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96" r:id="rId2"/>
    <p:sldId id="297" r:id="rId3"/>
    <p:sldId id="298" r:id="rId4"/>
    <p:sldId id="299" r:id="rId5"/>
    <p:sldId id="300" r:id="rId6"/>
    <p:sldId id="301" r:id="rId7"/>
    <p:sldId id="302" r:id="rId8"/>
    <p:sldId id="303" r:id="rId9"/>
    <p:sldId id="304" r:id="rId10"/>
    <p:sldId id="305" r:id="rId11"/>
    <p:sldId id="306" r:id="rId12"/>
    <p:sldId id="307" r:id="rId13"/>
    <p:sldId id="308" r:id="rId14"/>
    <p:sldId id="309" r:id="rId15"/>
    <p:sldId id="310" r:id="rId16"/>
    <p:sldId id="311" r:id="rId17"/>
    <p:sldId id="312" r:id="rId18"/>
    <p:sldId id="313" r:id="rId19"/>
    <p:sldId id="314" r:id="rId20"/>
    <p:sldId id="315" r:id="rId21"/>
    <p:sldId id="256" r:id="rId22"/>
    <p:sldId id="272" r:id="rId23"/>
    <p:sldId id="273" r:id="rId24"/>
    <p:sldId id="270" r:id="rId25"/>
    <p:sldId id="257" r:id="rId26"/>
    <p:sldId id="258" r:id="rId27"/>
    <p:sldId id="259" r:id="rId28"/>
    <p:sldId id="260" r:id="rId29"/>
    <p:sldId id="261" r:id="rId30"/>
    <p:sldId id="262" r:id="rId31"/>
    <p:sldId id="263" r:id="rId32"/>
    <p:sldId id="265" r:id="rId33"/>
    <p:sldId id="266" r:id="rId34"/>
    <p:sldId id="267" r:id="rId35"/>
    <p:sldId id="268" r:id="rId36"/>
    <p:sldId id="269" r:id="rId37"/>
    <p:sldId id="295" r:id="rId38"/>
    <p:sldId id="275" r:id="rId39"/>
    <p:sldId id="276" r:id="rId40"/>
    <p:sldId id="277" r:id="rId41"/>
    <p:sldId id="278" r:id="rId42"/>
    <p:sldId id="279" r:id="rId43"/>
    <p:sldId id="280" r:id="rId44"/>
    <p:sldId id="281" r:id="rId45"/>
    <p:sldId id="282" r:id="rId46"/>
    <p:sldId id="283" r:id="rId47"/>
    <p:sldId id="284" r:id="rId48"/>
    <p:sldId id="285" r:id="rId49"/>
    <p:sldId id="286" r:id="rId50"/>
    <p:sldId id="287" r:id="rId51"/>
    <p:sldId id="288" r:id="rId52"/>
    <p:sldId id="289" r:id="rId53"/>
    <p:sldId id="290" r:id="rId54"/>
    <p:sldId id="291" r:id="rId55"/>
    <p:sldId id="292" r:id="rId56"/>
    <p:sldId id="293" r:id="rId57"/>
  </p:sldIdLst>
  <p:sldSz cx="9144000" cy="6858000" type="screen4x3"/>
  <p:notesSz cx="6858000" cy="9686925"/>
  <p:defaultTextStyle>
    <a:defPPr>
      <a:defRPr lang="sr-Latn-C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DE6E46"/>
    <a:srgbClr val="938678"/>
    <a:srgbClr val="2FB1CC"/>
    <a:srgbClr val="93B1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562" autoAdjust="0"/>
    <p:restoredTop sz="96949" autoAdjust="0"/>
  </p:normalViewPr>
  <p:slideViewPr>
    <p:cSldViewPr>
      <p:cViewPr>
        <p:scale>
          <a:sx n="69" d="100"/>
          <a:sy n="69" d="100"/>
        </p:scale>
        <p:origin x="-2112" y="-9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84188"/>
          </a:xfrm>
          <a:prstGeom prst="rect">
            <a:avLst/>
          </a:prstGeom>
        </p:spPr>
        <p:txBody>
          <a:bodyPr vert="horz" lIns="91440" tIns="45720" rIns="91440" bIns="45720" rtlCol="0"/>
          <a:lstStyle>
            <a:lvl1pPr algn="l">
              <a:defRPr sz="1200">
                <a:latin typeface="Arial" charset="0"/>
              </a:defRPr>
            </a:lvl1pPr>
          </a:lstStyle>
          <a:p>
            <a:pPr>
              <a:defRPr/>
            </a:pPr>
            <a:endParaRPr lang="hr-HR"/>
          </a:p>
        </p:txBody>
      </p:sp>
      <p:sp>
        <p:nvSpPr>
          <p:cNvPr id="3" name="Date Placeholder 2"/>
          <p:cNvSpPr>
            <a:spLocks noGrp="1"/>
          </p:cNvSpPr>
          <p:nvPr>
            <p:ph type="dt" idx="1"/>
          </p:nvPr>
        </p:nvSpPr>
        <p:spPr>
          <a:xfrm>
            <a:off x="3884613" y="0"/>
            <a:ext cx="2971800" cy="484188"/>
          </a:xfrm>
          <a:prstGeom prst="rect">
            <a:avLst/>
          </a:prstGeom>
        </p:spPr>
        <p:txBody>
          <a:bodyPr vert="horz" lIns="91440" tIns="45720" rIns="91440" bIns="45720" rtlCol="0"/>
          <a:lstStyle>
            <a:lvl1pPr algn="r">
              <a:defRPr sz="1200">
                <a:latin typeface="Arial" charset="0"/>
              </a:defRPr>
            </a:lvl1pPr>
          </a:lstStyle>
          <a:p>
            <a:pPr>
              <a:defRPr/>
            </a:pPr>
            <a:fld id="{AF575386-E6E4-4B9E-95AC-8F553E5DE50A}" type="datetimeFigureOut">
              <a:rPr lang="sr-Latn-CS"/>
              <a:pPr>
                <a:defRPr/>
              </a:pPr>
              <a:t>22.12.2009</a:t>
            </a:fld>
            <a:endParaRPr lang="hr-HR"/>
          </a:p>
        </p:txBody>
      </p:sp>
      <p:sp>
        <p:nvSpPr>
          <p:cNvPr id="4" name="Slide Image Placeholder 3"/>
          <p:cNvSpPr>
            <a:spLocks noGrp="1" noRot="1" noChangeAspect="1"/>
          </p:cNvSpPr>
          <p:nvPr>
            <p:ph type="sldImg" idx="2"/>
          </p:nvPr>
        </p:nvSpPr>
        <p:spPr>
          <a:xfrm>
            <a:off x="1008063" y="727075"/>
            <a:ext cx="4841875" cy="3632200"/>
          </a:xfrm>
          <a:prstGeom prst="rect">
            <a:avLst/>
          </a:prstGeom>
          <a:noFill/>
          <a:ln w="12700">
            <a:solidFill>
              <a:prstClr val="black"/>
            </a:solidFill>
          </a:ln>
        </p:spPr>
        <p:txBody>
          <a:bodyPr vert="horz" lIns="91440" tIns="45720" rIns="91440" bIns="45720" rtlCol="0" anchor="ctr"/>
          <a:lstStyle/>
          <a:p>
            <a:pPr lvl="0"/>
            <a:endParaRPr lang="hr-HR" noProof="0" smtClean="0"/>
          </a:p>
        </p:txBody>
      </p:sp>
      <p:sp>
        <p:nvSpPr>
          <p:cNvPr id="5" name="Notes Placeholder 4"/>
          <p:cNvSpPr>
            <a:spLocks noGrp="1"/>
          </p:cNvSpPr>
          <p:nvPr>
            <p:ph type="body" sz="quarter" idx="3"/>
          </p:nvPr>
        </p:nvSpPr>
        <p:spPr>
          <a:xfrm>
            <a:off x="685800" y="4600575"/>
            <a:ext cx="5486400" cy="435927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hr-HR" noProof="0" smtClean="0"/>
          </a:p>
        </p:txBody>
      </p:sp>
      <p:sp>
        <p:nvSpPr>
          <p:cNvPr id="6" name="Footer Placeholder 5"/>
          <p:cNvSpPr>
            <a:spLocks noGrp="1"/>
          </p:cNvSpPr>
          <p:nvPr>
            <p:ph type="ftr" sz="quarter" idx="4"/>
          </p:nvPr>
        </p:nvSpPr>
        <p:spPr>
          <a:xfrm>
            <a:off x="0" y="9201150"/>
            <a:ext cx="2971800" cy="484188"/>
          </a:xfrm>
          <a:prstGeom prst="rect">
            <a:avLst/>
          </a:prstGeom>
        </p:spPr>
        <p:txBody>
          <a:bodyPr vert="horz" lIns="91440" tIns="45720" rIns="91440" bIns="45720" rtlCol="0" anchor="b"/>
          <a:lstStyle>
            <a:lvl1pPr algn="l">
              <a:defRPr sz="1200">
                <a:latin typeface="Arial" charset="0"/>
              </a:defRPr>
            </a:lvl1pPr>
          </a:lstStyle>
          <a:p>
            <a:pPr>
              <a:defRPr/>
            </a:pPr>
            <a:endParaRPr lang="hr-HR"/>
          </a:p>
        </p:txBody>
      </p:sp>
      <p:sp>
        <p:nvSpPr>
          <p:cNvPr id="7" name="Slide Number Placeholder 6"/>
          <p:cNvSpPr>
            <a:spLocks noGrp="1"/>
          </p:cNvSpPr>
          <p:nvPr>
            <p:ph type="sldNum" sz="quarter" idx="5"/>
          </p:nvPr>
        </p:nvSpPr>
        <p:spPr>
          <a:xfrm>
            <a:off x="3884613" y="9201150"/>
            <a:ext cx="2971800" cy="484188"/>
          </a:xfrm>
          <a:prstGeom prst="rect">
            <a:avLst/>
          </a:prstGeom>
        </p:spPr>
        <p:txBody>
          <a:bodyPr vert="horz" lIns="91440" tIns="45720" rIns="91440" bIns="45720" rtlCol="0" anchor="b"/>
          <a:lstStyle>
            <a:lvl1pPr algn="r">
              <a:defRPr sz="1200">
                <a:latin typeface="Arial" charset="0"/>
              </a:defRPr>
            </a:lvl1pPr>
          </a:lstStyle>
          <a:p>
            <a:pPr>
              <a:defRPr/>
            </a:pPr>
            <a:fld id="{BC16867F-CBEE-445C-AD8E-3198164A40FC}" type="slidenum">
              <a:rPr lang="hr-HR"/>
              <a:pPr>
                <a:defRPr/>
              </a:pPr>
              <a:t>‹#›</a:t>
            </a:fld>
            <a:endParaRPr lang="hr-H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hr-HR" smtClean="0"/>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7C96935-02E1-45CB-AFF8-1A816C6280A0}" type="slidenum">
              <a:rPr lang="hr-HR" smtClean="0">
                <a:latin typeface="Arial" pitchFamily="34" charset="0"/>
              </a:rPr>
              <a:pPr/>
              <a:t>21</a:t>
            </a:fld>
            <a:endParaRPr lang="hr-HR"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hr-HR" smtClean="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7347F5B-5742-49F5-A472-4B6917DC85DC}" type="slidenum">
              <a:rPr lang="hr-HR" smtClean="0">
                <a:latin typeface="Arial" pitchFamily="34" charset="0"/>
              </a:rPr>
              <a:pPr/>
              <a:t>31</a:t>
            </a:fld>
            <a:endParaRPr lang="hr-HR"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9"/>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351C463-631F-4ADE-A500-519D5D986D49}" type="slidenum">
              <a:rPr lang="hr-HR" smtClean="0">
                <a:latin typeface="Arial" pitchFamily="34" charset="0"/>
                <a:ea typeface="DejaVu Sans"/>
                <a:cs typeface="DejaVu Sans"/>
              </a:rPr>
              <a:pPr/>
              <a:t>33</a:t>
            </a:fld>
            <a:endParaRPr lang="hr-HR" smtClean="0">
              <a:latin typeface="Arial" pitchFamily="34" charset="0"/>
              <a:ea typeface="DejaVu Sans"/>
              <a:cs typeface="DejaVu Sans"/>
            </a:endParaRPr>
          </a:p>
        </p:txBody>
      </p:sp>
      <p:sp>
        <p:nvSpPr>
          <p:cNvPr id="45059" name="Rectangle 1"/>
          <p:cNvSpPr>
            <a:spLocks noGrp="1" noRot="1" noChangeAspect="1" noChangeArrowheads="1" noTextEdit="1"/>
          </p:cNvSpPr>
          <p:nvPr>
            <p:ph type="sldImg"/>
          </p:nvPr>
        </p:nvSpPr>
        <p:spPr bwMode="auto">
          <a:xfrm>
            <a:off x="1008063" y="727075"/>
            <a:ext cx="4840287" cy="3630613"/>
          </a:xfrm>
          <a:solidFill>
            <a:srgbClr val="FFFFFF"/>
          </a:solidFill>
          <a:ln>
            <a:solidFill>
              <a:srgbClr val="000000"/>
            </a:solidFill>
            <a:miter lim="800000"/>
            <a:headEnd/>
            <a:tailEnd/>
          </a:ln>
        </p:spPr>
      </p:sp>
      <p:sp>
        <p:nvSpPr>
          <p:cNvPr id="45060" name="Rectangle 2"/>
          <p:cNvSpPr>
            <a:spLocks noGrp="1" noChangeArrowheads="1"/>
          </p:cNvSpPr>
          <p:nvPr>
            <p:ph type="body" idx="1"/>
          </p:nvPr>
        </p:nvSpPr>
        <p:spPr bwMode="auto">
          <a:xfrm>
            <a:off x="685800" y="4600575"/>
            <a:ext cx="5483225" cy="4356100"/>
          </a:xfrm>
          <a:noFill/>
        </p:spPr>
        <p:txBody>
          <a:bodyPr wrap="none" numCol="1" anchor="ctr" anchorCtr="0" compatLnSpc="1">
            <a:prstTxWarp prst="textNoShape">
              <a:avLst/>
            </a:prstTxWarp>
          </a:bodyPr>
          <a:lstStyle/>
          <a:p>
            <a:endParaRPr lang="sr-Latn-C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9"/>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9720856-41C1-46B5-9BE9-2BDAE097986F}" type="slidenum">
              <a:rPr lang="hr-HR" smtClean="0">
                <a:latin typeface="Arial" pitchFamily="34" charset="0"/>
                <a:ea typeface="DejaVu Sans"/>
                <a:cs typeface="DejaVu Sans"/>
              </a:rPr>
              <a:pPr/>
              <a:t>34</a:t>
            </a:fld>
            <a:endParaRPr lang="hr-HR" smtClean="0">
              <a:latin typeface="Arial" pitchFamily="34" charset="0"/>
              <a:ea typeface="DejaVu Sans"/>
              <a:cs typeface="DejaVu Sans"/>
            </a:endParaRPr>
          </a:p>
        </p:txBody>
      </p:sp>
      <p:sp>
        <p:nvSpPr>
          <p:cNvPr id="46083" name="Rectangle 1"/>
          <p:cNvSpPr>
            <a:spLocks noGrp="1" noRot="1" noChangeAspect="1" noChangeArrowheads="1" noTextEdit="1"/>
          </p:cNvSpPr>
          <p:nvPr>
            <p:ph type="sldImg"/>
          </p:nvPr>
        </p:nvSpPr>
        <p:spPr bwMode="auto">
          <a:xfrm>
            <a:off x="1008063" y="727075"/>
            <a:ext cx="4838700" cy="3629025"/>
          </a:xfrm>
          <a:solidFill>
            <a:srgbClr val="FFFFFF"/>
          </a:solidFill>
          <a:ln>
            <a:solidFill>
              <a:srgbClr val="000000"/>
            </a:solidFill>
            <a:miter lim="800000"/>
            <a:headEnd/>
            <a:tailEnd/>
          </a:ln>
        </p:spPr>
      </p:sp>
      <p:sp>
        <p:nvSpPr>
          <p:cNvPr id="46084" name="Rectangle 2"/>
          <p:cNvSpPr>
            <a:spLocks noGrp="1" noChangeArrowheads="1"/>
          </p:cNvSpPr>
          <p:nvPr>
            <p:ph type="body" idx="1"/>
          </p:nvPr>
        </p:nvSpPr>
        <p:spPr bwMode="auto">
          <a:xfrm>
            <a:off x="685800" y="4600575"/>
            <a:ext cx="5483225" cy="4260850"/>
          </a:xfrm>
          <a:noFill/>
        </p:spPr>
        <p:txBody>
          <a:bodyPr wrap="none" numCol="1" anchor="ctr" anchorCtr="0" compatLnSpc="1">
            <a:prstTxWarp prst="textNoShape">
              <a:avLst/>
            </a:prstTxWarp>
          </a:bodyPr>
          <a:lstStyle/>
          <a:p>
            <a:endParaRPr lang="sr-Latn-C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9"/>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B4582FA-578A-4233-8730-C80AFBF3DAE2}" type="slidenum">
              <a:rPr lang="hr-HR" smtClean="0">
                <a:latin typeface="Arial" pitchFamily="34" charset="0"/>
                <a:ea typeface="DejaVu Sans"/>
                <a:cs typeface="DejaVu Sans"/>
              </a:rPr>
              <a:pPr/>
              <a:t>35</a:t>
            </a:fld>
            <a:endParaRPr lang="hr-HR" smtClean="0">
              <a:latin typeface="Arial" pitchFamily="34" charset="0"/>
              <a:ea typeface="DejaVu Sans"/>
              <a:cs typeface="DejaVu Sans"/>
            </a:endParaRPr>
          </a:p>
        </p:txBody>
      </p:sp>
      <p:sp>
        <p:nvSpPr>
          <p:cNvPr id="47107" name="Rectangle 1"/>
          <p:cNvSpPr>
            <a:spLocks noGrp="1" noRot="1" noChangeAspect="1" noChangeArrowheads="1" noTextEdit="1"/>
          </p:cNvSpPr>
          <p:nvPr>
            <p:ph type="sldImg"/>
          </p:nvPr>
        </p:nvSpPr>
        <p:spPr bwMode="auto">
          <a:xfrm>
            <a:off x="1008063" y="727075"/>
            <a:ext cx="4838700" cy="3629025"/>
          </a:xfrm>
          <a:solidFill>
            <a:srgbClr val="FFFFFF"/>
          </a:solidFill>
          <a:ln>
            <a:solidFill>
              <a:srgbClr val="000000"/>
            </a:solidFill>
            <a:miter lim="800000"/>
            <a:headEnd/>
            <a:tailEnd/>
          </a:ln>
        </p:spPr>
      </p:sp>
      <p:sp>
        <p:nvSpPr>
          <p:cNvPr id="47108" name="Rectangle 2"/>
          <p:cNvSpPr>
            <a:spLocks noGrp="1" noChangeArrowheads="1"/>
          </p:cNvSpPr>
          <p:nvPr>
            <p:ph type="body" idx="1"/>
          </p:nvPr>
        </p:nvSpPr>
        <p:spPr bwMode="auto">
          <a:xfrm>
            <a:off x="685800" y="4600575"/>
            <a:ext cx="5483225" cy="4260850"/>
          </a:xfrm>
          <a:noFill/>
        </p:spPr>
        <p:txBody>
          <a:bodyPr wrap="none" numCol="1" anchor="ctr" anchorCtr="0" compatLnSpc="1">
            <a:prstTxWarp prst="textNoShape">
              <a:avLst/>
            </a:prstTxWarp>
          </a:bodyPr>
          <a:lstStyle/>
          <a:p>
            <a:endParaRPr lang="sr-Latn-C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9"/>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F87D75E-C26A-4D26-8A1C-916F2B396EA4}" type="slidenum">
              <a:rPr lang="hr-HR" smtClean="0">
                <a:latin typeface="Arial" pitchFamily="34" charset="0"/>
                <a:ea typeface="DejaVu Sans"/>
                <a:cs typeface="DejaVu Sans"/>
              </a:rPr>
              <a:pPr/>
              <a:t>36</a:t>
            </a:fld>
            <a:endParaRPr lang="hr-HR" smtClean="0">
              <a:latin typeface="Arial" pitchFamily="34" charset="0"/>
              <a:ea typeface="DejaVu Sans"/>
              <a:cs typeface="DejaVu Sans"/>
            </a:endParaRPr>
          </a:p>
        </p:txBody>
      </p:sp>
      <p:sp>
        <p:nvSpPr>
          <p:cNvPr id="48131" name="Rectangle 1"/>
          <p:cNvSpPr>
            <a:spLocks noGrp="1" noRot="1" noChangeAspect="1" noChangeArrowheads="1" noTextEdit="1"/>
          </p:cNvSpPr>
          <p:nvPr>
            <p:ph type="sldImg"/>
          </p:nvPr>
        </p:nvSpPr>
        <p:spPr bwMode="auto">
          <a:xfrm>
            <a:off x="1008063" y="727075"/>
            <a:ext cx="4838700" cy="3629025"/>
          </a:xfrm>
          <a:solidFill>
            <a:srgbClr val="FFFFFF"/>
          </a:solidFill>
          <a:ln>
            <a:solidFill>
              <a:srgbClr val="000000"/>
            </a:solidFill>
            <a:miter lim="800000"/>
            <a:headEnd/>
            <a:tailEnd/>
          </a:ln>
        </p:spPr>
      </p:sp>
      <p:sp>
        <p:nvSpPr>
          <p:cNvPr id="48132" name="Rectangle 2"/>
          <p:cNvSpPr>
            <a:spLocks noGrp="1" noChangeArrowheads="1"/>
          </p:cNvSpPr>
          <p:nvPr>
            <p:ph type="body" idx="1"/>
          </p:nvPr>
        </p:nvSpPr>
        <p:spPr bwMode="auto">
          <a:xfrm>
            <a:off x="685800" y="4600575"/>
            <a:ext cx="5483225" cy="4260850"/>
          </a:xfrm>
          <a:noFill/>
        </p:spPr>
        <p:txBody>
          <a:bodyPr wrap="none" numCol="1" anchor="ctr" anchorCtr="0" compatLnSpc="1">
            <a:prstTxWarp prst="textNoShape">
              <a:avLst/>
            </a:prstTxWarp>
          </a:bodyPr>
          <a:lstStyle/>
          <a:p>
            <a:endParaRPr lang="sr-Latn-C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hr-HR" smtClean="0"/>
              <a:t>Kliknite da biste uredili stil naslova matrice</a:t>
            </a:r>
            <a:endParaRPr lang="hr-HR"/>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smtClean="0"/>
              <a:t>Kliknite da biste uredili stil podnaslova matrice</a:t>
            </a:r>
            <a:endParaRPr lang="hr-HR"/>
          </a:p>
        </p:txBody>
      </p:sp>
      <p:sp>
        <p:nvSpPr>
          <p:cNvPr id="4" name="Rezervirano mjesto datuma 3"/>
          <p:cNvSpPr>
            <a:spLocks noGrp="1"/>
          </p:cNvSpPr>
          <p:nvPr>
            <p:ph type="dt" sz="half" idx="10"/>
          </p:nvPr>
        </p:nvSpPr>
        <p:spPr/>
        <p:txBody>
          <a:bodyPr/>
          <a:lstStyle>
            <a:lvl1pPr>
              <a:defRPr/>
            </a:lvl1pPr>
          </a:lstStyle>
          <a:p>
            <a:pPr>
              <a:defRPr/>
            </a:pPr>
            <a:fld id="{15F94169-FB6F-4D4A-BC14-392D0ED69778}" type="datetimeFigureOut">
              <a:rPr lang="sr-Latn-CS"/>
              <a:pPr>
                <a:defRPr/>
              </a:pPr>
              <a:t>22.12.2009</a:t>
            </a:fld>
            <a:endParaRPr lang="hr-HR"/>
          </a:p>
        </p:txBody>
      </p:sp>
      <p:sp>
        <p:nvSpPr>
          <p:cNvPr id="5" name="Rezervirano mjesto podnožja 4"/>
          <p:cNvSpPr>
            <a:spLocks noGrp="1"/>
          </p:cNvSpPr>
          <p:nvPr>
            <p:ph type="ftr" sz="quarter" idx="11"/>
          </p:nvPr>
        </p:nvSpPr>
        <p:spPr/>
        <p:txBody>
          <a:bodyPr/>
          <a:lstStyle>
            <a:lvl1pPr>
              <a:defRPr/>
            </a:lvl1pPr>
          </a:lstStyle>
          <a:p>
            <a:pPr>
              <a:defRPr/>
            </a:pPr>
            <a:endParaRPr lang="hr-HR"/>
          </a:p>
        </p:txBody>
      </p:sp>
      <p:sp>
        <p:nvSpPr>
          <p:cNvPr id="6" name="Rezervirano mjesto broja slajda 5"/>
          <p:cNvSpPr>
            <a:spLocks noGrp="1"/>
          </p:cNvSpPr>
          <p:nvPr>
            <p:ph type="sldNum" sz="quarter" idx="12"/>
          </p:nvPr>
        </p:nvSpPr>
        <p:spPr/>
        <p:txBody>
          <a:bodyPr/>
          <a:lstStyle>
            <a:lvl1pPr>
              <a:defRPr/>
            </a:lvl1pPr>
          </a:lstStyle>
          <a:p>
            <a:pPr>
              <a:defRPr/>
            </a:pPr>
            <a:fld id="{3247F249-9D51-4824-AF9A-CE256FD480E2}" type="slidenum">
              <a:rPr lang="hr-HR"/>
              <a:pPr>
                <a:defRPr/>
              </a:pPr>
              <a:t>‹#›</a:t>
            </a:fld>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lvl1pPr>
              <a:defRPr/>
            </a:lvl1pPr>
          </a:lstStyle>
          <a:p>
            <a:pPr>
              <a:defRPr/>
            </a:pPr>
            <a:fld id="{7EE5D1F0-C866-455D-8962-EE47341D9B88}" type="datetimeFigureOut">
              <a:rPr lang="sr-Latn-CS"/>
              <a:pPr>
                <a:defRPr/>
              </a:pPr>
              <a:t>22.12.2009</a:t>
            </a:fld>
            <a:endParaRPr lang="hr-HR"/>
          </a:p>
        </p:txBody>
      </p:sp>
      <p:sp>
        <p:nvSpPr>
          <p:cNvPr id="5" name="Rezervirano mjesto podnožja 4"/>
          <p:cNvSpPr>
            <a:spLocks noGrp="1"/>
          </p:cNvSpPr>
          <p:nvPr>
            <p:ph type="ftr" sz="quarter" idx="11"/>
          </p:nvPr>
        </p:nvSpPr>
        <p:spPr/>
        <p:txBody>
          <a:bodyPr/>
          <a:lstStyle>
            <a:lvl1pPr>
              <a:defRPr/>
            </a:lvl1pPr>
          </a:lstStyle>
          <a:p>
            <a:pPr>
              <a:defRPr/>
            </a:pPr>
            <a:endParaRPr lang="hr-HR"/>
          </a:p>
        </p:txBody>
      </p:sp>
      <p:sp>
        <p:nvSpPr>
          <p:cNvPr id="6" name="Rezervirano mjesto broja slajda 5"/>
          <p:cNvSpPr>
            <a:spLocks noGrp="1"/>
          </p:cNvSpPr>
          <p:nvPr>
            <p:ph type="sldNum" sz="quarter" idx="12"/>
          </p:nvPr>
        </p:nvSpPr>
        <p:spPr/>
        <p:txBody>
          <a:bodyPr/>
          <a:lstStyle>
            <a:lvl1pPr>
              <a:defRPr/>
            </a:lvl1pPr>
          </a:lstStyle>
          <a:p>
            <a:pPr>
              <a:defRPr/>
            </a:pPr>
            <a:fld id="{CC7AD953-FC07-4930-AB58-C5E62C593365}" type="slidenum">
              <a:rPr lang="hr-HR"/>
              <a:pPr>
                <a:defRPr/>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629400" y="274638"/>
            <a:ext cx="2057400" cy="5851525"/>
          </a:xfrm>
        </p:spPr>
        <p:txBody>
          <a:bodyPr vert="eaVert"/>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a:xfrm>
            <a:off x="457200" y="274638"/>
            <a:ext cx="6019800" cy="5851525"/>
          </a:xfrm>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lvl1pPr>
              <a:defRPr/>
            </a:lvl1pPr>
          </a:lstStyle>
          <a:p>
            <a:pPr>
              <a:defRPr/>
            </a:pPr>
            <a:fld id="{D294A6C9-6F5C-4F8B-9E76-55A5BE927402}" type="datetimeFigureOut">
              <a:rPr lang="sr-Latn-CS"/>
              <a:pPr>
                <a:defRPr/>
              </a:pPr>
              <a:t>22.12.2009</a:t>
            </a:fld>
            <a:endParaRPr lang="hr-HR"/>
          </a:p>
        </p:txBody>
      </p:sp>
      <p:sp>
        <p:nvSpPr>
          <p:cNvPr id="5" name="Rezervirano mjesto podnožja 4"/>
          <p:cNvSpPr>
            <a:spLocks noGrp="1"/>
          </p:cNvSpPr>
          <p:nvPr>
            <p:ph type="ftr" sz="quarter" idx="11"/>
          </p:nvPr>
        </p:nvSpPr>
        <p:spPr/>
        <p:txBody>
          <a:bodyPr/>
          <a:lstStyle>
            <a:lvl1pPr>
              <a:defRPr/>
            </a:lvl1pPr>
          </a:lstStyle>
          <a:p>
            <a:pPr>
              <a:defRPr/>
            </a:pPr>
            <a:endParaRPr lang="hr-HR"/>
          </a:p>
        </p:txBody>
      </p:sp>
      <p:sp>
        <p:nvSpPr>
          <p:cNvPr id="6" name="Rezervirano mjesto broja slajda 5"/>
          <p:cNvSpPr>
            <a:spLocks noGrp="1"/>
          </p:cNvSpPr>
          <p:nvPr>
            <p:ph type="sldNum" sz="quarter" idx="12"/>
          </p:nvPr>
        </p:nvSpPr>
        <p:spPr/>
        <p:txBody>
          <a:bodyPr/>
          <a:lstStyle>
            <a:lvl1pPr>
              <a:defRPr/>
            </a:lvl1pPr>
          </a:lstStyle>
          <a:p>
            <a:pPr>
              <a:defRPr/>
            </a:pPr>
            <a:fld id="{A46C9814-18AA-4ECC-B766-160BEAEC6F62}" type="slidenum">
              <a:rPr lang="hr-HR"/>
              <a:pPr>
                <a:defRPr/>
              </a:pPr>
              <a:t>‹#›</a:t>
            </a:fld>
            <a:endParaRPr lang="hr-H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4838" cy="1138237"/>
          </a:xfrm>
        </p:spPr>
        <p:txBody>
          <a:bodyPr/>
          <a:lstStyle/>
          <a:p>
            <a:r>
              <a:rPr lang="en-US" smtClean="0"/>
              <a:t>Click to edit Master title style</a:t>
            </a:r>
            <a:endParaRPr lang="hr-HR"/>
          </a:p>
        </p:txBody>
      </p:sp>
      <p:sp>
        <p:nvSpPr>
          <p:cNvPr id="3" name="ClipArt Placeholder 2"/>
          <p:cNvSpPr>
            <a:spLocks noGrp="1"/>
          </p:cNvSpPr>
          <p:nvPr>
            <p:ph type="clipArt" sz="half" idx="1"/>
          </p:nvPr>
        </p:nvSpPr>
        <p:spPr>
          <a:xfrm>
            <a:off x="457200" y="1600200"/>
            <a:ext cx="4035425" cy="4521200"/>
          </a:xfrm>
        </p:spPr>
        <p:txBody>
          <a:bodyPr/>
          <a:lstStyle/>
          <a:p>
            <a:pPr lvl="0"/>
            <a:endParaRPr lang="hr-HR" noProof="0" smtClean="0"/>
          </a:p>
        </p:txBody>
      </p:sp>
      <p:sp>
        <p:nvSpPr>
          <p:cNvPr id="4" name="Text Placeholder 3"/>
          <p:cNvSpPr>
            <a:spLocks noGrp="1"/>
          </p:cNvSpPr>
          <p:nvPr>
            <p:ph type="body" sz="half" idx="2"/>
          </p:nvPr>
        </p:nvSpPr>
        <p:spPr>
          <a:xfrm>
            <a:off x="4645025" y="1600200"/>
            <a:ext cx="4037013" cy="452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Rectangle 9"/>
          <p:cNvSpPr>
            <a:spLocks noGrp="1" noChangeArrowheads="1"/>
          </p:cNvSpPr>
          <p:nvPr>
            <p:ph type="sldNum" idx="10"/>
          </p:nvPr>
        </p:nvSpPr>
        <p:spPr/>
        <p:txBody>
          <a:bodyPr/>
          <a:lstStyle>
            <a:lvl1pPr>
              <a:defRPr/>
            </a:lvl1pPr>
          </a:lstStyle>
          <a:p>
            <a:pPr>
              <a:defRPr/>
            </a:pPr>
            <a:fld id="{A740797C-DB70-40C8-976E-8B6BDB3A8ACD}" type="slidenum">
              <a:rPr lang="hr-HR"/>
              <a:pPr>
                <a:defRPr/>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idx="1"/>
          </p:nvPr>
        </p:nvSpPr>
        <p:spPr/>
        <p:txBody>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lvl1pPr>
              <a:defRPr/>
            </a:lvl1pPr>
          </a:lstStyle>
          <a:p>
            <a:pPr>
              <a:defRPr/>
            </a:pPr>
            <a:fld id="{5271C8B1-08F8-4386-8804-1EB118C6534B}" type="datetimeFigureOut">
              <a:rPr lang="sr-Latn-CS"/>
              <a:pPr>
                <a:defRPr/>
              </a:pPr>
              <a:t>22.12.2009</a:t>
            </a:fld>
            <a:endParaRPr lang="hr-HR"/>
          </a:p>
        </p:txBody>
      </p:sp>
      <p:sp>
        <p:nvSpPr>
          <p:cNvPr id="5" name="Rezervirano mjesto podnožja 4"/>
          <p:cNvSpPr>
            <a:spLocks noGrp="1"/>
          </p:cNvSpPr>
          <p:nvPr>
            <p:ph type="ftr" sz="quarter" idx="11"/>
          </p:nvPr>
        </p:nvSpPr>
        <p:spPr/>
        <p:txBody>
          <a:bodyPr/>
          <a:lstStyle>
            <a:lvl1pPr>
              <a:defRPr/>
            </a:lvl1pPr>
          </a:lstStyle>
          <a:p>
            <a:pPr>
              <a:defRPr/>
            </a:pPr>
            <a:endParaRPr lang="hr-HR"/>
          </a:p>
        </p:txBody>
      </p:sp>
      <p:sp>
        <p:nvSpPr>
          <p:cNvPr id="6" name="Rezervirano mjesto broja slajda 5"/>
          <p:cNvSpPr>
            <a:spLocks noGrp="1"/>
          </p:cNvSpPr>
          <p:nvPr>
            <p:ph type="sldNum" sz="quarter" idx="12"/>
          </p:nvPr>
        </p:nvSpPr>
        <p:spPr/>
        <p:txBody>
          <a:bodyPr/>
          <a:lstStyle>
            <a:lvl1pPr>
              <a:defRPr/>
            </a:lvl1pPr>
          </a:lstStyle>
          <a:p>
            <a:pPr>
              <a:defRPr/>
            </a:pPr>
            <a:fld id="{CB515DF0-C536-4DEA-AB9D-6D3997D2600A}" type="slidenum">
              <a:rPr lang="hr-HR"/>
              <a:pPr>
                <a:defRPr/>
              </a:pPr>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Kliknite da biste uredili stilove teksta matrice</a:t>
            </a:r>
          </a:p>
        </p:txBody>
      </p:sp>
      <p:sp>
        <p:nvSpPr>
          <p:cNvPr id="4" name="Rezervirano mjesto datuma 3"/>
          <p:cNvSpPr>
            <a:spLocks noGrp="1"/>
          </p:cNvSpPr>
          <p:nvPr>
            <p:ph type="dt" sz="half" idx="10"/>
          </p:nvPr>
        </p:nvSpPr>
        <p:spPr/>
        <p:txBody>
          <a:bodyPr/>
          <a:lstStyle>
            <a:lvl1pPr>
              <a:defRPr/>
            </a:lvl1pPr>
          </a:lstStyle>
          <a:p>
            <a:pPr>
              <a:defRPr/>
            </a:pPr>
            <a:fld id="{AAD5BF6F-57E1-44A5-B127-5D17E392450C}" type="datetimeFigureOut">
              <a:rPr lang="sr-Latn-CS"/>
              <a:pPr>
                <a:defRPr/>
              </a:pPr>
              <a:t>22.12.2009</a:t>
            </a:fld>
            <a:endParaRPr lang="hr-HR"/>
          </a:p>
        </p:txBody>
      </p:sp>
      <p:sp>
        <p:nvSpPr>
          <p:cNvPr id="5" name="Rezervirano mjesto podnožja 4"/>
          <p:cNvSpPr>
            <a:spLocks noGrp="1"/>
          </p:cNvSpPr>
          <p:nvPr>
            <p:ph type="ftr" sz="quarter" idx="11"/>
          </p:nvPr>
        </p:nvSpPr>
        <p:spPr/>
        <p:txBody>
          <a:bodyPr/>
          <a:lstStyle>
            <a:lvl1pPr>
              <a:defRPr/>
            </a:lvl1pPr>
          </a:lstStyle>
          <a:p>
            <a:pPr>
              <a:defRPr/>
            </a:pPr>
            <a:endParaRPr lang="hr-HR"/>
          </a:p>
        </p:txBody>
      </p:sp>
      <p:sp>
        <p:nvSpPr>
          <p:cNvPr id="6" name="Rezervirano mjesto broja slajda 5"/>
          <p:cNvSpPr>
            <a:spLocks noGrp="1"/>
          </p:cNvSpPr>
          <p:nvPr>
            <p:ph type="sldNum" sz="quarter" idx="12"/>
          </p:nvPr>
        </p:nvSpPr>
        <p:spPr/>
        <p:txBody>
          <a:bodyPr/>
          <a:lstStyle>
            <a:lvl1pPr>
              <a:defRPr/>
            </a:lvl1pPr>
          </a:lstStyle>
          <a:p>
            <a:pPr>
              <a:defRPr/>
            </a:pPr>
            <a:fld id="{4BAE1977-A1C3-46D7-9B9C-96077A002ADD}" type="slidenum">
              <a:rPr lang="hr-HR"/>
              <a:pPr>
                <a:defRPr/>
              </a:pPr>
              <a:t>‹#›</a:t>
            </a:fld>
            <a:endParaRPr lang="hr-H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datuma 3"/>
          <p:cNvSpPr>
            <a:spLocks noGrp="1"/>
          </p:cNvSpPr>
          <p:nvPr>
            <p:ph type="dt" sz="half" idx="10"/>
          </p:nvPr>
        </p:nvSpPr>
        <p:spPr/>
        <p:txBody>
          <a:bodyPr/>
          <a:lstStyle>
            <a:lvl1pPr>
              <a:defRPr/>
            </a:lvl1pPr>
          </a:lstStyle>
          <a:p>
            <a:pPr>
              <a:defRPr/>
            </a:pPr>
            <a:fld id="{0BBD8608-B328-4B4B-B52E-1032224783CD}" type="datetimeFigureOut">
              <a:rPr lang="sr-Latn-CS"/>
              <a:pPr>
                <a:defRPr/>
              </a:pPr>
              <a:t>22.12.2009</a:t>
            </a:fld>
            <a:endParaRPr lang="hr-HR"/>
          </a:p>
        </p:txBody>
      </p:sp>
      <p:sp>
        <p:nvSpPr>
          <p:cNvPr id="6" name="Rezervirano mjesto podnožja 4"/>
          <p:cNvSpPr>
            <a:spLocks noGrp="1"/>
          </p:cNvSpPr>
          <p:nvPr>
            <p:ph type="ftr" sz="quarter" idx="11"/>
          </p:nvPr>
        </p:nvSpPr>
        <p:spPr/>
        <p:txBody>
          <a:bodyPr/>
          <a:lstStyle>
            <a:lvl1pPr>
              <a:defRPr/>
            </a:lvl1pPr>
          </a:lstStyle>
          <a:p>
            <a:pPr>
              <a:defRPr/>
            </a:pPr>
            <a:endParaRPr lang="hr-HR"/>
          </a:p>
        </p:txBody>
      </p:sp>
      <p:sp>
        <p:nvSpPr>
          <p:cNvPr id="7" name="Rezervirano mjesto broja slajda 5"/>
          <p:cNvSpPr>
            <a:spLocks noGrp="1"/>
          </p:cNvSpPr>
          <p:nvPr>
            <p:ph type="sldNum" sz="quarter" idx="12"/>
          </p:nvPr>
        </p:nvSpPr>
        <p:spPr/>
        <p:txBody>
          <a:bodyPr/>
          <a:lstStyle>
            <a:lvl1pPr>
              <a:defRPr/>
            </a:lvl1pPr>
          </a:lstStyle>
          <a:p>
            <a:pPr>
              <a:defRPr/>
            </a:pPr>
            <a:fld id="{A4929081-8426-4ED8-9348-672F80A4099E}" type="slidenum">
              <a:rPr lang="hr-HR"/>
              <a:pPr>
                <a:defRPr/>
              </a:pPr>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7" name="Rezervirano mjesto datuma 3"/>
          <p:cNvSpPr>
            <a:spLocks noGrp="1"/>
          </p:cNvSpPr>
          <p:nvPr>
            <p:ph type="dt" sz="half" idx="10"/>
          </p:nvPr>
        </p:nvSpPr>
        <p:spPr/>
        <p:txBody>
          <a:bodyPr/>
          <a:lstStyle>
            <a:lvl1pPr>
              <a:defRPr/>
            </a:lvl1pPr>
          </a:lstStyle>
          <a:p>
            <a:pPr>
              <a:defRPr/>
            </a:pPr>
            <a:fld id="{738ACA46-F371-444E-A4C2-1F81D6CC598D}" type="datetimeFigureOut">
              <a:rPr lang="sr-Latn-CS"/>
              <a:pPr>
                <a:defRPr/>
              </a:pPr>
              <a:t>22.12.2009</a:t>
            </a:fld>
            <a:endParaRPr lang="hr-HR"/>
          </a:p>
        </p:txBody>
      </p:sp>
      <p:sp>
        <p:nvSpPr>
          <p:cNvPr id="8" name="Rezervirano mjesto podnožja 4"/>
          <p:cNvSpPr>
            <a:spLocks noGrp="1"/>
          </p:cNvSpPr>
          <p:nvPr>
            <p:ph type="ftr" sz="quarter" idx="11"/>
          </p:nvPr>
        </p:nvSpPr>
        <p:spPr/>
        <p:txBody>
          <a:bodyPr/>
          <a:lstStyle>
            <a:lvl1pPr>
              <a:defRPr/>
            </a:lvl1pPr>
          </a:lstStyle>
          <a:p>
            <a:pPr>
              <a:defRPr/>
            </a:pPr>
            <a:endParaRPr lang="hr-HR"/>
          </a:p>
        </p:txBody>
      </p:sp>
      <p:sp>
        <p:nvSpPr>
          <p:cNvPr id="9" name="Rezervirano mjesto broja slajda 5"/>
          <p:cNvSpPr>
            <a:spLocks noGrp="1"/>
          </p:cNvSpPr>
          <p:nvPr>
            <p:ph type="sldNum" sz="quarter" idx="12"/>
          </p:nvPr>
        </p:nvSpPr>
        <p:spPr/>
        <p:txBody>
          <a:bodyPr/>
          <a:lstStyle>
            <a:lvl1pPr>
              <a:defRPr/>
            </a:lvl1pPr>
          </a:lstStyle>
          <a:p>
            <a:pPr>
              <a:defRPr/>
            </a:pPr>
            <a:fld id="{C8B4FB92-79B8-459E-A35B-BFE3758A8097}" type="slidenum">
              <a:rPr lang="hr-HR"/>
              <a:pPr>
                <a:defRPr/>
              </a:pPr>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datuma 3"/>
          <p:cNvSpPr>
            <a:spLocks noGrp="1"/>
          </p:cNvSpPr>
          <p:nvPr>
            <p:ph type="dt" sz="half" idx="10"/>
          </p:nvPr>
        </p:nvSpPr>
        <p:spPr/>
        <p:txBody>
          <a:bodyPr/>
          <a:lstStyle>
            <a:lvl1pPr>
              <a:defRPr/>
            </a:lvl1pPr>
          </a:lstStyle>
          <a:p>
            <a:pPr>
              <a:defRPr/>
            </a:pPr>
            <a:fld id="{BE0B1782-2854-44DD-8EEB-B7A30BFD354F}" type="datetimeFigureOut">
              <a:rPr lang="sr-Latn-CS"/>
              <a:pPr>
                <a:defRPr/>
              </a:pPr>
              <a:t>22.12.2009</a:t>
            </a:fld>
            <a:endParaRPr lang="hr-HR"/>
          </a:p>
        </p:txBody>
      </p:sp>
      <p:sp>
        <p:nvSpPr>
          <p:cNvPr id="4" name="Rezervirano mjesto podnožja 4"/>
          <p:cNvSpPr>
            <a:spLocks noGrp="1"/>
          </p:cNvSpPr>
          <p:nvPr>
            <p:ph type="ftr" sz="quarter" idx="11"/>
          </p:nvPr>
        </p:nvSpPr>
        <p:spPr/>
        <p:txBody>
          <a:bodyPr/>
          <a:lstStyle>
            <a:lvl1pPr>
              <a:defRPr/>
            </a:lvl1pPr>
          </a:lstStyle>
          <a:p>
            <a:pPr>
              <a:defRPr/>
            </a:pPr>
            <a:endParaRPr lang="hr-HR"/>
          </a:p>
        </p:txBody>
      </p:sp>
      <p:sp>
        <p:nvSpPr>
          <p:cNvPr id="5" name="Rezervirano mjesto broja slajda 5"/>
          <p:cNvSpPr>
            <a:spLocks noGrp="1"/>
          </p:cNvSpPr>
          <p:nvPr>
            <p:ph type="sldNum" sz="quarter" idx="12"/>
          </p:nvPr>
        </p:nvSpPr>
        <p:spPr/>
        <p:txBody>
          <a:bodyPr/>
          <a:lstStyle>
            <a:lvl1pPr>
              <a:defRPr/>
            </a:lvl1pPr>
          </a:lstStyle>
          <a:p>
            <a:pPr>
              <a:defRPr/>
            </a:pPr>
            <a:fld id="{059AB496-55DC-44CA-862B-CA03C9C5F5A2}" type="slidenum">
              <a:rPr lang="hr-HR"/>
              <a:pPr>
                <a:defRPr/>
              </a:pPr>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3"/>
          <p:cNvSpPr>
            <a:spLocks noGrp="1"/>
          </p:cNvSpPr>
          <p:nvPr>
            <p:ph type="dt" sz="half" idx="10"/>
          </p:nvPr>
        </p:nvSpPr>
        <p:spPr/>
        <p:txBody>
          <a:bodyPr/>
          <a:lstStyle>
            <a:lvl1pPr>
              <a:defRPr/>
            </a:lvl1pPr>
          </a:lstStyle>
          <a:p>
            <a:pPr>
              <a:defRPr/>
            </a:pPr>
            <a:fld id="{473FCC74-64B0-48DC-A5C7-F0F010AEC2F4}" type="datetimeFigureOut">
              <a:rPr lang="sr-Latn-CS"/>
              <a:pPr>
                <a:defRPr/>
              </a:pPr>
              <a:t>22.12.2009</a:t>
            </a:fld>
            <a:endParaRPr lang="hr-HR"/>
          </a:p>
        </p:txBody>
      </p:sp>
      <p:sp>
        <p:nvSpPr>
          <p:cNvPr id="3" name="Rezervirano mjesto podnožja 4"/>
          <p:cNvSpPr>
            <a:spLocks noGrp="1"/>
          </p:cNvSpPr>
          <p:nvPr>
            <p:ph type="ftr" sz="quarter" idx="11"/>
          </p:nvPr>
        </p:nvSpPr>
        <p:spPr/>
        <p:txBody>
          <a:bodyPr/>
          <a:lstStyle>
            <a:lvl1pPr>
              <a:defRPr/>
            </a:lvl1pPr>
          </a:lstStyle>
          <a:p>
            <a:pPr>
              <a:defRPr/>
            </a:pPr>
            <a:endParaRPr lang="hr-HR"/>
          </a:p>
        </p:txBody>
      </p:sp>
      <p:sp>
        <p:nvSpPr>
          <p:cNvPr id="4" name="Rezervirano mjesto broja slajda 5"/>
          <p:cNvSpPr>
            <a:spLocks noGrp="1"/>
          </p:cNvSpPr>
          <p:nvPr>
            <p:ph type="sldNum" sz="quarter" idx="12"/>
          </p:nvPr>
        </p:nvSpPr>
        <p:spPr/>
        <p:txBody>
          <a:bodyPr/>
          <a:lstStyle>
            <a:lvl1pPr>
              <a:defRPr/>
            </a:lvl1pPr>
          </a:lstStyle>
          <a:p>
            <a:pPr>
              <a:defRPr/>
            </a:pPr>
            <a:fld id="{6ECE1E50-50D3-44EA-8EB6-CC43795F6DD5}" type="slidenum">
              <a:rPr lang="hr-HR"/>
              <a:pPr>
                <a:defRPr/>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hr-HR" smtClean="0"/>
              <a:t>Kliknite da biste uredili stil naslova matrice</a:t>
            </a:r>
            <a:endParaRPr lang="hr-HR"/>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zervirano mjesto datuma 3"/>
          <p:cNvSpPr>
            <a:spLocks noGrp="1"/>
          </p:cNvSpPr>
          <p:nvPr>
            <p:ph type="dt" sz="half" idx="10"/>
          </p:nvPr>
        </p:nvSpPr>
        <p:spPr/>
        <p:txBody>
          <a:bodyPr/>
          <a:lstStyle>
            <a:lvl1pPr>
              <a:defRPr/>
            </a:lvl1pPr>
          </a:lstStyle>
          <a:p>
            <a:pPr>
              <a:defRPr/>
            </a:pPr>
            <a:fld id="{21F1B553-87EB-4721-B946-443BEE27C428}" type="datetimeFigureOut">
              <a:rPr lang="sr-Latn-CS"/>
              <a:pPr>
                <a:defRPr/>
              </a:pPr>
              <a:t>22.12.2009</a:t>
            </a:fld>
            <a:endParaRPr lang="hr-HR"/>
          </a:p>
        </p:txBody>
      </p:sp>
      <p:sp>
        <p:nvSpPr>
          <p:cNvPr id="6" name="Rezervirano mjesto podnožja 4"/>
          <p:cNvSpPr>
            <a:spLocks noGrp="1"/>
          </p:cNvSpPr>
          <p:nvPr>
            <p:ph type="ftr" sz="quarter" idx="11"/>
          </p:nvPr>
        </p:nvSpPr>
        <p:spPr/>
        <p:txBody>
          <a:bodyPr/>
          <a:lstStyle>
            <a:lvl1pPr>
              <a:defRPr/>
            </a:lvl1pPr>
          </a:lstStyle>
          <a:p>
            <a:pPr>
              <a:defRPr/>
            </a:pPr>
            <a:endParaRPr lang="hr-HR"/>
          </a:p>
        </p:txBody>
      </p:sp>
      <p:sp>
        <p:nvSpPr>
          <p:cNvPr id="7" name="Rezervirano mjesto broja slajda 5"/>
          <p:cNvSpPr>
            <a:spLocks noGrp="1"/>
          </p:cNvSpPr>
          <p:nvPr>
            <p:ph type="sldNum" sz="quarter" idx="12"/>
          </p:nvPr>
        </p:nvSpPr>
        <p:spPr/>
        <p:txBody>
          <a:bodyPr/>
          <a:lstStyle>
            <a:lvl1pPr>
              <a:defRPr/>
            </a:lvl1pPr>
          </a:lstStyle>
          <a:p>
            <a:pPr>
              <a:defRPr/>
            </a:pPr>
            <a:fld id="{D40C436F-3B8B-4C6A-A782-580B200D7449}" type="slidenum">
              <a:rPr lang="hr-HR"/>
              <a:pPr>
                <a:defRPr/>
              </a:pPr>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hr-HR" smtClean="0"/>
              <a:t>Kliknite da biste uredili stil naslova matrice</a:t>
            </a:r>
            <a:endParaRPr lang="hr-HR"/>
          </a:p>
        </p:txBody>
      </p:sp>
      <p:sp>
        <p:nvSpPr>
          <p:cNvPr id="3" name="Rezervirano mjesto slik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r-HR" noProof="0" smtClean="0"/>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zervirano mjesto datuma 3"/>
          <p:cNvSpPr>
            <a:spLocks noGrp="1"/>
          </p:cNvSpPr>
          <p:nvPr>
            <p:ph type="dt" sz="half" idx="10"/>
          </p:nvPr>
        </p:nvSpPr>
        <p:spPr/>
        <p:txBody>
          <a:bodyPr/>
          <a:lstStyle>
            <a:lvl1pPr>
              <a:defRPr/>
            </a:lvl1pPr>
          </a:lstStyle>
          <a:p>
            <a:pPr>
              <a:defRPr/>
            </a:pPr>
            <a:fld id="{174BCF50-8113-4F63-A88E-51610F90E09F}" type="datetimeFigureOut">
              <a:rPr lang="sr-Latn-CS"/>
              <a:pPr>
                <a:defRPr/>
              </a:pPr>
              <a:t>22.12.2009</a:t>
            </a:fld>
            <a:endParaRPr lang="hr-HR"/>
          </a:p>
        </p:txBody>
      </p:sp>
      <p:sp>
        <p:nvSpPr>
          <p:cNvPr id="6" name="Rezervirano mjesto podnožja 4"/>
          <p:cNvSpPr>
            <a:spLocks noGrp="1"/>
          </p:cNvSpPr>
          <p:nvPr>
            <p:ph type="ftr" sz="quarter" idx="11"/>
          </p:nvPr>
        </p:nvSpPr>
        <p:spPr/>
        <p:txBody>
          <a:bodyPr/>
          <a:lstStyle>
            <a:lvl1pPr>
              <a:defRPr/>
            </a:lvl1pPr>
          </a:lstStyle>
          <a:p>
            <a:pPr>
              <a:defRPr/>
            </a:pPr>
            <a:endParaRPr lang="hr-HR"/>
          </a:p>
        </p:txBody>
      </p:sp>
      <p:sp>
        <p:nvSpPr>
          <p:cNvPr id="7" name="Rezervirano mjesto broja slajda 5"/>
          <p:cNvSpPr>
            <a:spLocks noGrp="1"/>
          </p:cNvSpPr>
          <p:nvPr>
            <p:ph type="sldNum" sz="quarter" idx="12"/>
          </p:nvPr>
        </p:nvSpPr>
        <p:spPr/>
        <p:txBody>
          <a:bodyPr/>
          <a:lstStyle>
            <a:lvl1pPr>
              <a:defRPr/>
            </a:lvl1pPr>
          </a:lstStyle>
          <a:p>
            <a:pPr>
              <a:defRPr/>
            </a:pPr>
            <a:fld id="{C607B38E-D590-4776-8386-3A762B08AB0D}" type="slidenum">
              <a:rPr lang="hr-HR"/>
              <a:pPr>
                <a:defRPr/>
              </a:pPr>
              <a:t>‹#›</a:t>
            </a:fld>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zervirano mjesto naslova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r-HR" smtClean="0"/>
              <a:t>Kliknite da biste uredili stil naslova matrice</a:t>
            </a:r>
          </a:p>
        </p:txBody>
      </p:sp>
      <p:sp>
        <p:nvSpPr>
          <p:cNvPr id="1027" name="Rezervirano mjesto teksta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p>
        </p:txBody>
      </p:sp>
      <p:sp>
        <p:nvSpPr>
          <p:cNvPr id="4" name="Rezervirano mjesto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2EEB19A-0593-49A4-AA81-7C635202956D}" type="datetimeFigureOut">
              <a:rPr lang="sr-Latn-CS"/>
              <a:pPr>
                <a:defRPr/>
              </a:pPr>
              <a:t>22.12.2009</a:t>
            </a:fld>
            <a:endParaRPr lang="hr-HR"/>
          </a:p>
        </p:txBody>
      </p:sp>
      <p:sp>
        <p:nvSpPr>
          <p:cNvPr id="5" name="Rezervirano mjesto podnožj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hr-HR"/>
          </a:p>
        </p:txBody>
      </p:sp>
      <p:sp>
        <p:nvSpPr>
          <p:cNvPr id="6" name="Rezervirano mjesto broja slajd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59CE80A-BF81-496F-9944-95ECD99C08CD}" type="slidenum">
              <a:rPr lang="hr-HR"/>
              <a:pPr>
                <a:defRPr/>
              </a:pPr>
              <a:t>‹#›</a:t>
            </a:fld>
            <a:endParaRPr lang="hr-H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39.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40.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443.jpeg"/><Relationship Id="rId5" Type="http://schemas.openxmlformats.org/officeDocument/2006/relationships/image" Target="../media/image1442.jpeg"/><Relationship Id="rId4" Type="http://schemas.openxmlformats.org/officeDocument/2006/relationships/image" Target="../media/image1441.png"/></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44.jpe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1445.jpeg"/></Relationships>
</file>

<file path=ppt/slides/_rels/slide24.xml.rels><?xml version="1.0" encoding="UTF-8" standalone="yes"?>
<Relationships xmlns="http://schemas.openxmlformats.org/package/2006/relationships"><Relationship Id="rId3" Type="http://schemas.openxmlformats.org/officeDocument/2006/relationships/image" Target="../media/image1442.jpeg"/><Relationship Id="rId2" Type="http://schemas.openxmlformats.org/officeDocument/2006/relationships/image" Target="../media/image1446.png"/><Relationship Id="rId1" Type="http://schemas.openxmlformats.org/officeDocument/2006/relationships/slideLayout" Target="../slideLayouts/slideLayout7.xml"/><Relationship Id="rId4" Type="http://schemas.openxmlformats.org/officeDocument/2006/relationships/image" Target="../media/image1443.jpeg"/></Relationships>
</file>

<file path=ppt/slides/_rels/slide25.xml.rels><?xml version="1.0" encoding="UTF-8" standalone="yes"?>
<Relationships xmlns="http://schemas.openxmlformats.org/package/2006/relationships"><Relationship Id="rId3" Type="http://schemas.openxmlformats.org/officeDocument/2006/relationships/image" Target="../media/image144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4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44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42.jpeg"/><Relationship Id="rId2" Type="http://schemas.openxmlformats.org/officeDocument/2006/relationships/image" Target="../media/image1449.emf"/><Relationship Id="rId1" Type="http://schemas.openxmlformats.org/officeDocument/2006/relationships/slideLayout" Target="../slideLayouts/slideLayout7.xml"/><Relationship Id="rId4" Type="http://schemas.openxmlformats.org/officeDocument/2006/relationships/image" Target="../media/image1443.jpe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453.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452.png"/><Relationship Id="rId5" Type="http://schemas.openxmlformats.org/officeDocument/2006/relationships/image" Target="../media/image1451.png"/><Relationship Id="rId4" Type="http://schemas.openxmlformats.org/officeDocument/2006/relationships/image" Target="../media/image1450.pn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54.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www.mobilnost.hr/" TargetMode="External"/><Relationship Id="rId4" Type="http://schemas.openxmlformats.org/officeDocument/2006/relationships/image" Target="../media/image1455.jpeg"/></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17" Type="http://schemas.openxmlformats.org/officeDocument/2006/relationships/image" Target="../media/image118.emf"/><Relationship Id="rId671" Type="http://schemas.openxmlformats.org/officeDocument/2006/relationships/image" Target="../media/image672.emf"/><Relationship Id="rId769" Type="http://schemas.openxmlformats.org/officeDocument/2006/relationships/image" Target="../media/image770.emf"/><Relationship Id="rId976" Type="http://schemas.openxmlformats.org/officeDocument/2006/relationships/image" Target="../media/image977.emf"/><Relationship Id="rId1399" Type="http://schemas.openxmlformats.org/officeDocument/2006/relationships/image" Target="../media/image1400.emf"/><Relationship Id="rId21" Type="http://schemas.openxmlformats.org/officeDocument/2006/relationships/image" Target="../media/image22.emf"/><Relationship Id="rId324" Type="http://schemas.openxmlformats.org/officeDocument/2006/relationships/image" Target="../media/image325.emf"/><Relationship Id="rId531" Type="http://schemas.openxmlformats.org/officeDocument/2006/relationships/image" Target="../media/image532.emf"/><Relationship Id="rId629" Type="http://schemas.openxmlformats.org/officeDocument/2006/relationships/image" Target="../media/image630.emf"/><Relationship Id="rId1161" Type="http://schemas.openxmlformats.org/officeDocument/2006/relationships/image" Target="../media/image1162.emf"/><Relationship Id="rId1259" Type="http://schemas.openxmlformats.org/officeDocument/2006/relationships/image" Target="../media/image1260.emf"/><Relationship Id="rId170" Type="http://schemas.openxmlformats.org/officeDocument/2006/relationships/image" Target="../media/image171.emf"/><Relationship Id="rId836" Type="http://schemas.openxmlformats.org/officeDocument/2006/relationships/image" Target="../media/image837.emf"/><Relationship Id="rId1021" Type="http://schemas.openxmlformats.org/officeDocument/2006/relationships/image" Target="../media/image1022.emf"/><Relationship Id="rId1119" Type="http://schemas.openxmlformats.org/officeDocument/2006/relationships/image" Target="../media/image1120.emf"/><Relationship Id="rId268" Type="http://schemas.openxmlformats.org/officeDocument/2006/relationships/image" Target="../media/image269.emf"/><Relationship Id="rId475" Type="http://schemas.openxmlformats.org/officeDocument/2006/relationships/image" Target="../media/image476.emf"/><Relationship Id="rId682" Type="http://schemas.openxmlformats.org/officeDocument/2006/relationships/image" Target="../media/image683.emf"/><Relationship Id="rId903" Type="http://schemas.openxmlformats.org/officeDocument/2006/relationships/image" Target="../media/image904.emf"/><Relationship Id="rId1326" Type="http://schemas.openxmlformats.org/officeDocument/2006/relationships/image" Target="../media/image1327.emf"/><Relationship Id="rId32" Type="http://schemas.openxmlformats.org/officeDocument/2006/relationships/image" Target="../media/image33.emf"/><Relationship Id="rId128" Type="http://schemas.openxmlformats.org/officeDocument/2006/relationships/image" Target="../media/image129.emf"/><Relationship Id="rId335" Type="http://schemas.openxmlformats.org/officeDocument/2006/relationships/image" Target="../media/image336.emf"/><Relationship Id="rId542" Type="http://schemas.openxmlformats.org/officeDocument/2006/relationships/image" Target="../media/image543.emf"/><Relationship Id="rId987" Type="http://schemas.openxmlformats.org/officeDocument/2006/relationships/image" Target="../media/image988.emf"/><Relationship Id="rId1172" Type="http://schemas.openxmlformats.org/officeDocument/2006/relationships/image" Target="../media/image1173.emf"/><Relationship Id="rId181" Type="http://schemas.openxmlformats.org/officeDocument/2006/relationships/image" Target="../media/image182.emf"/><Relationship Id="rId402" Type="http://schemas.openxmlformats.org/officeDocument/2006/relationships/image" Target="../media/image403.emf"/><Relationship Id="rId847" Type="http://schemas.openxmlformats.org/officeDocument/2006/relationships/image" Target="../media/image848.emf"/><Relationship Id="rId1032" Type="http://schemas.openxmlformats.org/officeDocument/2006/relationships/image" Target="../media/image1033.emf"/><Relationship Id="rId279" Type="http://schemas.openxmlformats.org/officeDocument/2006/relationships/image" Target="../media/image280.emf"/><Relationship Id="rId486" Type="http://schemas.openxmlformats.org/officeDocument/2006/relationships/image" Target="../media/image487.emf"/><Relationship Id="rId693" Type="http://schemas.openxmlformats.org/officeDocument/2006/relationships/image" Target="../media/image694.emf"/><Relationship Id="rId707" Type="http://schemas.openxmlformats.org/officeDocument/2006/relationships/image" Target="../media/image708.emf"/><Relationship Id="rId914" Type="http://schemas.openxmlformats.org/officeDocument/2006/relationships/image" Target="../media/image915.emf"/><Relationship Id="rId1337" Type="http://schemas.openxmlformats.org/officeDocument/2006/relationships/image" Target="../media/image1338.emf"/><Relationship Id="rId43" Type="http://schemas.openxmlformats.org/officeDocument/2006/relationships/image" Target="../media/image44.emf"/><Relationship Id="rId139" Type="http://schemas.openxmlformats.org/officeDocument/2006/relationships/image" Target="../media/image140.emf"/><Relationship Id="rId346" Type="http://schemas.openxmlformats.org/officeDocument/2006/relationships/image" Target="../media/image347.emf"/><Relationship Id="rId553" Type="http://schemas.openxmlformats.org/officeDocument/2006/relationships/image" Target="../media/image554.emf"/><Relationship Id="rId760" Type="http://schemas.openxmlformats.org/officeDocument/2006/relationships/image" Target="../media/image761.emf"/><Relationship Id="rId998" Type="http://schemas.openxmlformats.org/officeDocument/2006/relationships/image" Target="../media/image999.emf"/><Relationship Id="rId1183" Type="http://schemas.openxmlformats.org/officeDocument/2006/relationships/image" Target="../media/image1184.emf"/><Relationship Id="rId1390" Type="http://schemas.openxmlformats.org/officeDocument/2006/relationships/image" Target="../media/image1391.emf"/><Relationship Id="rId1404" Type="http://schemas.openxmlformats.org/officeDocument/2006/relationships/image" Target="../media/image1405.emf"/><Relationship Id="rId192" Type="http://schemas.openxmlformats.org/officeDocument/2006/relationships/image" Target="../media/image193.emf"/><Relationship Id="rId206" Type="http://schemas.openxmlformats.org/officeDocument/2006/relationships/image" Target="../media/image207.emf"/><Relationship Id="rId413" Type="http://schemas.openxmlformats.org/officeDocument/2006/relationships/image" Target="../media/image414.emf"/><Relationship Id="rId858" Type="http://schemas.openxmlformats.org/officeDocument/2006/relationships/image" Target="../media/image859.emf"/><Relationship Id="rId1043" Type="http://schemas.openxmlformats.org/officeDocument/2006/relationships/image" Target="../media/image1044.emf"/><Relationship Id="rId497" Type="http://schemas.openxmlformats.org/officeDocument/2006/relationships/image" Target="../media/image498.emf"/><Relationship Id="rId620" Type="http://schemas.openxmlformats.org/officeDocument/2006/relationships/image" Target="../media/image621.emf"/><Relationship Id="rId718" Type="http://schemas.openxmlformats.org/officeDocument/2006/relationships/image" Target="../media/image719.emf"/><Relationship Id="rId925" Type="http://schemas.openxmlformats.org/officeDocument/2006/relationships/image" Target="../media/image926.emf"/><Relationship Id="rId1250" Type="http://schemas.openxmlformats.org/officeDocument/2006/relationships/image" Target="../media/image1251.emf"/><Relationship Id="rId1348" Type="http://schemas.openxmlformats.org/officeDocument/2006/relationships/image" Target="../media/image1349.emf"/><Relationship Id="rId357" Type="http://schemas.openxmlformats.org/officeDocument/2006/relationships/image" Target="../media/image358.emf"/><Relationship Id="rId1110" Type="http://schemas.openxmlformats.org/officeDocument/2006/relationships/image" Target="../media/image1111.emf"/><Relationship Id="rId1194" Type="http://schemas.openxmlformats.org/officeDocument/2006/relationships/image" Target="../media/image1195.emf"/><Relationship Id="rId1208" Type="http://schemas.openxmlformats.org/officeDocument/2006/relationships/image" Target="../media/image1209.emf"/><Relationship Id="rId1415" Type="http://schemas.openxmlformats.org/officeDocument/2006/relationships/image" Target="../media/image1416.emf"/><Relationship Id="rId54" Type="http://schemas.openxmlformats.org/officeDocument/2006/relationships/image" Target="../media/image55.emf"/><Relationship Id="rId217" Type="http://schemas.openxmlformats.org/officeDocument/2006/relationships/image" Target="../media/image218.emf"/><Relationship Id="rId564" Type="http://schemas.openxmlformats.org/officeDocument/2006/relationships/image" Target="../media/image565.emf"/><Relationship Id="rId771" Type="http://schemas.openxmlformats.org/officeDocument/2006/relationships/image" Target="../media/image772.emf"/><Relationship Id="rId869" Type="http://schemas.openxmlformats.org/officeDocument/2006/relationships/image" Target="../media/image870.emf"/><Relationship Id="rId424" Type="http://schemas.openxmlformats.org/officeDocument/2006/relationships/image" Target="../media/image425.emf"/><Relationship Id="rId631" Type="http://schemas.openxmlformats.org/officeDocument/2006/relationships/image" Target="../media/image632.emf"/><Relationship Id="rId729" Type="http://schemas.openxmlformats.org/officeDocument/2006/relationships/image" Target="../media/image730.emf"/><Relationship Id="rId1054" Type="http://schemas.openxmlformats.org/officeDocument/2006/relationships/image" Target="../media/image1055.emf"/><Relationship Id="rId1261" Type="http://schemas.openxmlformats.org/officeDocument/2006/relationships/image" Target="../media/image1262.emf"/><Relationship Id="rId1359" Type="http://schemas.openxmlformats.org/officeDocument/2006/relationships/image" Target="../media/image1360.emf"/><Relationship Id="rId270" Type="http://schemas.openxmlformats.org/officeDocument/2006/relationships/image" Target="../media/image271.emf"/><Relationship Id="rId936" Type="http://schemas.openxmlformats.org/officeDocument/2006/relationships/image" Target="../media/image937.emf"/><Relationship Id="rId1121" Type="http://schemas.openxmlformats.org/officeDocument/2006/relationships/image" Target="../media/image1122.emf"/><Relationship Id="rId1219" Type="http://schemas.openxmlformats.org/officeDocument/2006/relationships/image" Target="../media/image1220.emf"/><Relationship Id="rId65" Type="http://schemas.openxmlformats.org/officeDocument/2006/relationships/image" Target="../media/image66.emf"/><Relationship Id="rId130" Type="http://schemas.openxmlformats.org/officeDocument/2006/relationships/image" Target="../media/image131.emf"/><Relationship Id="rId368" Type="http://schemas.openxmlformats.org/officeDocument/2006/relationships/image" Target="../media/image369.emf"/><Relationship Id="rId575" Type="http://schemas.openxmlformats.org/officeDocument/2006/relationships/image" Target="../media/image576.emf"/><Relationship Id="rId782" Type="http://schemas.openxmlformats.org/officeDocument/2006/relationships/image" Target="../media/image783.emf"/><Relationship Id="rId1426" Type="http://schemas.openxmlformats.org/officeDocument/2006/relationships/image" Target="../media/image1427.emf"/><Relationship Id="rId228" Type="http://schemas.openxmlformats.org/officeDocument/2006/relationships/image" Target="../media/image229.emf"/><Relationship Id="rId435" Type="http://schemas.openxmlformats.org/officeDocument/2006/relationships/image" Target="../media/image436.emf"/><Relationship Id="rId642" Type="http://schemas.openxmlformats.org/officeDocument/2006/relationships/image" Target="../media/image643.emf"/><Relationship Id="rId1065" Type="http://schemas.openxmlformats.org/officeDocument/2006/relationships/image" Target="../media/image1066.emf"/><Relationship Id="rId1272" Type="http://schemas.openxmlformats.org/officeDocument/2006/relationships/image" Target="../media/image1273.emf"/><Relationship Id="rId281" Type="http://schemas.openxmlformats.org/officeDocument/2006/relationships/image" Target="../media/image282.emf"/><Relationship Id="rId502" Type="http://schemas.openxmlformats.org/officeDocument/2006/relationships/image" Target="../media/image503.emf"/><Relationship Id="rId947" Type="http://schemas.openxmlformats.org/officeDocument/2006/relationships/image" Target="../media/image948.emf"/><Relationship Id="rId1132" Type="http://schemas.openxmlformats.org/officeDocument/2006/relationships/image" Target="../media/image1133.emf"/><Relationship Id="rId76" Type="http://schemas.openxmlformats.org/officeDocument/2006/relationships/image" Target="../media/image77.emf"/><Relationship Id="rId141" Type="http://schemas.openxmlformats.org/officeDocument/2006/relationships/image" Target="../media/image142.emf"/><Relationship Id="rId379" Type="http://schemas.openxmlformats.org/officeDocument/2006/relationships/image" Target="../media/image380.emf"/><Relationship Id="rId586" Type="http://schemas.openxmlformats.org/officeDocument/2006/relationships/image" Target="../media/image587.emf"/><Relationship Id="rId793" Type="http://schemas.openxmlformats.org/officeDocument/2006/relationships/image" Target="../media/image794.emf"/><Relationship Id="rId807" Type="http://schemas.openxmlformats.org/officeDocument/2006/relationships/image" Target="../media/image808.emf"/><Relationship Id="rId1437" Type="http://schemas.openxmlformats.org/officeDocument/2006/relationships/image" Target="../media/image1438.emf"/><Relationship Id="rId7" Type="http://schemas.openxmlformats.org/officeDocument/2006/relationships/image" Target="../media/image8.emf"/><Relationship Id="rId239" Type="http://schemas.openxmlformats.org/officeDocument/2006/relationships/image" Target="../media/image240.emf"/><Relationship Id="rId446" Type="http://schemas.openxmlformats.org/officeDocument/2006/relationships/image" Target="../media/image447.emf"/><Relationship Id="rId653" Type="http://schemas.openxmlformats.org/officeDocument/2006/relationships/image" Target="../media/image654.emf"/><Relationship Id="rId1076" Type="http://schemas.openxmlformats.org/officeDocument/2006/relationships/image" Target="../media/image1077.emf"/><Relationship Id="rId1283" Type="http://schemas.openxmlformats.org/officeDocument/2006/relationships/image" Target="../media/image1284.emf"/><Relationship Id="rId292" Type="http://schemas.openxmlformats.org/officeDocument/2006/relationships/image" Target="../media/image293.emf"/><Relationship Id="rId306" Type="http://schemas.openxmlformats.org/officeDocument/2006/relationships/image" Target="../media/image307.emf"/><Relationship Id="rId860" Type="http://schemas.openxmlformats.org/officeDocument/2006/relationships/image" Target="../media/image861.emf"/><Relationship Id="rId958" Type="http://schemas.openxmlformats.org/officeDocument/2006/relationships/image" Target="../media/image959.emf"/><Relationship Id="rId1143" Type="http://schemas.openxmlformats.org/officeDocument/2006/relationships/image" Target="../media/image1144.emf"/><Relationship Id="rId87" Type="http://schemas.openxmlformats.org/officeDocument/2006/relationships/image" Target="../media/image88.emf"/><Relationship Id="rId513" Type="http://schemas.openxmlformats.org/officeDocument/2006/relationships/image" Target="../media/image514.emf"/><Relationship Id="rId597" Type="http://schemas.openxmlformats.org/officeDocument/2006/relationships/image" Target="../media/image598.emf"/><Relationship Id="rId720" Type="http://schemas.openxmlformats.org/officeDocument/2006/relationships/image" Target="../media/image721.emf"/><Relationship Id="rId818" Type="http://schemas.openxmlformats.org/officeDocument/2006/relationships/image" Target="../media/image819.emf"/><Relationship Id="rId1350" Type="http://schemas.openxmlformats.org/officeDocument/2006/relationships/image" Target="../media/image1351.emf"/><Relationship Id="rId152" Type="http://schemas.openxmlformats.org/officeDocument/2006/relationships/image" Target="../media/image153.emf"/><Relationship Id="rId457" Type="http://schemas.openxmlformats.org/officeDocument/2006/relationships/image" Target="../media/image458.emf"/><Relationship Id="rId1003" Type="http://schemas.openxmlformats.org/officeDocument/2006/relationships/image" Target="../media/image1004.emf"/><Relationship Id="rId1087" Type="http://schemas.openxmlformats.org/officeDocument/2006/relationships/image" Target="../media/image1088.emf"/><Relationship Id="rId1210" Type="http://schemas.openxmlformats.org/officeDocument/2006/relationships/image" Target="../media/image1211.emf"/><Relationship Id="rId1294" Type="http://schemas.openxmlformats.org/officeDocument/2006/relationships/image" Target="../media/image1295.emf"/><Relationship Id="rId1308" Type="http://schemas.openxmlformats.org/officeDocument/2006/relationships/image" Target="../media/image1309.emf"/><Relationship Id="rId664" Type="http://schemas.openxmlformats.org/officeDocument/2006/relationships/image" Target="../media/image665.emf"/><Relationship Id="rId871" Type="http://schemas.openxmlformats.org/officeDocument/2006/relationships/image" Target="../media/image872.emf"/><Relationship Id="rId969" Type="http://schemas.openxmlformats.org/officeDocument/2006/relationships/image" Target="../media/image970.emf"/><Relationship Id="rId14" Type="http://schemas.openxmlformats.org/officeDocument/2006/relationships/image" Target="../media/image15.emf"/><Relationship Id="rId317" Type="http://schemas.openxmlformats.org/officeDocument/2006/relationships/image" Target="../media/image318.emf"/><Relationship Id="rId524" Type="http://schemas.openxmlformats.org/officeDocument/2006/relationships/image" Target="../media/image525.emf"/><Relationship Id="rId731" Type="http://schemas.openxmlformats.org/officeDocument/2006/relationships/image" Target="../media/image732.emf"/><Relationship Id="rId1154" Type="http://schemas.openxmlformats.org/officeDocument/2006/relationships/image" Target="../media/image1155.emf"/><Relationship Id="rId1361" Type="http://schemas.openxmlformats.org/officeDocument/2006/relationships/image" Target="../media/image1362.emf"/><Relationship Id="rId98" Type="http://schemas.openxmlformats.org/officeDocument/2006/relationships/image" Target="../media/image99.emf"/><Relationship Id="rId163" Type="http://schemas.openxmlformats.org/officeDocument/2006/relationships/image" Target="../media/image164.emf"/><Relationship Id="rId370" Type="http://schemas.openxmlformats.org/officeDocument/2006/relationships/image" Target="../media/image371.emf"/><Relationship Id="rId829" Type="http://schemas.openxmlformats.org/officeDocument/2006/relationships/image" Target="../media/image830.emf"/><Relationship Id="rId1014" Type="http://schemas.openxmlformats.org/officeDocument/2006/relationships/image" Target="../media/image1015.emf"/><Relationship Id="rId1221" Type="http://schemas.openxmlformats.org/officeDocument/2006/relationships/image" Target="../media/image1222.emf"/><Relationship Id="rId230" Type="http://schemas.openxmlformats.org/officeDocument/2006/relationships/image" Target="../media/image231.emf"/><Relationship Id="rId468" Type="http://schemas.openxmlformats.org/officeDocument/2006/relationships/image" Target="../media/image469.emf"/><Relationship Id="rId675" Type="http://schemas.openxmlformats.org/officeDocument/2006/relationships/image" Target="../media/image676.emf"/><Relationship Id="rId882" Type="http://schemas.openxmlformats.org/officeDocument/2006/relationships/image" Target="../media/image883.emf"/><Relationship Id="rId1098" Type="http://schemas.openxmlformats.org/officeDocument/2006/relationships/image" Target="../media/image1099.emf"/><Relationship Id="rId1319" Type="http://schemas.openxmlformats.org/officeDocument/2006/relationships/image" Target="../media/image1320.emf"/><Relationship Id="rId25" Type="http://schemas.openxmlformats.org/officeDocument/2006/relationships/image" Target="../media/image26.emf"/><Relationship Id="rId328" Type="http://schemas.openxmlformats.org/officeDocument/2006/relationships/image" Target="../media/image329.emf"/><Relationship Id="rId535" Type="http://schemas.openxmlformats.org/officeDocument/2006/relationships/image" Target="../media/image536.emf"/><Relationship Id="rId742" Type="http://schemas.openxmlformats.org/officeDocument/2006/relationships/image" Target="../media/image743.emf"/><Relationship Id="rId1165" Type="http://schemas.openxmlformats.org/officeDocument/2006/relationships/image" Target="../media/image1166.emf"/><Relationship Id="rId1372" Type="http://schemas.openxmlformats.org/officeDocument/2006/relationships/image" Target="../media/image1373.emf"/><Relationship Id="rId174" Type="http://schemas.openxmlformats.org/officeDocument/2006/relationships/image" Target="../media/image175.emf"/><Relationship Id="rId381" Type="http://schemas.openxmlformats.org/officeDocument/2006/relationships/image" Target="../media/image382.emf"/><Relationship Id="rId602" Type="http://schemas.openxmlformats.org/officeDocument/2006/relationships/image" Target="../media/image603.emf"/><Relationship Id="rId1025" Type="http://schemas.openxmlformats.org/officeDocument/2006/relationships/image" Target="../media/image1026.emf"/><Relationship Id="rId1232" Type="http://schemas.openxmlformats.org/officeDocument/2006/relationships/image" Target="../media/image1233.emf"/><Relationship Id="rId241" Type="http://schemas.openxmlformats.org/officeDocument/2006/relationships/image" Target="../media/image242.emf"/><Relationship Id="rId479" Type="http://schemas.openxmlformats.org/officeDocument/2006/relationships/image" Target="../media/image480.emf"/><Relationship Id="rId686" Type="http://schemas.openxmlformats.org/officeDocument/2006/relationships/image" Target="../media/image687.emf"/><Relationship Id="rId893" Type="http://schemas.openxmlformats.org/officeDocument/2006/relationships/image" Target="../media/image894.emf"/><Relationship Id="rId907" Type="http://schemas.openxmlformats.org/officeDocument/2006/relationships/image" Target="../media/image908.emf"/><Relationship Id="rId36" Type="http://schemas.openxmlformats.org/officeDocument/2006/relationships/image" Target="../media/image37.emf"/><Relationship Id="rId339" Type="http://schemas.openxmlformats.org/officeDocument/2006/relationships/image" Target="../media/image340.emf"/><Relationship Id="rId546" Type="http://schemas.openxmlformats.org/officeDocument/2006/relationships/image" Target="../media/image547.emf"/><Relationship Id="rId753" Type="http://schemas.openxmlformats.org/officeDocument/2006/relationships/image" Target="../media/image754.emf"/><Relationship Id="rId1176" Type="http://schemas.openxmlformats.org/officeDocument/2006/relationships/image" Target="../media/image1177.emf"/><Relationship Id="rId1383" Type="http://schemas.openxmlformats.org/officeDocument/2006/relationships/image" Target="../media/image1384.emf"/><Relationship Id="rId101" Type="http://schemas.openxmlformats.org/officeDocument/2006/relationships/image" Target="../media/image102.emf"/><Relationship Id="rId185" Type="http://schemas.openxmlformats.org/officeDocument/2006/relationships/image" Target="../media/image186.emf"/><Relationship Id="rId406" Type="http://schemas.openxmlformats.org/officeDocument/2006/relationships/image" Target="../media/image407.emf"/><Relationship Id="rId960" Type="http://schemas.openxmlformats.org/officeDocument/2006/relationships/image" Target="../media/image961.emf"/><Relationship Id="rId1036" Type="http://schemas.openxmlformats.org/officeDocument/2006/relationships/image" Target="../media/image1037.emf"/><Relationship Id="rId1243" Type="http://schemas.openxmlformats.org/officeDocument/2006/relationships/image" Target="../media/image1244.emf"/><Relationship Id="rId392" Type="http://schemas.openxmlformats.org/officeDocument/2006/relationships/image" Target="../media/image393.emf"/><Relationship Id="rId613" Type="http://schemas.openxmlformats.org/officeDocument/2006/relationships/image" Target="../media/image614.emf"/><Relationship Id="rId697" Type="http://schemas.openxmlformats.org/officeDocument/2006/relationships/image" Target="../media/image698.emf"/><Relationship Id="rId820" Type="http://schemas.openxmlformats.org/officeDocument/2006/relationships/image" Target="../media/image821.emf"/><Relationship Id="rId918" Type="http://schemas.openxmlformats.org/officeDocument/2006/relationships/image" Target="../media/image919.emf"/><Relationship Id="rId252" Type="http://schemas.openxmlformats.org/officeDocument/2006/relationships/image" Target="../media/image253.emf"/><Relationship Id="rId1103" Type="http://schemas.openxmlformats.org/officeDocument/2006/relationships/image" Target="../media/image1104.emf"/><Relationship Id="rId1187" Type="http://schemas.openxmlformats.org/officeDocument/2006/relationships/image" Target="../media/image1188.emf"/><Relationship Id="rId1310" Type="http://schemas.openxmlformats.org/officeDocument/2006/relationships/image" Target="../media/image1311.emf"/><Relationship Id="rId1408" Type="http://schemas.openxmlformats.org/officeDocument/2006/relationships/image" Target="../media/image1409.emf"/><Relationship Id="rId47" Type="http://schemas.openxmlformats.org/officeDocument/2006/relationships/image" Target="../media/image48.emf"/><Relationship Id="rId112" Type="http://schemas.openxmlformats.org/officeDocument/2006/relationships/image" Target="../media/image113.emf"/><Relationship Id="rId557" Type="http://schemas.openxmlformats.org/officeDocument/2006/relationships/image" Target="../media/image558.emf"/><Relationship Id="rId764" Type="http://schemas.openxmlformats.org/officeDocument/2006/relationships/image" Target="../media/image765.emf"/><Relationship Id="rId971" Type="http://schemas.openxmlformats.org/officeDocument/2006/relationships/image" Target="../media/image972.emf"/><Relationship Id="rId1394" Type="http://schemas.openxmlformats.org/officeDocument/2006/relationships/image" Target="../media/image1395.emf"/><Relationship Id="rId196" Type="http://schemas.openxmlformats.org/officeDocument/2006/relationships/image" Target="../media/image197.emf"/><Relationship Id="rId417" Type="http://schemas.openxmlformats.org/officeDocument/2006/relationships/image" Target="../media/image418.emf"/><Relationship Id="rId624" Type="http://schemas.openxmlformats.org/officeDocument/2006/relationships/image" Target="../media/image625.emf"/><Relationship Id="rId831" Type="http://schemas.openxmlformats.org/officeDocument/2006/relationships/image" Target="../media/image832.emf"/><Relationship Id="rId1047" Type="http://schemas.openxmlformats.org/officeDocument/2006/relationships/image" Target="../media/image1048.emf"/><Relationship Id="rId1254" Type="http://schemas.openxmlformats.org/officeDocument/2006/relationships/image" Target="../media/image1255.emf"/><Relationship Id="rId263" Type="http://schemas.openxmlformats.org/officeDocument/2006/relationships/image" Target="../media/image264.emf"/><Relationship Id="rId470" Type="http://schemas.openxmlformats.org/officeDocument/2006/relationships/image" Target="../media/image471.emf"/><Relationship Id="rId929" Type="http://schemas.openxmlformats.org/officeDocument/2006/relationships/image" Target="../media/image930.emf"/><Relationship Id="rId1114" Type="http://schemas.openxmlformats.org/officeDocument/2006/relationships/image" Target="../media/image1115.emf"/><Relationship Id="rId1321" Type="http://schemas.openxmlformats.org/officeDocument/2006/relationships/image" Target="../media/image1322.emf"/><Relationship Id="rId58" Type="http://schemas.openxmlformats.org/officeDocument/2006/relationships/image" Target="../media/image59.emf"/><Relationship Id="rId123" Type="http://schemas.openxmlformats.org/officeDocument/2006/relationships/image" Target="../media/image124.emf"/><Relationship Id="rId330" Type="http://schemas.openxmlformats.org/officeDocument/2006/relationships/image" Target="../media/image331.emf"/><Relationship Id="rId568" Type="http://schemas.openxmlformats.org/officeDocument/2006/relationships/image" Target="../media/image569.emf"/><Relationship Id="rId775" Type="http://schemas.openxmlformats.org/officeDocument/2006/relationships/image" Target="../media/image776.emf"/><Relationship Id="rId982" Type="http://schemas.openxmlformats.org/officeDocument/2006/relationships/image" Target="../media/image983.emf"/><Relationship Id="rId1198" Type="http://schemas.openxmlformats.org/officeDocument/2006/relationships/image" Target="../media/image1199.emf"/><Relationship Id="rId1419" Type="http://schemas.openxmlformats.org/officeDocument/2006/relationships/image" Target="../media/image1420.emf"/><Relationship Id="rId428" Type="http://schemas.openxmlformats.org/officeDocument/2006/relationships/image" Target="../media/image429.emf"/><Relationship Id="rId635" Type="http://schemas.openxmlformats.org/officeDocument/2006/relationships/image" Target="../media/image636.emf"/><Relationship Id="rId842" Type="http://schemas.openxmlformats.org/officeDocument/2006/relationships/image" Target="../media/image843.emf"/><Relationship Id="rId1058" Type="http://schemas.openxmlformats.org/officeDocument/2006/relationships/image" Target="../media/image1059.emf"/><Relationship Id="rId1265" Type="http://schemas.openxmlformats.org/officeDocument/2006/relationships/image" Target="../media/image1266.emf"/><Relationship Id="rId274" Type="http://schemas.openxmlformats.org/officeDocument/2006/relationships/image" Target="../media/image275.emf"/><Relationship Id="rId481" Type="http://schemas.openxmlformats.org/officeDocument/2006/relationships/image" Target="../media/image482.emf"/><Relationship Id="rId702" Type="http://schemas.openxmlformats.org/officeDocument/2006/relationships/image" Target="../media/image703.emf"/><Relationship Id="rId1125" Type="http://schemas.openxmlformats.org/officeDocument/2006/relationships/image" Target="../media/image1126.emf"/><Relationship Id="rId1332" Type="http://schemas.openxmlformats.org/officeDocument/2006/relationships/image" Target="../media/image1333.emf"/><Relationship Id="rId69" Type="http://schemas.openxmlformats.org/officeDocument/2006/relationships/image" Target="../media/image70.emf"/><Relationship Id="rId134" Type="http://schemas.openxmlformats.org/officeDocument/2006/relationships/image" Target="../media/image135.emf"/><Relationship Id="rId579" Type="http://schemas.openxmlformats.org/officeDocument/2006/relationships/image" Target="../media/image580.emf"/><Relationship Id="rId786" Type="http://schemas.openxmlformats.org/officeDocument/2006/relationships/image" Target="../media/image787.emf"/><Relationship Id="rId993" Type="http://schemas.openxmlformats.org/officeDocument/2006/relationships/image" Target="../media/image994.emf"/><Relationship Id="rId341" Type="http://schemas.openxmlformats.org/officeDocument/2006/relationships/image" Target="../media/image342.emf"/><Relationship Id="rId439" Type="http://schemas.openxmlformats.org/officeDocument/2006/relationships/image" Target="../media/image440.emf"/><Relationship Id="rId646" Type="http://schemas.openxmlformats.org/officeDocument/2006/relationships/image" Target="../media/image647.emf"/><Relationship Id="rId1069" Type="http://schemas.openxmlformats.org/officeDocument/2006/relationships/image" Target="../media/image1070.emf"/><Relationship Id="rId1276" Type="http://schemas.openxmlformats.org/officeDocument/2006/relationships/image" Target="../media/image1277.emf"/><Relationship Id="rId201" Type="http://schemas.openxmlformats.org/officeDocument/2006/relationships/image" Target="../media/image202.emf"/><Relationship Id="rId285" Type="http://schemas.openxmlformats.org/officeDocument/2006/relationships/image" Target="../media/image286.emf"/><Relationship Id="rId506" Type="http://schemas.openxmlformats.org/officeDocument/2006/relationships/image" Target="../media/image507.emf"/><Relationship Id="rId853" Type="http://schemas.openxmlformats.org/officeDocument/2006/relationships/image" Target="../media/image854.emf"/><Relationship Id="rId1136" Type="http://schemas.openxmlformats.org/officeDocument/2006/relationships/image" Target="../media/image1137.emf"/><Relationship Id="rId492" Type="http://schemas.openxmlformats.org/officeDocument/2006/relationships/image" Target="../media/image493.emf"/><Relationship Id="rId713" Type="http://schemas.openxmlformats.org/officeDocument/2006/relationships/image" Target="../media/image714.emf"/><Relationship Id="rId797" Type="http://schemas.openxmlformats.org/officeDocument/2006/relationships/image" Target="../media/image798.emf"/><Relationship Id="rId920" Type="http://schemas.openxmlformats.org/officeDocument/2006/relationships/image" Target="../media/image921.emf"/><Relationship Id="rId1343" Type="http://schemas.openxmlformats.org/officeDocument/2006/relationships/image" Target="../media/image1344.emf"/><Relationship Id="rId145" Type="http://schemas.openxmlformats.org/officeDocument/2006/relationships/image" Target="../media/image146.emf"/><Relationship Id="rId352" Type="http://schemas.openxmlformats.org/officeDocument/2006/relationships/image" Target="../media/image353.emf"/><Relationship Id="rId1203" Type="http://schemas.openxmlformats.org/officeDocument/2006/relationships/image" Target="../media/image1204.emf"/><Relationship Id="rId1287" Type="http://schemas.openxmlformats.org/officeDocument/2006/relationships/image" Target="../media/image1288.emf"/><Relationship Id="rId1410" Type="http://schemas.openxmlformats.org/officeDocument/2006/relationships/image" Target="../media/image1411.emf"/><Relationship Id="rId212" Type="http://schemas.openxmlformats.org/officeDocument/2006/relationships/image" Target="../media/image213.emf"/><Relationship Id="rId657" Type="http://schemas.openxmlformats.org/officeDocument/2006/relationships/image" Target="../media/image658.emf"/><Relationship Id="rId864" Type="http://schemas.openxmlformats.org/officeDocument/2006/relationships/image" Target="../media/image865.emf"/><Relationship Id="rId296" Type="http://schemas.openxmlformats.org/officeDocument/2006/relationships/image" Target="../media/image297.emf"/><Relationship Id="rId517" Type="http://schemas.openxmlformats.org/officeDocument/2006/relationships/image" Target="../media/image518.emf"/><Relationship Id="rId724" Type="http://schemas.openxmlformats.org/officeDocument/2006/relationships/image" Target="../media/image725.emf"/><Relationship Id="rId931" Type="http://schemas.openxmlformats.org/officeDocument/2006/relationships/image" Target="../media/image932.emf"/><Relationship Id="rId1147" Type="http://schemas.openxmlformats.org/officeDocument/2006/relationships/image" Target="../media/image1148.emf"/><Relationship Id="rId1354" Type="http://schemas.openxmlformats.org/officeDocument/2006/relationships/image" Target="../media/image1355.emf"/><Relationship Id="rId60" Type="http://schemas.openxmlformats.org/officeDocument/2006/relationships/image" Target="../media/image61.emf"/><Relationship Id="rId156" Type="http://schemas.openxmlformats.org/officeDocument/2006/relationships/image" Target="../media/image157.emf"/><Relationship Id="rId363" Type="http://schemas.openxmlformats.org/officeDocument/2006/relationships/image" Target="../media/image364.emf"/><Relationship Id="rId570" Type="http://schemas.openxmlformats.org/officeDocument/2006/relationships/image" Target="../media/image571.emf"/><Relationship Id="rId1007" Type="http://schemas.openxmlformats.org/officeDocument/2006/relationships/image" Target="../media/image1008.emf"/><Relationship Id="rId1214" Type="http://schemas.openxmlformats.org/officeDocument/2006/relationships/image" Target="../media/image1215.emf"/><Relationship Id="rId1421" Type="http://schemas.openxmlformats.org/officeDocument/2006/relationships/image" Target="../media/image1422.emf"/><Relationship Id="rId223" Type="http://schemas.openxmlformats.org/officeDocument/2006/relationships/image" Target="../media/image224.emf"/><Relationship Id="rId430" Type="http://schemas.openxmlformats.org/officeDocument/2006/relationships/image" Target="../media/image431.emf"/><Relationship Id="rId668" Type="http://schemas.openxmlformats.org/officeDocument/2006/relationships/image" Target="../media/image669.emf"/><Relationship Id="rId875" Type="http://schemas.openxmlformats.org/officeDocument/2006/relationships/image" Target="../media/image876.emf"/><Relationship Id="rId1060" Type="http://schemas.openxmlformats.org/officeDocument/2006/relationships/image" Target="../media/image1061.emf"/><Relationship Id="rId1298" Type="http://schemas.openxmlformats.org/officeDocument/2006/relationships/image" Target="../media/image1299.emf"/><Relationship Id="rId18" Type="http://schemas.openxmlformats.org/officeDocument/2006/relationships/image" Target="../media/image19.emf"/><Relationship Id="rId528" Type="http://schemas.openxmlformats.org/officeDocument/2006/relationships/image" Target="../media/image529.emf"/><Relationship Id="rId735" Type="http://schemas.openxmlformats.org/officeDocument/2006/relationships/image" Target="../media/image736.emf"/><Relationship Id="rId942" Type="http://schemas.openxmlformats.org/officeDocument/2006/relationships/image" Target="../media/image943.emf"/><Relationship Id="rId1158" Type="http://schemas.openxmlformats.org/officeDocument/2006/relationships/image" Target="../media/image1159.emf"/><Relationship Id="rId1365" Type="http://schemas.openxmlformats.org/officeDocument/2006/relationships/image" Target="../media/image1366.emf"/><Relationship Id="rId167" Type="http://schemas.openxmlformats.org/officeDocument/2006/relationships/image" Target="../media/image168.emf"/><Relationship Id="rId374" Type="http://schemas.openxmlformats.org/officeDocument/2006/relationships/image" Target="../media/image375.emf"/><Relationship Id="rId581" Type="http://schemas.openxmlformats.org/officeDocument/2006/relationships/image" Target="../media/image582.emf"/><Relationship Id="rId1018" Type="http://schemas.openxmlformats.org/officeDocument/2006/relationships/image" Target="../media/image1019.emf"/><Relationship Id="rId1225" Type="http://schemas.openxmlformats.org/officeDocument/2006/relationships/image" Target="../media/image1226.emf"/><Relationship Id="rId1432" Type="http://schemas.openxmlformats.org/officeDocument/2006/relationships/image" Target="../media/image1433.emf"/><Relationship Id="rId71" Type="http://schemas.openxmlformats.org/officeDocument/2006/relationships/image" Target="../media/image72.emf"/><Relationship Id="rId234" Type="http://schemas.openxmlformats.org/officeDocument/2006/relationships/image" Target="../media/image235.emf"/><Relationship Id="rId679" Type="http://schemas.openxmlformats.org/officeDocument/2006/relationships/image" Target="../media/image680.emf"/><Relationship Id="rId802" Type="http://schemas.openxmlformats.org/officeDocument/2006/relationships/image" Target="../media/image803.emf"/><Relationship Id="rId886" Type="http://schemas.openxmlformats.org/officeDocument/2006/relationships/image" Target="../media/image887.emf"/><Relationship Id="rId2" Type="http://schemas.openxmlformats.org/officeDocument/2006/relationships/image" Target="../media/image3.emf"/><Relationship Id="rId29" Type="http://schemas.openxmlformats.org/officeDocument/2006/relationships/image" Target="../media/image30.emf"/><Relationship Id="rId441" Type="http://schemas.openxmlformats.org/officeDocument/2006/relationships/image" Target="../media/image442.emf"/><Relationship Id="rId539" Type="http://schemas.openxmlformats.org/officeDocument/2006/relationships/image" Target="../media/image540.emf"/><Relationship Id="rId746" Type="http://schemas.openxmlformats.org/officeDocument/2006/relationships/image" Target="../media/image747.emf"/><Relationship Id="rId1071" Type="http://schemas.openxmlformats.org/officeDocument/2006/relationships/image" Target="../media/image1072.emf"/><Relationship Id="rId1169" Type="http://schemas.openxmlformats.org/officeDocument/2006/relationships/image" Target="../media/image1170.emf"/><Relationship Id="rId1376" Type="http://schemas.openxmlformats.org/officeDocument/2006/relationships/image" Target="../media/image1377.emf"/><Relationship Id="rId178" Type="http://schemas.openxmlformats.org/officeDocument/2006/relationships/image" Target="../media/image179.emf"/><Relationship Id="rId301" Type="http://schemas.openxmlformats.org/officeDocument/2006/relationships/image" Target="../media/image302.emf"/><Relationship Id="rId953" Type="http://schemas.openxmlformats.org/officeDocument/2006/relationships/image" Target="../media/image954.emf"/><Relationship Id="rId1029" Type="http://schemas.openxmlformats.org/officeDocument/2006/relationships/image" Target="../media/image1030.emf"/><Relationship Id="rId1236" Type="http://schemas.openxmlformats.org/officeDocument/2006/relationships/image" Target="../media/image1237.emf"/><Relationship Id="rId82" Type="http://schemas.openxmlformats.org/officeDocument/2006/relationships/image" Target="../media/image83.emf"/><Relationship Id="rId385" Type="http://schemas.openxmlformats.org/officeDocument/2006/relationships/image" Target="../media/image386.emf"/><Relationship Id="rId592" Type="http://schemas.openxmlformats.org/officeDocument/2006/relationships/image" Target="../media/image593.emf"/><Relationship Id="rId606" Type="http://schemas.openxmlformats.org/officeDocument/2006/relationships/image" Target="../media/image607.emf"/><Relationship Id="rId813" Type="http://schemas.openxmlformats.org/officeDocument/2006/relationships/image" Target="../media/image814.emf"/><Relationship Id="rId245" Type="http://schemas.openxmlformats.org/officeDocument/2006/relationships/image" Target="../media/image246.emf"/><Relationship Id="rId452" Type="http://schemas.openxmlformats.org/officeDocument/2006/relationships/image" Target="../media/image453.emf"/><Relationship Id="rId897" Type="http://schemas.openxmlformats.org/officeDocument/2006/relationships/image" Target="../media/image898.emf"/><Relationship Id="rId1082" Type="http://schemas.openxmlformats.org/officeDocument/2006/relationships/image" Target="../media/image1083.emf"/><Relationship Id="rId1303" Type="http://schemas.openxmlformats.org/officeDocument/2006/relationships/image" Target="../media/image1304.emf"/><Relationship Id="rId105" Type="http://schemas.openxmlformats.org/officeDocument/2006/relationships/image" Target="../media/image106.emf"/><Relationship Id="rId312" Type="http://schemas.openxmlformats.org/officeDocument/2006/relationships/image" Target="../media/image313.emf"/><Relationship Id="rId757" Type="http://schemas.openxmlformats.org/officeDocument/2006/relationships/image" Target="../media/image758.emf"/><Relationship Id="rId964" Type="http://schemas.openxmlformats.org/officeDocument/2006/relationships/image" Target="../media/image965.emf"/><Relationship Id="rId1387" Type="http://schemas.openxmlformats.org/officeDocument/2006/relationships/image" Target="../media/image1388.emf"/><Relationship Id="rId93" Type="http://schemas.openxmlformats.org/officeDocument/2006/relationships/image" Target="../media/image94.emf"/><Relationship Id="rId189" Type="http://schemas.openxmlformats.org/officeDocument/2006/relationships/image" Target="../media/image190.emf"/><Relationship Id="rId396" Type="http://schemas.openxmlformats.org/officeDocument/2006/relationships/image" Target="../media/image397.emf"/><Relationship Id="rId617" Type="http://schemas.openxmlformats.org/officeDocument/2006/relationships/image" Target="../media/image618.emf"/><Relationship Id="rId824" Type="http://schemas.openxmlformats.org/officeDocument/2006/relationships/image" Target="../media/image825.emf"/><Relationship Id="rId1247" Type="http://schemas.openxmlformats.org/officeDocument/2006/relationships/image" Target="../media/image1248.emf"/><Relationship Id="rId256" Type="http://schemas.openxmlformats.org/officeDocument/2006/relationships/image" Target="../media/image257.emf"/><Relationship Id="rId463" Type="http://schemas.openxmlformats.org/officeDocument/2006/relationships/image" Target="../media/image464.emf"/><Relationship Id="rId670" Type="http://schemas.openxmlformats.org/officeDocument/2006/relationships/image" Target="../media/image671.emf"/><Relationship Id="rId1093" Type="http://schemas.openxmlformats.org/officeDocument/2006/relationships/image" Target="../media/image1094.emf"/><Relationship Id="rId1107" Type="http://schemas.openxmlformats.org/officeDocument/2006/relationships/image" Target="../media/image1108.emf"/><Relationship Id="rId1314" Type="http://schemas.openxmlformats.org/officeDocument/2006/relationships/image" Target="../media/image1315.emf"/><Relationship Id="rId116" Type="http://schemas.openxmlformats.org/officeDocument/2006/relationships/image" Target="../media/image117.emf"/><Relationship Id="rId323" Type="http://schemas.openxmlformats.org/officeDocument/2006/relationships/image" Target="../media/image324.emf"/><Relationship Id="rId530" Type="http://schemas.openxmlformats.org/officeDocument/2006/relationships/image" Target="../media/image531.emf"/><Relationship Id="rId768" Type="http://schemas.openxmlformats.org/officeDocument/2006/relationships/image" Target="../media/image769.emf"/><Relationship Id="rId975" Type="http://schemas.openxmlformats.org/officeDocument/2006/relationships/image" Target="../media/image976.emf"/><Relationship Id="rId1160" Type="http://schemas.openxmlformats.org/officeDocument/2006/relationships/image" Target="../media/image1161.emf"/><Relationship Id="rId1398" Type="http://schemas.openxmlformats.org/officeDocument/2006/relationships/image" Target="../media/image1399.emf"/><Relationship Id="rId20" Type="http://schemas.openxmlformats.org/officeDocument/2006/relationships/image" Target="../media/image21.emf"/><Relationship Id="rId628" Type="http://schemas.openxmlformats.org/officeDocument/2006/relationships/image" Target="../media/image629.emf"/><Relationship Id="rId835" Type="http://schemas.openxmlformats.org/officeDocument/2006/relationships/image" Target="../media/image836.emf"/><Relationship Id="rId1258" Type="http://schemas.openxmlformats.org/officeDocument/2006/relationships/image" Target="../media/image1259.emf"/><Relationship Id="rId267" Type="http://schemas.openxmlformats.org/officeDocument/2006/relationships/image" Target="../media/image268.emf"/><Relationship Id="rId474" Type="http://schemas.openxmlformats.org/officeDocument/2006/relationships/image" Target="../media/image475.emf"/><Relationship Id="rId1020" Type="http://schemas.openxmlformats.org/officeDocument/2006/relationships/image" Target="../media/image1021.emf"/><Relationship Id="rId1118" Type="http://schemas.openxmlformats.org/officeDocument/2006/relationships/image" Target="../media/image1119.emf"/><Relationship Id="rId1325" Type="http://schemas.openxmlformats.org/officeDocument/2006/relationships/image" Target="../media/image1326.emf"/><Relationship Id="rId127" Type="http://schemas.openxmlformats.org/officeDocument/2006/relationships/image" Target="../media/image128.emf"/><Relationship Id="rId681" Type="http://schemas.openxmlformats.org/officeDocument/2006/relationships/image" Target="../media/image682.emf"/><Relationship Id="rId779" Type="http://schemas.openxmlformats.org/officeDocument/2006/relationships/image" Target="../media/image780.emf"/><Relationship Id="rId902" Type="http://schemas.openxmlformats.org/officeDocument/2006/relationships/image" Target="../media/image903.emf"/><Relationship Id="rId986" Type="http://schemas.openxmlformats.org/officeDocument/2006/relationships/image" Target="../media/image987.emf"/><Relationship Id="rId31" Type="http://schemas.openxmlformats.org/officeDocument/2006/relationships/image" Target="../media/image32.emf"/><Relationship Id="rId334" Type="http://schemas.openxmlformats.org/officeDocument/2006/relationships/image" Target="../media/image335.emf"/><Relationship Id="rId541" Type="http://schemas.openxmlformats.org/officeDocument/2006/relationships/image" Target="../media/image542.emf"/><Relationship Id="rId639" Type="http://schemas.openxmlformats.org/officeDocument/2006/relationships/image" Target="../media/image640.emf"/><Relationship Id="rId1171" Type="http://schemas.openxmlformats.org/officeDocument/2006/relationships/image" Target="../media/image1172.emf"/><Relationship Id="rId1269" Type="http://schemas.openxmlformats.org/officeDocument/2006/relationships/image" Target="../media/image1270.emf"/><Relationship Id="rId180" Type="http://schemas.openxmlformats.org/officeDocument/2006/relationships/image" Target="../media/image181.emf"/><Relationship Id="rId278" Type="http://schemas.openxmlformats.org/officeDocument/2006/relationships/image" Target="../media/image279.emf"/><Relationship Id="rId401" Type="http://schemas.openxmlformats.org/officeDocument/2006/relationships/image" Target="../media/image402.emf"/><Relationship Id="rId846" Type="http://schemas.openxmlformats.org/officeDocument/2006/relationships/image" Target="../media/image847.emf"/><Relationship Id="rId1031" Type="http://schemas.openxmlformats.org/officeDocument/2006/relationships/image" Target="../media/image1032.emf"/><Relationship Id="rId1129" Type="http://schemas.openxmlformats.org/officeDocument/2006/relationships/image" Target="../media/image1130.emf"/><Relationship Id="rId485" Type="http://schemas.openxmlformats.org/officeDocument/2006/relationships/image" Target="../media/image486.emf"/><Relationship Id="rId692" Type="http://schemas.openxmlformats.org/officeDocument/2006/relationships/image" Target="../media/image693.emf"/><Relationship Id="rId706" Type="http://schemas.openxmlformats.org/officeDocument/2006/relationships/image" Target="../media/image707.emf"/><Relationship Id="rId913" Type="http://schemas.openxmlformats.org/officeDocument/2006/relationships/image" Target="../media/image914.emf"/><Relationship Id="rId1336" Type="http://schemas.openxmlformats.org/officeDocument/2006/relationships/image" Target="../media/image1337.emf"/><Relationship Id="rId42" Type="http://schemas.openxmlformats.org/officeDocument/2006/relationships/image" Target="../media/image43.emf"/><Relationship Id="rId138" Type="http://schemas.openxmlformats.org/officeDocument/2006/relationships/image" Target="../media/image139.emf"/><Relationship Id="rId345" Type="http://schemas.openxmlformats.org/officeDocument/2006/relationships/image" Target="../media/image346.emf"/><Relationship Id="rId552" Type="http://schemas.openxmlformats.org/officeDocument/2006/relationships/image" Target="../media/image553.emf"/><Relationship Id="rId997" Type="http://schemas.openxmlformats.org/officeDocument/2006/relationships/image" Target="../media/image998.emf"/><Relationship Id="rId1182" Type="http://schemas.openxmlformats.org/officeDocument/2006/relationships/image" Target="../media/image1183.emf"/><Relationship Id="rId1403" Type="http://schemas.openxmlformats.org/officeDocument/2006/relationships/image" Target="../media/image1404.emf"/><Relationship Id="rId191" Type="http://schemas.openxmlformats.org/officeDocument/2006/relationships/image" Target="../media/image192.emf"/><Relationship Id="rId205" Type="http://schemas.openxmlformats.org/officeDocument/2006/relationships/image" Target="../media/image206.emf"/><Relationship Id="rId412" Type="http://schemas.openxmlformats.org/officeDocument/2006/relationships/image" Target="../media/image413.emf"/><Relationship Id="rId857" Type="http://schemas.openxmlformats.org/officeDocument/2006/relationships/image" Target="../media/image858.emf"/><Relationship Id="rId1042" Type="http://schemas.openxmlformats.org/officeDocument/2006/relationships/image" Target="../media/image1043.emf"/><Relationship Id="rId289" Type="http://schemas.openxmlformats.org/officeDocument/2006/relationships/image" Target="../media/image290.emf"/><Relationship Id="rId496" Type="http://schemas.openxmlformats.org/officeDocument/2006/relationships/image" Target="../media/image497.emf"/><Relationship Id="rId717" Type="http://schemas.openxmlformats.org/officeDocument/2006/relationships/image" Target="../media/image718.emf"/><Relationship Id="rId924" Type="http://schemas.openxmlformats.org/officeDocument/2006/relationships/image" Target="../media/image925.emf"/><Relationship Id="rId1347" Type="http://schemas.openxmlformats.org/officeDocument/2006/relationships/image" Target="../media/image1348.emf"/><Relationship Id="rId53" Type="http://schemas.openxmlformats.org/officeDocument/2006/relationships/image" Target="../media/image54.emf"/><Relationship Id="rId149" Type="http://schemas.openxmlformats.org/officeDocument/2006/relationships/image" Target="../media/image150.emf"/><Relationship Id="rId356" Type="http://schemas.openxmlformats.org/officeDocument/2006/relationships/image" Target="../media/image357.emf"/><Relationship Id="rId563" Type="http://schemas.openxmlformats.org/officeDocument/2006/relationships/image" Target="../media/image564.emf"/><Relationship Id="rId770" Type="http://schemas.openxmlformats.org/officeDocument/2006/relationships/image" Target="../media/image771.emf"/><Relationship Id="rId1193" Type="http://schemas.openxmlformats.org/officeDocument/2006/relationships/image" Target="../media/image1194.emf"/><Relationship Id="rId1207" Type="http://schemas.openxmlformats.org/officeDocument/2006/relationships/image" Target="../media/image1208.emf"/><Relationship Id="rId1414" Type="http://schemas.openxmlformats.org/officeDocument/2006/relationships/image" Target="../media/image1415.emf"/><Relationship Id="rId216" Type="http://schemas.openxmlformats.org/officeDocument/2006/relationships/image" Target="../media/image217.emf"/><Relationship Id="rId423" Type="http://schemas.openxmlformats.org/officeDocument/2006/relationships/image" Target="../media/image424.emf"/><Relationship Id="rId868" Type="http://schemas.openxmlformats.org/officeDocument/2006/relationships/image" Target="../media/image869.emf"/><Relationship Id="rId1053" Type="http://schemas.openxmlformats.org/officeDocument/2006/relationships/image" Target="../media/image1054.emf"/><Relationship Id="rId1260" Type="http://schemas.openxmlformats.org/officeDocument/2006/relationships/image" Target="../media/image1261.emf"/><Relationship Id="rId630" Type="http://schemas.openxmlformats.org/officeDocument/2006/relationships/image" Target="../media/image631.emf"/><Relationship Id="rId728" Type="http://schemas.openxmlformats.org/officeDocument/2006/relationships/image" Target="../media/image729.emf"/><Relationship Id="rId935" Type="http://schemas.openxmlformats.org/officeDocument/2006/relationships/image" Target="../media/image936.emf"/><Relationship Id="rId1358" Type="http://schemas.openxmlformats.org/officeDocument/2006/relationships/image" Target="../media/image1359.emf"/><Relationship Id="rId64" Type="http://schemas.openxmlformats.org/officeDocument/2006/relationships/image" Target="../media/image65.emf"/><Relationship Id="rId367" Type="http://schemas.openxmlformats.org/officeDocument/2006/relationships/image" Target="../media/image368.emf"/><Relationship Id="rId574" Type="http://schemas.openxmlformats.org/officeDocument/2006/relationships/image" Target="../media/image575.emf"/><Relationship Id="rId1120" Type="http://schemas.openxmlformats.org/officeDocument/2006/relationships/image" Target="../media/image1121.emf"/><Relationship Id="rId1218" Type="http://schemas.openxmlformats.org/officeDocument/2006/relationships/image" Target="../media/image1219.emf"/><Relationship Id="rId1425" Type="http://schemas.openxmlformats.org/officeDocument/2006/relationships/image" Target="../media/image1426.emf"/><Relationship Id="rId227" Type="http://schemas.openxmlformats.org/officeDocument/2006/relationships/image" Target="../media/image228.emf"/><Relationship Id="rId781" Type="http://schemas.openxmlformats.org/officeDocument/2006/relationships/image" Target="../media/image782.emf"/><Relationship Id="rId879" Type="http://schemas.openxmlformats.org/officeDocument/2006/relationships/image" Target="../media/image880.emf"/><Relationship Id="rId434" Type="http://schemas.openxmlformats.org/officeDocument/2006/relationships/image" Target="../media/image435.emf"/><Relationship Id="rId641" Type="http://schemas.openxmlformats.org/officeDocument/2006/relationships/image" Target="../media/image642.emf"/><Relationship Id="rId739" Type="http://schemas.openxmlformats.org/officeDocument/2006/relationships/image" Target="../media/image740.emf"/><Relationship Id="rId1064" Type="http://schemas.openxmlformats.org/officeDocument/2006/relationships/image" Target="../media/image1065.emf"/><Relationship Id="rId1271" Type="http://schemas.openxmlformats.org/officeDocument/2006/relationships/image" Target="../media/image1272.emf"/><Relationship Id="rId1369" Type="http://schemas.openxmlformats.org/officeDocument/2006/relationships/image" Target="../media/image1370.emf"/><Relationship Id="rId280" Type="http://schemas.openxmlformats.org/officeDocument/2006/relationships/image" Target="../media/image281.emf"/><Relationship Id="rId501" Type="http://schemas.openxmlformats.org/officeDocument/2006/relationships/image" Target="../media/image502.emf"/><Relationship Id="rId946" Type="http://schemas.openxmlformats.org/officeDocument/2006/relationships/image" Target="../media/image947.emf"/><Relationship Id="rId1131" Type="http://schemas.openxmlformats.org/officeDocument/2006/relationships/image" Target="../media/image1132.emf"/><Relationship Id="rId1229" Type="http://schemas.openxmlformats.org/officeDocument/2006/relationships/image" Target="../media/image1230.emf"/><Relationship Id="rId75" Type="http://schemas.openxmlformats.org/officeDocument/2006/relationships/image" Target="../media/image76.emf"/><Relationship Id="rId140" Type="http://schemas.openxmlformats.org/officeDocument/2006/relationships/image" Target="../media/image141.emf"/><Relationship Id="rId378" Type="http://schemas.openxmlformats.org/officeDocument/2006/relationships/image" Target="../media/image379.emf"/><Relationship Id="rId585" Type="http://schemas.openxmlformats.org/officeDocument/2006/relationships/image" Target="../media/image586.emf"/><Relationship Id="rId792" Type="http://schemas.openxmlformats.org/officeDocument/2006/relationships/image" Target="../media/image793.emf"/><Relationship Id="rId806" Type="http://schemas.openxmlformats.org/officeDocument/2006/relationships/image" Target="../media/image807.emf"/><Relationship Id="rId1436" Type="http://schemas.openxmlformats.org/officeDocument/2006/relationships/image" Target="../media/image1437.emf"/><Relationship Id="rId6" Type="http://schemas.openxmlformats.org/officeDocument/2006/relationships/image" Target="../media/image7.emf"/><Relationship Id="rId238" Type="http://schemas.openxmlformats.org/officeDocument/2006/relationships/image" Target="../media/image239.emf"/><Relationship Id="rId445" Type="http://schemas.openxmlformats.org/officeDocument/2006/relationships/image" Target="../media/image446.emf"/><Relationship Id="rId652" Type="http://schemas.openxmlformats.org/officeDocument/2006/relationships/image" Target="../media/image653.emf"/><Relationship Id="rId1075" Type="http://schemas.openxmlformats.org/officeDocument/2006/relationships/image" Target="../media/image1076.emf"/><Relationship Id="rId1282" Type="http://schemas.openxmlformats.org/officeDocument/2006/relationships/image" Target="../media/image1283.emf"/><Relationship Id="rId291" Type="http://schemas.openxmlformats.org/officeDocument/2006/relationships/image" Target="../media/image292.emf"/><Relationship Id="rId305" Type="http://schemas.openxmlformats.org/officeDocument/2006/relationships/image" Target="../media/image306.emf"/><Relationship Id="rId512" Type="http://schemas.openxmlformats.org/officeDocument/2006/relationships/image" Target="../media/image513.emf"/><Relationship Id="rId957" Type="http://schemas.openxmlformats.org/officeDocument/2006/relationships/image" Target="../media/image958.emf"/><Relationship Id="rId1142" Type="http://schemas.openxmlformats.org/officeDocument/2006/relationships/image" Target="../media/image1143.emf"/><Relationship Id="rId86" Type="http://schemas.openxmlformats.org/officeDocument/2006/relationships/image" Target="../media/image87.emf"/><Relationship Id="rId151" Type="http://schemas.openxmlformats.org/officeDocument/2006/relationships/image" Target="../media/image152.emf"/><Relationship Id="rId389" Type="http://schemas.openxmlformats.org/officeDocument/2006/relationships/image" Target="../media/image390.emf"/><Relationship Id="rId596" Type="http://schemas.openxmlformats.org/officeDocument/2006/relationships/image" Target="../media/image597.emf"/><Relationship Id="rId817" Type="http://schemas.openxmlformats.org/officeDocument/2006/relationships/image" Target="../media/image818.emf"/><Relationship Id="rId1002" Type="http://schemas.openxmlformats.org/officeDocument/2006/relationships/image" Target="../media/image1003.emf"/><Relationship Id="rId249" Type="http://schemas.openxmlformats.org/officeDocument/2006/relationships/image" Target="../media/image250.emf"/><Relationship Id="rId456" Type="http://schemas.openxmlformats.org/officeDocument/2006/relationships/image" Target="../media/image457.emf"/><Relationship Id="rId663" Type="http://schemas.openxmlformats.org/officeDocument/2006/relationships/image" Target="../media/image664.emf"/><Relationship Id="rId870" Type="http://schemas.openxmlformats.org/officeDocument/2006/relationships/image" Target="../media/image871.emf"/><Relationship Id="rId1086" Type="http://schemas.openxmlformats.org/officeDocument/2006/relationships/image" Target="../media/image1087.emf"/><Relationship Id="rId1293" Type="http://schemas.openxmlformats.org/officeDocument/2006/relationships/image" Target="../media/image1294.emf"/><Relationship Id="rId1307" Type="http://schemas.openxmlformats.org/officeDocument/2006/relationships/image" Target="../media/image1308.emf"/><Relationship Id="rId13" Type="http://schemas.openxmlformats.org/officeDocument/2006/relationships/image" Target="../media/image14.emf"/><Relationship Id="rId109" Type="http://schemas.openxmlformats.org/officeDocument/2006/relationships/image" Target="../media/image110.emf"/><Relationship Id="rId316" Type="http://schemas.openxmlformats.org/officeDocument/2006/relationships/image" Target="../media/image317.emf"/><Relationship Id="rId523" Type="http://schemas.openxmlformats.org/officeDocument/2006/relationships/image" Target="../media/image524.emf"/><Relationship Id="rId968" Type="http://schemas.openxmlformats.org/officeDocument/2006/relationships/image" Target="../media/image969.emf"/><Relationship Id="rId1153" Type="http://schemas.openxmlformats.org/officeDocument/2006/relationships/image" Target="../media/image1154.emf"/><Relationship Id="rId97" Type="http://schemas.openxmlformats.org/officeDocument/2006/relationships/image" Target="../media/image98.emf"/><Relationship Id="rId730" Type="http://schemas.openxmlformats.org/officeDocument/2006/relationships/image" Target="../media/image731.emf"/><Relationship Id="rId828" Type="http://schemas.openxmlformats.org/officeDocument/2006/relationships/image" Target="../media/image829.emf"/><Relationship Id="rId1013" Type="http://schemas.openxmlformats.org/officeDocument/2006/relationships/image" Target="../media/image1014.emf"/><Relationship Id="rId1360" Type="http://schemas.openxmlformats.org/officeDocument/2006/relationships/image" Target="../media/image1361.emf"/><Relationship Id="rId162" Type="http://schemas.openxmlformats.org/officeDocument/2006/relationships/image" Target="../media/image163.emf"/><Relationship Id="rId467" Type="http://schemas.openxmlformats.org/officeDocument/2006/relationships/image" Target="../media/image468.emf"/><Relationship Id="rId1097" Type="http://schemas.openxmlformats.org/officeDocument/2006/relationships/image" Target="../media/image1098.emf"/><Relationship Id="rId1220" Type="http://schemas.openxmlformats.org/officeDocument/2006/relationships/image" Target="../media/image1221.emf"/><Relationship Id="rId1318" Type="http://schemas.openxmlformats.org/officeDocument/2006/relationships/image" Target="../media/image1319.emf"/><Relationship Id="rId674" Type="http://schemas.openxmlformats.org/officeDocument/2006/relationships/image" Target="../media/image675.emf"/><Relationship Id="rId881" Type="http://schemas.openxmlformats.org/officeDocument/2006/relationships/image" Target="../media/image882.emf"/><Relationship Id="rId979" Type="http://schemas.openxmlformats.org/officeDocument/2006/relationships/image" Target="../media/image980.emf"/><Relationship Id="rId24" Type="http://schemas.openxmlformats.org/officeDocument/2006/relationships/image" Target="../media/image25.emf"/><Relationship Id="rId327" Type="http://schemas.openxmlformats.org/officeDocument/2006/relationships/image" Target="../media/image328.emf"/><Relationship Id="rId534" Type="http://schemas.openxmlformats.org/officeDocument/2006/relationships/image" Target="../media/image535.emf"/><Relationship Id="rId741" Type="http://schemas.openxmlformats.org/officeDocument/2006/relationships/image" Target="../media/image742.emf"/><Relationship Id="rId839" Type="http://schemas.openxmlformats.org/officeDocument/2006/relationships/image" Target="../media/image840.emf"/><Relationship Id="rId1164" Type="http://schemas.openxmlformats.org/officeDocument/2006/relationships/image" Target="../media/image1165.emf"/><Relationship Id="rId1371" Type="http://schemas.openxmlformats.org/officeDocument/2006/relationships/image" Target="../media/image1372.emf"/><Relationship Id="rId173" Type="http://schemas.openxmlformats.org/officeDocument/2006/relationships/image" Target="../media/image174.emf"/><Relationship Id="rId380" Type="http://schemas.openxmlformats.org/officeDocument/2006/relationships/image" Target="../media/image381.emf"/><Relationship Id="rId601" Type="http://schemas.openxmlformats.org/officeDocument/2006/relationships/image" Target="../media/image602.emf"/><Relationship Id="rId1024" Type="http://schemas.openxmlformats.org/officeDocument/2006/relationships/image" Target="../media/image1025.emf"/><Relationship Id="rId1231" Type="http://schemas.openxmlformats.org/officeDocument/2006/relationships/image" Target="../media/image1232.emf"/><Relationship Id="rId240" Type="http://schemas.openxmlformats.org/officeDocument/2006/relationships/image" Target="../media/image241.emf"/><Relationship Id="rId478" Type="http://schemas.openxmlformats.org/officeDocument/2006/relationships/image" Target="../media/image479.emf"/><Relationship Id="rId685" Type="http://schemas.openxmlformats.org/officeDocument/2006/relationships/image" Target="../media/image686.emf"/><Relationship Id="rId892" Type="http://schemas.openxmlformats.org/officeDocument/2006/relationships/image" Target="../media/image893.emf"/><Relationship Id="rId906" Type="http://schemas.openxmlformats.org/officeDocument/2006/relationships/image" Target="../media/image907.emf"/><Relationship Id="rId1329" Type="http://schemas.openxmlformats.org/officeDocument/2006/relationships/image" Target="../media/image1330.emf"/><Relationship Id="rId35" Type="http://schemas.openxmlformats.org/officeDocument/2006/relationships/image" Target="../media/image36.emf"/><Relationship Id="rId100" Type="http://schemas.openxmlformats.org/officeDocument/2006/relationships/image" Target="../media/image101.emf"/><Relationship Id="rId338" Type="http://schemas.openxmlformats.org/officeDocument/2006/relationships/image" Target="../media/image339.emf"/><Relationship Id="rId545" Type="http://schemas.openxmlformats.org/officeDocument/2006/relationships/image" Target="../media/image546.emf"/><Relationship Id="rId752" Type="http://schemas.openxmlformats.org/officeDocument/2006/relationships/image" Target="../media/image753.emf"/><Relationship Id="rId1175" Type="http://schemas.openxmlformats.org/officeDocument/2006/relationships/image" Target="../media/image1176.emf"/><Relationship Id="rId1382" Type="http://schemas.openxmlformats.org/officeDocument/2006/relationships/image" Target="../media/image1383.emf"/><Relationship Id="rId184" Type="http://schemas.openxmlformats.org/officeDocument/2006/relationships/image" Target="../media/image185.emf"/><Relationship Id="rId391" Type="http://schemas.openxmlformats.org/officeDocument/2006/relationships/image" Target="../media/image392.emf"/><Relationship Id="rId405" Type="http://schemas.openxmlformats.org/officeDocument/2006/relationships/image" Target="../media/image406.emf"/><Relationship Id="rId612" Type="http://schemas.openxmlformats.org/officeDocument/2006/relationships/image" Target="../media/image613.emf"/><Relationship Id="rId1035" Type="http://schemas.openxmlformats.org/officeDocument/2006/relationships/image" Target="../media/image1036.emf"/><Relationship Id="rId1242" Type="http://schemas.openxmlformats.org/officeDocument/2006/relationships/image" Target="../media/image1243.emf"/><Relationship Id="rId251" Type="http://schemas.openxmlformats.org/officeDocument/2006/relationships/image" Target="../media/image252.emf"/><Relationship Id="rId489" Type="http://schemas.openxmlformats.org/officeDocument/2006/relationships/image" Target="../media/image490.emf"/><Relationship Id="rId696" Type="http://schemas.openxmlformats.org/officeDocument/2006/relationships/image" Target="../media/image697.emf"/><Relationship Id="rId917" Type="http://schemas.openxmlformats.org/officeDocument/2006/relationships/image" Target="../media/image918.emf"/><Relationship Id="rId1102" Type="http://schemas.openxmlformats.org/officeDocument/2006/relationships/image" Target="../media/image1103.emf"/><Relationship Id="rId46" Type="http://schemas.openxmlformats.org/officeDocument/2006/relationships/image" Target="../media/image47.emf"/><Relationship Id="rId349" Type="http://schemas.openxmlformats.org/officeDocument/2006/relationships/image" Target="../media/image350.emf"/><Relationship Id="rId556" Type="http://schemas.openxmlformats.org/officeDocument/2006/relationships/image" Target="../media/image557.emf"/><Relationship Id="rId763" Type="http://schemas.openxmlformats.org/officeDocument/2006/relationships/image" Target="../media/image764.emf"/><Relationship Id="rId1186" Type="http://schemas.openxmlformats.org/officeDocument/2006/relationships/image" Target="../media/image1187.emf"/><Relationship Id="rId1393" Type="http://schemas.openxmlformats.org/officeDocument/2006/relationships/image" Target="../media/image1394.emf"/><Relationship Id="rId1407" Type="http://schemas.openxmlformats.org/officeDocument/2006/relationships/image" Target="../media/image1408.emf"/><Relationship Id="rId111" Type="http://schemas.openxmlformats.org/officeDocument/2006/relationships/image" Target="../media/image112.emf"/><Relationship Id="rId195" Type="http://schemas.openxmlformats.org/officeDocument/2006/relationships/image" Target="../media/image196.emf"/><Relationship Id="rId209" Type="http://schemas.openxmlformats.org/officeDocument/2006/relationships/image" Target="../media/image210.emf"/><Relationship Id="rId416" Type="http://schemas.openxmlformats.org/officeDocument/2006/relationships/image" Target="../media/image417.emf"/><Relationship Id="rId970" Type="http://schemas.openxmlformats.org/officeDocument/2006/relationships/image" Target="../media/image971.emf"/><Relationship Id="rId1046" Type="http://schemas.openxmlformats.org/officeDocument/2006/relationships/image" Target="../media/image1047.emf"/><Relationship Id="rId1253" Type="http://schemas.openxmlformats.org/officeDocument/2006/relationships/image" Target="../media/image1254.emf"/><Relationship Id="rId623" Type="http://schemas.openxmlformats.org/officeDocument/2006/relationships/image" Target="../media/image624.emf"/><Relationship Id="rId830" Type="http://schemas.openxmlformats.org/officeDocument/2006/relationships/image" Target="../media/image831.emf"/><Relationship Id="rId928" Type="http://schemas.openxmlformats.org/officeDocument/2006/relationships/image" Target="../media/image929.emf"/><Relationship Id="rId57" Type="http://schemas.openxmlformats.org/officeDocument/2006/relationships/image" Target="../media/image58.emf"/><Relationship Id="rId262" Type="http://schemas.openxmlformats.org/officeDocument/2006/relationships/image" Target="../media/image263.emf"/><Relationship Id="rId567" Type="http://schemas.openxmlformats.org/officeDocument/2006/relationships/image" Target="../media/image568.emf"/><Relationship Id="rId1113" Type="http://schemas.openxmlformats.org/officeDocument/2006/relationships/image" Target="../media/image1114.emf"/><Relationship Id="rId1197" Type="http://schemas.openxmlformats.org/officeDocument/2006/relationships/image" Target="../media/image1198.emf"/><Relationship Id="rId1320" Type="http://schemas.openxmlformats.org/officeDocument/2006/relationships/image" Target="../media/image1321.emf"/><Relationship Id="rId1418" Type="http://schemas.openxmlformats.org/officeDocument/2006/relationships/image" Target="../media/image1419.emf"/><Relationship Id="rId122" Type="http://schemas.openxmlformats.org/officeDocument/2006/relationships/image" Target="../media/image123.emf"/><Relationship Id="rId774" Type="http://schemas.openxmlformats.org/officeDocument/2006/relationships/image" Target="../media/image775.emf"/><Relationship Id="rId981" Type="http://schemas.openxmlformats.org/officeDocument/2006/relationships/image" Target="../media/image982.emf"/><Relationship Id="rId1057" Type="http://schemas.openxmlformats.org/officeDocument/2006/relationships/image" Target="../media/image1058.emf"/><Relationship Id="rId427" Type="http://schemas.openxmlformats.org/officeDocument/2006/relationships/image" Target="../media/image428.emf"/><Relationship Id="rId634" Type="http://schemas.openxmlformats.org/officeDocument/2006/relationships/image" Target="../media/image635.emf"/><Relationship Id="rId841" Type="http://schemas.openxmlformats.org/officeDocument/2006/relationships/image" Target="../media/image842.emf"/><Relationship Id="rId1264" Type="http://schemas.openxmlformats.org/officeDocument/2006/relationships/image" Target="../media/image1265.emf"/><Relationship Id="rId273" Type="http://schemas.openxmlformats.org/officeDocument/2006/relationships/image" Target="../media/image274.emf"/><Relationship Id="rId480" Type="http://schemas.openxmlformats.org/officeDocument/2006/relationships/image" Target="../media/image481.emf"/><Relationship Id="rId701" Type="http://schemas.openxmlformats.org/officeDocument/2006/relationships/image" Target="../media/image702.emf"/><Relationship Id="rId939" Type="http://schemas.openxmlformats.org/officeDocument/2006/relationships/image" Target="../media/image940.emf"/><Relationship Id="rId1124" Type="http://schemas.openxmlformats.org/officeDocument/2006/relationships/image" Target="../media/image1125.emf"/><Relationship Id="rId1331" Type="http://schemas.openxmlformats.org/officeDocument/2006/relationships/image" Target="../media/image1332.emf"/><Relationship Id="rId68" Type="http://schemas.openxmlformats.org/officeDocument/2006/relationships/image" Target="../media/image69.emf"/><Relationship Id="rId133" Type="http://schemas.openxmlformats.org/officeDocument/2006/relationships/image" Target="../media/image134.emf"/><Relationship Id="rId340" Type="http://schemas.openxmlformats.org/officeDocument/2006/relationships/image" Target="../media/image341.emf"/><Relationship Id="rId578" Type="http://schemas.openxmlformats.org/officeDocument/2006/relationships/image" Target="../media/image579.emf"/><Relationship Id="rId785" Type="http://schemas.openxmlformats.org/officeDocument/2006/relationships/image" Target="../media/image786.emf"/><Relationship Id="rId992" Type="http://schemas.openxmlformats.org/officeDocument/2006/relationships/image" Target="../media/image993.emf"/><Relationship Id="rId1429" Type="http://schemas.openxmlformats.org/officeDocument/2006/relationships/image" Target="../media/image1430.emf"/><Relationship Id="rId200" Type="http://schemas.openxmlformats.org/officeDocument/2006/relationships/image" Target="../media/image201.emf"/><Relationship Id="rId438" Type="http://schemas.openxmlformats.org/officeDocument/2006/relationships/image" Target="../media/image439.emf"/><Relationship Id="rId645" Type="http://schemas.openxmlformats.org/officeDocument/2006/relationships/image" Target="../media/image646.emf"/><Relationship Id="rId852" Type="http://schemas.openxmlformats.org/officeDocument/2006/relationships/image" Target="../media/image853.emf"/><Relationship Id="rId1068" Type="http://schemas.openxmlformats.org/officeDocument/2006/relationships/image" Target="../media/image1069.emf"/><Relationship Id="rId1275" Type="http://schemas.openxmlformats.org/officeDocument/2006/relationships/image" Target="../media/image1276.emf"/><Relationship Id="rId284" Type="http://schemas.openxmlformats.org/officeDocument/2006/relationships/image" Target="../media/image285.emf"/><Relationship Id="rId491" Type="http://schemas.openxmlformats.org/officeDocument/2006/relationships/image" Target="../media/image492.emf"/><Relationship Id="rId505" Type="http://schemas.openxmlformats.org/officeDocument/2006/relationships/image" Target="../media/image506.emf"/><Relationship Id="rId712" Type="http://schemas.openxmlformats.org/officeDocument/2006/relationships/image" Target="../media/image713.emf"/><Relationship Id="rId1135" Type="http://schemas.openxmlformats.org/officeDocument/2006/relationships/image" Target="../media/image1136.emf"/><Relationship Id="rId1342" Type="http://schemas.openxmlformats.org/officeDocument/2006/relationships/image" Target="../media/image1343.emf"/><Relationship Id="rId79" Type="http://schemas.openxmlformats.org/officeDocument/2006/relationships/image" Target="../media/image80.emf"/><Relationship Id="rId144" Type="http://schemas.openxmlformats.org/officeDocument/2006/relationships/image" Target="../media/image145.emf"/><Relationship Id="rId589" Type="http://schemas.openxmlformats.org/officeDocument/2006/relationships/image" Target="../media/image590.emf"/><Relationship Id="rId796" Type="http://schemas.openxmlformats.org/officeDocument/2006/relationships/image" Target="../media/image797.emf"/><Relationship Id="rId1202" Type="http://schemas.openxmlformats.org/officeDocument/2006/relationships/image" Target="../media/image1203.emf"/><Relationship Id="rId351" Type="http://schemas.openxmlformats.org/officeDocument/2006/relationships/image" Target="../media/image352.emf"/><Relationship Id="rId449" Type="http://schemas.openxmlformats.org/officeDocument/2006/relationships/image" Target="../media/image450.emf"/><Relationship Id="rId656" Type="http://schemas.openxmlformats.org/officeDocument/2006/relationships/image" Target="../media/image657.emf"/><Relationship Id="rId863" Type="http://schemas.openxmlformats.org/officeDocument/2006/relationships/image" Target="../media/image864.emf"/><Relationship Id="rId1079" Type="http://schemas.openxmlformats.org/officeDocument/2006/relationships/image" Target="../media/image1080.emf"/><Relationship Id="rId1286" Type="http://schemas.openxmlformats.org/officeDocument/2006/relationships/image" Target="../media/image1287.emf"/><Relationship Id="rId211" Type="http://schemas.openxmlformats.org/officeDocument/2006/relationships/image" Target="../media/image212.emf"/><Relationship Id="rId295" Type="http://schemas.openxmlformats.org/officeDocument/2006/relationships/image" Target="../media/image296.emf"/><Relationship Id="rId309" Type="http://schemas.openxmlformats.org/officeDocument/2006/relationships/image" Target="../media/image310.emf"/><Relationship Id="rId516" Type="http://schemas.openxmlformats.org/officeDocument/2006/relationships/image" Target="../media/image517.emf"/><Relationship Id="rId1146" Type="http://schemas.openxmlformats.org/officeDocument/2006/relationships/image" Target="../media/image1147.emf"/><Relationship Id="rId723" Type="http://schemas.openxmlformats.org/officeDocument/2006/relationships/image" Target="../media/image724.emf"/><Relationship Id="rId930" Type="http://schemas.openxmlformats.org/officeDocument/2006/relationships/image" Target="../media/image931.emf"/><Relationship Id="rId1006" Type="http://schemas.openxmlformats.org/officeDocument/2006/relationships/image" Target="../media/image1007.emf"/><Relationship Id="rId1353" Type="http://schemas.openxmlformats.org/officeDocument/2006/relationships/image" Target="../media/image1354.emf"/><Relationship Id="rId155" Type="http://schemas.openxmlformats.org/officeDocument/2006/relationships/image" Target="../media/image156.emf"/><Relationship Id="rId362" Type="http://schemas.openxmlformats.org/officeDocument/2006/relationships/image" Target="../media/image363.emf"/><Relationship Id="rId1213" Type="http://schemas.openxmlformats.org/officeDocument/2006/relationships/image" Target="../media/image1214.emf"/><Relationship Id="rId1297" Type="http://schemas.openxmlformats.org/officeDocument/2006/relationships/image" Target="../media/image1298.emf"/><Relationship Id="rId1420" Type="http://schemas.openxmlformats.org/officeDocument/2006/relationships/image" Target="../media/image1421.emf"/><Relationship Id="rId222" Type="http://schemas.openxmlformats.org/officeDocument/2006/relationships/image" Target="../media/image223.emf"/><Relationship Id="rId667" Type="http://schemas.openxmlformats.org/officeDocument/2006/relationships/image" Target="../media/image668.emf"/><Relationship Id="rId874" Type="http://schemas.openxmlformats.org/officeDocument/2006/relationships/image" Target="../media/image875.emf"/><Relationship Id="rId17" Type="http://schemas.openxmlformats.org/officeDocument/2006/relationships/image" Target="../media/image18.emf"/><Relationship Id="rId527" Type="http://schemas.openxmlformats.org/officeDocument/2006/relationships/image" Target="../media/image528.emf"/><Relationship Id="rId734" Type="http://schemas.openxmlformats.org/officeDocument/2006/relationships/image" Target="../media/image735.emf"/><Relationship Id="rId941" Type="http://schemas.openxmlformats.org/officeDocument/2006/relationships/image" Target="../media/image942.emf"/><Relationship Id="rId1157" Type="http://schemas.openxmlformats.org/officeDocument/2006/relationships/image" Target="../media/image1158.emf"/><Relationship Id="rId1364" Type="http://schemas.openxmlformats.org/officeDocument/2006/relationships/image" Target="../media/image1365.emf"/><Relationship Id="rId70" Type="http://schemas.openxmlformats.org/officeDocument/2006/relationships/image" Target="../media/image71.emf"/><Relationship Id="rId166" Type="http://schemas.openxmlformats.org/officeDocument/2006/relationships/image" Target="../media/image167.emf"/><Relationship Id="rId373" Type="http://schemas.openxmlformats.org/officeDocument/2006/relationships/image" Target="../media/image374.emf"/><Relationship Id="rId580" Type="http://schemas.openxmlformats.org/officeDocument/2006/relationships/image" Target="../media/image581.emf"/><Relationship Id="rId801" Type="http://schemas.openxmlformats.org/officeDocument/2006/relationships/image" Target="../media/image802.emf"/><Relationship Id="rId1017" Type="http://schemas.openxmlformats.org/officeDocument/2006/relationships/image" Target="../media/image1018.emf"/><Relationship Id="rId1224" Type="http://schemas.openxmlformats.org/officeDocument/2006/relationships/image" Target="../media/image1225.emf"/><Relationship Id="rId1431" Type="http://schemas.openxmlformats.org/officeDocument/2006/relationships/image" Target="../media/image1432.emf"/><Relationship Id="rId1" Type="http://schemas.openxmlformats.org/officeDocument/2006/relationships/slideLayout" Target="../slideLayouts/slideLayout7.xml"/><Relationship Id="rId233" Type="http://schemas.openxmlformats.org/officeDocument/2006/relationships/image" Target="../media/image234.emf"/><Relationship Id="rId440" Type="http://schemas.openxmlformats.org/officeDocument/2006/relationships/image" Target="../media/image441.emf"/><Relationship Id="rId678" Type="http://schemas.openxmlformats.org/officeDocument/2006/relationships/image" Target="../media/image679.emf"/><Relationship Id="rId885" Type="http://schemas.openxmlformats.org/officeDocument/2006/relationships/image" Target="../media/image886.emf"/><Relationship Id="rId1070" Type="http://schemas.openxmlformats.org/officeDocument/2006/relationships/image" Target="../media/image1071.emf"/><Relationship Id="rId28" Type="http://schemas.openxmlformats.org/officeDocument/2006/relationships/image" Target="../media/image29.emf"/><Relationship Id="rId300" Type="http://schemas.openxmlformats.org/officeDocument/2006/relationships/image" Target="../media/image301.emf"/><Relationship Id="rId538" Type="http://schemas.openxmlformats.org/officeDocument/2006/relationships/image" Target="../media/image539.emf"/><Relationship Id="rId745" Type="http://schemas.openxmlformats.org/officeDocument/2006/relationships/image" Target="../media/image746.emf"/><Relationship Id="rId952" Type="http://schemas.openxmlformats.org/officeDocument/2006/relationships/image" Target="../media/image953.emf"/><Relationship Id="rId1168" Type="http://schemas.openxmlformats.org/officeDocument/2006/relationships/image" Target="../media/image1169.emf"/><Relationship Id="rId1375" Type="http://schemas.openxmlformats.org/officeDocument/2006/relationships/image" Target="../media/image1376.emf"/><Relationship Id="rId81" Type="http://schemas.openxmlformats.org/officeDocument/2006/relationships/image" Target="../media/image82.emf"/><Relationship Id="rId177" Type="http://schemas.openxmlformats.org/officeDocument/2006/relationships/image" Target="../media/image178.emf"/><Relationship Id="rId384" Type="http://schemas.openxmlformats.org/officeDocument/2006/relationships/image" Target="../media/image385.emf"/><Relationship Id="rId591" Type="http://schemas.openxmlformats.org/officeDocument/2006/relationships/image" Target="../media/image592.emf"/><Relationship Id="rId605" Type="http://schemas.openxmlformats.org/officeDocument/2006/relationships/image" Target="../media/image606.emf"/><Relationship Id="rId812" Type="http://schemas.openxmlformats.org/officeDocument/2006/relationships/image" Target="../media/image813.emf"/><Relationship Id="rId1028" Type="http://schemas.openxmlformats.org/officeDocument/2006/relationships/image" Target="../media/image1029.emf"/><Relationship Id="rId1235" Type="http://schemas.openxmlformats.org/officeDocument/2006/relationships/image" Target="../media/image1236.emf"/><Relationship Id="rId244" Type="http://schemas.openxmlformats.org/officeDocument/2006/relationships/image" Target="../media/image245.emf"/><Relationship Id="rId689" Type="http://schemas.openxmlformats.org/officeDocument/2006/relationships/image" Target="../media/image690.emf"/><Relationship Id="rId896" Type="http://schemas.openxmlformats.org/officeDocument/2006/relationships/image" Target="../media/image897.emf"/><Relationship Id="rId1081" Type="http://schemas.openxmlformats.org/officeDocument/2006/relationships/image" Target="../media/image1082.emf"/><Relationship Id="rId1302" Type="http://schemas.openxmlformats.org/officeDocument/2006/relationships/image" Target="../media/image1303.emf"/><Relationship Id="rId39" Type="http://schemas.openxmlformats.org/officeDocument/2006/relationships/image" Target="../media/image40.emf"/><Relationship Id="rId286" Type="http://schemas.openxmlformats.org/officeDocument/2006/relationships/image" Target="../media/image287.emf"/><Relationship Id="rId451" Type="http://schemas.openxmlformats.org/officeDocument/2006/relationships/image" Target="../media/image452.emf"/><Relationship Id="rId493" Type="http://schemas.openxmlformats.org/officeDocument/2006/relationships/image" Target="../media/image494.emf"/><Relationship Id="rId507" Type="http://schemas.openxmlformats.org/officeDocument/2006/relationships/image" Target="../media/image508.emf"/><Relationship Id="rId549" Type="http://schemas.openxmlformats.org/officeDocument/2006/relationships/image" Target="../media/image550.emf"/><Relationship Id="rId714" Type="http://schemas.openxmlformats.org/officeDocument/2006/relationships/image" Target="../media/image715.emf"/><Relationship Id="rId756" Type="http://schemas.openxmlformats.org/officeDocument/2006/relationships/image" Target="../media/image757.emf"/><Relationship Id="rId921" Type="http://schemas.openxmlformats.org/officeDocument/2006/relationships/image" Target="../media/image922.emf"/><Relationship Id="rId1137" Type="http://schemas.openxmlformats.org/officeDocument/2006/relationships/image" Target="../media/image1138.emf"/><Relationship Id="rId1179" Type="http://schemas.openxmlformats.org/officeDocument/2006/relationships/image" Target="../media/image1180.emf"/><Relationship Id="rId1344" Type="http://schemas.openxmlformats.org/officeDocument/2006/relationships/image" Target="../media/image1345.emf"/><Relationship Id="rId1386" Type="http://schemas.openxmlformats.org/officeDocument/2006/relationships/image" Target="../media/image1387.emf"/><Relationship Id="rId50" Type="http://schemas.openxmlformats.org/officeDocument/2006/relationships/image" Target="../media/image51.emf"/><Relationship Id="rId104" Type="http://schemas.openxmlformats.org/officeDocument/2006/relationships/image" Target="../media/image105.emf"/><Relationship Id="rId146" Type="http://schemas.openxmlformats.org/officeDocument/2006/relationships/image" Target="../media/image147.emf"/><Relationship Id="rId188" Type="http://schemas.openxmlformats.org/officeDocument/2006/relationships/image" Target="../media/image189.emf"/><Relationship Id="rId311" Type="http://schemas.openxmlformats.org/officeDocument/2006/relationships/image" Target="../media/image312.emf"/><Relationship Id="rId353" Type="http://schemas.openxmlformats.org/officeDocument/2006/relationships/image" Target="../media/image354.emf"/><Relationship Id="rId395" Type="http://schemas.openxmlformats.org/officeDocument/2006/relationships/image" Target="../media/image396.emf"/><Relationship Id="rId409" Type="http://schemas.openxmlformats.org/officeDocument/2006/relationships/image" Target="../media/image410.emf"/><Relationship Id="rId560" Type="http://schemas.openxmlformats.org/officeDocument/2006/relationships/image" Target="../media/image561.emf"/><Relationship Id="rId798" Type="http://schemas.openxmlformats.org/officeDocument/2006/relationships/image" Target="../media/image799.emf"/><Relationship Id="rId963" Type="http://schemas.openxmlformats.org/officeDocument/2006/relationships/image" Target="../media/image964.emf"/><Relationship Id="rId1039" Type="http://schemas.openxmlformats.org/officeDocument/2006/relationships/image" Target="../media/image1040.emf"/><Relationship Id="rId1190" Type="http://schemas.openxmlformats.org/officeDocument/2006/relationships/image" Target="../media/image1191.emf"/><Relationship Id="rId1204" Type="http://schemas.openxmlformats.org/officeDocument/2006/relationships/image" Target="../media/image1205.emf"/><Relationship Id="rId1246" Type="http://schemas.openxmlformats.org/officeDocument/2006/relationships/image" Target="../media/image1247.emf"/><Relationship Id="rId1411" Type="http://schemas.openxmlformats.org/officeDocument/2006/relationships/image" Target="../media/image1412.emf"/><Relationship Id="rId92" Type="http://schemas.openxmlformats.org/officeDocument/2006/relationships/image" Target="../media/image93.emf"/><Relationship Id="rId213" Type="http://schemas.openxmlformats.org/officeDocument/2006/relationships/image" Target="../media/image214.emf"/><Relationship Id="rId420" Type="http://schemas.openxmlformats.org/officeDocument/2006/relationships/image" Target="../media/image421.emf"/><Relationship Id="rId616" Type="http://schemas.openxmlformats.org/officeDocument/2006/relationships/image" Target="../media/image617.emf"/><Relationship Id="rId658" Type="http://schemas.openxmlformats.org/officeDocument/2006/relationships/image" Target="../media/image659.emf"/><Relationship Id="rId823" Type="http://schemas.openxmlformats.org/officeDocument/2006/relationships/image" Target="../media/image824.emf"/><Relationship Id="rId865" Type="http://schemas.openxmlformats.org/officeDocument/2006/relationships/image" Target="../media/image866.emf"/><Relationship Id="rId1050" Type="http://schemas.openxmlformats.org/officeDocument/2006/relationships/image" Target="../media/image1051.emf"/><Relationship Id="rId1288" Type="http://schemas.openxmlformats.org/officeDocument/2006/relationships/image" Target="../media/image1289.emf"/><Relationship Id="rId255" Type="http://schemas.openxmlformats.org/officeDocument/2006/relationships/image" Target="../media/image256.emf"/><Relationship Id="rId297" Type="http://schemas.openxmlformats.org/officeDocument/2006/relationships/image" Target="../media/image298.emf"/><Relationship Id="rId462" Type="http://schemas.openxmlformats.org/officeDocument/2006/relationships/image" Target="../media/image463.emf"/><Relationship Id="rId518" Type="http://schemas.openxmlformats.org/officeDocument/2006/relationships/image" Target="../media/image519.emf"/><Relationship Id="rId725" Type="http://schemas.openxmlformats.org/officeDocument/2006/relationships/image" Target="../media/image726.emf"/><Relationship Id="rId932" Type="http://schemas.openxmlformats.org/officeDocument/2006/relationships/image" Target="../media/image933.emf"/><Relationship Id="rId1092" Type="http://schemas.openxmlformats.org/officeDocument/2006/relationships/image" Target="../media/image1093.emf"/><Relationship Id="rId1106" Type="http://schemas.openxmlformats.org/officeDocument/2006/relationships/image" Target="../media/image1107.emf"/><Relationship Id="rId1148" Type="http://schemas.openxmlformats.org/officeDocument/2006/relationships/image" Target="../media/image1149.emf"/><Relationship Id="rId1313" Type="http://schemas.openxmlformats.org/officeDocument/2006/relationships/image" Target="../media/image1314.emf"/><Relationship Id="rId1355" Type="http://schemas.openxmlformats.org/officeDocument/2006/relationships/image" Target="../media/image1356.emf"/><Relationship Id="rId1397" Type="http://schemas.openxmlformats.org/officeDocument/2006/relationships/image" Target="../media/image1398.emf"/><Relationship Id="rId115" Type="http://schemas.openxmlformats.org/officeDocument/2006/relationships/image" Target="../media/image116.emf"/><Relationship Id="rId157" Type="http://schemas.openxmlformats.org/officeDocument/2006/relationships/image" Target="../media/image158.emf"/><Relationship Id="rId322" Type="http://schemas.openxmlformats.org/officeDocument/2006/relationships/image" Target="../media/image323.emf"/><Relationship Id="rId364" Type="http://schemas.openxmlformats.org/officeDocument/2006/relationships/image" Target="../media/image365.emf"/><Relationship Id="rId767" Type="http://schemas.openxmlformats.org/officeDocument/2006/relationships/image" Target="../media/image768.emf"/><Relationship Id="rId974" Type="http://schemas.openxmlformats.org/officeDocument/2006/relationships/image" Target="../media/image975.emf"/><Relationship Id="rId1008" Type="http://schemas.openxmlformats.org/officeDocument/2006/relationships/image" Target="../media/image1009.emf"/><Relationship Id="rId1215" Type="http://schemas.openxmlformats.org/officeDocument/2006/relationships/image" Target="../media/image1216.emf"/><Relationship Id="rId1422" Type="http://schemas.openxmlformats.org/officeDocument/2006/relationships/image" Target="../media/image1423.emf"/><Relationship Id="rId61" Type="http://schemas.openxmlformats.org/officeDocument/2006/relationships/image" Target="../media/image62.emf"/><Relationship Id="rId199" Type="http://schemas.openxmlformats.org/officeDocument/2006/relationships/image" Target="../media/image200.emf"/><Relationship Id="rId571" Type="http://schemas.openxmlformats.org/officeDocument/2006/relationships/image" Target="../media/image572.emf"/><Relationship Id="rId627" Type="http://schemas.openxmlformats.org/officeDocument/2006/relationships/image" Target="../media/image628.emf"/><Relationship Id="rId669" Type="http://schemas.openxmlformats.org/officeDocument/2006/relationships/image" Target="../media/image670.emf"/><Relationship Id="rId834" Type="http://schemas.openxmlformats.org/officeDocument/2006/relationships/image" Target="../media/image835.emf"/><Relationship Id="rId876" Type="http://schemas.openxmlformats.org/officeDocument/2006/relationships/image" Target="../media/image877.emf"/><Relationship Id="rId1257" Type="http://schemas.openxmlformats.org/officeDocument/2006/relationships/image" Target="../media/image1258.emf"/><Relationship Id="rId1299" Type="http://schemas.openxmlformats.org/officeDocument/2006/relationships/image" Target="../media/image1300.emf"/><Relationship Id="rId19" Type="http://schemas.openxmlformats.org/officeDocument/2006/relationships/image" Target="../media/image20.emf"/><Relationship Id="rId224" Type="http://schemas.openxmlformats.org/officeDocument/2006/relationships/image" Target="../media/image225.emf"/><Relationship Id="rId266" Type="http://schemas.openxmlformats.org/officeDocument/2006/relationships/image" Target="../media/image267.emf"/><Relationship Id="rId431" Type="http://schemas.openxmlformats.org/officeDocument/2006/relationships/image" Target="../media/image432.emf"/><Relationship Id="rId473" Type="http://schemas.openxmlformats.org/officeDocument/2006/relationships/image" Target="../media/image474.emf"/><Relationship Id="rId529" Type="http://schemas.openxmlformats.org/officeDocument/2006/relationships/image" Target="../media/image530.emf"/><Relationship Id="rId680" Type="http://schemas.openxmlformats.org/officeDocument/2006/relationships/image" Target="../media/image681.emf"/><Relationship Id="rId736" Type="http://schemas.openxmlformats.org/officeDocument/2006/relationships/image" Target="../media/image737.emf"/><Relationship Id="rId901" Type="http://schemas.openxmlformats.org/officeDocument/2006/relationships/image" Target="../media/image902.emf"/><Relationship Id="rId1061" Type="http://schemas.openxmlformats.org/officeDocument/2006/relationships/image" Target="../media/image1062.emf"/><Relationship Id="rId1117" Type="http://schemas.openxmlformats.org/officeDocument/2006/relationships/image" Target="../media/image1118.emf"/><Relationship Id="rId1159" Type="http://schemas.openxmlformats.org/officeDocument/2006/relationships/image" Target="../media/image1160.emf"/><Relationship Id="rId1324" Type="http://schemas.openxmlformats.org/officeDocument/2006/relationships/image" Target="../media/image1325.emf"/><Relationship Id="rId1366" Type="http://schemas.openxmlformats.org/officeDocument/2006/relationships/image" Target="../media/image1367.emf"/><Relationship Id="rId30" Type="http://schemas.openxmlformats.org/officeDocument/2006/relationships/image" Target="../media/image31.emf"/><Relationship Id="rId126" Type="http://schemas.openxmlformats.org/officeDocument/2006/relationships/image" Target="../media/image127.emf"/><Relationship Id="rId168" Type="http://schemas.openxmlformats.org/officeDocument/2006/relationships/image" Target="../media/image169.emf"/><Relationship Id="rId333" Type="http://schemas.openxmlformats.org/officeDocument/2006/relationships/image" Target="../media/image334.emf"/><Relationship Id="rId540" Type="http://schemas.openxmlformats.org/officeDocument/2006/relationships/image" Target="../media/image541.emf"/><Relationship Id="rId778" Type="http://schemas.openxmlformats.org/officeDocument/2006/relationships/image" Target="../media/image779.emf"/><Relationship Id="rId943" Type="http://schemas.openxmlformats.org/officeDocument/2006/relationships/image" Target="../media/image944.emf"/><Relationship Id="rId985" Type="http://schemas.openxmlformats.org/officeDocument/2006/relationships/image" Target="../media/image986.emf"/><Relationship Id="rId1019" Type="http://schemas.openxmlformats.org/officeDocument/2006/relationships/image" Target="../media/image1020.emf"/><Relationship Id="rId1170" Type="http://schemas.openxmlformats.org/officeDocument/2006/relationships/image" Target="../media/image1171.emf"/><Relationship Id="rId72" Type="http://schemas.openxmlformats.org/officeDocument/2006/relationships/image" Target="../media/image73.emf"/><Relationship Id="rId375" Type="http://schemas.openxmlformats.org/officeDocument/2006/relationships/image" Target="../media/image376.emf"/><Relationship Id="rId582" Type="http://schemas.openxmlformats.org/officeDocument/2006/relationships/image" Target="../media/image583.emf"/><Relationship Id="rId638" Type="http://schemas.openxmlformats.org/officeDocument/2006/relationships/image" Target="../media/image639.emf"/><Relationship Id="rId803" Type="http://schemas.openxmlformats.org/officeDocument/2006/relationships/image" Target="../media/image804.emf"/><Relationship Id="rId845" Type="http://schemas.openxmlformats.org/officeDocument/2006/relationships/image" Target="../media/image846.emf"/><Relationship Id="rId1030" Type="http://schemas.openxmlformats.org/officeDocument/2006/relationships/image" Target="../media/image1031.emf"/><Relationship Id="rId1226" Type="http://schemas.openxmlformats.org/officeDocument/2006/relationships/image" Target="../media/image1227.emf"/><Relationship Id="rId1268" Type="http://schemas.openxmlformats.org/officeDocument/2006/relationships/image" Target="../media/image1269.emf"/><Relationship Id="rId1433" Type="http://schemas.openxmlformats.org/officeDocument/2006/relationships/image" Target="../media/image1434.emf"/><Relationship Id="rId3" Type="http://schemas.openxmlformats.org/officeDocument/2006/relationships/image" Target="../media/image4.emf"/><Relationship Id="rId235" Type="http://schemas.openxmlformats.org/officeDocument/2006/relationships/image" Target="../media/image236.emf"/><Relationship Id="rId277" Type="http://schemas.openxmlformats.org/officeDocument/2006/relationships/image" Target="../media/image278.emf"/><Relationship Id="rId400" Type="http://schemas.openxmlformats.org/officeDocument/2006/relationships/image" Target="../media/image401.emf"/><Relationship Id="rId442" Type="http://schemas.openxmlformats.org/officeDocument/2006/relationships/image" Target="../media/image443.emf"/><Relationship Id="rId484" Type="http://schemas.openxmlformats.org/officeDocument/2006/relationships/image" Target="../media/image485.emf"/><Relationship Id="rId705" Type="http://schemas.openxmlformats.org/officeDocument/2006/relationships/image" Target="../media/image706.emf"/><Relationship Id="rId887" Type="http://schemas.openxmlformats.org/officeDocument/2006/relationships/image" Target="../media/image888.emf"/><Relationship Id="rId1072" Type="http://schemas.openxmlformats.org/officeDocument/2006/relationships/image" Target="../media/image1073.emf"/><Relationship Id="rId1128" Type="http://schemas.openxmlformats.org/officeDocument/2006/relationships/image" Target="../media/image1129.emf"/><Relationship Id="rId1335" Type="http://schemas.openxmlformats.org/officeDocument/2006/relationships/image" Target="../media/image1336.emf"/><Relationship Id="rId137" Type="http://schemas.openxmlformats.org/officeDocument/2006/relationships/image" Target="../media/image138.emf"/><Relationship Id="rId302" Type="http://schemas.openxmlformats.org/officeDocument/2006/relationships/image" Target="../media/image303.emf"/><Relationship Id="rId344" Type="http://schemas.openxmlformats.org/officeDocument/2006/relationships/image" Target="../media/image345.emf"/><Relationship Id="rId691" Type="http://schemas.openxmlformats.org/officeDocument/2006/relationships/image" Target="../media/image692.emf"/><Relationship Id="rId747" Type="http://schemas.openxmlformats.org/officeDocument/2006/relationships/image" Target="../media/image748.emf"/><Relationship Id="rId789" Type="http://schemas.openxmlformats.org/officeDocument/2006/relationships/image" Target="../media/image790.emf"/><Relationship Id="rId912" Type="http://schemas.openxmlformats.org/officeDocument/2006/relationships/image" Target="../media/image913.emf"/><Relationship Id="rId954" Type="http://schemas.openxmlformats.org/officeDocument/2006/relationships/image" Target="../media/image955.emf"/><Relationship Id="rId996" Type="http://schemas.openxmlformats.org/officeDocument/2006/relationships/image" Target="../media/image997.emf"/><Relationship Id="rId1377" Type="http://schemas.openxmlformats.org/officeDocument/2006/relationships/image" Target="../media/image1378.emf"/><Relationship Id="rId41" Type="http://schemas.openxmlformats.org/officeDocument/2006/relationships/image" Target="../media/image42.emf"/><Relationship Id="rId83" Type="http://schemas.openxmlformats.org/officeDocument/2006/relationships/image" Target="../media/image84.emf"/><Relationship Id="rId179" Type="http://schemas.openxmlformats.org/officeDocument/2006/relationships/image" Target="../media/image180.emf"/><Relationship Id="rId386" Type="http://schemas.openxmlformats.org/officeDocument/2006/relationships/image" Target="../media/image387.emf"/><Relationship Id="rId551" Type="http://schemas.openxmlformats.org/officeDocument/2006/relationships/image" Target="../media/image552.emf"/><Relationship Id="rId593" Type="http://schemas.openxmlformats.org/officeDocument/2006/relationships/image" Target="../media/image594.emf"/><Relationship Id="rId607" Type="http://schemas.openxmlformats.org/officeDocument/2006/relationships/image" Target="../media/image608.emf"/><Relationship Id="rId649" Type="http://schemas.openxmlformats.org/officeDocument/2006/relationships/image" Target="../media/image650.emf"/><Relationship Id="rId814" Type="http://schemas.openxmlformats.org/officeDocument/2006/relationships/image" Target="../media/image815.emf"/><Relationship Id="rId856" Type="http://schemas.openxmlformats.org/officeDocument/2006/relationships/image" Target="../media/image857.emf"/><Relationship Id="rId1181" Type="http://schemas.openxmlformats.org/officeDocument/2006/relationships/image" Target="../media/image1182.emf"/><Relationship Id="rId1237" Type="http://schemas.openxmlformats.org/officeDocument/2006/relationships/image" Target="../media/image1238.emf"/><Relationship Id="rId1279" Type="http://schemas.openxmlformats.org/officeDocument/2006/relationships/image" Target="../media/image1280.emf"/><Relationship Id="rId1402" Type="http://schemas.openxmlformats.org/officeDocument/2006/relationships/image" Target="../media/image1403.emf"/><Relationship Id="rId190" Type="http://schemas.openxmlformats.org/officeDocument/2006/relationships/image" Target="../media/image191.emf"/><Relationship Id="rId204" Type="http://schemas.openxmlformats.org/officeDocument/2006/relationships/image" Target="../media/image205.emf"/><Relationship Id="rId246" Type="http://schemas.openxmlformats.org/officeDocument/2006/relationships/image" Target="../media/image247.emf"/><Relationship Id="rId288" Type="http://schemas.openxmlformats.org/officeDocument/2006/relationships/image" Target="../media/image289.emf"/><Relationship Id="rId411" Type="http://schemas.openxmlformats.org/officeDocument/2006/relationships/image" Target="../media/image412.emf"/><Relationship Id="rId453" Type="http://schemas.openxmlformats.org/officeDocument/2006/relationships/image" Target="../media/image454.emf"/><Relationship Id="rId509" Type="http://schemas.openxmlformats.org/officeDocument/2006/relationships/image" Target="../media/image510.emf"/><Relationship Id="rId660" Type="http://schemas.openxmlformats.org/officeDocument/2006/relationships/image" Target="../media/image661.emf"/><Relationship Id="rId898" Type="http://schemas.openxmlformats.org/officeDocument/2006/relationships/image" Target="../media/image899.emf"/><Relationship Id="rId1041" Type="http://schemas.openxmlformats.org/officeDocument/2006/relationships/image" Target="../media/image1042.emf"/><Relationship Id="rId1083" Type="http://schemas.openxmlformats.org/officeDocument/2006/relationships/image" Target="../media/image1084.emf"/><Relationship Id="rId1139" Type="http://schemas.openxmlformats.org/officeDocument/2006/relationships/image" Target="../media/image1140.emf"/><Relationship Id="rId1290" Type="http://schemas.openxmlformats.org/officeDocument/2006/relationships/image" Target="../media/image1291.emf"/><Relationship Id="rId1304" Type="http://schemas.openxmlformats.org/officeDocument/2006/relationships/image" Target="../media/image1305.emf"/><Relationship Id="rId1346" Type="http://schemas.openxmlformats.org/officeDocument/2006/relationships/image" Target="../media/image1347.emf"/><Relationship Id="rId106" Type="http://schemas.openxmlformats.org/officeDocument/2006/relationships/image" Target="../media/image107.emf"/><Relationship Id="rId313" Type="http://schemas.openxmlformats.org/officeDocument/2006/relationships/image" Target="../media/image314.emf"/><Relationship Id="rId495" Type="http://schemas.openxmlformats.org/officeDocument/2006/relationships/image" Target="../media/image496.emf"/><Relationship Id="rId716" Type="http://schemas.openxmlformats.org/officeDocument/2006/relationships/image" Target="../media/image717.emf"/><Relationship Id="rId758" Type="http://schemas.openxmlformats.org/officeDocument/2006/relationships/image" Target="../media/image759.emf"/><Relationship Id="rId923" Type="http://schemas.openxmlformats.org/officeDocument/2006/relationships/image" Target="../media/image924.emf"/><Relationship Id="rId965" Type="http://schemas.openxmlformats.org/officeDocument/2006/relationships/image" Target="../media/image966.emf"/><Relationship Id="rId1150" Type="http://schemas.openxmlformats.org/officeDocument/2006/relationships/image" Target="../media/image1151.emf"/><Relationship Id="rId1388" Type="http://schemas.openxmlformats.org/officeDocument/2006/relationships/image" Target="../media/image1389.emf"/><Relationship Id="rId10" Type="http://schemas.openxmlformats.org/officeDocument/2006/relationships/image" Target="../media/image11.emf"/><Relationship Id="rId52" Type="http://schemas.openxmlformats.org/officeDocument/2006/relationships/image" Target="../media/image53.emf"/><Relationship Id="rId94" Type="http://schemas.openxmlformats.org/officeDocument/2006/relationships/image" Target="../media/image95.emf"/><Relationship Id="rId148" Type="http://schemas.openxmlformats.org/officeDocument/2006/relationships/image" Target="../media/image149.emf"/><Relationship Id="rId355" Type="http://schemas.openxmlformats.org/officeDocument/2006/relationships/image" Target="../media/image356.emf"/><Relationship Id="rId397" Type="http://schemas.openxmlformats.org/officeDocument/2006/relationships/image" Target="../media/image398.emf"/><Relationship Id="rId520" Type="http://schemas.openxmlformats.org/officeDocument/2006/relationships/image" Target="../media/image521.emf"/><Relationship Id="rId562" Type="http://schemas.openxmlformats.org/officeDocument/2006/relationships/image" Target="../media/image563.emf"/><Relationship Id="rId618" Type="http://schemas.openxmlformats.org/officeDocument/2006/relationships/image" Target="../media/image619.emf"/><Relationship Id="rId825" Type="http://schemas.openxmlformats.org/officeDocument/2006/relationships/image" Target="../media/image826.emf"/><Relationship Id="rId1192" Type="http://schemas.openxmlformats.org/officeDocument/2006/relationships/image" Target="../media/image1193.emf"/><Relationship Id="rId1206" Type="http://schemas.openxmlformats.org/officeDocument/2006/relationships/image" Target="../media/image1207.emf"/><Relationship Id="rId1248" Type="http://schemas.openxmlformats.org/officeDocument/2006/relationships/image" Target="../media/image1249.emf"/><Relationship Id="rId1413" Type="http://schemas.openxmlformats.org/officeDocument/2006/relationships/image" Target="../media/image1414.emf"/><Relationship Id="rId215" Type="http://schemas.openxmlformats.org/officeDocument/2006/relationships/image" Target="../media/image216.emf"/><Relationship Id="rId257" Type="http://schemas.openxmlformats.org/officeDocument/2006/relationships/image" Target="../media/image258.emf"/><Relationship Id="rId422" Type="http://schemas.openxmlformats.org/officeDocument/2006/relationships/image" Target="../media/image423.emf"/><Relationship Id="rId464" Type="http://schemas.openxmlformats.org/officeDocument/2006/relationships/image" Target="../media/image465.emf"/><Relationship Id="rId867" Type="http://schemas.openxmlformats.org/officeDocument/2006/relationships/image" Target="../media/image868.emf"/><Relationship Id="rId1010" Type="http://schemas.openxmlformats.org/officeDocument/2006/relationships/image" Target="../media/image1011.emf"/><Relationship Id="rId1052" Type="http://schemas.openxmlformats.org/officeDocument/2006/relationships/image" Target="../media/image1053.emf"/><Relationship Id="rId1094" Type="http://schemas.openxmlformats.org/officeDocument/2006/relationships/image" Target="../media/image1095.emf"/><Relationship Id="rId1108" Type="http://schemas.openxmlformats.org/officeDocument/2006/relationships/image" Target="../media/image1109.emf"/><Relationship Id="rId1315" Type="http://schemas.openxmlformats.org/officeDocument/2006/relationships/image" Target="../media/image1316.emf"/><Relationship Id="rId299" Type="http://schemas.openxmlformats.org/officeDocument/2006/relationships/image" Target="../media/image300.emf"/><Relationship Id="rId727" Type="http://schemas.openxmlformats.org/officeDocument/2006/relationships/image" Target="../media/image728.emf"/><Relationship Id="rId934" Type="http://schemas.openxmlformats.org/officeDocument/2006/relationships/image" Target="../media/image935.emf"/><Relationship Id="rId1357" Type="http://schemas.openxmlformats.org/officeDocument/2006/relationships/image" Target="../media/image1358.emf"/><Relationship Id="rId63" Type="http://schemas.openxmlformats.org/officeDocument/2006/relationships/image" Target="../media/image64.emf"/><Relationship Id="rId159" Type="http://schemas.openxmlformats.org/officeDocument/2006/relationships/image" Target="../media/image160.emf"/><Relationship Id="rId366" Type="http://schemas.openxmlformats.org/officeDocument/2006/relationships/image" Target="../media/image367.emf"/><Relationship Id="rId573" Type="http://schemas.openxmlformats.org/officeDocument/2006/relationships/image" Target="../media/image574.emf"/><Relationship Id="rId780" Type="http://schemas.openxmlformats.org/officeDocument/2006/relationships/image" Target="../media/image781.emf"/><Relationship Id="rId1217" Type="http://schemas.openxmlformats.org/officeDocument/2006/relationships/image" Target="../media/image1218.emf"/><Relationship Id="rId1424" Type="http://schemas.openxmlformats.org/officeDocument/2006/relationships/image" Target="../media/image1425.emf"/><Relationship Id="rId226" Type="http://schemas.openxmlformats.org/officeDocument/2006/relationships/image" Target="../media/image227.emf"/><Relationship Id="rId433" Type="http://schemas.openxmlformats.org/officeDocument/2006/relationships/image" Target="../media/image434.emf"/><Relationship Id="rId878" Type="http://schemas.openxmlformats.org/officeDocument/2006/relationships/image" Target="../media/image879.emf"/><Relationship Id="rId1063" Type="http://schemas.openxmlformats.org/officeDocument/2006/relationships/image" Target="../media/image1064.emf"/><Relationship Id="rId1270" Type="http://schemas.openxmlformats.org/officeDocument/2006/relationships/image" Target="../media/image1271.emf"/><Relationship Id="rId640" Type="http://schemas.openxmlformats.org/officeDocument/2006/relationships/image" Target="../media/image641.emf"/><Relationship Id="rId738" Type="http://schemas.openxmlformats.org/officeDocument/2006/relationships/image" Target="../media/image739.emf"/><Relationship Id="rId945" Type="http://schemas.openxmlformats.org/officeDocument/2006/relationships/image" Target="../media/image946.emf"/><Relationship Id="rId1368" Type="http://schemas.openxmlformats.org/officeDocument/2006/relationships/image" Target="../media/image1369.emf"/><Relationship Id="rId74" Type="http://schemas.openxmlformats.org/officeDocument/2006/relationships/image" Target="../media/image75.emf"/><Relationship Id="rId377" Type="http://schemas.openxmlformats.org/officeDocument/2006/relationships/image" Target="../media/image378.emf"/><Relationship Id="rId500" Type="http://schemas.openxmlformats.org/officeDocument/2006/relationships/image" Target="../media/image501.emf"/><Relationship Id="rId584" Type="http://schemas.openxmlformats.org/officeDocument/2006/relationships/image" Target="../media/image585.emf"/><Relationship Id="rId805" Type="http://schemas.openxmlformats.org/officeDocument/2006/relationships/image" Target="../media/image806.emf"/><Relationship Id="rId1130" Type="http://schemas.openxmlformats.org/officeDocument/2006/relationships/image" Target="../media/image1131.emf"/><Relationship Id="rId1228" Type="http://schemas.openxmlformats.org/officeDocument/2006/relationships/image" Target="../media/image1229.emf"/><Relationship Id="rId1435" Type="http://schemas.openxmlformats.org/officeDocument/2006/relationships/image" Target="../media/image1436.emf"/><Relationship Id="rId5" Type="http://schemas.openxmlformats.org/officeDocument/2006/relationships/image" Target="../media/image6.emf"/><Relationship Id="rId237" Type="http://schemas.openxmlformats.org/officeDocument/2006/relationships/image" Target="../media/image238.emf"/><Relationship Id="rId791" Type="http://schemas.openxmlformats.org/officeDocument/2006/relationships/image" Target="../media/image792.emf"/><Relationship Id="rId889" Type="http://schemas.openxmlformats.org/officeDocument/2006/relationships/image" Target="../media/image890.emf"/><Relationship Id="rId1074" Type="http://schemas.openxmlformats.org/officeDocument/2006/relationships/image" Target="../media/image1075.emf"/><Relationship Id="rId444" Type="http://schemas.openxmlformats.org/officeDocument/2006/relationships/image" Target="../media/image445.emf"/><Relationship Id="rId651" Type="http://schemas.openxmlformats.org/officeDocument/2006/relationships/image" Target="../media/image652.emf"/><Relationship Id="rId749" Type="http://schemas.openxmlformats.org/officeDocument/2006/relationships/image" Target="../media/image750.emf"/><Relationship Id="rId1281" Type="http://schemas.openxmlformats.org/officeDocument/2006/relationships/image" Target="../media/image1282.emf"/><Relationship Id="rId1379" Type="http://schemas.openxmlformats.org/officeDocument/2006/relationships/image" Target="../media/image1380.emf"/><Relationship Id="rId290" Type="http://schemas.openxmlformats.org/officeDocument/2006/relationships/image" Target="../media/image291.emf"/><Relationship Id="rId304" Type="http://schemas.openxmlformats.org/officeDocument/2006/relationships/image" Target="../media/image305.emf"/><Relationship Id="rId388" Type="http://schemas.openxmlformats.org/officeDocument/2006/relationships/image" Target="../media/image389.emf"/><Relationship Id="rId511" Type="http://schemas.openxmlformats.org/officeDocument/2006/relationships/image" Target="../media/image512.emf"/><Relationship Id="rId609" Type="http://schemas.openxmlformats.org/officeDocument/2006/relationships/image" Target="../media/image610.emf"/><Relationship Id="rId956" Type="http://schemas.openxmlformats.org/officeDocument/2006/relationships/image" Target="../media/image957.emf"/><Relationship Id="rId1141" Type="http://schemas.openxmlformats.org/officeDocument/2006/relationships/image" Target="../media/image1142.emf"/><Relationship Id="rId1239" Type="http://schemas.openxmlformats.org/officeDocument/2006/relationships/image" Target="../media/image1240.emf"/><Relationship Id="rId85" Type="http://schemas.openxmlformats.org/officeDocument/2006/relationships/image" Target="../media/image86.emf"/><Relationship Id="rId150" Type="http://schemas.openxmlformats.org/officeDocument/2006/relationships/image" Target="../media/image151.emf"/><Relationship Id="rId595" Type="http://schemas.openxmlformats.org/officeDocument/2006/relationships/image" Target="../media/image596.emf"/><Relationship Id="rId816" Type="http://schemas.openxmlformats.org/officeDocument/2006/relationships/image" Target="../media/image817.emf"/><Relationship Id="rId1001" Type="http://schemas.openxmlformats.org/officeDocument/2006/relationships/image" Target="../media/image1002.emf"/><Relationship Id="rId248" Type="http://schemas.openxmlformats.org/officeDocument/2006/relationships/image" Target="../media/image249.emf"/><Relationship Id="rId455" Type="http://schemas.openxmlformats.org/officeDocument/2006/relationships/image" Target="../media/image456.emf"/><Relationship Id="rId662" Type="http://schemas.openxmlformats.org/officeDocument/2006/relationships/image" Target="../media/image663.emf"/><Relationship Id="rId1085" Type="http://schemas.openxmlformats.org/officeDocument/2006/relationships/image" Target="../media/image1086.emf"/><Relationship Id="rId1292" Type="http://schemas.openxmlformats.org/officeDocument/2006/relationships/image" Target="../media/image1293.emf"/><Relationship Id="rId1306" Type="http://schemas.openxmlformats.org/officeDocument/2006/relationships/image" Target="../media/image1307.emf"/><Relationship Id="rId12" Type="http://schemas.openxmlformats.org/officeDocument/2006/relationships/image" Target="../media/image13.emf"/><Relationship Id="rId108" Type="http://schemas.openxmlformats.org/officeDocument/2006/relationships/image" Target="../media/image109.emf"/><Relationship Id="rId315" Type="http://schemas.openxmlformats.org/officeDocument/2006/relationships/image" Target="../media/image316.emf"/><Relationship Id="rId522" Type="http://schemas.openxmlformats.org/officeDocument/2006/relationships/image" Target="../media/image523.emf"/><Relationship Id="rId967" Type="http://schemas.openxmlformats.org/officeDocument/2006/relationships/image" Target="../media/image968.emf"/><Relationship Id="rId1152" Type="http://schemas.openxmlformats.org/officeDocument/2006/relationships/image" Target="../media/image1153.emf"/><Relationship Id="rId96" Type="http://schemas.openxmlformats.org/officeDocument/2006/relationships/image" Target="../media/image97.emf"/><Relationship Id="rId161" Type="http://schemas.openxmlformats.org/officeDocument/2006/relationships/image" Target="../media/image162.emf"/><Relationship Id="rId399" Type="http://schemas.openxmlformats.org/officeDocument/2006/relationships/image" Target="../media/image400.emf"/><Relationship Id="rId827" Type="http://schemas.openxmlformats.org/officeDocument/2006/relationships/image" Target="../media/image828.emf"/><Relationship Id="rId1012" Type="http://schemas.openxmlformats.org/officeDocument/2006/relationships/image" Target="../media/image1013.emf"/><Relationship Id="rId259" Type="http://schemas.openxmlformats.org/officeDocument/2006/relationships/image" Target="../media/image260.emf"/><Relationship Id="rId466" Type="http://schemas.openxmlformats.org/officeDocument/2006/relationships/image" Target="../media/image467.emf"/><Relationship Id="rId673" Type="http://schemas.openxmlformats.org/officeDocument/2006/relationships/image" Target="../media/image674.emf"/><Relationship Id="rId880" Type="http://schemas.openxmlformats.org/officeDocument/2006/relationships/image" Target="../media/image881.emf"/><Relationship Id="rId1096" Type="http://schemas.openxmlformats.org/officeDocument/2006/relationships/image" Target="../media/image1097.emf"/><Relationship Id="rId1317" Type="http://schemas.openxmlformats.org/officeDocument/2006/relationships/image" Target="../media/image1318.emf"/><Relationship Id="rId23" Type="http://schemas.openxmlformats.org/officeDocument/2006/relationships/image" Target="../media/image24.emf"/><Relationship Id="rId119" Type="http://schemas.openxmlformats.org/officeDocument/2006/relationships/image" Target="../media/image120.emf"/><Relationship Id="rId326" Type="http://schemas.openxmlformats.org/officeDocument/2006/relationships/image" Target="../media/image327.emf"/><Relationship Id="rId533" Type="http://schemas.openxmlformats.org/officeDocument/2006/relationships/image" Target="../media/image534.emf"/><Relationship Id="rId978" Type="http://schemas.openxmlformats.org/officeDocument/2006/relationships/image" Target="../media/image979.emf"/><Relationship Id="rId1163" Type="http://schemas.openxmlformats.org/officeDocument/2006/relationships/image" Target="../media/image1164.emf"/><Relationship Id="rId1370" Type="http://schemas.openxmlformats.org/officeDocument/2006/relationships/image" Target="../media/image1371.emf"/><Relationship Id="rId740" Type="http://schemas.openxmlformats.org/officeDocument/2006/relationships/image" Target="../media/image741.emf"/><Relationship Id="rId838" Type="http://schemas.openxmlformats.org/officeDocument/2006/relationships/image" Target="../media/image839.emf"/><Relationship Id="rId1023" Type="http://schemas.openxmlformats.org/officeDocument/2006/relationships/image" Target="../media/image1024.emf"/><Relationship Id="rId172" Type="http://schemas.openxmlformats.org/officeDocument/2006/relationships/image" Target="../media/image173.emf"/><Relationship Id="rId477" Type="http://schemas.openxmlformats.org/officeDocument/2006/relationships/image" Target="../media/image478.emf"/><Relationship Id="rId600" Type="http://schemas.openxmlformats.org/officeDocument/2006/relationships/image" Target="../media/image601.emf"/><Relationship Id="rId684" Type="http://schemas.openxmlformats.org/officeDocument/2006/relationships/image" Target="../media/image685.emf"/><Relationship Id="rId1230" Type="http://schemas.openxmlformats.org/officeDocument/2006/relationships/image" Target="../media/image1231.emf"/><Relationship Id="rId1328" Type="http://schemas.openxmlformats.org/officeDocument/2006/relationships/image" Target="../media/image1329.emf"/><Relationship Id="rId337" Type="http://schemas.openxmlformats.org/officeDocument/2006/relationships/image" Target="../media/image338.emf"/><Relationship Id="rId891" Type="http://schemas.openxmlformats.org/officeDocument/2006/relationships/image" Target="../media/image892.emf"/><Relationship Id="rId905" Type="http://schemas.openxmlformats.org/officeDocument/2006/relationships/image" Target="../media/image906.emf"/><Relationship Id="rId989" Type="http://schemas.openxmlformats.org/officeDocument/2006/relationships/image" Target="../media/image990.emf"/><Relationship Id="rId34" Type="http://schemas.openxmlformats.org/officeDocument/2006/relationships/image" Target="../media/image35.emf"/><Relationship Id="rId544" Type="http://schemas.openxmlformats.org/officeDocument/2006/relationships/image" Target="../media/image545.emf"/><Relationship Id="rId751" Type="http://schemas.openxmlformats.org/officeDocument/2006/relationships/image" Target="../media/image752.emf"/><Relationship Id="rId849" Type="http://schemas.openxmlformats.org/officeDocument/2006/relationships/image" Target="../media/image850.emf"/><Relationship Id="rId1174" Type="http://schemas.openxmlformats.org/officeDocument/2006/relationships/image" Target="../media/image1175.emf"/><Relationship Id="rId1381" Type="http://schemas.openxmlformats.org/officeDocument/2006/relationships/image" Target="../media/image1382.emf"/><Relationship Id="rId183" Type="http://schemas.openxmlformats.org/officeDocument/2006/relationships/image" Target="../media/image184.emf"/><Relationship Id="rId390" Type="http://schemas.openxmlformats.org/officeDocument/2006/relationships/image" Target="../media/image391.emf"/><Relationship Id="rId404" Type="http://schemas.openxmlformats.org/officeDocument/2006/relationships/image" Target="../media/image405.emf"/><Relationship Id="rId611" Type="http://schemas.openxmlformats.org/officeDocument/2006/relationships/image" Target="../media/image612.emf"/><Relationship Id="rId1034" Type="http://schemas.openxmlformats.org/officeDocument/2006/relationships/image" Target="../media/image1035.emf"/><Relationship Id="rId1241" Type="http://schemas.openxmlformats.org/officeDocument/2006/relationships/image" Target="../media/image1242.emf"/><Relationship Id="rId1339" Type="http://schemas.openxmlformats.org/officeDocument/2006/relationships/image" Target="../media/image1340.emf"/><Relationship Id="rId250" Type="http://schemas.openxmlformats.org/officeDocument/2006/relationships/image" Target="../media/image251.emf"/><Relationship Id="rId488" Type="http://schemas.openxmlformats.org/officeDocument/2006/relationships/image" Target="../media/image489.emf"/><Relationship Id="rId695" Type="http://schemas.openxmlformats.org/officeDocument/2006/relationships/image" Target="../media/image696.emf"/><Relationship Id="rId709" Type="http://schemas.openxmlformats.org/officeDocument/2006/relationships/image" Target="../media/image710.emf"/><Relationship Id="rId916" Type="http://schemas.openxmlformats.org/officeDocument/2006/relationships/image" Target="../media/image917.emf"/><Relationship Id="rId1101" Type="http://schemas.openxmlformats.org/officeDocument/2006/relationships/image" Target="../media/image1102.emf"/><Relationship Id="rId45" Type="http://schemas.openxmlformats.org/officeDocument/2006/relationships/image" Target="../media/image46.emf"/><Relationship Id="rId110" Type="http://schemas.openxmlformats.org/officeDocument/2006/relationships/image" Target="../media/image111.emf"/><Relationship Id="rId348" Type="http://schemas.openxmlformats.org/officeDocument/2006/relationships/image" Target="../media/image349.emf"/><Relationship Id="rId555" Type="http://schemas.openxmlformats.org/officeDocument/2006/relationships/image" Target="../media/image556.emf"/><Relationship Id="rId762" Type="http://schemas.openxmlformats.org/officeDocument/2006/relationships/image" Target="../media/image763.emf"/><Relationship Id="rId1185" Type="http://schemas.openxmlformats.org/officeDocument/2006/relationships/image" Target="../media/image1186.emf"/><Relationship Id="rId1392" Type="http://schemas.openxmlformats.org/officeDocument/2006/relationships/image" Target="../media/image1393.emf"/><Relationship Id="rId1406" Type="http://schemas.openxmlformats.org/officeDocument/2006/relationships/image" Target="../media/image1407.emf"/><Relationship Id="rId194" Type="http://schemas.openxmlformats.org/officeDocument/2006/relationships/image" Target="../media/image195.emf"/><Relationship Id="rId208" Type="http://schemas.openxmlformats.org/officeDocument/2006/relationships/image" Target="../media/image209.emf"/><Relationship Id="rId415" Type="http://schemas.openxmlformats.org/officeDocument/2006/relationships/image" Target="../media/image416.emf"/><Relationship Id="rId622" Type="http://schemas.openxmlformats.org/officeDocument/2006/relationships/image" Target="../media/image623.emf"/><Relationship Id="rId1045" Type="http://schemas.openxmlformats.org/officeDocument/2006/relationships/image" Target="../media/image1046.emf"/><Relationship Id="rId1252" Type="http://schemas.openxmlformats.org/officeDocument/2006/relationships/image" Target="../media/image1253.emf"/><Relationship Id="rId261" Type="http://schemas.openxmlformats.org/officeDocument/2006/relationships/image" Target="../media/image262.emf"/><Relationship Id="rId499" Type="http://schemas.openxmlformats.org/officeDocument/2006/relationships/image" Target="../media/image500.emf"/><Relationship Id="rId927" Type="http://schemas.openxmlformats.org/officeDocument/2006/relationships/image" Target="../media/image928.emf"/><Relationship Id="rId1112" Type="http://schemas.openxmlformats.org/officeDocument/2006/relationships/image" Target="../media/image1113.emf"/><Relationship Id="rId56" Type="http://schemas.openxmlformats.org/officeDocument/2006/relationships/image" Target="../media/image57.emf"/><Relationship Id="rId359" Type="http://schemas.openxmlformats.org/officeDocument/2006/relationships/image" Target="../media/image360.emf"/><Relationship Id="rId566" Type="http://schemas.openxmlformats.org/officeDocument/2006/relationships/image" Target="../media/image567.emf"/><Relationship Id="rId773" Type="http://schemas.openxmlformats.org/officeDocument/2006/relationships/image" Target="../media/image774.emf"/><Relationship Id="rId1196" Type="http://schemas.openxmlformats.org/officeDocument/2006/relationships/image" Target="../media/image1197.emf"/><Relationship Id="rId1417" Type="http://schemas.openxmlformats.org/officeDocument/2006/relationships/image" Target="../media/image1418.emf"/><Relationship Id="rId121" Type="http://schemas.openxmlformats.org/officeDocument/2006/relationships/image" Target="../media/image122.emf"/><Relationship Id="rId219" Type="http://schemas.openxmlformats.org/officeDocument/2006/relationships/image" Target="../media/image220.emf"/><Relationship Id="rId426" Type="http://schemas.openxmlformats.org/officeDocument/2006/relationships/image" Target="../media/image427.emf"/><Relationship Id="rId633" Type="http://schemas.openxmlformats.org/officeDocument/2006/relationships/image" Target="../media/image634.emf"/><Relationship Id="rId980" Type="http://schemas.openxmlformats.org/officeDocument/2006/relationships/image" Target="../media/image981.emf"/><Relationship Id="rId1056" Type="http://schemas.openxmlformats.org/officeDocument/2006/relationships/image" Target="../media/image1057.emf"/><Relationship Id="rId1263" Type="http://schemas.openxmlformats.org/officeDocument/2006/relationships/image" Target="../media/image1264.emf"/><Relationship Id="rId840" Type="http://schemas.openxmlformats.org/officeDocument/2006/relationships/image" Target="../media/image841.emf"/><Relationship Id="rId938" Type="http://schemas.openxmlformats.org/officeDocument/2006/relationships/image" Target="../media/image939.emf"/><Relationship Id="rId67" Type="http://schemas.openxmlformats.org/officeDocument/2006/relationships/image" Target="../media/image68.emf"/><Relationship Id="rId272" Type="http://schemas.openxmlformats.org/officeDocument/2006/relationships/image" Target="../media/image273.emf"/><Relationship Id="rId577" Type="http://schemas.openxmlformats.org/officeDocument/2006/relationships/image" Target="../media/image578.emf"/><Relationship Id="rId700" Type="http://schemas.openxmlformats.org/officeDocument/2006/relationships/image" Target="../media/image701.emf"/><Relationship Id="rId1123" Type="http://schemas.openxmlformats.org/officeDocument/2006/relationships/image" Target="../media/image1124.emf"/><Relationship Id="rId1330" Type="http://schemas.openxmlformats.org/officeDocument/2006/relationships/image" Target="../media/image1331.emf"/><Relationship Id="rId1428" Type="http://schemas.openxmlformats.org/officeDocument/2006/relationships/image" Target="../media/image1429.emf"/><Relationship Id="rId132" Type="http://schemas.openxmlformats.org/officeDocument/2006/relationships/image" Target="../media/image133.emf"/><Relationship Id="rId784" Type="http://schemas.openxmlformats.org/officeDocument/2006/relationships/image" Target="../media/image785.emf"/><Relationship Id="rId991" Type="http://schemas.openxmlformats.org/officeDocument/2006/relationships/image" Target="../media/image992.emf"/><Relationship Id="rId1067" Type="http://schemas.openxmlformats.org/officeDocument/2006/relationships/image" Target="../media/image1068.emf"/><Relationship Id="rId437" Type="http://schemas.openxmlformats.org/officeDocument/2006/relationships/image" Target="../media/image438.emf"/><Relationship Id="rId644" Type="http://schemas.openxmlformats.org/officeDocument/2006/relationships/image" Target="../media/image645.emf"/><Relationship Id="rId851" Type="http://schemas.openxmlformats.org/officeDocument/2006/relationships/image" Target="../media/image852.emf"/><Relationship Id="rId1274" Type="http://schemas.openxmlformats.org/officeDocument/2006/relationships/image" Target="../media/image1275.emf"/><Relationship Id="rId283" Type="http://schemas.openxmlformats.org/officeDocument/2006/relationships/image" Target="../media/image284.emf"/><Relationship Id="rId490" Type="http://schemas.openxmlformats.org/officeDocument/2006/relationships/image" Target="../media/image491.emf"/><Relationship Id="rId504" Type="http://schemas.openxmlformats.org/officeDocument/2006/relationships/image" Target="../media/image505.emf"/><Relationship Id="rId711" Type="http://schemas.openxmlformats.org/officeDocument/2006/relationships/image" Target="../media/image712.emf"/><Relationship Id="rId949" Type="http://schemas.openxmlformats.org/officeDocument/2006/relationships/image" Target="../media/image950.emf"/><Relationship Id="rId1134" Type="http://schemas.openxmlformats.org/officeDocument/2006/relationships/image" Target="../media/image1135.emf"/><Relationship Id="rId1341" Type="http://schemas.openxmlformats.org/officeDocument/2006/relationships/image" Target="../media/image1342.emf"/><Relationship Id="rId78" Type="http://schemas.openxmlformats.org/officeDocument/2006/relationships/image" Target="../media/image79.emf"/><Relationship Id="rId143" Type="http://schemas.openxmlformats.org/officeDocument/2006/relationships/image" Target="../media/image144.emf"/><Relationship Id="rId350" Type="http://schemas.openxmlformats.org/officeDocument/2006/relationships/image" Target="../media/image351.emf"/><Relationship Id="rId588" Type="http://schemas.openxmlformats.org/officeDocument/2006/relationships/image" Target="../media/image589.emf"/><Relationship Id="rId795" Type="http://schemas.openxmlformats.org/officeDocument/2006/relationships/image" Target="../media/image796.emf"/><Relationship Id="rId809" Type="http://schemas.openxmlformats.org/officeDocument/2006/relationships/image" Target="../media/image810.emf"/><Relationship Id="rId1201" Type="http://schemas.openxmlformats.org/officeDocument/2006/relationships/image" Target="../media/image1202.emf"/><Relationship Id="rId9" Type="http://schemas.openxmlformats.org/officeDocument/2006/relationships/image" Target="../media/image10.emf"/><Relationship Id="rId210" Type="http://schemas.openxmlformats.org/officeDocument/2006/relationships/image" Target="../media/image211.emf"/><Relationship Id="rId448" Type="http://schemas.openxmlformats.org/officeDocument/2006/relationships/image" Target="../media/image449.emf"/><Relationship Id="rId655" Type="http://schemas.openxmlformats.org/officeDocument/2006/relationships/image" Target="../media/image656.emf"/><Relationship Id="rId862" Type="http://schemas.openxmlformats.org/officeDocument/2006/relationships/image" Target="../media/image863.emf"/><Relationship Id="rId1078" Type="http://schemas.openxmlformats.org/officeDocument/2006/relationships/image" Target="../media/image1079.emf"/><Relationship Id="rId1285" Type="http://schemas.openxmlformats.org/officeDocument/2006/relationships/image" Target="../media/image1286.emf"/><Relationship Id="rId294" Type="http://schemas.openxmlformats.org/officeDocument/2006/relationships/image" Target="../media/image295.emf"/><Relationship Id="rId308" Type="http://schemas.openxmlformats.org/officeDocument/2006/relationships/image" Target="../media/image309.emf"/><Relationship Id="rId515" Type="http://schemas.openxmlformats.org/officeDocument/2006/relationships/image" Target="../media/image516.emf"/><Relationship Id="rId722" Type="http://schemas.openxmlformats.org/officeDocument/2006/relationships/image" Target="../media/image723.emf"/><Relationship Id="rId1145" Type="http://schemas.openxmlformats.org/officeDocument/2006/relationships/image" Target="../media/image1146.emf"/><Relationship Id="rId1352" Type="http://schemas.openxmlformats.org/officeDocument/2006/relationships/image" Target="../media/image1353.emf"/><Relationship Id="rId89" Type="http://schemas.openxmlformats.org/officeDocument/2006/relationships/image" Target="../media/image90.emf"/><Relationship Id="rId154" Type="http://schemas.openxmlformats.org/officeDocument/2006/relationships/image" Target="../media/image155.emf"/><Relationship Id="rId361" Type="http://schemas.openxmlformats.org/officeDocument/2006/relationships/image" Target="../media/image362.emf"/><Relationship Id="rId599" Type="http://schemas.openxmlformats.org/officeDocument/2006/relationships/image" Target="../media/image600.emf"/><Relationship Id="rId1005" Type="http://schemas.openxmlformats.org/officeDocument/2006/relationships/image" Target="../media/image1006.emf"/><Relationship Id="rId1212" Type="http://schemas.openxmlformats.org/officeDocument/2006/relationships/image" Target="../media/image1213.emf"/><Relationship Id="rId459" Type="http://schemas.openxmlformats.org/officeDocument/2006/relationships/image" Target="../media/image460.emf"/><Relationship Id="rId666" Type="http://schemas.openxmlformats.org/officeDocument/2006/relationships/image" Target="../media/image667.emf"/><Relationship Id="rId873" Type="http://schemas.openxmlformats.org/officeDocument/2006/relationships/image" Target="../media/image874.emf"/><Relationship Id="rId1089" Type="http://schemas.openxmlformats.org/officeDocument/2006/relationships/image" Target="../media/image1090.emf"/><Relationship Id="rId1296" Type="http://schemas.openxmlformats.org/officeDocument/2006/relationships/image" Target="../media/image1297.emf"/><Relationship Id="rId16" Type="http://schemas.openxmlformats.org/officeDocument/2006/relationships/image" Target="../media/image17.emf"/><Relationship Id="rId221" Type="http://schemas.openxmlformats.org/officeDocument/2006/relationships/image" Target="../media/image222.emf"/><Relationship Id="rId319" Type="http://schemas.openxmlformats.org/officeDocument/2006/relationships/image" Target="../media/image320.emf"/><Relationship Id="rId526" Type="http://schemas.openxmlformats.org/officeDocument/2006/relationships/image" Target="../media/image527.emf"/><Relationship Id="rId1156" Type="http://schemas.openxmlformats.org/officeDocument/2006/relationships/image" Target="../media/image1157.emf"/><Relationship Id="rId1363" Type="http://schemas.openxmlformats.org/officeDocument/2006/relationships/image" Target="../media/image1364.emf"/><Relationship Id="rId733" Type="http://schemas.openxmlformats.org/officeDocument/2006/relationships/image" Target="../media/image734.emf"/><Relationship Id="rId940" Type="http://schemas.openxmlformats.org/officeDocument/2006/relationships/image" Target="../media/image941.emf"/><Relationship Id="rId1016" Type="http://schemas.openxmlformats.org/officeDocument/2006/relationships/image" Target="../media/image1017.emf"/><Relationship Id="rId165" Type="http://schemas.openxmlformats.org/officeDocument/2006/relationships/image" Target="../media/image166.emf"/><Relationship Id="rId372" Type="http://schemas.openxmlformats.org/officeDocument/2006/relationships/image" Target="../media/image373.emf"/><Relationship Id="rId677" Type="http://schemas.openxmlformats.org/officeDocument/2006/relationships/image" Target="../media/image678.emf"/><Relationship Id="rId800" Type="http://schemas.openxmlformats.org/officeDocument/2006/relationships/image" Target="../media/image801.emf"/><Relationship Id="rId1223" Type="http://schemas.openxmlformats.org/officeDocument/2006/relationships/image" Target="../media/image1224.emf"/><Relationship Id="rId1430" Type="http://schemas.openxmlformats.org/officeDocument/2006/relationships/image" Target="../media/image1431.emf"/><Relationship Id="rId232" Type="http://schemas.openxmlformats.org/officeDocument/2006/relationships/image" Target="../media/image233.emf"/><Relationship Id="rId884" Type="http://schemas.openxmlformats.org/officeDocument/2006/relationships/image" Target="../media/image885.emf"/><Relationship Id="rId27" Type="http://schemas.openxmlformats.org/officeDocument/2006/relationships/image" Target="../media/image28.emf"/><Relationship Id="rId537" Type="http://schemas.openxmlformats.org/officeDocument/2006/relationships/image" Target="../media/image538.emf"/><Relationship Id="rId744" Type="http://schemas.openxmlformats.org/officeDocument/2006/relationships/image" Target="../media/image745.emf"/><Relationship Id="rId951" Type="http://schemas.openxmlformats.org/officeDocument/2006/relationships/image" Target="../media/image952.emf"/><Relationship Id="rId1167" Type="http://schemas.openxmlformats.org/officeDocument/2006/relationships/image" Target="../media/image1168.emf"/><Relationship Id="rId1374" Type="http://schemas.openxmlformats.org/officeDocument/2006/relationships/image" Target="../media/image1375.emf"/><Relationship Id="rId80" Type="http://schemas.openxmlformats.org/officeDocument/2006/relationships/image" Target="../media/image81.emf"/><Relationship Id="rId176" Type="http://schemas.openxmlformats.org/officeDocument/2006/relationships/image" Target="../media/image177.emf"/><Relationship Id="rId383" Type="http://schemas.openxmlformats.org/officeDocument/2006/relationships/image" Target="../media/image384.emf"/><Relationship Id="rId590" Type="http://schemas.openxmlformats.org/officeDocument/2006/relationships/image" Target="../media/image591.emf"/><Relationship Id="rId604" Type="http://schemas.openxmlformats.org/officeDocument/2006/relationships/image" Target="../media/image605.emf"/><Relationship Id="rId811" Type="http://schemas.openxmlformats.org/officeDocument/2006/relationships/image" Target="../media/image812.emf"/><Relationship Id="rId1027" Type="http://schemas.openxmlformats.org/officeDocument/2006/relationships/image" Target="../media/image1028.emf"/><Relationship Id="rId1234" Type="http://schemas.openxmlformats.org/officeDocument/2006/relationships/image" Target="../media/image1235.emf"/><Relationship Id="rId243" Type="http://schemas.openxmlformats.org/officeDocument/2006/relationships/image" Target="../media/image244.emf"/><Relationship Id="rId450" Type="http://schemas.openxmlformats.org/officeDocument/2006/relationships/image" Target="../media/image451.emf"/><Relationship Id="rId688" Type="http://schemas.openxmlformats.org/officeDocument/2006/relationships/image" Target="../media/image689.emf"/><Relationship Id="rId895" Type="http://schemas.openxmlformats.org/officeDocument/2006/relationships/image" Target="../media/image896.emf"/><Relationship Id="rId909" Type="http://schemas.openxmlformats.org/officeDocument/2006/relationships/image" Target="../media/image910.emf"/><Relationship Id="rId1080" Type="http://schemas.openxmlformats.org/officeDocument/2006/relationships/image" Target="../media/image1081.emf"/><Relationship Id="rId1301" Type="http://schemas.openxmlformats.org/officeDocument/2006/relationships/image" Target="../media/image1302.emf"/><Relationship Id="rId38" Type="http://schemas.openxmlformats.org/officeDocument/2006/relationships/image" Target="../media/image39.emf"/><Relationship Id="rId103" Type="http://schemas.openxmlformats.org/officeDocument/2006/relationships/image" Target="../media/image104.emf"/><Relationship Id="rId310" Type="http://schemas.openxmlformats.org/officeDocument/2006/relationships/image" Target="../media/image311.emf"/><Relationship Id="rId548" Type="http://schemas.openxmlformats.org/officeDocument/2006/relationships/image" Target="../media/image549.emf"/><Relationship Id="rId755" Type="http://schemas.openxmlformats.org/officeDocument/2006/relationships/image" Target="../media/image756.emf"/><Relationship Id="rId962" Type="http://schemas.openxmlformats.org/officeDocument/2006/relationships/image" Target="../media/image963.emf"/><Relationship Id="rId1178" Type="http://schemas.openxmlformats.org/officeDocument/2006/relationships/image" Target="../media/image1179.emf"/><Relationship Id="rId1385" Type="http://schemas.openxmlformats.org/officeDocument/2006/relationships/image" Target="../media/image1386.emf"/><Relationship Id="rId91" Type="http://schemas.openxmlformats.org/officeDocument/2006/relationships/image" Target="../media/image92.emf"/><Relationship Id="rId187" Type="http://schemas.openxmlformats.org/officeDocument/2006/relationships/image" Target="../media/image188.emf"/><Relationship Id="rId394" Type="http://schemas.openxmlformats.org/officeDocument/2006/relationships/image" Target="../media/image395.emf"/><Relationship Id="rId408" Type="http://schemas.openxmlformats.org/officeDocument/2006/relationships/image" Target="../media/image409.emf"/><Relationship Id="rId615" Type="http://schemas.openxmlformats.org/officeDocument/2006/relationships/image" Target="../media/image616.emf"/><Relationship Id="rId822" Type="http://schemas.openxmlformats.org/officeDocument/2006/relationships/image" Target="../media/image823.emf"/><Relationship Id="rId1038" Type="http://schemas.openxmlformats.org/officeDocument/2006/relationships/image" Target="../media/image1039.emf"/><Relationship Id="rId1245" Type="http://schemas.openxmlformats.org/officeDocument/2006/relationships/image" Target="../media/image1246.emf"/><Relationship Id="rId254" Type="http://schemas.openxmlformats.org/officeDocument/2006/relationships/image" Target="../media/image255.emf"/><Relationship Id="rId699" Type="http://schemas.openxmlformats.org/officeDocument/2006/relationships/image" Target="../media/image700.emf"/><Relationship Id="rId1091" Type="http://schemas.openxmlformats.org/officeDocument/2006/relationships/image" Target="../media/image1092.emf"/><Relationship Id="rId1105" Type="http://schemas.openxmlformats.org/officeDocument/2006/relationships/image" Target="../media/image1106.emf"/><Relationship Id="rId1312" Type="http://schemas.openxmlformats.org/officeDocument/2006/relationships/image" Target="../media/image1313.emf"/><Relationship Id="rId49" Type="http://schemas.openxmlformats.org/officeDocument/2006/relationships/image" Target="../media/image50.emf"/><Relationship Id="rId114" Type="http://schemas.openxmlformats.org/officeDocument/2006/relationships/image" Target="../media/image115.emf"/><Relationship Id="rId461" Type="http://schemas.openxmlformats.org/officeDocument/2006/relationships/image" Target="../media/image462.emf"/><Relationship Id="rId559" Type="http://schemas.openxmlformats.org/officeDocument/2006/relationships/image" Target="../media/image560.emf"/><Relationship Id="rId766" Type="http://schemas.openxmlformats.org/officeDocument/2006/relationships/image" Target="../media/image767.emf"/><Relationship Id="rId1189" Type="http://schemas.openxmlformats.org/officeDocument/2006/relationships/image" Target="../media/image1190.emf"/><Relationship Id="rId1396" Type="http://schemas.openxmlformats.org/officeDocument/2006/relationships/image" Target="../media/image1397.emf"/><Relationship Id="rId198" Type="http://schemas.openxmlformats.org/officeDocument/2006/relationships/image" Target="../media/image199.emf"/><Relationship Id="rId321" Type="http://schemas.openxmlformats.org/officeDocument/2006/relationships/image" Target="../media/image322.emf"/><Relationship Id="rId419" Type="http://schemas.openxmlformats.org/officeDocument/2006/relationships/image" Target="../media/image420.emf"/><Relationship Id="rId626" Type="http://schemas.openxmlformats.org/officeDocument/2006/relationships/image" Target="../media/image627.emf"/><Relationship Id="rId973" Type="http://schemas.openxmlformats.org/officeDocument/2006/relationships/image" Target="../media/image974.emf"/><Relationship Id="rId1049" Type="http://schemas.openxmlformats.org/officeDocument/2006/relationships/image" Target="../media/image1050.emf"/><Relationship Id="rId1256" Type="http://schemas.openxmlformats.org/officeDocument/2006/relationships/image" Target="../media/image1257.emf"/><Relationship Id="rId833" Type="http://schemas.openxmlformats.org/officeDocument/2006/relationships/image" Target="../media/image834.emf"/><Relationship Id="rId1116" Type="http://schemas.openxmlformats.org/officeDocument/2006/relationships/image" Target="../media/image1117.emf"/><Relationship Id="rId265" Type="http://schemas.openxmlformats.org/officeDocument/2006/relationships/image" Target="../media/image266.emf"/><Relationship Id="rId472" Type="http://schemas.openxmlformats.org/officeDocument/2006/relationships/image" Target="../media/image473.emf"/><Relationship Id="rId900" Type="http://schemas.openxmlformats.org/officeDocument/2006/relationships/image" Target="../media/image901.emf"/><Relationship Id="rId1323" Type="http://schemas.openxmlformats.org/officeDocument/2006/relationships/image" Target="../media/image1324.emf"/><Relationship Id="rId125" Type="http://schemas.openxmlformats.org/officeDocument/2006/relationships/image" Target="../media/image126.emf"/><Relationship Id="rId332" Type="http://schemas.openxmlformats.org/officeDocument/2006/relationships/image" Target="../media/image333.emf"/><Relationship Id="rId777" Type="http://schemas.openxmlformats.org/officeDocument/2006/relationships/image" Target="../media/image778.emf"/><Relationship Id="rId984" Type="http://schemas.openxmlformats.org/officeDocument/2006/relationships/image" Target="../media/image985.emf"/><Relationship Id="rId637" Type="http://schemas.openxmlformats.org/officeDocument/2006/relationships/image" Target="../media/image638.emf"/><Relationship Id="rId844" Type="http://schemas.openxmlformats.org/officeDocument/2006/relationships/image" Target="../media/image845.emf"/><Relationship Id="rId1267" Type="http://schemas.openxmlformats.org/officeDocument/2006/relationships/image" Target="../media/image1268.emf"/><Relationship Id="rId276" Type="http://schemas.openxmlformats.org/officeDocument/2006/relationships/image" Target="../media/image277.emf"/><Relationship Id="rId483" Type="http://schemas.openxmlformats.org/officeDocument/2006/relationships/image" Target="../media/image484.emf"/><Relationship Id="rId690" Type="http://schemas.openxmlformats.org/officeDocument/2006/relationships/image" Target="../media/image691.emf"/><Relationship Id="rId704" Type="http://schemas.openxmlformats.org/officeDocument/2006/relationships/image" Target="../media/image705.emf"/><Relationship Id="rId911" Type="http://schemas.openxmlformats.org/officeDocument/2006/relationships/image" Target="../media/image912.emf"/><Relationship Id="rId1127" Type="http://schemas.openxmlformats.org/officeDocument/2006/relationships/image" Target="../media/image1128.emf"/><Relationship Id="rId1334" Type="http://schemas.openxmlformats.org/officeDocument/2006/relationships/image" Target="../media/image1335.emf"/><Relationship Id="rId40" Type="http://schemas.openxmlformats.org/officeDocument/2006/relationships/image" Target="../media/image41.emf"/><Relationship Id="rId136" Type="http://schemas.openxmlformats.org/officeDocument/2006/relationships/image" Target="../media/image137.emf"/><Relationship Id="rId343" Type="http://schemas.openxmlformats.org/officeDocument/2006/relationships/image" Target="../media/image344.emf"/><Relationship Id="rId550" Type="http://schemas.openxmlformats.org/officeDocument/2006/relationships/image" Target="../media/image551.emf"/><Relationship Id="rId788" Type="http://schemas.openxmlformats.org/officeDocument/2006/relationships/image" Target="../media/image789.emf"/><Relationship Id="rId995" Type="http://schemas.openxmlformats.org/officeDocument/2006/relationships/image" Target="../media/image996.emf"/><Relationship Id="rId1180" Type="http://schemas.openxmlformats.org/officeDocument/2006/relationships/image" Target="../media/image1181.emf"/><Relationship Id="rId1401" Type="http://schemas.openxmlformats.org/officeDocument/2006/relationships/image" Target="../media/image1402.emf"/><Relationship Id="rId203" Type="http://schemas.openxmlformats.org/officeDocument/2006/relationships/image" Target="../media/image204.emf"/><Relationship Id="rId648" Type="http://schemas.openxmlformats.org/officeDocument/2006/relationships/image" Target="../media/image649.emf"/><Relationship Id="rId855" Type="http://schemas.openxmlformats.org/officeDocument/2006/relationships/image" Target="../media/image856.emf"/><Relationship Id="rId1040" Type="http://schemas.openxmlformats.org/officeDocument/2006/relationships/image" Target="../media/image1041.emf"/><Relationship Id="rId1278" Type="http://schemas.openxmlformats.org/officeDocument/2006/relationships/image" Target="../media/image1279.emf"/><Relationship Id="rId287" Type="http://schemas.openxmlformats.org/officeDocument/2006/relationships/image" Target="../media/image288.emf"/><Relationship Id="rId410" Type="http://schemas.openxmlformats.org/officeDocument/2006/relationships/image" Target="../media/image411.emf"/><Relationship Id="rId494" Type="http://schemas.openxmlformats.org/officeDocument/2006/relationships/image" Target="../media/image495.emf"/><Relationship Id="rId508" Type="http://schemas.openxmlformats.org/officeDocument/2006/relationships/image" Target="../media/image509.emf"/><Relationship Id="rId715" Type="http://schemas.openxmlformats.org/officeDocument/2006/relationships/image" Target="../media/image716.emf"/><Relationship Id="rId922" Type="http://schemas.openxmlformats.org/officeDocument/2006/relationships/image" Target="../media/image923.emf"/><Relationship Id="rId1138" Type="http://schemas.openxmlformats.org/officeDocument/2006/relationships/image" Target="../media/image1139.emf"/><Relationship Id="rId1345" Type="http://schemas.openxmlformats.org/officeDocument/2006/relationships/image" Target="../media/image1346.emf"/><Relationship Id="rId147" Type="http://schemas.openxmlformats.org/officeDocument/2006/relationships/image" Target="../media/image148.emf"/><Relationship Id="rId354" Type="http://schemas.openxmlformats.org/officeDocument/2006/relationships/image" Target="../media/image355.emf"/><Relationship Id="rId799" Type="http://schemas.openxmlformats.org/officeDocument/2006/relationships/image" Target="../media/image800.emf"/><Relationship Id="rId1191" Type="http://schemas.openxmlformats.org/officeDocument/2006/relationships/image" Target="../media/image1192.emf"/><Relationship Id="rId1205" Type="http://schemas.openxmlformats.org/officeDocument/2006/relationships/image" Target="../media/image1206.emf"/><Relationship Id="rId51" Type="http://schemas.openxmlformats.org/officeDocument/2006/relationships/image" Target="../media/image52.emf"/><Relationship Id="rId561" Type="http://schemas.openxmlformats.org/officeDocument/2006/relationships/image" Target="../media/image562.emf"/><Relationship Id="rId659" Type="http://schemas.openxmlformats.org/officeDocument/2006/relationships/image" Target="../media/image660.emf"/><Relationship Id="rId866" Type="http://schemas.openxmlformats.org/officeDocument/2006/relationships/image" Target="../media/image867.emf"/><Relationship Id="rId1289" Type="http://schemas.openxmlformats.org/officeDocument/2006/relationships/image" Target="../media/image1290.emf"/><Relationship Id="rId1412" Type="http://schemas.openxmlformats.org/officeDocument/2006/relationships/image" Target="../media/image1413.emf"/><Relationship Id="rId214" Type="http://schemas.openxmlformats.org/officeDocument/2006/relationships/image" Target="../media/image215.emf"/><Relationship Id="rId298" Type="http://schemas.openxmlformats.org/officeDocument/2006/relationships/image" Target="../media/image299.emf"/><Relationship Id="rId421" Type="http://schemas.openxmlformats.org/officeDocument/2006/relationships/image" Target="../media/image422.emf"/><Relationship Id="rId519" Type="http://schemas.openxmlformats.org/officeDocument/2006/relationships/image" Target="../media/image520.emf"/><Relationship Id="rId1051" Type="http://schemas.openxmlformats.org/officeDocument/2006/relationships/image" Target="../media/image1052.emf"/><Relationship Id="rId1149" Type="http://schemas.openxmlformats.org/officeDocument/2006/relationships/image" Target="../media/image1150.emf"/><Relationship Id="rId1356" Type="http://schemas.openxmlformats.org/officeDocument/2006/relationships/image" Target="../media/image1357.emf"/><Relationship Id="rId158" Type="http://schemas.openxmlformats.org/officeDocument/2006/relationships/image" Target="../media/image159.emf"/><Relationship Id="rId726" Type="http://schemas.openxmlformats.org/officeDocument/2006/relationships/image" Target="../media/image727.emf"/><Relationship Id="rId933" Type="http://schemas.openxmlformats.org/officeDocument/2006/relationships/image" Target="../media/image934.emf"/><Relationship Id="rId1009" Type="http://schemas.openxmlformats.org/officeDocument/2006/relationships/image" Target="../media/image1010.emf"/><Relationship Id="rId62" Type="http://schemas.openxmlformats.org/officeDocument/2006/relationships/image" Target="../media/image63.emf"/><Relationship Id="rId365" Type="http://schemas.openxmlformats.org/officeDocument/2006/relationships/image" Target="../media/image366.emf"/><Relationship Id="rId572" Type="http://schemas.openxmlformats.org/officeDocument/2006/relationships/image" Target="../media/image573.emf"/><Relationship Id="rId1216" Type="http://schemas.openxmlformats.org/officeDocument/2006/relationships/image" Target="../media/image1217.emf"/><Relationship Id="rId1423" Type="http://schemas.openxmlformats.org/officeDocument/2006/relationships/image" Target="../media/image1424.emf"/><Relationship Id="rId225" Type="http://schemas.openxmlformats.org/officeDocument/2006/relationships/image" Target="../media/image226.emf"/><Relationship Id="rId432" Type="http://schemas.openxmlformats.org/officeDocument/2006/relationships/image" Target="../media/image433.emf"/><Relationship Id="rId877" Type="http://schemas.openxmlformats.org/officeDocument/2006/relationships/image" Target="../media/image878.emf"/><Relationship Id="rId1062" Type="http://schemas.openxmlformats.org/officeDocument/2006/relationships/image" Target="../media/image1063.emf"/><Relationship Id="rId737" Type="http://schemas.openxmlformats.org/officeDocument/2006/relationships/image" Target="../media/image738.emf"/><Relationship Id="rId944" Type="http://schemas.openxmlformats.org/officeDocument/2006/relationships/image" Target="../media/image945.emf"/><Relationship Id="rId1367" Type="http://schemas.openxmlformats.org/officeDocument/2006/relationships/image" Target="../media/image1368.emf"/><Relationship Id="rId73" Type="http://schemas.openxmlformats.org/officeDocument/2006/relationships/image" Target="../media/image74.emf"/><Relationship Id="rId169" Type="http://schemas.openxmlformats.org/officeDocument/2006/relationships/image" Target="../media/image170.emf"/><Relationship Id="rId376" Type="http://schemas.openxmlformats.org/officeDocument/2006/relationships/image" Target="../media/image377.emf"/><Relationship Id="rId583" Type="http://schemas.openxmlformats.org/officeDocument/2006/relationships/image" Target="../media/image584.emf"/><Relationship Id="rId790" Type="http://schemas.openxmlformats.org/officeDocument/2006/relationships/image" Target="../media/image791.emf"/><Relationship Id="rId804" Type="http://schemas.openxmlformats.org/officeDocument/2006/relationships/image" Target="../media/image805.emf"/><Relationship Id="rId1227" Type="http://schemas.openxmlformats.org/officeDocument/2006/relationships/image" Target="../media/image1228.emf"/><Relationship Id="rId1434" Type="http://schemas.openxmlformats.org/officeDocument/2006/relationships/image" Target="../media/image1435.emf"/><Relationship Id="rId4" Type="http://schemas.openxmlformats.org/officeDocument/2006/relationships/image" Target="../media/image5.emf"/><Relationship Id="rId236" Type="http://schemas.openxmlformats.org/officeDocument/2006/relationships/image" Target="../media/image237.emf"/><Relationship Id="rId443" Type="http://schemas.openxmlformats.org/officeDocument/2006/relationships/image" Target="../media/image444.emf"/><Relationship Id="rId650" Type="http://schemas.openxmlformats.org/officeDocument/2006/relationships/image" Target="../media/image651.emf"/><Relationship Id="rId888" Type="http://schemas.openxmlformats.org/officeDocument/2006/relationships/image" Target="../media/image889.emf"/><Relationship Id="rId1073" Type="http://schemas.openxmlformats.org/officeDocument/2006/relationships/image" Target="../media/image1074.emf"/><Relationship Id="rId1280" Type="http://schemas.openxmlformats.org/officeDocument/2006/relationships/image" Target="../media/image1281.emf"/><Relationship Id="rId303" Type="http://schemas.openxmlformats.org/officeDocument/2006/relationships/image" Target="../media/image304.emf"/><Relationship Id="rId748" Type="http://schemas.openxmlformats.org/officeDocument/2006/relationships/image" Target="../media/image749.emf"/><Relationship Id="rId955" Type="http://schemas.openxmlformats.org/officeDocument/2006/relationships/image" Target="../media/image956.emf"/><Relationship Id="rId1140" Type="http://schemas.openxmlformats.org/officeDocument/2006/relationships/image" Target="../media/image1141.emf"/><Relationship Id="rId1378" Type="http://schemas.openxmlformats.org/officeDocument/2006/relationships/image" Target="../media/image1379.emf"/><Relationship Id="rId84" Type="http://schemas.openxmlformats.org/officeDocument/2006/relationships/image" Target="../media/image85.emf"/><Relationship Id="rId387" Type="http://schemas.openxmlformats.org/officeDocument/2006/relationships/image" Target="../media/image388.emf"/><Relationship Id="rId510" Type="http://schemas.openxmlformats.org/officeDocument/2006/relationships/image" Target="../media/image511.emf"/><Relationship Id="rId594" Type="http://schemas.openxmlformats.org/officeDocument/2006/relationships/image" Target="../media/image595.emf"/><Relationship Id="rId608" Type="http://schemas.openxmlformats.org/officeDocument/2006/relationships/image" Target="../media/image609.emf"/><Relationship Id="rId815" Type="http://schemas.openxmlformats.org/officeDocument/2006/relationships/image" Target="../media/image816.emf"/><Relationship Id="rId1238" Type="http://schemas.openxmlformats.org/officeDocument/2006/relationships/image" Target="../media/image1239.emf"/><Relationship Id="rId247" Type="http://schemas.openxmlformats.org/officeDocument/2006/relationships/image" Target="../media/image248.emf"/><Relationship Id="rId899" Type="http://schemas.openxmlformats.org/officeDocument/2006/relationships/image" Target="../media/image900.emf"/><Relationship Id="rId1000" Type="http://schemas.openxmlformats.org/officeDocument/2006/relationships/image" Target="../media/image1001.emf"/><Relationship Id="rId1084" Type="http://schemas.openxmlformats.org/officeDocument/2006/relationships/image" Target="../media/image1085.emf"/><Relationship Id="rId1305" Type="http://schemas.openxmlformats.org/officeDocument/2006/relationships/image" Target="../media/image1306.emf"/><Relationship Id="rId107" Type="http://schemas.openxmlformats.org/officeDocument/2006/relationships/image" Target="../media/image108.emf"/><Relationship Id="rId454" Type="http://schemas.openxmlformats.org/officeDocument/2006/relationships/image" Target="../media/image455.emf"/><Relationship Id="rId661" Type="http://schemas.openxmlformats.org/officeDocument/2006/relationships/image" Target="../media/image662.emf"/><Relationship Id="rId759" Type="http://schemas.openxmlformats.org/officeDocument/2006/relationships/image" Target="../media/image760.emf"/><Relationship Id="rId966" Type="http://schemas.openxmlformats.org/officeDocument/2006/relationships/image" Target="../media/image967.emf"/><Relationship Id="rId1291" Type="http://schemas.openxmlformats.org/officeDocument/2006/relationships/image" Target="../media/image1292.emf"/><Relationship Id="rId1389" Type="http://schemas.openxmlformats.org/officeDocument/2006/relationships/image" Target="../media/image1390.emf"/><Relationship Id="rId11" Type="http://schemas.openxmlformats.org/officeDocument/2006/relationships/image" Target="../media/image12.emf"/><Relationship Id="rId314" Type="http://schemas.openxmlformats.org/officeDocument/2006/relationships/image" Target="../media/image315.emf"/><Relationship Id="rId398" Type="http://schemas.openxmlformats.org/officeDocument/2006/relationships/image" Target="../media/image399.emf"/><Relationship Id="rId521" Type="http://schemas.openxmlformats.org/officeDocument/2006/relationships/image" Target="../media/image522.emf"/><Relationship Id="rId619" Type="http://schemas.openxmlformats.org/officeDocument/2006/relationships/image" Target="../media/image620.emf"/><Relationship Id="rId1151" Type="http://schemas.openxmlformats.org/officeDocument/2006/relationships/image" Target="../media/image1152.emf"/><Relationship Id="rId1249" Type="http://schemas.openxmlformats.org/officeDocument/2006/relationships/image" Target="../media/image1250.emf"/><Relationship Id="rId95" Type="http://schemas.openxmlformats.org/officeDocument/2006/relationships/image" Target="../media/image96.emf"/><Relationship Id="rId160" Type="http://schemas.openxmlformats.org/officeDocument/2006/relationships/image" Target="../media/image161.emf"/><Relationship Id="rId826" Type="http://schemas.openxmlformats.org/officeDocument/2006/relationships/image" Target="../media/image827.emf"/><Relationship Id="rId1011" Type="http://schemas.openxmlformats.org/officeDocument/2006/relationships/image" Target="../media/image1012.emf"/><Relationship Id="rId1109" Type="http://schemas.openxmlformats.org/officeDocument/2006/relationships/image" Target="../media/image1110.emf"/><Relationship Id="rId258" Type="http://schemas.openxmlformats.org/officeDocument/2006/relationships/image" Target="../media/image259.emf"/><Relationship Id="rId465" Type="http://schemas.openxmlformats.org/officeDocument/2006/relationships/image" Target="../media/image466.emf"/><Relationship Id="rId672" Type="http://schemas.openxmlformats.org/officeDocument/2006/relationships/image" Target="../media/image673.emf"/><Relationship Id="rId1095" Type="http://schemas.openxmlformats.org/officeDocument/2006/relationships/image" Target="../media/image1096.emf"/><Relationship Id="rId1316" Type="http://schemas.openxmlformats.org/officeDocument/2006/relationships/image" Target="../media/image1317.emf"/><Relationship Id="rId22" Type="http://schemas.openxmlformats.org/officeDocument/2006/relationships/image" Target="../media/image23.emf"/><Relationship Id="rId118" Type="http://schemas.openxmlformats.org/officeDocument/2006/relationships/image" Target="../media/image119.emf"/><Relationship Id="rId325" Type="http://schemas.openxmlformats.org/officeDocument/2006/relationships/image" Target="../media/image326.emf"/><Relationship Id="rId532" Type="http://schemas.openxmlformats.org/officeDocument/2006/relationships/image" Target="../media/image533.emf"/><Relationship Id="rId977" Type="http://schemas.openxmlformats.org/officeDocument/2006/relationships/image" Target="../media/image978.emf"/><Relationship Id="rId1162" Type="http://schemas.openxmlformats.org/officeDocument/2006/relationships/image" Target="../media/image1163.emf"/><Relationship Id="rId171" Type="http://schemas.openxmlformats.org/officeDocument/2006/relationships/image" Target="../media/image172.emf"/><Relationship Id="rId837" Type="http://schemas.openxmlformats.org/officeDocument/2006/relationships/image" Target="../media/image838.emf"/><Relationship Id="rId1022" Type="http://schemas.openxmlformats.org/officeDocument/2006/relationships/image" Target="../media/image1023.emf"/><Relationship Id="rId269" Type="http://schemas.openxmlformats.org/officeDocument/2006/relationships/image" Target="../media/image270.emf"/><Relationship Id="rId476" Type="http://schemas.openxmlformats.org/officeDocument/2006/relationships/image" Target="../media/image477.emf"/><Relationship Id="rId683" Type="http://schemas.openxmlformats.org/officeDocument/2006/relationships/image" Target="../media/image684.emf"/><Relationship Id="rId890" Type="http://schemas.openxmlformats.org/officeDocument/2006/relationships/image" Target="../media/image891.emf"/><Relationship Id="rId904" Type="http://schemas.openxmlformats.org/officeDocument/2006/relationships/image" Target="../media/image905.emf"/><Relationship Id="rId1327" Type="http://schemas.openxmlformats.org/officeDocument/2006/relationships/image" Target="../media/image1328.emf"/><Relationship Id="rId33" Type="http://schemas.openxmlformats.org/officeDocument/2006/relationships/image" Target="../media/image34.emf"/><Relationship Id="rId129" Type="http://schemas.openxmlformats.org/officeDocument/2006/relationships/image" Target="../media/image130.emf"/><Relationship Id="rId336" Type="http://schemas.openxmlformats.org/officeDocument/2006/relationships/image" Target="../media/image337.emf"/><Relationship Id="rId543" Type="http://schemas.openxmlformats.org/officeDocument/2006/relationships/image" Target="../media/image544.emf"/><Relationship Id="rId988" Type="http://schemas.openxmlformats.org/officeDocument/2006/relationships/image" Target="../media/image989.emf"/><Relationship Id="rId1173" Type="http://schemas.openxmlformats.org/officeDocument/2006/relationships/image" Target="../media/image1174.emf"/><Relationship Id="rId1380" Type="http://schemas.openxmlformats.org/officeDocument/2006/relationships/image" Target="../media/image1381.emf"/><Relationship Id="rId182" Type="http://schemas.openxmlformats.org/officeDocument/2006/relationships/image" Target="../media/image183.emf"/><Relationship Id="rId403" Type="http://schemas.openxmlformats.org/officeDocument/2006/relationships/image" Target="../media/image404.emf"/><Relationship Id="rId750" Type="http://schemas.openxmlformats.org/officeDocument/2006/relationships/image" Target="../media/image751.emf"/><Relationship Id="rId848" Type="http://schemas.openxmlformats.org/officeDocument/2006/relationships/image" Target="../media/image849.emf"/><Relationship Id="rId1033" Type="http://schemas.openxmlformats.org/officeDocument/2006/relationships/image" Target="../media/image1034.emf"/><Relationship Id="rId487" Type="http://schemas.openxmlformats.org/officeDocument/2006/relationships/image" Target="../media/image488.emf"/><Relationship Id="rId610" Type="http://schemas.openxmlformats.org/officeDocument/2006/relationships/image" Target="../media/image611.emf"/><Relationship Id="rId694" Type="http://schemas.openxmlformats.org/officeDocument/2006/relationships/image" Target="../media/image695.emf"/><Relationship Id="rId708" Type="http://schemas.openxmlformats.org/officeDocument/2006/relationships/image" Target="../media/image709.emf"/><Relationship Id="rId915" Type="http://schemas.openxmlformats.org/officeDocument/2006/relationships/image" Target="../media/image916.emf"/><Relationship Id="rId1240" Type="http://schemas.openxmlformats.org/officeDocument/2006/relationships/image" Target="../media/image1241.emf"/><Relationship Id="rId1338" Type="http://schemas.openxmlformats.org/officeDocument/2006/relationships/image" Target="../media/image1339.emf"/><Relationship Id="rId347" Type="http://schemas.openxmlformats.org/officeDocument/2006/relationships/image" Target="../media/image348.emf"/><Relationship Id="rId999" Type="http://schemas.openxmlformats.org/officeDocument/2006/relationships/image" Target="../media/image1000.emf"/><Relationship Id="rId1100" Type="http://schemas.openxmlformats.org/officeDocument/2006/relationships/image" Target="../media/image1101.emf"/><Relationship Id="rId1184" Type="http://schemas.openxmlformats.org/officeDocument/2006/relationships/image" Target="../media/image1185.emf"/><Relationship Id="rId1405" Type="http://schemas.openxmlformats.org/officeDocument/2006/relationships/image" Target="../media/image1406.emf"/><Relationship Id="rId44" Type="http://schemas.openxmlformats.org/officeDocument/2006/relationships/image" Target="../media/image45.emf"/><Relationship Id="rId554" Type="http://schemas.openxmlformats.org/officeDocument/2006/relationships/image" Target="../media/image555.emf"/><Relationship Id="rId761" Type="http://schemas.openxmlformats.org/officeDocument/2006/relationships/image" Target="../media/image762.emf"/><Relationship Id="rId859" Type="http://schemas.openxmlformats.org/officeDocument/2006/relationships/image" Target="../media/image860.emf"/><Relationship Id="rId1391" Type="http://schemas.openxmlformats.org/officeDocument/2006/relationships/image" Target="../media/image1392.emf"/><Relationship Id="rId193" Type="http://schemas.openxmlformats.org/officeDocument/2006/relationships/image" Target="../media/image194.emf"/><Relationship Id="rId207" Type="http://schemas.openxmlformats.org/officeDocument/2006/relationships/image" Target="../media/image208.emf"/><Relationship Id="rId414" Type="http://schemas.openxmlformats.org/officeDocument/2006/relationships/image" Target="../media/image415.emf"/><Relationship Id="rId498" Type="http://schemas.openxmlformats.org/officeDocument/2006/relationships/image" Target="../media/image499.emf"/><Relationship Id="rId621" Type="http://schemas.openxmlformats.org/officeDocument/2006/relationships/image" Target="../media/image622.emf"/><Relationship Id="rId1044" Type="http://schemas.openxmlformats.org/officeDocument/2006/relationships/image" Target="../media/image1045.emf"/><Relationship Id="rId1251" Type="http://schemas.openxmlformats.org/officeDocument/2006/relationships/image" Target="../media/image1252.emf"/><Relationship Id="rId1349" Type="http://schemas.openxmlformats.org/officeDocument/2006/relationships/image" Target="../media/image1350.emf"/><Relationship Id="rId260" Type="http://schemas.openxmlformats.org/officeDocument/2006/relationships/image" Target="../media/image261.emf"/><Relationship Id="rId719" Type="http://schemas.openxmlformats.org/officeDocument/2006/relationships/image" Target="../media/image720.emf"/><Relationship Id="rId926" Type="http://schemas.openxmlformats.org/officeDocument/2006/relationships/image" Target="../media/image927.emf"/><Relationship Id="rId1111" Type="http://schemas.openxmlformats.org/officeDocument/2006/relationships/image" Target="../media/image1112.emf"/><Relationship Id="rId55" Type="http://schemas.openxmlformats.org/officeDocument/2006/relationships/image" Target="../media/image56.emf"/><Relationship Id="rId120" Type="http://schemas.openxmlformats.org/officeDocument/2006/relationships/image" Target="../media/image121.emf"/><Relationship Id="rId358" Type="http://schemas.openxmlformats.org/officeDocument/2006/relationships/image" Target="../media/image359.emf"/><Relationship Id="rId565" Type="http://schemas.openxmlformats.org/officeDocument/2006/relationships/image" Target="../media/image566.emf"/><Relationship Id="rId772" Type="http://schemas.openxmlformats.org/officeDocument/2006/relationships/image" Target="../media/image773.emf"/><Relationship Id="rId1195" Type="http://schemas.openxmlformats.org/officeDocument/2006/relationships/image" Target="../media/image1196.emf"/><Relationship Id="rId1209" Type="http://schemas.openxmlformats.org/officeDocument/2006/relationships/image" Target="../media/image1210.emf"/><Relationship Id="rId1416" Type="http://schemas.openxmlformats.org/officeDocument/2006/relationships/image" Target="../media/image1417.emf"/><Relationship Id="rId218" Type="http://schemas.openxmlformats.org/officeDocument/2006/relationships/image" Target="../media/image219.emf"/><Relationship Id="rId425" Type="http://schemas.openxmlformats.org/officeDocument/2006/relationships/image" Target="../media/image426.emf"/><Relationship Id="rId632" Type="http://schemas.openxmlformats.org/officeDocument/2006/relationships/image" Target="../media/image633.emf"/><Relationship Id="rId1055" Type="http://schemas.openxmlformats.org/officeDocument/2006/relationships/image" Target="../media/image1056.emf"/><Relationship Id="rId1262" Type="http://schemas.openxmlformats.org/officeDocument/2006/relationships/image" Target="../media/image1263.emf"/><Relationship Id="rId271" Type="http://schemas.openxmlformats.org/officeDocument/2006/relationships/image" Target="../media/image272.emf"/><Relationship Id="rId937" Type="http://schemas.openxmlformats.org/officeDocument/2006/relationships/image" Target="../media/image938.emf"/><Relationship Id="rId1122" Type="http://schemas.openxmlformats.org/officeDocument/2006/relationships/image" Target="../media/image1123.emf"/><Relationship Id="rId66" Type="http://schemas.openxmlformats.org/officeDocument/2006/relationships/image" Target="../media/image67.emf"/><Relationship Id="rId131" Type="http://schemas.openxmlformats.org/officeDocument/2006/relationships/image" Target="../media/image132.emf"/><Relationship Id="rId369" Type="http://schemas.openxmlformats.org/officeDocument/2006/relationships/image" Target="../media/image370.emf"/><Relationship Id="rId576" Type="http://schemas.openxmlformats.org/officeDocument/2006/relationships/image" Target="../media/image577.emf"/><Relationship Id="rId783" Type="http://schemas.openxmlformats.org/officeDocument/2006/relationships/image" Target="../media/image784.emf"/><Relationship Id="rId990" Type="http://schemas.openxmlformats.org/officeDocument/2006/relationships/image" Target="../media/image991.emf"/><Relationship Id="rId1427" Type="http://schemas.openxmlformats.org/officeDocument/2006/relationships/image" Target="../media/image1428.emf"/><Relationship Id="rId229" Type="http://schemas.openxmlformats.org/officeDocument/2006/relationships/image" Target="../media/image230.emf"/><Relationship Id="rId436" Type="http://schemas.openxmlformats.org/officeDocument/2006/relationships/image" Target="../media/image437.emf"/><Relationship Id="rId643" Type="http://schemas.openxmlformats.org/officeDocument/2006/relationships/image" Target="../media/image644.emf"/><Relationship Id="rId1066" Type="http://schemas.openxmlformats.org/officeDocument/2006/relationships/image" Target="../media/image1067.emf"/><Relationship Id="rId1273" Type="http://schemas.openxmlformats.org/officeDocument/2006/relationships/image" Target="../media/image1274.emf"/><Relationship Id="rId850" Type="http://schemas.openxmlformats.org/officeDocument/2006/relationships/image" Target="../media/image851.emf"/><Relationship Id="rId948" Type="http://schemas.openxmlformats.org/officeDocument/2006/relationships/image" Target="../media/image949.emf"/><Relationship Id="rId1133" Type="http://schemas.openxmlformats.org/officeDocument/2006/relationships/image" Target="../media/image1134.emf"/><Relationship Id="rId77" Type="http://schemas.openxmlformats.org/officeDocument/2006/relationships/image" Target="../media/image78.emf"/><Relationship Id="rId282" Type="http://schemas.openxmlformats.org/officeDocument/2006/relationships/image" Target="../media/image283.emf"/><Relationship Id="rId503" Type="http://schemas.openxmlformats.org/officeDocument/2006/relationships/image" Target="../media/image504.emf"/><Relationship Id="rId587" Type="http://schemas.openxmlformats.org/officeDocument/2006/relationships/image" Target="../media/image588.emf"/><Relationship Id="rId710" Type="http://schemas.openxmlformats.org/officeDocument/2006/relationships/image" Target="../media/image711.emf"/><Relationship Id="rId808" Type="http://schemas.openxmlformats.org/officeDocument/2006/relationships/image" Target="../media/image809.emf"/><Relationship Id="rId1340" Type="http://schemas.openxmlformats.org/officeDocument/2006/relationships/image" Target="../media/image1341.emf"/><Relationship Id="rId8" Type="http://schemas.openxmlformats.org/officeDocument/2006/relationships/image" Target="../media/image9.emf"/><Relationship Id="rId142" Type="http://schemas.openxmlformats.org/officeDocument/2006/relationships/image" Target="../media/image143.emf"/><Relationship Id="rId447" Type="http://schemas.openxmlformats.org/officeDocument/2006/relationships/image" Target="../media/image448.emf"/><Relationship Id="rId794" Type="http://schemas.openxmlformats.org/officeDocument/2006/relationships/image" Target="../media/image795.emf"/><Relationship Id="rId1077" Type="http://schemas.openxmlformats.org/officeDocument/2006/relationships/image" Target="../media/image1078.emf"/><Relationship Id="rId1200" Type="http://schemas.openxmlformats.org/officeDocument/2006/relationships/image" Target="../media/image1201.emf"/><Relationship Id="rId654" Type="http://schemas.openxmlformats.org/officeDocument/2006/relationships/image" Target="../media/image655.emf"/><Relationship Id="rId861" Type="http://schemas.openxmlformats.org/officeDocument/2006/relationships/image" Target="../media/image862.emf"/><Relationship Id="rId959" Type="http://schemas.openxmlformats.org/officeDocument/2006/relationships/image" Target="../media/image960.emf"/><Relationship Id="rId1284" Type="http://schemas.openxmlformats.org/officeDocument/2006/relationships/image" Target="../media/image1285.emf"/><Relationship Id="rId293" Type="http://schemas.openxmlformats.org/officeDocument/2006/relationships/image" Target="../media/image294.emf"/><Relationship Id="rId307" Type="http://schemas.openxmlformats.org/officeDocument/2006/relationships/image" Target="../media/image308.emf"/><Relationship Id="rId514" Type="http://schemas.openxmlformats.org/officeDocument/2006/relationships/image" Target="../media/image515.emf"/><Relationship Id="rId721" Type="http://schemas.openxmlformats.org/officeDocument/2006/relationships/image" Target="../media/image722.emf"/><Relationship Id="rId1144" Type="http://schemas.openxmlformats.org/officeDocument/2006/relationships/image" Target="../media/image1145.emf"/><Relationship Id="rId1351" Type="http://schemas.openxmlformats.org/officeDocument/2006/relationships/image" Target="../media/image1352.emf"/><Relationship Id="rId88" Type="http://schemas.openxmlformats.org/officeDocument/2006/relationships/image" Target="../media/image89.emf"/><Relationship Id="rId153" Type="http://schemas.openxmlformats.org/officeDocument/2006/relationships/image" Target="../media/image154.emf"/><Relationship Id="rId360" Type="http://schemas.openxmlformats.org/officeDocument/2006/relationships/image" Target="../media/image361.emf"/><Relationship Id="rId598" Type="http://schemas.openxmlformats.org/officeDocument/2006/relationships/image" Target="../media/image599.emf"/><Relationship Id="rId819" Type="http://schemas.openxmlformats.org/officeDocument/2006/relationships/image" Target="../media/image820.emf"/><Relationship Id="rId1004" Type="http://schemas.openxmlformats.org/officeDocument/2006/relationships/image" Target="../media/image1005.emf"/><Relationship Id="rId1211" Type="http://schemas.openxmlformats.org/officeDocument/2006/relationships/image" Target="../media/image1212.emf"/><Relationship Id="rId220" Type="http://schemas.openxmlformats.org/officeDocument/2006/relationships/image" Target="../media/image221.emf"/><Relationship Id="rId458" Type="http://schemas.openxmlformats.org/officeDocument/2006/relationships/image" Target="../media/image459.emf"/><Relationship Id="rId665" Type="http://schemas.openxmlformats.org/officeDocument/2006/relationships/image" Target="../media/image666.emf"/><Relationship Id="rId872" Type="http://schemas.openxmlformats.org/officeDocument/2006/relationships/image" Target="../media/image873.emf"/><Relationship Id="rId1088" Type="http://schemas.openxmlformats.org/officeDocument/2006/relationships/image" Target="../media/image1089.emf"/><Relationship Id="rId1295" Type="http://schemas.openxmlformats.org/officeDocument/2006/relationships/image" Target="../media/image1296.emf"/><Relationship Id="rId1309" Type="http://schemas.openxmlformats.org/officeDocument/2006/relationships/image" Target="../media/image1310.emf"/><Relationship Id="rId15" Type="http://schemas.openxmlformats.org/officeDocument/2006/relationships/image" Target="../media/image16.emf"/><Relationship Id="rId318" Type="http://schemas.openxmlformats.org/officeDocument/2006/relationships/image" Target="../media/image319.emf"/><Relationship Id="rId525" Type="http://schemas.openxmlformats.org/officeDocument/2006/relationships/image" Target="../media/image526.emf"/><Relationship Id="rId732" Type="http://schemas.openxmlformats.org/officeDocument/2006/relationships/image" Target="../media/image733.emf"/><Relationship Id="rId1155" Type="http://schemas.openxmlformats.org/officeDocument/2006/relationships/image" Target="../media/image1156.emf"/><Relationship Id="rId1362" Type="http://schemas.openxmlformats.org/officeDocument/2006/relationships/image" Target="../media/image1363.emf"/><Relationship Id="rId99" Type="http://schemas.openxmlformats.org/officeDocument/2006/relationships/image" Target="../media/image100.emf"/><Relationship Id="rId164" Type="http://schemas.openxmlformats.org/officeDocument/2006/relationships/image" Target="../media/image165.emf"/><Relationship Id="rId371" Type="http://schemas.openxmlformats.org/officeDocument/2006/relationships/image" Target="../media/image372.emf"/><Relationship Id="rId1015" Type="http://schemas.openxmlformats.org/officeDocument/2006/relationships/image" Target="../media/image1016.emf"/><Relationship Id="rId1222" Type="http://schemas.openxmlformats.org/officeDocument/2006/relationships/image" Target="../media/image1223.emf"/><Relationship Id="rId469" Type="http://schemas.openxmlformats.org/officeDocument/2006/relationships/image" Target="../media/image470.emf"/><Relationship Id="rId676" Type="http://schemas.openxmlformats.org/officeDocument/2006/relationships/image" Target="../media/image677.emf"/><Relationship Id="rId883" Type="http://schemas.openxmlformats.org/officeDocument/2006/relationships/image" Target="../media/image884.emf"/><Relationship Id="rId1099" Type="http://schemas.openxmlformats.org/officeDocument/2006/relationships/image" Target="../media/image1100.emf"/><Relationship Id="rId26" Type="http://schemas.openxmlformats.org/officeDocument/2006/relationships/image" Target="../media/image27.emf"/><Relationship Id="rId231" Type="http://schemas.openxmlformats.org/officeDocument/2006/relationships/image" Target="../media/image232.emf"/><Relationship Id="rId329" Type="http://schemas.openxmlformats.org/officeDocument/2006/relationships/image" Target="../media/image330.emf"/><Relationship Id="rId536" Type="http://schemas.openxmlformats.org/officeDocument/2006/relationships/image" Target="../media/image537.emf"/><Relationship Id="rId1166" Type="http://schemas.openxmlformats.org/officeDocument/2006/relationships/image" Target="../media/image1167.emf"/><Relationship Id="rId1373" Type="http://schemas.openxmlformats.org/officeDocument/2006/relationships/image" Target="../media/image1374.emf"/><Relationship Id="rId175" Type="http://schemas.openxmlformats.org/officeDocument/2006/relationships/image" Target="../media/image176.emf"/><Relationship Id="rId743" Type="http://schemas.openxmlformats.org/officeDocument/2006/relationships/image" Target="../media/image744.emf"/><Relationship Id="rId950" Type="http://schemas.openxmlformats.org/officeDocument/2006/relationships/image" Target="../media/image951.emf"/><Relationship Id="rId1026" Type="http://schemas.openxmlformats.org/officeDocument/2006/relationships/image" Target="../media/image1027.emf"/><Relationship Id="rId382" Type="http://schemas.openxmlformats.org/officeDocument/2006/relationships/image" Target="../media/image383.emf"/><Relationship Id="rId603" Type="http://schemas.openxmlformats.org/officeDocument/2006/relationships/image" Target="../media/image604.emf"/><Relationship Id="rId687" Type="http://schemas.openxmlformats.org/officeDocument/2006/relationships/image" Target="../media/image688.emf"/><Relationship Id="rId810" Type="http://schemas.openxmlformats.org/officeDocument/2006/relationships/image" Target="../media/image811.emf"/><Relationship Id="rId908" Type="http://schemas.openxmlformats.org/officeDocument/2006/relationships/image" Target="../media/image909.emf"/><Relationship Id="rId1233" Type="http://schemas.openxmlformats.org/officeDocument/2006/relationships/image" Target="../media/image1234.emf"/><Relationship Id="rId242" Type="http://schemas.openxmlformats.org/officeDocument/2006/relationships/image" Target="../media/image243.emf"/><Relationship Id="rId894" Type="http://schemas.openxmlformats.org/officeDocument/2006/relationships/image" Target="../media/image895.emf"/><Relationship Id="rId1177" Type="http://schemas.openxmlformats.org/officeDocument/2006/relationships/image" Target="../media/image1178.emf"/><Relationship Id="rId1300" Type="http://schemas.openxmlformats.org/officeDocument/2006/relationships/image" Target="../media/image1301.emf"/><Relationship Id="rId37" Type="http://schemas.openxmlformats.org/officeDocument/2006/relationships/image" Target="../media/image38.emf"/><Relationship Id="rId102" Type="http://schemas.openxmlformats.org/officeDocument/2006/relationships/image" Target="../media/image103.emf"/><Relationship Id="rId547" Type="http://schemas.openxmlformats.org/officeDocument/2006/relationships/image" Target="../media/image548.emf"/><Relationship Id="rId754" Type="http://schemas.openxmlformats.org/officeDocument/2006/relationships/image" Target="../media/image755.emf"/><Relationship Id="rId961" Type="http://schemas.openxmlformats.org/officeDocument/2006/relationships/image" Target="../media/image962.emf"/><Relationship Id="rId1384" Type="http://schemas.openxmlformats.org/officeDocument/2006/relationships/image" Target="../media/image1385.emf"/><Relationship Id="rId90" Type="http://schemas.openxmlformats.org/officeDocument/2006/relationships/image" Target="../media/image91.emf"/><Relationship Id="rId186" Type="http://schemas.openxmlformats.org/officeDocument/2006/relationships/image" Target="../media/image187.emf"/><Relationship Id="rId393" Type="http://schemas.openxmlformats.org/officeDocument/2006/relationships/image" Target="../media/image394.emf"/><Relationship Id="rId407" Type="http://schemas.openxmlformats.org/officeDocument/2006/relationships/image" Target="../media/image408.emf"/><Relationship Id="rId614" Type="http://schemas.openxmlformats.org/officeDocument/2006/relationships/image" Target="../media/image615.emf"/><Relationship Id="rId821" Type="http://schemas.openxmlformats.org/officeDocument/2006/relationships/image" Target="../media/image822.emf"/><Relationship Id="rId1037" Type="http://schemas.openxmlformats.org/officeDocument/2006/relationships/image" Target="../media/image1038.emf"/><Relationship Id="rId1244" Type="http://schemas.openxmlformats.org/officeDocument/2006/relationships/image" Target="../media/image1245.emf"/><Relationship Id="rId253" Type="http://schemas.openxmlformats.org/officeDocument/2006/relationships/image" Target="../media/image254.emf"/><Relationship Id="rId460" Type="http://schemas.openxmlformats.org/officeDocument/2006/relationships/image" Target="../media/image461.emf"/><Relationship Id="rId698" Type="http://schemas.openxmlformats.org/officeDocument/2006/relationships/image" Target="../media/image699.emf"/><Relationship Id="rId919" Type="http://schemas.openxmlformats.org/officeDocument/2006/relationships/image" Target="../media/image920.emf"/><Relationship Id="rId1090" Type="http://schemas.openxmlformats.org/officeDocument/2006/relationships/image" Target="../media/image1091.emf"/><Relationship Id="rId1104" Type="http://schemas.openxmlformats.org/officeDocument/2006/relationships/image" Target="../media/image1105.emf"/><Relationship Id="rId1311" Type="http://schemas.openxmlformats.org/officeDocument/2006/relationships/image" Target="../media/image1312.emf"/><Relationship Id="rId48" Type="http://schemas.openxmlformats.org/officeDocument/2006/relationships/image" Target="../media/image49.emf"/><Relationship Id="rId113" Type="http://schemas.openxmlformats.org/officeDocument/2006/relationships/image" Target="../media/image114.emf"/><Relationship Id="rId320" Type="http://schemas.openxmlformats.org/officeDocument/2006/relationships/image" Target="../media/image321.emf"/><Relationship Id="rId558" Type="http://schemas.openxmlformats.org/officeDocument/2006/relationships/image" Target="../media/image559.emf"/><Relationship Id="rId765" Type="http://schemas.openxmlformats.org/officeDocument/2006/relationships/image" Target="../media/image766.emf"/><Relationship Id="rId972" Type="http://schemas.openxmlformats.org/officeDocument/2006/relationships/image" Target="../media/image973.emf"/><Relationship Id="rId1188" Type="http://schemas.openxmlformats.org/officeDocument/2006/relationships/image" Target="../media/image1189.emf"/><Relationship Id="rId1395" Type="http://schemas.openxmlformats.org/officeDocument/2006/relationships/image" Target="../media/image1396.emf"/><Relationship Id="rId1409" Type="http://schemas.openxmlformats.org/officeDocument/2006/relationships/image" Target="../media/image1410.emf"/><Relationship Id="rId197" Type="http://schemas.openxmlformats.org/officeDocument/2006/relationships/image" Target="../media/image198.emf"/><Relationship Id="rId418" Type="http://schemas.openxmlformats.org/officeDocument/2006/relationships/image" Target="../media/image419.emf"/><Relationship Id="rId625" Type="http://schemas.openxmlformats.org/officeDocument/2006/relationships/image" Target="../media/image626.emf"/><Relationship Id="rId832" Type="http://schemas.openxmlformats.org/officeDocument/2006/relationships/image" Target="../media/image833.emf"/><Relationship Id="rId1048" Type="http://schemas.openxmlformats.org/officeDocument/2006/relationships/image" Target="../media/image1049.emf"/><Relationship Id="rId1255" Type="http://schemas.openxmlformats.org/officeDocument/2006/relationships/image" Target="../media/image1256.emf"/><Relationship Id="rId264" Type="http://schemas.openxmlformats.org/officeDocument/2006/relationships/image" Target="../media/image265.emf"/><Relationship Id="rId471" Type="http://schemas.openxmlformats.org/officeDocument/2006/relationships/image" Target="../media/image472.emf"/><Relationship Id="rId1115" Type="http://schemas.openxmlformats.org/officeDocument/2006/relationships/image" Target="../media/image1116.emf"/><Relationship Id="rId1322" Type="http://schemas.openxmlformats.org/officeDocument/2006/relationships/image" Target="../media/image1323.emf"/><Relationship Id="rId59" Type="http://schemas.openxmlformats.org/officeDocument/2006/relationships/image" Target="../media/image60.emf"/><Relationship Id="rId124" Type="http://schemas.openxmlformats.org/officeDocument/2006/relationships/image" Target="../media/image125.emf"/><Relationship Id="rId569" Type="http://schemas.openxmlformats.org/officeDocument/2006/relationships/image" Target="../media/image570.emf"/><Relationship Id="rId776" Type="http://schemas.openxmlformats.org/officeDocument/2006/relationships/image" Target="../media/image777.emf"/><Relationship Id="rId983" Type="http://schemas.openxmlformats.org/officeDocument/2006/relationships/image" Target="../media/image984.emf"/><Relationship Id="rId1199" Type="http://schemas.openxmlformats.org/officeDocument/2006/relationships/image" Target="../media/image1200.emf"/><Relationship Id="rId331" Type="http://schemas.openxmlformats.org/officeDocument/2006/relationships/image" Target="../media/image332.emf"/><Relationship Id="rId429" Type="http://schemas.openxmlformats.org/officeDocument/2006/relationships/image" Target="../media/image430.emf"/><Relationship Id="rId636" Type="http://schemas.openxmlformats.org/officeDocument/2006/relationships/image" Target="../media/image637.emf"/><Relationship Id="rId1059" Type="http://schemas.openxmlformats.org/officeDocument/2006/relationships/image" Target="../media/image1060.emf"/><Relationship Id="rId1266" Type="http://schemas.openxmlformats.org/officeDocument/2006/relationships/image" Target="../media/image1267.emf"/><Relationship Id="rId843" Type="http://schemas.openxmlformats.org/officeDocument/2006/relationships/image" Target="../media/image844.emf"/><Relationship Id="rId1126" Type="http://schemas.openxmlformats.org/officeDocument/2006/relationships/image" Target="../media/image1127.emf"/><Relationship Id="rId275" Type="http://schemas.openxmlformats.org/officeDocument/2006/relationships/image" Target="../media/image276.emf"/><Relationship Id="rId482" Type="http://schemas.openxmlformats.org/officeDocument/2006/relationships/image" Target="../media/image483.emf"/><Relationship Id="rId703" Type="http://schemas.openxmlformats.org/officeDocument/2006/relationships/image" Target="../media/image704.emf"/><Relationship Id="rId910" Type="http://schemas.openxmlformats.org/officeDocument/2006/relationships/image" Target="../media/image911.emf"/><Relationship Id="rId1333" Type="http://schemas.openxmlformats.org/officeDocument/2006/relationships/image" Target="../media/image1334.emf"/><Relationship Id="rId135" Type="http://schemas.openxmlformats.org/officeDocument/2006/relationships/image" Target="../media/image136.emf"/><Relationship Id="rId342" Type="http://schemas.openxmlformats.org/officeDocument/2006/relationships/image" Target="../media/image343.emf"/><Relationship Id="rId787" Type="http://schemas.openxmlformats.org/officeDocument/2006/relationships/image" Target="../media/image788.emf"/><Relationship Id="rId994" Type="http://schemas.openxmlformats.org/officeDocument/2006/relationships/image" Target="../media/image995.emf"/><Relationship Id="rId1400" Type="http://schemas.openxmlformats.org/officeDocument/2006/relationships/image" Target="../media/image1401.emf"/><Relationship Id="rId202" Type="http://schemas.openxmlformats.org/officeDocument/2006/relationships/image" Target="../media/image203.emf"/><Relationship Id="rId647" Type="http://schemas.openxmlformats.org/officeDocument/2006/relationships/image" Target="../media/image648.emf"/><Relationship Id="rId854" Type="http://schemas.openxmlformats.org/officeDocument/2006/relationships/image" Target="../media/image855.emf"/><Relationship Id="rId1277" Type="http://schemas.openxmlformats.org/officeDocument/2006/relationships/image" Target="../media/image1278.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439.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440.e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17" Type="http://schemas.openxmlformats.org/officeDocument/2006/relationships/image" Target="../media/image118.emf"/><Relationship Id="rId671" Type="http://schemas.openxmlformats.org/officeDocument/2006/relationships/image" Target="../media/image672.emf"/><Relationship Id="rId769" Type="http://schemas.openxmlformats.org/officeDocument/2006/relationships/image" Target="../media/image770.emf"/><Relationship Id="rId976" Type="http://schemas.openxmlformats.org/officeDocument/2006/relationships/image" Target="../media/image977.emf"/><Relationship Id="rId1399" Type="http://schemas.openxmlformats.org/officeDocument/2006/relationships/image" Target="../media/image1400.emf"/><Relationship Id="rId21" Type="http://schemas.openxmlformats.org/officeDocument/2006/relationships/image" Target="../media/image22.emf"/><Relationship Id="rId324" Type="http://schemas.openxmlformats.org/officeDocument/2006/relationships/image" Target="../media/image325.emf"/><Relationship Id="rId531" Type="http://schemas.openxmlformats.org/officeDocument/2006/relationships/image" Target="../media/image532.emf"/><Relationship Id="rId629" Type="http://schemas.openxmlformats.org/officeDocument/2006/relationships/image" Target="../media/image630.emf"/><Relationship Id="rId1161" Type="http://schemas.openxmlformats.org/officeDocument/2006/relationships/image" Target="../media/image1162.emf"/><Relationship Id="rId1259" Type="http://schemas.openxmlformats.org/officeDocument/2006/relationships/image" Target="../media/image1260.emf"/><Relationship Id="rId170" Type="http://schemas.openxmlformats.org/officeDocument/2006/relationships/image" Target="../media/image171.emf"/><Relationship Id="rId836" Type="http://schemas.openxmlformats.org/officeDocument/2006/relationships/image" Target="../media/image837.emf"/><Relationship Id="rId1021" Type="http://schemas.openxmlformats.org/officeDocument/2006/relationships/image" Target="../media/image1022.emf"/><Relationship Id="rId1119" Type="http://schemas.openxmlformats.org/officeDocument/2006/relationships/image" Target="../media/image1120.emf"/><Relationship Id="rId268" Type="http://schemas.openxmlformats.org/officeDocument/2006/relationships/image" Target="../media/image269.emf"/><Relationship Id="rId475" Type="http://schemas.openxmlformats.org/officeDocument/2006/relationships/image" Target="../media/image476.emf"/><Relationship Id="rId682" Type="http://schemas.openxmlformats.org/officeDocument/2006/relationships/image" Target="../media/image683.emf"/><Relationship Id="rId903" Type="http://schemas.openxmlformats.org/officeDocument/2006/relationships/image" Target="../media/image904.emf"/><Relationship Id="rId1326" Type="http://schemas.openxmlformats.org/officeDocument/2006/relationships/image" Target="../media/image1327.emf"/><Relationship Id="rId32" Type="http://schemas.openxmlformats.org/officeDocument/2006/relationships/image" Target="../media/image33.emf"/><Relationship Id="rId128" Type="http://schemas.openxmlformats.org/officeDocument/2006/relationships/image" Target="../media/image129.emf"/><Relationship Id="rId335" Type="http://schemas.openxmlformats.org/officeDocument/2006/relationships/image" Target="../media/image336.emf"/><Relationship Id="rId542" Type="http://schemas.openxmlformats.org/officeDocument/2006/relationships/image" Target="../media/image543.emf"/><Relationship Id="rId987" Type="http://schemas.openxmlformats.org/officeDocument/2006/relationships/image" Target="../media/image988.emf"/><Relationship Id="rId1172" Type="http://schemas.openxmlformats.org/officeDocument/2006/relationships/image" Target="../media/image1173.emf"/><Relationship Id="rId181" Type="http://schemas.openxmlformats.org/officeDocument/2006/relationships/image" Target="../media/image182.emf"/><Relationship Id="rId402" Type="http://schemas.openxmlformats.org/officeDocument/2006/relationships/image" Target="../media/image403.emf"/><Relationship Id="rId847" Type="http://schemas.openxmlformats.org/officeDocument/2006/relationships/image" Target="../media/image848.emf"/><Relationship Id="rId1032" Type="http://schemas.openxmlformats.org/officeDocument/2006/relationships/image" Target="../media/image1033.emf"/><Relationship Id="rId279" Type="http://schemas.openxmlformats.org/officeDocument/2006/relationships/image" Target="../media/image280.emf"/><Relationship Id="rId486" Type="http://schemas.openxmlformats.org/officeDocument/2006/relationships/image" Target="../media/image487.emf"/><Relationship Id="rId693" Type="http://schemas.openxmlformats.org/officeDocument/2006/relationships/image" Target="../media/image694.emf"/><Relationship Id="rId707" Type="http://schemas.openxmlformats.org/officeDocument/2006/relationships/image" Target="../media/image708.emf"/><Relationship Id="rId914" Type="http://schemas.openxmlformats.org/officeDocument/2006/relationships/image" Target="../media/image915.emf"/><Relationship Id="rId1337" Type="http://schemas.openxmlformats.org/officeDocument/2006/relationships/image" Target="../media/image1338.emf"/><Relationship Id="rId43" Type="http://schemas.openxmlformats.org/officeDocument/2006/relationships/image" Target="../media/image44.emf"/><Relationship Id="rId139" Type="http://schemas.openxmlformats.org/officeDocument/2006/relationships/image" Target="../media/image140.emf"/><Relationship Id="rId346" Type="http://schemas.openxmlformats.org/officeDocument/2006/relationships/image" Target="../media/image347.emf"/><Relationship Id="rId553" Type="http://schemas.openxmlformats.org/officeDocument/2006/relationships/image" Target="../media/image554.emf"/><Relationship Id="rId760" Type="http://schemas.openxmlformats.org/officeDocument/2006/relationships/image" Target="../media/image761.emf"/><Relationship Id="rId998" Type="http://schemas.openxmlformats.org/officeDocument/2006/relationships/image" Target="../media/image999.emf"/><Relationship Id="rId1183" Type="http://schemas.openxmlformats.org/officeDocument/2006/relationships/image" Target="../media/image1184.emf"/><Relationship Id="rId1390" Type="http://schemas.openxmlformats.org/officeDocument/2006/relationships/image" Target="../media/image1391.emf"/><Relationship Id="rId1404" Type="http://schemas.openxmlformats.org/officeDocument/2006/relationships/image" Target="../media/image1405.emf"/><Relationship Id="rId192" Type="http://schemas.openxmlformats.org/officeDocument/2006/relationships/image" Target="../media/image193.emf"/><Relationship Id="rId206" Type="http://schemas.openxmlformats.org/officeDocument/2006/relationships/image" Target="../media/image207.emf"/><Relationship Id="rId413" Type="http://schemas.openxmlformats.org/officeDocument/2006/relationships/image" Target="../media/image414.emf"/><Relationship Id="rId858" Type="http://schemas.openxmlformats.org/officeDocument/2006/relationships/image" Target="../media/image859.emf"/><Relationship Id="rId1043" Type="http://schemas.openxmlformats.org/officeDocument/2006/relationships/image" Target="../media/image1044.emf"/><Relationship Id="rId497" Type="http://schemas.openxmlformats.org/officeDocument/2006/relationships/image" Target="../media/image498.emf"/><Relationship Id="rId620" Type="http://schemas.openxmlformats.org/officeDocument/2006/relationships/image" Target="../media/image621.emf"/><Relationship Id="rId718" Type="http://schemas.openxmlformats.org/officeDocument/2006/relationships/image" Target="../media/image719.emf"/><Relationship Id="rId925" Type="http://schemas.openxmlformats.org/officeDocument/2006/relationships/image" Target="../media/image926.emf"/><Relationship Id="rId1250" Type="http://schemas.openxmlformats.org/officeDocument/2006/relationships/image" Target="../media/image1251.emf"/><Relationship Id="rId1348" Type="http://schemas.openxmlformats.org/officeDocument/2006/relationships/image" Target="../media/image1349.emf"/><Relationship Id="rId357" Type="http://schemas.openxmlformats.org/officeDocument/2006/relationships/image" Target="../media/image358.emf"/><Relationship Id="rId1110" Type="http://schemas.openxmlformats.org/officeDocument/2006/relationships/image" Target="../media/image1111.emf"/><Relationship Id="rId1194" Type="http://schemas.openxmlformats.org/officeDocument/2006/relationships/image" Target="../media/image1195.emf"/><Relationship Id="rId1208" Type="http://schemas.openxmlformats.org/officeDocument/2006/relationships/image" Target="../media/image1209.emf"/><Relationship Id="rId1415" Type="http://schemas.openxmlformats.org/officeDocument/2006/relationships/image" Target="../media/image1416.emf"/><Relationship Id="rId54" Type="http://schemas.openxmlformats.org/officeDocument/2006/relationships/image" Target="../media/image55.emf"/><Relationship Id="rId217" Type="http://schemas.openxmlformats.org/officeDocument/2006/relationships/image" Target="../media/image218.emf"/><Relationship Id="rId564" Type="http://schemas.openxmlformats.org/officeDocument/2006/relationships/image" Target="../media/image565.emf"/><Relationship Id="rId771" Type="http://schemas.openxmlformats.org/officeDocument/2006/relationships/image" Target="../media/image772.emf"/><Relationship Id="rId869" Type="http://schemas.openxmlformats.org/officeDocument/2006/relationships/image" Target="../media/image870.emf"/><Relationship Id="rId424" Type="http://schemas.openxmlformats.org/officeDocument/2006/relationships/image" Target="../media/image425.emf"/><Relationship Id="rId631" Type="http://schemas.openxmlformats.org/officeDocument/2006/relationships/image" Target="../media/image632.emf"/><Relationship Id="rId729" Type="http://schemas.openxmlformats.org/officeDocument/2006/relationships/image" Target="../media/image730.emf"/><Relationship Id="rId1054" Type="http://schemas.openxmlformats.org/officeDocument/2006/relationships/image" Target="../media/image1055.emf"/><Relationship Id="rId1261" Type="http://schemas.openxmlformats.org/officeDocument/2006/relationships/image" Target="../media/image1262.emf"/><Relationship Id="rId1359" Type="http://schemas.openxmlformats.org/officeDocument/2006/relationships/image" Target="../media/image1360.emf"/><Relationship Id="rId270" Type="http://schemas.openxmlformats.org/officeDocument/2006/relationships/image" Target="../media/image271.emf"/><Relationship Id="rId936" Type="http://schemas.openxmlformats.org/officeDocument/2006/relationships/image" Target="../media/image937.emf"/><Relationship Id="rId1121" Type="http://schemas.openxmlformats.org/officeDocument/2006/relationships/image" Target="../media/image1122.emf"/><Relationship Id="rId1219" Type="http://schemas.openxmlformats.org/officeDocument/2006/relationships/image" Target="../media/image1220.emf"/><Relationship Id="rId65" Type="http://schemas.openxmlformats.org/officeDocument/2006/relationships/image" Target="../media/image66.emf"/><Relationship Id="rId130" Type="http://schemas.openxmlformats.org/officeDocument/2006/relationships/image" Target="../media/image131.emf"/><Relationship Id="rId368" Type="http://schemas.openxmlformats.org/officeDocument/2006/relationships/image" Target="../media/image369.emf"/><Relationship Id="rId575" Type="http://schemas.openxmlformats.org/officeDocument/2006/relationships/image" Target="../media/image576.emf"/><Relationship Id="rId782" Type="http://schemas.openxmlformats.org/officeDocument/2006/relationships/image" Target="../media/image783.emf"/><Relationship Id="rId1426" Type="http://schemas.openxmlformats.org/officeDocument/2006/relationships/image" Target="../media/image1427.emf"/><Relationship Id="rId228" Type="http://schemas.openxmlformats.org/officeDocument/2006/relationships/image" Target="../media/image229.emf"/><Relationship Id="rId435" Type="http://schemas.openxmlformats.org/officeDocument/2006/relationships/image" Target="../media/image436.emf"/><Relationship Id="rId642" Type="http://schemas.openxmlformats.org/officeDocument/2006/relationships/image" Target="../media/image643.emf"/><Relationship Id="rId1065" Type="http://schemas.openxmlformats.org/officeDocument/2006/relationships/image" Target="../media/image1066.emf"/><Relationship Id="rId1272" Type="http://schemas.openxmlformats.org/officeDocument/2006/relationships/image" Target="../media/image1273.emf"/><Relationship Id="rId281" Type="http://schemas.openxmlformats.org/officeDocument/2006/relationships/image" Target="../media/image282.emf"/><Relationship Id="rId502" Type="http://schemas.openxmlformats.org/officeDocument/2006/relationships/image" Target="../media/image503.emf"/><Relationship Id="rId947" Type="http://schemas.openxmlformats.org/officeDocument/2006/relationships/image" Target="../media/image948.emf"/><Relationship Id="rId1132" Type="http://schemas.openxmlformats.org/officeDocument/2006/relationships/image" Target="../media/image1133.emf"/><Relationship Id="rId76" Type="http://schemas.openxmlformats.org/officeDocument/2006/relationships/image" Target="../media/image77.emf"/><Relationship Id="rId141" Type="http://schemas.openxmlformats.org/officeDocument/2006/relationships/image" Target="../media/image142.emf"/><Relationship Id="rId379" Type="http://schemas.openxmlformats.org/officeDocument/2006/relationships/image" Target="../media/image380.emf"/><Relationship Id="rId586" Type="http://schemas.openxmlformats.org/officeDocument/2006/relationships/image" Target="../media/image587.emf"/><Relationship Id="rId793" Type="http://schemas.openxmlformats.org/officeDocument/2006/relationships/image" Target="../media/image794.emf"/><Relationship Id="rId807" Type="http://schemas.openxmlformats.org/officeDocument/2006/relationships/image" Target="../media/image808.emf"/><Relationship Id="rId1437" Type="http://schemas.openxmlformats.org/officeDocument/2006/relationships/image" Target="../media/image1438.emf"/><Relationship Id="rId7" Type="http://schemas.openxmlformats.org/officeDocument/2006/relationships/image" Target="../media/image8.emf"/><Relationship Id="rId239" Type="http://schemas.openxmlformats.org/officeDocument/2006/relationships/image" Target="../media/image240.emf"/><Relationship Id="rId446" Type="http://schemas.openxmlformats.org/officeDocument/2006/relationships/image" Target="../media/image447.emf"/><Relationship Id="rId653" Type="http://schemas.openxmlformats.org/officeDocument/2006/relationships/image" Target="../media/image654.emf"/><Relationship Id="rId1076" Type="http://schemas.openxmlformats.org/officeDocument/2006/relationships/image" Target="../media/image1077.emf"/><Relationship Id="rId1283" Type="http://schemas.openxmlformats.org/officeDocument/2006/relationships/image" Target="../media/image1284.emf"/><Relationship Id="rId292" Type="http://schemas.openxmlformats.org/officeDocument/2006/relationships/image" Target="../media/image293.emf"/><Relationship Id="rId306" Type="http://schemas.openxmlformats.org/officeDocument/2006/relationships/image" Target="../media/image307.emf"/><Relationship Id="rId860" Type="http://schemas.openxmlformats.org/officeDocument/2006/relationships/image" Target="../media/image861.emf"/><Relationship Id="rId958" Type="http://schemas.openxmlformats.org/officeDocument/2006/relationships/image" Target="../media/image959.emf"/><Relationship Id="rId1143" Type="http://schemas.openxmlformats.org/officeDocument/2006/relationships/image" Target="../media/image1144.emf"/><Relationship Id="rId87" Type="http://schemas.openxmlformats.org/officeDocument/2006/relationships/image" Target="../media/image88.emf"/><Relationship Id="rId513" Type="http://schemas.openxmlformats.org/officeDocument/2006/relationships/image" Target="../media/image514.emf"/><Relationship Id="rId597" Type="http://schemas.openxmlformats.org/officeDocument/2006/relationships/image" Target="../media/image598.emf"/><Relationship Id="rId720" Type="http://schemas.openxmlformats.org/officeDocument/2006/relationships/image" Target="../media/image721.emf"/><Relationship Id="rId818" Type="http://schemas.openxmlformats.org/officeDocument/2006/relationships/image" Target="../media/image819.emf"/><Relationship Id="rId1350" Type="http://schemas.openxmlformats.org/officeDocument/2006/relationships/image" Target="../media/image1351.emf"/><Relationship Id="rId152" Type="http://schemas.openxmlformats.org/officeDocument/2006/relationships/image" Target="../media/image153.emf"/><Relationship Id="rId457" Type="http://schemas.openxmlformats.org/officeDocument/2006/relationships/image" Target="../media/image458.emf"/><Relationship Id="rId1003" Type="http://schemas.openxmlformats.org/officeDocument/2006/relationships/image" Target="../media/image1004.emf"/><Relationship Id="rId1087" Type="http://schemas.openxmlformats.org/officeDocument/2006/relationships/image" Target="../media/image1088.emf"/><Relationship Id="rId1210" Type="http://schemas.openxmlformats.org/officeDocument/2006/relationships/image" Target="../media/image1211.emf"/><Relationship Id="rId1294" Type="http://schemas.openxmlformats.org/officeDocument/2006/relationships/image" Target="../media/image1295.emf"/><Relationship Id="rId1308" Type="http://schemas.openxmlformats.org/officeDocument/2006/relationships/image" Target="../media/image1309.emf"/><Relationship Id="rId664" Type="http://schemas.openxmlformats.org/officeDocument/2006/relationships/image" Target="../media/image665.emf"/><Relationship Id="rId871" Type="http://schemas.openxmlformats.org/officeDocument/2006/relationships/image" Target="../media/image872.emf"/><Relationship Id="rId969" Type="http://schemas.openxmlformats.org/officeDocument/2006/relationships/image" Target="../media/image970.emf"/><Relationship Id="rId14" Type="http://schemas.openxmlformats.org/officeDocument/2006/relationships/image" Target="../media/image15.emf"/><Relationship Id="rId317" Type="http://schemas.openxmlformats.org/officeDocument/2006/relationships/image" Target="../media/image318.emf"/><Relationship Id="rId524" Type="http://schemas.openxmlformats.org/officeDocument/2006/relationships/image" Target="../media/image525.emf"/><Relationship Id="rId731" Type="http://schemas.openxmlformats.org/officeDocument/2006/relationships/image" Target="../media/image732.emf"/><Relationship Id="rId1154" Type="http://schemas.openxmlformats.org/officeDocument/2006/relationships/image" Target="../media/image1155.emf"/><Relationship Id="rId1361" Type="http://schemas.openxmlformats.org/officeDocument/2006/relationships/image" Target="../media/image1362.emf"/><Relationship Id="rId98" Type="http://schemas.openxmlformats.org/officeDocument/2006/relationships/image" Target="../media/image99.emf"/><Relationship Id="rId163" Type="http://schemas.openxmlformats.org/officeDocument/2006/relationships/image" Target="../media/image164.emf"/><Relationship Id="rId370" Type="http://schemas.openxmlformats.org/officeDocument/2006/relationships/image" Target="../media/image371.emf"/><Relationship Id="rId829" Type="http://schemas.openxmlformats.org/officeDocument/2006/relationships/image" Target="../media/image830.emf"/><Relationship Id="rId1014" Type="http://schemas.openxmlformats.org/officeDocument/2006/relationships/image" Target="../media/image1015.emf"/><Relationship Id="rId1221" Type="http://schemas.openxmlformats.org/officeDocument/2006/relationships/image" Target="../media/image1222.emf"/><Relationship Id="rId230" Type="http://schemas.openxmlformats.org/officeDocument/2006/relationships/image" Target="../media/image231.emf"/><Relationship Id="rId468" Type="http://schemas.openxmlformats.org/officeDocument/2006/relationships/image" Target="../media/image469.emf"/><Relationship Id="rId675" Type="http://schemas.openxmlformats.org/officeDocument/2006/relationships/image" Target="../media/image676.emf"/><Relationship Id="rId882" Type="http://schemas.openxmlformats.org/officeDocument/2006/relationships/image" Target="../media/image883.emf"/><Relationship Id="rId1098" Type="http://schemas.openxmlformats.org/officeDocument/2006/relationships/image" Target="../media/image1099.emf"/><Relationship Id="rId1319" Type="http://schemas.openxmlformats.org/officeDocument/2006/relationships/image" Target="../media/image1320.emf"/><Relationship Id="rId25" Type="http://schemas.openxmlformats.org/officeDocument/2006/relationships/image" Target="../media/image26.emf"/><Relationship Id="rId328" Type="http://schemas.openxmlformats.org/officeDocument/2006/relationships/image" Target="../media/image329.emf"/><Relationship Id="rId535" Type="http://schemas.openxmlformats.org/officeDocument/2006/relationships/image" Target="../media/image536.emf"/><Relationship Id="rId742" Type="http://schemas.openxmlformats.org/officeDocument/2006/relationships/image" Target="../media/image743.emf"/><Relationship Id="rId1165" Type="http://schemas.openxmlformats.org/officeDocument/2006/relationships/image" Target="../media/image1166.emf"/><Relationship Id="rId1372" Type="http://schemas.openxmlformats.org/officeDocument/2006/relationships/image" Target="../media/image1373.emf"/><Relationship Id="rId174" Type="http://schemas.openxmlformats.org/officeDocument/2006/relationships/image" Target="../media/image175.emf"/><Relationship Id="rId381" Type="http://schemas.openxmlformats.org/officeDocument/2006/relationships/image" Target="../media/image382.emf"/><Relationship Id="rId602" Type="http://schemas.openxmlformats.org/officeDocument/2006/relationships/image" Target="../media/image603.emf"/><Relationship Id="rId1025" Type="http://schemas.openxmlformats.org/officeDocument/2006/relationships/image" Target="../media/image1026.emf"/><Relationship Id="rId1232" Type="http://schemas.openxmlformats.org/officeDocument/2006/relationships/image" Target="../media/image1233.emf"/><Relationship Id="rId241" Type="http://schemas.openxmlformats.org/officeDocument/2006/relationships/image" Target="../media/image242.emf"/><Relationship Id="rId479" Type="http://schemas.openxmlformats.org/officeDocument/2006/relationships/image" Target="../media/image480.emf"/><Relationship Id="rId686" Type="http://schemas.openxmlformats.org/officeDocument/2006/relationships/image" Target="../media/image687.emf"/><Relationship Id="rId893" Type="http://schemas.openxmlformats.org/officeDocument/2006/relationships/image" Target="../media/image894.emf"/><Relationship Id="rId907" Type="http://schemas.openxmlformats.org/officeDocument/2006/relationships/image" Target="../media/image908.emf"/><Relationship Id="rId36" Type="http://schemas.openxmlformats.org/officeDocument/2006/relationships/image" Target="../media/image37.emf"/><Relationship Id="rId339" Type="http://schemas.openxmlformats.org/officeDocument/2006/relationships/image" Target="../media/image340.emf"/><Relationship Id="rId546" Type="http://schemas.openxmlformats.org/officeDocument/2006/relationships/image" Target="../media/image547.emf"/><Relationship Id="rId753" Type="http://schemas.openxmlformats.org/officeDocument/2006/relationships/image" Target="../media/image754.emf"/><Relationship Id="rId1176" Type="http://schemas.openxmlformats.org/officeDocument/2006/relationships/image" Target="../media/image1177.emf"/><Relationship Id="rId1383" Type="http://schemas.openxmlformats.org/officeDocument/2006/relationships/image" Target="../media/image1384.emf"/><Relationship Id="rId101" Type="http://schemas.openxmlformats.org/officeDocument/2006/relationships/image" Target="../media/image102.emf"/><Relationship Id="rId185" Type="http://schemas.openxmlformats.org/officeDocument/2006/relationships/image" Target="../media/image186.emf"/><Relationship Id="rId406" Type="http://schemas.openxmlformats.org/officeDocument/2006/relationships/image" Target="../media/image407.emf"/><Relationship Id="rId960" Type="http://schemas.openxmlformats.org/officeDocument/2006/relationships/image" Target="../media/image961.emf"/><Relationship Id="rId1036" Type="http://schemas.openxmlformats.org/officeDocument/2006/relationships/image" Target="../media/image1037.emf"/><Relationship Id="rId1243" Type="http://schemas.openxmlformats.org/officeDocument/2006/relationships/image" Target="../media/image1244.emf"/><Relationship Id="rId392" Type="http://schemas.openxmlformats.org/officeDocument/2006/relationships/image" Target="../media/image393.emf"/><Relationship Id="rId613" Type="http://schemas.openxmlformats.org/officeDocument/2006/relationships/image" Target="../media/image614.emf"/><Relationship Id="rId697" Type="http://schemas.openxmlformats.org/officeDocument/2006/relationships/image" Target="../media/image698.emf"/><Relationship Id="rId820" Type="http://schemas.openxmlformats.org/officeDocument/2006/relationships/image" Target="../media/image821.emf"/><Relationship Id="rId918" Type="http://schemas.openxmlformats.org/officeDocument/2006/relationships/image" Target="../media/image919.emf"/><Relationship Id="rId252" Type="http://schemas.openxmlformats.org/officeDocument/2006/relationships/image" Target="../media/image253.emf"/><Relationship Id="rId1103" Type="http://schemas.openxmlformats.org/officeDocument/2006/relationships/image" Target="../media/image1104.emf"/><Relationship Id="rId1187" Type="http://schemas.openxmlformats.org/officeDocument/2006/relationships/image" Target="../media/image1188.emf"/><Relationship Id="rId1310" Type="http://schemas.openxmlformats.org/officeDocument/2006/relationships/image" Target="../media/image1311.emf"/><Relationship Id="rId1408" Type="http://schemas.openxmlformats.org/officeDocument/2006/relationships/image" Target="../media/image1409.emf"/><Relationship Id="rId47" Type="http://schemas.openxmlformats.org/officeDocument/2006/relationships/image" Target="../media/image48.emf"/><Relationship Id="rId112" Type="http://schemas.openxmlformats.org/officeDocument/2006/relationships/image" Target="../media/image113.emf"/><Relationship Id="rId557" Type="http://schemas.openxmlformats.org/officeDocument/2006/relationships/image" Target="../media/image558.emf"/><Relationship Id="rId764" Type="http://schemas.openxmlformats.org/officeDocument/2006/relationships/image" Target="../media/image765.emf"/><Relationship Id="rId971" Type="http://schemas.openxmlformats.org/officeDocument/2006/relationships/image" Target="../media/image972.emf"/><Relationship Id="rId1394" Type="http://schemas.openxmlformats.org/officeDocument/2006/relationships/image" Target="../media/image1395.emf"/><Relationship Id="rId196" Type="http://schemas.openxmlformats.org/officeDocument/2006/relationships/image" Target="../media/image197.emf"/><Relationship Id="rId417" Type="http://schemas.openxmlformats.org/officeDocument/2006/relationships/image" Target="../media/image418.emf"/><Relationship Id="rId624" Type="http://schemas.openxmlformats.org/officeDocument/2006/relationships/image" Target="../media/image625.emf"/><Relationship Id="rId831" Type="http://schemas.openxmlformats.org/officeDocument/2006/relationships/image" Target="../media/image832.emf"/><Relationship Id="rId1047" Type="http://schemas.openxmlformats.org/officeDocument/2006/relationships/image" Target="../media/image1048.emf"/><Relationship Id="rId1254" Type="http://schemas.openxmlformats.org/officeDocument/2006/relationships/image" Target="../media/image1255.emf"/><Relationship Id="rId263" Type="http://schemas.openxmlformats.org/officeDocument/2006/relationships/image" Target="../media/image264.emf"/><Relationship Id="rId470" Type="http://schemas.openxmlformats.org/officeDocument/2006/relationships/image" Target="../media/image471.emf"/><Relationship Id="rId929" Type="http://schemas.openxmlformats.org/officeDocument/2006/relationships/image" Target="../media/image930.emf"/><Relationship Id="rId1114" Type="http://schemas.openxmlformats.org/officeDocument/2006/relationships/image" Target="../media/image1115.emf"/><Relationship Id="rId1321" Type="http://schemas.openxmlformats.org/officeDocument/2006/relationships/image" Target="../media/image1322.emf"/><Relationship Id="rId58" Type="http://schemas.openxmlformats.org/officeDocument/2006/relationships/image" Target="../media/image59.emf"/><Relationship Id="rId123" Type="http://schemas.openxmlformats.org/officeDocument/2006/relationships/image" Target="../media/image124.emf"/><Relationship Id="rId330" Type="http://schemas.openxmlformats.org/officeDocument/2006/relationships/image" Target="../media/image331.emf"/><Relationship Id="rId568" Type="http://schemas.openxmlformats.org/officeDocument/2006/relationships/image" Target="../media/image569.emf"/><Relationship Id="rId775" Type="http://schemas.openxmlformats.org/officeDocument/2006/relationships/image" Target="../media/image776.emf"/><Relationship Id="rId982" Type="http://schemas.openxmlformats.org/officeDocument/2006/relationships/image" Target="../media/image983.emf"/><Relationship Id="rId1198" Type="http://schemas.openxmlformats.org/officeDocument/2006/relationships/image" Target="../media/image1199.emf"/><Relationship Id="rId1419" Type="http://schemas.openxmlformats.org/officeDocument/2006/relationships/image" Target="../media/image1420.emf"/><Relationship Id="rId428" Type="http://schemas.openxmlformats.org/officeDocument/2006/relationships/image" Target="../media/image429.emf"/><Relationship Id="rId635" Type="http://schemas.openxmlformats.org/officeDocument/2006/relationships/image" Target="../media/image636.emf"/><Relationship Id="rId842" Type="http://schemas.openxmlformats.org/officeDocument/2006/relationships/image" Target="../media/image843.emf"/><Relationship Id="rId1058" Type="http://schemas.openxmlformats.org/officeDocument/2006/relationships/image" Target="../media/image1059.emf"/><Relationship Id="rId1265" Type="http://schemas.openxmlformats.org/officeDocument/2006/relationships/image" Target="../media/image1266.emf"/><Relationship Id="rId274" Type="http://schemas.openxmlformats.org/officeDocument/2006/relationships/image" Target="../media/image275.emf"/><Relationship Id="rId481" Type="http://schemas.openxmlformats.org/officeDocument/2006/relationships/image" Target="../media/image482.emf"/><Relationship Id="rId702" Type="http://schemas.openxmlformats.org/officeDocument/2006/relationships/image" Target="../media/image703.emf"/><Relationship Id="rId1125" Type="http://schemas.openxmlformats.org/officeDocument/2006/relationships/image" Target="../media/image1126.emf"/><Relationship Id="rId1332" Type="http://schemas.openxmlformats.org/officeDocument/2006/relationships/image" Target="../media/image1333.emf"/><Relationship Id="rId69" Type="http://schemas.openxmlformats.org/officeDocument/2006/relationships/image" Target="../media/image70.emf"/><Relationship Id="rId134" Type="http://schemas.openxmlformats.org/officeDocument/2006/relationships/image" Target="../media/image135.emf"/><Relationship Id="rId579" Type="http://schemas.openxmlformats.org/officeDocument/2006/relationships/image" Target="../media/image580.emf"/><Relationship Id="rId786" Type="http://schemas.openxmlformats.org/officeDocument/2006/relationships/image" Target="../media/image787.emf"/><Relationship Id="rId993" Type="http://schemas.openxmlformats.org/officeDocument/2006/relationships/image" Target="../media/image994.emf"/><Relationship Id="rId341" Type="http://schemas.openxmlformats.org/officeDocument/2006/relationships/image" Target="../media/image342.emf"/><Relationship Id="rId439" Type="http://schemas.openxmlformats.org/officeDocument/2006/relationships/image" Target="../media/image440.emf"/><Relationship Id="rId646" Type="http://schemas.openxmlformats.org/officeDocument/2006/relationships/image" Target="../media/image647.emf"/><Relationship Id="rId1069" Type="http://schemas.openxmlformats.org/officeDocument/2006/relationships/image" Target="../media/image1070.emf"/><Relationship Id="rId1276" Type="http://schemas.openxmlformats.org/officeDocument/2006/relationships/image" Target="../media/image1277.emf"/><Relationship Id="rId201" Type="http://schemas.openxmlformats.org/officeDocument/2006/relationships/image" Target="../media/image202.emf"/><Relationship Id="rId285" Type="http://schemas.openxmlformats.org/officeDocument/2006/relationships/image" Target="../media/image286.emf"/><Relationship Id="rId506" Type="http://schemas.openxmlformats.org/officeDocument/2006/relationships/image" Target="../media/image507.emf"/><Relationship Id="rId853" Type="http://schemas.openxmlformats.org/officeDocument/2006/relationships/image" Target="../media/image854.emf"/><Relationship Id="rId1136" Type="http://schemas.openxmlformats.org/officeDocument/2006/relationships/image" Target="../media/image1137.emf"/><Relationship Id="rId492" Type="http://schemas.openxmlformats.org/officeDocument/2006/relationships/image" Target="../media/image493.emf"/><Relationship Id="rId713" Type="http://schemas.openxmlformats.org/officeDocument/2006/relationships/image" Target="../media/image714.emf"/><Relationship Id="rId797" Type="http://schemas.openxmlformats.org/officeDocument/2006/relationships/image" Target="../media/image798.emf"/><Relationship Id="rId920" Type="http://schemas.openxmlformats.org/officeDocument/2006/relationships/image" Target="../media/image921.emf"/><Relationship Id="rId1343" Type="http://schemas.openxmlformats.org/officeDocument/2006/relationships/image" Target="../media/image1344.emf"/><Relationship Id="rId145" Type="http://schemas.openxmlformats.org/officeDocument/2006/relationships/image" Target="../media/image146.emf"/><Relationship Id="rId352" Type="http://schemas.openxmlformats.org/officeDocument/2006/relationships/image" Target="../media/image353.emf"/><Relationship Id="rId1203" Type="http://schemas.openxmlformats.org/officeDocument/2006/relationships/image" Target="../media/image1204.emf"/><Relationship Id="rId1287" Type="http://schemas.openxmlformats.org/officeDocument/2006/relationships/image" Target="../media/image1288.emf"/><Relationship Id="rId1410" Type="http://schemas.openxmlformats.org/officeDocument/2006/relationships/image" Target="../media/image1411.emf"/><Relationship Id="rId212" Type="http://schemas.openxmlformats.org/officeDocument/2006/relationships/image" Target="../media/image213.emf"/><Relationship Id="rId657" Type="http://schemas.openxmlformats.org/officeDocument/2006/relationships/image" Target="../media/image658.emf"/><Relationship Id="rId864" Type="http://schemas.openxmlformats.org/officeDocument/2006/relationships/image" Target="../media/image865.emf"/><Relationship Id="rId296" Type="http://schemas.openxmlformats.org/officeDocument/2006/relationships/image" Target="../media/image297.emf"/><Relationship Id="rId517" Type="http://schemas.openxmlformats.org/officeDocument/2006/relationships/image" Target="../media/image518.emf"/><Relationship Id="rId724" Type="http://schemas.openxmlformats.org/officeDocument/2006/relationships/image" Target="../media/image725.emf"/><Relationship Id="rId931" Type="http://schemas.openxmlformats.org/officeDocument/2006/relationships/image" Target="../media/image932.emf"/><Relationship Id="rId1147" Type="http://schemas.openxmlformats.org/officeDocument/2006/relationships/image" Target="../media/image1148.emf"/><Relationship Id="rId1354" Type="http://schemas.openxmlformats.org/officeDocument/2006/relationships/image" Target="../media/image1355.emf"/><Relationship Id="rId60" Type="http://schemas.openxmlformats.org/officeDocument/2006/relationships/image" Target="../media/image61.emf"/><Relationship Id="rId156" Type="http://schemas.openxmlformats.org/officeDocument/2006/relationships/image" Target="../media/image157.emf"/><Relationship Id="rId363" Type="http://schemas.openxmlformats.org/officeDocument/2006/relationships/image" Target="../media/image364.emf"/><Relationship Id="rId570" Type="http://schemas.openxmlformats.org/officeDocument/2006/relationships/image" Target="../media/image571.emf"/><Relationship Id="rId1007" Type="http://schemas.openxmlformats.org/officeDocument/2006/relationships/image" Target="../media/image1008.emf"/><Relationship Id="rId1214" Type="http://schemas.openxmlformats.org/officeDocument/2006/relationships/image" Target="../media/image1215.emf"/><Relationship Id="rId1421" Type="http://schemas.openxmlformats.org/officeDocument/2006/relationships/image" Target="../media/image1422.emf"/><Relationship Id="rId223" Type="http://schemas.openxmlformats.org/officeDocument/2006/relationships/image" Target="../media/image224.emf"/><Relationship Id="rId430" Type="http://schemas.openxmlformats.org/officeDocument/2006/relationships/image" Target="../media/image431.emf"/><Relationship Id="rId668" Type="http://schemas.openxmlformats.org/officeDocument/2006/relationships/image" Target="../media/image669.emf"/><Relationship Id="rId875" Type="http://schemas.openxmlformats.org/officeDocument/2006/relationships/image" Target="../media/image876.emf"/><Relationship Id="rId1060" Type="http://schemas.openxmlformats.org/officeDocument/2006/relationships/image" Target="../media/image1061.emf"/><Relationship Id="rId1298" Type="http://schemas.openxmlformats.org/officeDocument/2006/relationships/image" Target="../media/image1299.emf"/><Relationship Id="rId18" Type="http://schemas.openxmlformats.org/officeDocument/2006/relationships/image" Target="../media/image19.emf"/><Relationship Id="rId528" Type="http://schemas.openxmlformats.org/officeDocument/2006/relationships/image" Target="../media/image529.emf"/><Relationship Id="rId735" Type="http://schemas.openxmlformats.org/officeDocument/2006/relationships/image" Target="../media/image736.emf"/><Relationship Id="rId942" Type="http://schemas.openxmlformats.org/officeDocument/2006/relationships/image" Target="../media/image943.emf"/><Relationship Id="rId1158" Type="http://schemas.openxmlformats.org/officeDocument/2006/relationships/image" Target="../media/image1159.emf"/><Relationship Id="rId1365" Type="http://schemas.openxmlformats.org/officeDocument/2006/relationships/image" Target="../media/image1366.emf"/><Relationship Id="rId167" Type="http://schemas.openxmlformats.org/officeDocument/2006/relationships/image" Target="../media/image168.emf"/><Relationship Id="rId374" Type="http://schemas.openxmlformats.org/officeDocument/2006/relationships/image" Target="../media/image375.emf"/><Relationship Id="rId581" Type="http://schemas.openxmlformats.org/officeDocument/2006/relationships/image" Target="../media/image582.emf"/><Relationship Id="rId1018" Type="http://schemas.openxmlformats.org/officeDocument/2006/relationships/image" Target="../media/image1019.emf"/><Relationship Id="rId1225" Type="http://schemas.openxmlformats.org/officeDocument/2006/relationships/image" Target="../media/image1226.emf"/><Relationship Id="rId1432" Type="http://schemas.openxmlformats.org/officeDocument/2006/relationships/image" Target="../media/image1433.emf"/><Relationship Id="rId71" Type="http://schemas.openxmlformats.org/officeDocument/2006/relationships/image" Target="../media/image72.emf"/><Relationship Id="rId234" Type="http://schemas.openxmlformats.org/officeDocument/2006/relationships/image" Target="../media/image235.emf"/><Relationship Id="rId679" Type="http://schemas.openxmlformats.org/officeDocument/2006/relationships/image" Target="../media/image680.emf"/><Relationship Id="rId802" Type="http://schemas.openxmlformats.org/officeDocument/2006/relationships/image" Target="../media/image803.emf"/><Relationship Id="rId886" Type="http://schemas.openxmlformats.org/officeDocument/2006/relationships/image" Target="../media/image887.emf"/><Relationship Id="rId2" Type="http://schemas.openxmlformats.org/officeDocument/2006/relationships/image" Target="../media/image3.emf"/><Relationship Id="rId29" Type="http://schemas.openxmlformats.org/officeDocument/2006/relationships/image" Target="../media/image30.emf"/><Relationship Id="rId441" Type="http://schemas.openxmlformats.org/officeDocument/2006/relationships/image" Target="../media/image442.emf"/><Relationship Id="rId539" Type="http://schemas.openxmlformats.org/officeDocument/2006/relationships/image" Target="../media/image540.emf"/><Relationship Id="rId746" Type="http://schemas.openxmlformats.org/officeDocument/2006/relationships/image" Target="../media/image747.emf"/><Relationship Id="rId1071" Type="http://schemas.openxmlformats.org/officeDocument/2006/relationships/image" Target="../media/image1072.emf"/><Relationship Id="rId1169" Type="http://schemas.openxmlformats.org/officeDocument/2006/relationships/image" Target="../media/image1170.emf"/><Relationship Id="rId1376" Type="http://schemas.openxmlformats.org/officeDocument/2006/relationships/image" Target="../media/image1377.emf"/><Relationship Id="rId178" Type="http://schemas.openxmlformats.org/officeDocument/2006/relationships/image" Target="../media/image179.emf"/><Relationship Id="rId301" Type="http://schemas.openxmlformats.org/officeDocument/2006/relationships/image" Target="../media/image302.emf"/><Relationship Id="rId953" Type="http://schemas.openxmlformats.org/officeDocument/2006/relationships/image" Target="../media/image954.emf"/><Relationship Id="rId1029" Type="http://schemas.openxmlformats.org/officeDocument/2006/relationships/image" Target="../media/image1030.emf"/><Relationship Id="rId1236" Type="http://schemas.openxmlformats.org/officeDocument/2006/relationships/image" Target="../media/image1237.emf"/><Relationship Id="rId82" Type="http://schemas.openxmlformats.org/officeDocument/2006/relationships/image" Target="../media/image83.emf"/><Relationship Id="rId385" Type="http://schemas.openxmlformats.org/officeDocument/2006/relationships/image" Target="../media/image386.emf"/><Relationship Id="rId592" Type="http://schemas.openxmlformats.org/officeDocument/2006/relationships/image" Target="../media/image593.emf"/><Relationship Id="rId606" Type="http://schemas.openxmlformats.org/officeDocument/2006/relationships/image" Target="../media/image607.emf"/><Relationship Id="rId813" Type="http://schemas.openxmlformats.org/officeDocument/2006/relationships/image" Target="../media/image814.emf"/><Relationship Id="rId245" Type="http://schemas.openxmlformats.org/officeDocument/2006/relationships/image" Target="../media/image246.emf"/><Relationship Id="rId452" Type="http://schemas.openxmlformats.org/officeDocument/2006/relationships/image" Target="../media/image453.emf"/><Relationship Id="rId897" Type="http://schemas.openxmlformats.org/officeDocument/2006/relationships/image" Target="../media/image898.emf"/><Relationship Id="rId1082" Type="http://schemas.openxmlformats.org/officeDocument/2006/relationships/image" Target="../media/image1083.emf"/><Relationship Id="rId1303" Type="http://schemas.openxmlformats.org/officeDocument/2006/relationships/image" Target="../media/image1304.emf"/><Relationship Id="rId105" Type="http://schemas.openxmlformats.org/officeDocument/2006/relationships/image" Target="../media/image106.emf"/><Relationship Id="rId312" Type="http://schemas.openxmlformats.org/officeDocument/2006/relationships/image" Target="../media/image313.emf"/><Relationship Id="rId757" Type="http://schemas.openxmlformats.org/officeDocument/2006/relationships/image" Target="../media/image758.emf"/><Relationship Id="rId964" Type="http://schemas.openxmlformats.org/officeDocument/2006/relationships/image" Target="../media/image965.emf"/><Relationship Id="rId1387" Type="http://schemas.openxmlformats.org/officeDocument/2006/relationships/image" Target="../media/image1388.emf"/><Relationship Id="rId93" Type="http://schemas.openxmlformats.org/officeDocument/2006/relationships/image" Target="../media/image94.emf"/><Relationship Id="rId189" Type="http://schemas.openxmlformats.org/officeDocument/2006/relationships/image" Target="../media/image190.emf"/><Relationship Id="rId396" Type="http://schemas.openxmlformats.org/officeDocument/2006/relationships/image" Target="../media/image397.emf"/><Relationship Id="rId617" Type="http://schemas.openxmlformats.org/officeDocument/2006/relationships/image" Target="../media/image618.emf"/><Relationship Id="rId824" Type="http://schemas.openxmlformats.org/officeDocument/2006/relationships/image" Target="../media/image825.emf"/><Relationship Id="rId1247" Type="http://schemas.openxmlformats.org/officeDocument/2006/relationships/image" Target="../media/image1248.emf"/><Relationship Id="rId256" Type="http://schemas.openxmlformats.org/officeDocument/2006/relationships/image" Target="../media/image257.emf"/><Relationship Id="rId463" Type="http://schemas.openxmlformats.org/officeDocument/2006/relationships/image" Target="../media/image464.emf"/><Relationship Id="rId670" Type="http://schemas.openxmlformats.org/officeDocument/2006/relationships/image" Target="../media/image671.emf"/><Relationship Id="rId1093" Type="http://schemas.openxmlformats.org/officeDocument/2006/relationships/image" Target="../media/image1094.emf"/><Relationship Id="rId1107" Type="http://schemas.openxmlformats.org/officeDocument/2006/relationships/image" Target="../media/image1108.emf"/><Relationship Id="rId1314" Type="http://schemas.openxmlformats.org/officeDocument/2006/relationships/image" Target="../media/image1315.emf"/><Relationship Id="rId116" Type="http://schemas.openxmlformats.org/officeDocument/2006/relationships/image" Target="../media/image117.emf"/><Relationship Id="rId323" Type="http://schemas.openxmlformats.org/officeDocument/2006/relationships/image" Target="../media/image324.emf"/><Relationship Id="rId530" Type="http://schemas.openxmlformats.org/officeDocument/2006/relationships/image" Target="../media/image531.emf"/><Relationship Id="rId768" Type="http://schemas.openxmlformats.org/officeDocument/2006/relationships/image" Target="../media/image769.emf"/><Relationship Id="rId975" Type="http://schemas.openxmlformats.org/officeDocument/2006/relationships/image" Target="../media/image976.emf"/><Relationship Id="rId1160" Type="http://schemas.openxmlformats.org/officeDocument/2006/relationships/image" Target="../media/image1161.emf"/><Relationship Id="rId1398" Type="http://schemas.openxmlformats.org/officeDocument/2006/relationships/image" Target="../media/image1399.emf"/><Relationship Id="rId20" Type="http://schemas.openxmlformats.org/officeDocument/2006/relationships/image" Target="../media/image21.emf"/><Relationship Id="rId628" Type="http://schemas.openxmlformats.org/officeDocument/2006/relationships/image" Target="../media/image629.emf"/><Relationship Id="rId835" Type="http://schemas.openxmlformats.org/officeDocument/2006/relationships/image" Target="../media/image836.emf"/><Relationship Id="rId1258" Type="http://schemas.openxmlformats.org/officeDocument/2006/relationships/image" Target="../media/image1259.emf"/><Relationship Id="rId267" Type="http://schemas.openxmlformats.org/officeDocument/2006/relationships/image" Target="../media/image268.emf"/><Relationship Id="rId474" Type="http://schemas.openxmlformats.org/officeDocument/2006/relationships/image" Target="../media/image475.emf"/><Relationship Id="rId1020" Type="http://schemas.openxmlformats.org/officeDocument/2006/relationships/image" Target="../media/image1021.emf"/><Relationship Id="rId1118" Type="http://schemas.openxmlformats.org/officeDocument/2006/relationships/image" Target="../media/image1119.emf"/><Relationship Id="rId1325" Type="http://schemas.openxmlformats.org/officeDocument/2006/relationships/image" Target="../media/image1326.emf"/><Relationship Id="rId127" Type="http://schemas.openxmlformats.org/officeDocument/2006/relationships/image" Target="../media/image128.emf"/><Relationship Id="rId681" Type="http://schemas.openxmlformats.org/officeDocument/2006/relationships/image" Target="../media/image682.emf"/><Relationship Id="rId779" Type="http://schemas.openxmlformats.org/officeDocument/2006/relationships/image" Target="../media/image780.emf"/><Relationship Id="rId902" Type="http://schemas.openxmlformats.org/officeDocument/2006/relationships/image" Target="../media/image903.emf"/><Relationship Id="rId986" Type="http://schemas.openxmlformats.org/officeDocument/2006/relationships/image" Target="../media/image987.emf"/><Relationship Id="rId31" Type="http://schemas.openxmlformats.org/officeDocument/2006/relationships/image" Target="../media/image32.emf"/><Relationship Id="rId334" Type="http://schemas.openxmlformats.org/officeDocument/2006/relationships/image" Target="../media/image335.emf"/><Relationship Id="rId541" Type="http://schemas.openxmlformats.org/officeDocument/2006/relationships/image" Target="../media/image542.emf"/><Relationship Id="rId639" Type="http://schemas.openxmlformats.org/officeDocument/2006/relationships/image" Target="../media/image640.emf"/><Relationship Id="rId1171" Type="http://schemas.openxmlformats.org/officeDocument/2006/relationships/image" Target="../media/image1172.emf"/><Relationship Id="rId1269" Type="http://schemas.openxmlformats.org/officeDocument/2006/relationships/image" Target="../media/image1270.emf"/><Relationship Id="rId180" Type="http://schemas.openxmlformats.org/officeDocument/2006/relationships/image" Target="../media/image181.emf"/><Relationship Id="rId278" Type="http://schemas.openxmlformats.org/officeDocument/2006/relationships/image" Target="../media/image279.emf"/><Relationship Id="rId401" Type="http://schemas.openxmlformats.org/officeDocument/2006/relationships/image" Target="../media/image402.emf"/><Relationship Id="rId846" Type="http://schemas.openxmlformats.org/officeDocument/2006/relationships/image" Target="../media/image847.emf"/><Relationship Id="rId1031" Type="http://schemas.openxmlformats.org/officeDocument/2006/relationships/image" Target="../media/image1032.emf"/><Relationship Id="rId1129" Type="http://schemas.openxmlformats.org/officeDocument/2006/relationships/image" Target="../media/image1130.emf"/><Relationship Id="rId485" Type="http://schemas.openxmlformats.org/officeDocument/2006/relationships/image" Target="../media/image486.emf"/><Relationship Id="rId692" Type="http://schemas.openxmlformats.org/officeDocument/2006/relationships/image" Target="../media/image693.emf"/><Relationship Id="rId706" Type="http://schemas.openxmlformats.org/officeDocument/2006/relationships/image" Target="../media/image707.emf"/><Relationship Id="rId913" Type="http://schemas.openxmlformats.org/officeDocument/2006/relationships/image" Target="../media/image914.emf"/><Relationship Id="rId1336" Type="http://schemas.openxmlformats.org/officeDocument/2006/relationships/image" Target="../media/image1337.emf"/><Relationship Id="rId42" Type="http://schemas.openxmlformats.org/officeDocument/2006/relationships/image" Target="../media/image43.emf"/><Relationship Id="rId138" Type="http://schemas.openxmlformats.org/officeDocument/2006/relationships/image" Target="../media/image139.emf"/><Relationship Id="rId345" Type="http://schemas.openxmlformats.org/officeDocument/2006/relationships/image" Target="../media/image346.emf"/><Relationship Id="rId552" Type="http://schemas.openxmlformats.org/officeDocument/2006/relationships/image" Target="../media/image553.emf"/><Relationship Id="rId997" Type="http://schemas.openxmlformats.org/officeDocument/2006/relationships/image" Target="../media/image998.emf"/><Relationship Id="rId1182" Type="http://schemas.openxmlformats.org/officeDocument/2006/relationships/image" Target="../media/image1183.emf"/><Relationship Id="rId1403" Type="http://schemas.openxmlformats.org/officeDocument/2006/relationships/image" Target="../media/image1404.emf"/><Relationship Id="rId191" Type="http://schemas.openxmlformats.org/officeDocument/2006/relationships/image" Target="../media/image192.emf"/><Relationship Id="rId205" Type="http://schemas.openxmlformats.org/officeDocument/2006/relationships/image" Target="../media/image206.emf"/><Relationship Id="rId412" Type="http://schemas.openxmlformats.org/officeDocument/2006/relationships/image" Target="../media/image413.emf"/><Relationship Id="rId857" Type="http://schemas.openxmlformats.org/officeDocument/2006/relationships/image" Target="../media/image858.emf"/><Relationship Id="rId1042" Type="http://schemas.openxmlformats.org/officeDocument/2006/relationships/image" Target="../media/image1043.emf"/><Relationship Id="rId289" Type="http://schemas.openxmlformats.org/officeDocument/2006/relationships/image" Target="../media/image290.emf"/><Relationship Id="rId496" Type="http://schemas.openxmlformats.org/officeDocument/2006/relationships/image" Target="../media/image497.emf"/><Relationship Id="rId717" Type="http://schemas.openxmlformats.org/officeDocument/2006/relationships/image" Target="../media/image718.emf"/><Relationship Id="rId924" Type="http://schemas.openxmlformats.org/officeDocument/2006/relationships/image" Target="../media/image925.emf"/><Relationship Id="rId1347" Type="http://schemas.openxmlformats.org/officeDocument/2006/relationships/image" Target="../media/image1348.emf"/><Relationship Id="rId53" Type="http://schemas.openxmlformats.org/officeDocument/2006/relationships/image" Target="../media/image54.emf"/><Relationship Id="rId149" Type="http://schemas.openxmlformats.org/officeDocument/2006/relationships/image" Target="../media/image150.emf"/><Relationship Id="rId356" Type="http://schemas.openxmlformats.org/officeDocument/2006/relationships/image" Target="../media/image357.emf"/><Relationship Id="rId563" Type="http://schemas.openxmlformats.org/officeDocument/2006/relationships/image" Target="../media/image564.emf"/><Relationship Id="rId770" Type="http://schemas.openxmlformats.org/officeDocument/2006/relationships/image" Target="../media/image771.emf"/><Relationship Id="rId1193" Type="http://schemas.openxmlformats.org/officeDocument/2006/relationships/image" Target="../media/image1194.emf"/><Relationship Id="rId1207" Type="http://schemas.openxmlformats.org/officeDocument/2006/relationships/image" Target="../media/image1208.emf"/><Relationship Id="rId1414" Type="http://schemas.openxmlformats.org/officeDocument/2006/relationships/image" Target="../media/image1415.emf"/><Relationship Id="rId216" Type="http://schemas.openxmlformats.org/officeDocument/2006/relationships/image" Target="../media/image217.emf"/><Relationship Id="rId423" Type="http://schemas.openxmlformats.org/officeDocument/2006/relationships/image" Target="../media/image424.emf"/><Relationship Id="rId868" Type="http://schemas.openxmlformats.org/officeDocument/2006/relationships/image" Target="../media/image869.emf"/><Relationship Id="rId1053" Type="http://schemas.openxmlformats.org/officeDocument/2006/relationships/image" Target="../media/image1054.emf"/><Relationship Id="rId1260" Type="http://schemas.openxmlformats.org/officeDocument/2006/relationships/image" Target="../media/image1261.emf"/><Relationship Id="rId630" Type="http://schemas.openxmlformats.org/officeDocument/2006/relationships/image" Target="../media/image631.emf"/><Relationship Id="rId728" Type="http://schemas.openxmlformats.org/officeDocument/2006/relationships/image" Target="../media/image729.emf"/><Relationship Id="rId935" Type="http://schemas.openxmlformats.org/officeDocument/2006/relationships/image" Target="../media/image936.emf"/><Relationship Id="rId1358" Type="http://schemas.openxmlformats.org/officeDocument/2006/relationships/image" Target="../media/image1359.emf"/><Relationship Id="rId64" Type="http://schemas.openxmlformats.org/officeDocument/2006/relationships/image" Target="../media/image65.emf"/><Relationship Id="rId367" Type="http://schemas.openxmlformats.org/officeDocument/2006/relationships/image" Target="../media/image368.emf"/><Relationship Id="rId574" Type="http://schemas.openxmlformats.org/officeDocument/2006/relationships/image" Target="../media/image575.emf"/><Relationship Id="rId1120" Type="http://schemas.openxmlformats.org/officeDocument/2006/relationships/image" Target="../media/image1121.emf"/><Relationship Id="rId1218" Type="http://schemas.openxmlformats.org/officeDocument/2006/relationships/image" Target="../media/image1219.emf"/><Relationship Id="rId1425" Type="http://schemas.openxmlformats.org/officeDocument/2006/relationships/image" Target="../media/image1426.emf"/><Relationship Id="rId227" Type="http://schemas.openxmlformats.org/officeDocument/2006/relationships/image" Target="../media/image228.emf"/><Relationship Id="rId781" Type="http://schemas.openxmlformats.org/officeDocument/2006/relationships/image" Target="../media/image782.emf"/><Relationship Id="rId879" Type="http://schemas.openxmlformats.org/officeDocument/2006/relationships/image" Target="../media/image880.emf"/><Relationship Id="rId434" Type="http://schemas.openxmlformats.org/officeDocument/2006/relationships/image" Target="../media/image435.emf"/><Relationship Id="rId641" Type="http://schemas.openxmlformats.org/officeDocument/2006/relationships/image" Target="../media/image642.emf"/><Relationship Id="rId739" Type="http://schemas.openxmlformats.org/officeDocument/2006/relationships/image" Target="../media/image740.emf"/><Relationship Id="rId1064" Type="http://schemas.openxmlformats.org/officeDocument/2006/relationships/image" Target="../media/image1065.emf"/><Relationship Id="rId1271" Type="http://schemas.openxmlformats.org/officeDocument/2006/relationships/image" Target="../media/image1272.emf"/><Relationship Id="rId1369" Type="http://schemas.openxmlformats.org/officeDocument/2006/relationships/image" Target="../media/image1370.emf"/><Relationship Id="rId280" Type="http://schemas.openxmlformats.org/officeDocument/2006/relationships/image" Target="../media/image281.emf"/><Relationship Id="rId501" Type="http://schemas.openxmlformats.org/officeDocument/2006/relationships/image" Target="../media/image502.emf"/><Relationship Id="rId946" Type="http://schemas.openxmlformats.org/officeDocument/2006/relationships/image" Target="../media/image947.emf"/><Relationship Id="rId1131" Type="http://schemas.openxmlformats.org/officeDocument/2006/relationships/image" Target="../media/image1132.emf"/><Relationship Id="rId1229" Type="http://schemas.openxmlformats.org/officeDocument/2006/relationships/image" Target="../media/image1230.emf"/><Relationship Id="rId75" Type="http://schemas.openxmlformats.org/officeDocument/2006/relationships/image" Target="../media/image76.emf"/><Relationship Id="rId140" Type="http://schemas.openxmlformats.org/officeDocument/2006/relationships/image" Target="../media/image141.emf"/><Relationship Id="rId378" Type="http://schemas.openxmlformats.org/officeDocument/2006/relationships/image" Target="../media/image379.emf"/><Relationship Id="rId585" Type="http://schemas.openxmlformats.org/officeDocument/2006/relationships/image" Target="../media/image586.emf"/><Relationship Id="rId792" Type="http://schemas.openxmlformats.org/officeDocument/2006/relationships/image" Target="../media/image793.emf"/><Relationship Id="rId806" Type="http://schemas.openxmlformats.org/officeDocument/2006/relationships/image" Target="../media/image807.emf"/><Relationship Id="rId1436" Type="http://schemas.openxmlformats.org/officeDocument/2006/relationships/image" Target="../media/image1437.emf"/><Relationship Id="rId6" Type="http://schemas.openxmlformats.org/officeDocument/2006/relationships/image" Target="../media/image7.emf"/><Relationship Id="rId238" Type="http://schemas.openxmlformats.org/officeDocument/2006/relationships/image" Target="../media/image239.emf"/><Relationship Id="rId445" Type="http://schemas.openxmlformats.org/officeDocument/2006/relationships/image" Target="../media/image446.emf"/><Relationship Id="rId652" Type="http://schemas.openxmlformats.org/officeDocument/2006/relationships/image" Target="../media/image653.emf"/><Relationship Id="rId1075" Type="http://schemas.openxmlformats.org/officeDocument/2006/relationships/image" Target="../media/image1076.emf"/><Relationship Id="rId1282" Type="http://schemas.openxmlformats.org/officeDocument/2006/relationships/image" Target="../media/image1283.emf"/><Relationship Id="rId291" Type="http://schemas.openxmlformats.org/officeDocument/2006/relationships/image" Target="../media/image292.emf"/><Relationship Id="rId305" Type="http://schemas.openxmlformats.org/officeDocument/2006/relationships/image" Target="../media/image306.emf"/><Relationship Id="rId512" Type="http://schemas.openxmlformats.org/officeDocument/2006/relationships/image" Target="../media/image513.emf"/><Relationship Id="rId957" Type="http://schemas.openxmlformats.org/officeDocument/2006/relationships/image" Target="../media/image958.emf"/><Relationship Id="rId1142" Type="http://schemas.openxmlformats.org/officeDocument/2006/relationships/image" Target="../media/image1143.emf"/><Relationship Id="rId86" Type="http://schemas.openxmlformats.org/officeDocument/2006/relationships/image" Target="../media/image87.emf"/><Relationship Id="rId151" Type="http://schemas.openxmlformats.org/officeDocument/2006/relationships/image" Target="../media/image152.emf"/><Relationship Id="rId389" Type="http://schemas.openxmlformats.org/officeDocument/2006/relationships/image" Target="../media/image390.emf"/><Relationship Id="rId596" Type="http://schemas.openxmlformats.org/officeDocument/2006/relationships/image" Target="../media/image597.emf"/><Relationship Id="rId817" Type="http://schemas.openxmlformats.org/officeDocument/2006/relationships/image" Target="../media/image818.emf"/><Relationship Id="rId1002" Type="http://schemas.openxmlformats.org/officeDocument/2006/relationships/image" Target="../media/image1003.emf"/><Relationship Id="rId249" Type="http://schemas.openxmlformats.org/officeDocument/2006/relationships/image" Target="../media/image250.emf"/><Relationship Id="rId456" Type="http://schemas.openxmlformats.org/officeDocument/2006/relationships/image" Target="../media/image457.emf"/><Relationship Id="rId663" Type="http://schemas.openxmlformats.org/officeDocument/2006/relationships/image" Target="../media/image664.emf"/><Relationship Id="rId870" Type="http://schemas.openxmlformats.org/officeDocument/2006/relationships/image" Target="../media/image871.emf"/><Relationship Id="rId1086" Type="http://schemas.openxmlformats.org/officeDocument/2006/relationships/image" Target="../media/image1087.emf"/><Relationship Id="rId1293" Type="http://schemas.openxmlformats.org/officeDocument/2006/relationships/image" Target="../media/image1294.emf"/><Relationship Id="rId1307" Type="http://schemas.openxmlformats.org/officeDocument/2006/relationships/image" Target="../media/image1308.emf"/><Relationship Id="rId13" Type="http://schemas.openxmlformats.org/officeDocument/2006/relationships/image" Target="../media/image14.emf"/><Relationship Id="rId109" Type="http://schemas.openxmlformats.org/officeDocument/2006/relationships/image" Target="../media/image110.emf"/><Relationship Id="rId316" Type="http://schemas.openxmlformats.org/officeDocument/2006/relationships/image" Target="../media/image317.emf"/><Relationship Id="rId523" Type="http://schemas.openxmlformats.org/officeDocument/2006/relationships/image" Target="../media/image524.emf"/><Relationship Id="rId968" Type="http://schemas.openxmlformats.org/officeDocument/2006/relationships/image" Target="../media/image969.emf"/><Relationship Id="rId1153" Type="http://schemas.openxmlformats.org/officeDocument/2006/relationships/image" Target="../media/image1154.emf"/><Relationship Id="rId97" Type="http://schemas.openxmlformats.org/officeDocument/2006/relationships/image" Target="../media/image98.emf"/><Relationship Id="rId730" Type="http://schemas.openxmlformats.org/officeDocument/2006/relationships/image" Target="../media/image731.emf"/><Relationship Id="rId828" Type="http://schemas.openxmlformats.org/officeDocument/2006/relationships/image" Target="../media/image829.emf"/><Relationship Id="rId1013" Type="http://schemas.openxmlformats.org/officeDocument/2006/relationships/image" Target="../media/image1014.emf"/><Relationship Id="rId1360" Type="http://schemas.openxmlformats.org/officeDocument/2006/relationships/image" Target="../media/image1361.emf"/><Relationship Id="rId162" Type="http://schemas.openxmlformats.org/officeDocument/2006/relationships/image" Target="../media/image163.emf"/><Relationship Id="rId467" Type="http://schemas.openxmlformats.org/officeDocument/2006/relationships/image" Target="../media/image468.emf"/><Relationship Id="rId1097" Type="http://schemas.openxmlformats.org/officeDocument/2006/relationships/image" Target="../media/image1098.emf"/><Relationship Id="rId1220" Type="http://schemas.openxmlformats.org/officeDocument/2006/relationships/image" Target="../media/image1221.emf"/><Relationship Id="rId1318" Type="http://schemas.openxmlformats.org/officeDocument/2006/relationships/image" Target="../media/image1319.emf"/><Relationship Id="rId674" Type="http://schemas.openxmlformats.org/officeDocument/2006/relationships/image" Target="../media/image675.emf"/><Relationship Id="rId881" Type="http://schemas.openxmlformats.org/officeDocument/2006/relationships/image" Target="../media/image882.emf"/><Relationship Id="rId979" Type="http://schemas.openxmlformats.org/officeDocument/2006/relationships/image" Target="../media/image980.emf"/><Relationship Id="rId24" Type="http://schemas.openxmlformats.org/officeDocument/2006/relationships/image" Target="../media/image25.emf"/><Relationship Id="rId327" Type="http://schemas.openxmlformats.org/officeDocument/2006/relationships/image" Target="../media/image328.emf"/><Relationship Id="rId534" Type="http://schemas.openxmlformats.org/officeDocument/2006/relationships/image" Target="../media/image535.emf"/><Relationship Id="rId741" Type="http://schemas.openxmlformats.org/officeDocument/2006/relationships/image" Target="../media/image742.emf"/><Relationship Id="rId839" Type="http://schemas.openxmlformats.org/officeDocument/2006/relationships/image" Target="../media/image840.emf"/><Relationship Id="rId1164" Type="http://schemas.openxmlformats.org/officeDocument/2006/relationships/image" Target="../media/image1165.emf"/><Relationship Id="rId1371" Type="http://schemas.openxmlformats.org/officeDocument/2006/relationships/image" Target="../media/image1372.emf"/><Relationship Id="rId173" Type="http://schemas.openxmlformats.org/officeDocument/2006/relationships/image" Target="../media/image174.emf"/><Relationship Id="rId380" Type="http://schemas.openxmlformats.org/officeDocument/2006/relationships/image" Target="../media/image381.emf"/><Relationship Id="rId601" Type="http://schemas.openxmlformats.org/officeDocument/2006/relationships/image" Target="../media/image602.emf"/><Relationship Id="rId1024" Type="http://schemas.openxmlformats.org/officeDocument/2006/relationships/image" Target="../media/image1025.emf"/><Relationship Id="rId1231" Type="http://schemas.openxmlformats.org/officeDocument/2006/relationships/image" Target="../media/image1232.emf"/><Relationship Id="rId240" Type="http://schemas.openxmlformats.org/officeDocument/2006/relationships/image" Target="../media/image241.emf"/><Relationship Id="rId478" Type="http://schemas.openxmlformats.org/officeDocument/2006/relationships/image" Target="../media/image479.emf"/><Relationship Id="rId685" Type="http://schemas.openxmlformats.org/officeDocument/2006/relationships/image" Target="../media/image686.emf"/><Relationship Id="rId892" Type="http://schemas.openxmlformats.org/officeDocument/2006/relationships/image" Target="../media/image893.emf"/><Relationship Id="rId906" Type="http://schemas.openxmlformats.org/officeDocument/2006/relationships/image" Target="../media/image907.emf"/><Relationship Id="rId1329" Type="http://schemas.openxmlformats.org/officeDocument/2006/relationships/image" Target="../media/image1330.emf"/><Relationship Id="rId35" Type="http://schemas.openxmlformats.org/officeDocument/2006/relationships/image" Target="../media/image36.emf"/><Relationship Id="rId100" Type="http://schemas.openxmlformats.org/officeDocument/2006/relationships/image" Target="../media/image101.emf"/><Relationship Id="rId338" Type="http://schemas.openxmlformats.org/officeDocument/2006/relationships/image" Target="../media/image339.emf"/><Relationship Id="rId545" Type="http://schemas.openxmlformats.org/officeDocument/2006/relationships/image" Target="../media/image546.emf"/><Relationship Id="rId752" Type="http://schemas.openxmlformats.org/officeDocument/2006/relationships/image" Target="../media/image753.emf"/><Relationship Id="rId1175" Type="http://schemas.openxmlformats.org/officeDocument/2006/relationships/image" Target="../media/image1176.emf"/><Relationship Id="rId1382" Type="http://schemas.openxmlformats.org/officeDocument/2006/relationships/image" Target="../media/image1383.emf"/><Relationship Id="rId184" Type="http://schemas.openxmlformats.org/officeDocument/2006/relationships/image" Target="../media/image185.emf"/><Relationship Id="rId391" Type="http://schemas.openxmlformats.org/officeDocument/2006/relationships/image" Target="../media/image392.emf"/><Relationship Id="rId405" Type="http://schemas.openxmlformats.org/officeDocument/2006/relationships/image" Target="../media/image406.emf"/><Relationship Id="rId612" Type="http://schemas.openxmlformats.org/officeDocument/2006/relationships/image" Target="../media/image613.emf"/><Relationship Id="rId1035" Type="http://schemas.openxmlformats.org/officeDocument/2006/relationships/image" Target="../media/image1036.emf"/><Relationship Id="rId1242" Type="http://schemas.openxmlformats.org/officeDocument/2006/relationships/image" Target="../media/image1243.emf"/><Relationship Id="rId251" Type="http://schemas.openxmlformats.org/officeDocument/2006/relationships/image" Target="../media/image252.emf"/><Relationship Id="rId489" Type="http://schemas.openxmlformats.org/officeDocument/2006/relationships/image" Target="../media/image490.emf"/><Relationship Id="rId696" Type="http://schemas.openxmlformats.org/officeDocument/2006/relationships/image" Target="../media/image697.emf"/><Relationship Id="rId917" Type="http://schemas.openxmlformats.org/officeDocument/2006/relationships/image" Target="../media/image918.emf"/><Relationship Id="rId1102" Type="http://schemas.openxmlformats.org/officeDocument/2006/relationships/image" Target="../media/image1103.emf"/><Relationship Id="rId46" Type="http://schemas.openxmlformats.org/officeDocument/2006/relationships/image" Target="../media/image47.emf"/><Relationship Id="rId349" Type="http://schemas.openxmlformats.org/officeDocument/2006/relationships/image" Target="../media/image350.emf"/><Relationship Id="rId556" Type="http://schemas.openxmlformats.org/officeDocument/2006/relationships/image" Target="../media/image557.emf"/><Relationship Id="rId763" Type="http://schemas.openxmlformats.org/officeDocument/2006/relationships/image" Target="../media/image764.emf"/><Relationship Id="rId1186" Type="http://schemas.openxmlformats.org/officeDocument/2006/relationships/image" Target="../media/image1187.emf"/><Relationship Id="rId1393" Type="http://schemas.openxmlformats.org/officeDocument/2006/relationships/image" Target="../media/image1394.emf"/><Relationship Id="rId1407" Type="http://schemas.openxmlformats.org/officeDocument/2006/relationships/image" Target="../media/image1408.emf"/><Relationship Id="rId111" Type="http://schemas.openxmlformats.org/officeDocument/2006/relationships/image" Target="../media/image112.emf"/><Relationship Id="rId195" Type="http://schemas.openxmlformats.org/officeDocument/2006/relationships/image" Target="../media/image196.emf"/><Relationship Id="rId209" Type="http://schemas.openxmlformats.org/officeDocument/2006/relationships/image" Target="../media/image210.emf"/><Relationship Id="rId416" Type="http://schemas.openxmlformats.org/officeDocument/2006/relationships/image" Target="../media/image417.emf"/><Relationship Id="rId970" Type="http://schemas.openxmlformats.org/officeDocument/2006/relationships/image" Target="../media/image971.emf"/><Relationship Id="rId1046" Type="http://schemas.openxmlformats.org/officeDocument/2006/relationships/image" Target="../media/image1047.emf"/><Relationship Id="rId1253" Type="http://schemas.openxmlformats.org/officeDocument/2006/relationships/image" Target="../media/image1254.emf"/><Relationship Id="rId623" Type="http://schemas.openxmlformats.org/officeDocument/2006/relationships/image" Target="../media/image624.emf"/><Relationship Id="rId830" Type="http://schemas.openxmlformats.org/officeDocument/2006/relationships/image" Target="../media/image831.emf"/><Relationship Id="rId928" Type="http://schemas.openxmlformats.org/officeDocument/2006/relationships/image" Target="../media/image929.emf"/><Relationship Id="rId57" Type="http://schemas.openxmlformats.org/officeDocument/2006/relationships/image" Target="../media/image58.emf"/><Relationship Id="rId262" Type="http://schemas.openxmlformats.org/officeDocument/2006/relationships/image" Target="../media/image263.emf"/><Relationship Id="rId567" Type="http://schemas.openxmlformats.org/officeDocument/2006/relationships/image" Target="../media/image568.emf"/><Relationship Id="rId1113" Type="http://schemas.openxmlformats.org/officeDocument/2006/relationships/image" Target="../media/image1114.emf"/><Relationship Id="rId1197" Type="http://schemas.openxmlformats.org/officeDocument/2006/relationships/image" Target="../media/image1198.emf"/><Relationship Id="rId1320" Type="http://schemas.openxmlformats.org/officeDocument/2006/relationships/image" Target="../media/image1321.emf"/><Relationship Id="rId1418" Type="http://schemas.openxmlformats.org/officeDocument/2006/relationships/image" Target="../media/image1419.emf"/><Relationship Id="rId122" Type="http://schemas.openxmlformats.org/officeDocument/2006/relationships/image" Target="../media/image123.emf"/><Relationship Id="rId774" Type="http://schemas.openxmlformats.org/officeDocument/2006/relationships/image" Target="../media/image775.emf"/><Relationship Id="rId981" Type="http://schemas.openxmlformats.org/officeDocument/2006/relationships/image" Target="../media/image982.emf"/><Relationship Id="rId1057" Type="http://schemas.openxmlformats.org/officeDocument/2006/relationships/image" Target="../media/image1058.emf"/><Relationship Id="rId427" Type="http://schemas.openxmlformats.org/officeDocument/2006/relationships/image" Target="../media/image428.emf"/><Relationship Id="rId634" Type="http://schemas.openxmlformats.org/officeDocument/2006/relationships/image" Target="../media/image635.emf"/><Relationship Id="rId841" Type="http://schemas.openxmlformats.org/officeDocument/2006/relationships/image" Target="../media/image842.emf"/><Relationship Id="rId1264" Type="http://schemas.openxmlformats.org/officeDocument/2006/relationships/image" Target="../media/image1265.emf"/><Relationship Id="rId273" Type="http://schemas.openxmlformats.org/officeDocument/2006/relationships/image" Target="../media/image274.emf"/><Relationship Id="rId480" Type="http://schemas.openxmlformats.org/officeDocument/2006/relationships/image" Target="../media/image481.emf"/><Relationship Id="rId701" Type="http://schemas.openxmlformats.org/officeDocument/2006/relationships/image" Target="../media/image702.emf"/><Relationship Id="rId939" Type="http://schemas.openxmlformats.org/officeDocument/2006/relationships/image" Target="../media/image940.emf"/><Relationship Id="rId1124" Type="http://schemas.openxmlformats.org/officeDocument/2006/relationships/image" Target="../media/image1125.emf"/><Relationship Id="rId1331" Type="http://schemas.openxmlformats.org/officeDocument/2006/relationships/image" Target="../media/image1332.emf"/><Relationship Id="rId68" Type="http://schemas.openxmlformats.org/officeDocument/2006/relationships/image" Target="../media/image69.emf"/><Relationship Id="rId133" Type="http://schemas.openxmlformats.org/officeDocument/2006/relationships/image" Target="../media/image134.emf"/><Relationship Id="rId340" Type="http://schemas.openxmlformats.org/officeDocument/2006/relationships/image" Target="../media/image341.emf"/><Relationship Id="rId578" Type="http://schemas.openxmlformats.org/officeDocument/2006/relationships/image" Target="../media/image579.emf"/><Relationship Id="rId785" Type="http://schemas.openxmlformats.org/officeDocument/2006/relationships/image" Target="../media/image786.emf"/><Relationship Id="rId992" Type="http://schemas.openxmlformats.org/officeDocument/2006/relationships/image" Target="../media/image993.emf"/><Relationship Id="rId1429" Type="http://schemas.openxmlformats.org/officeDocument/2006/relationships/image" Target="../media/image1430.emf"/><Relationship Id="rId200" Type="http://schemas.openxmlformats.org/officeDocument/2006/relationships/image" Target="../media/image201.emf"/><Relationship Id="rId438" Type="http://schemas.openxmlformats.org/officeDocument/2006/relationships/image" Target="../media/image439.emf"/><Relationship Id="rId645" Type="http://schemas.openxmlformats.org/officeDocument/2006/relationships/image" Target="../media/image646.emf"/><Relationship Id="rId852" Type="http://schemas.openxmlformats.org/officeDocument/2006/relationships/image" Target="../media/image853.emf"/><Relationship Id="rId1068" Type="http://schemas.openxmlformats.org/officeDocument/2006/relationships/image" Target="../media/image1069.emf"/><Relationship Id="rId1275" Type="http://schemas.openxmlformats.org/officeDocument/2006/relationships/image" Target="../media/image1276.emf"/><Relationship Id="rId284" Type="http://schemas.openxmlformats.org/officeDocument/2006/relationships/image" Target="../media/image285.emf"/><Relationship Id="rId491" Type="http://schemas.openxmlformats.org/officeDocument/2006/relationships/image" Target="../media/image492.emf"/><Relationship Id="rId505" Type="http://schemas.openxmlformats.org/officeDocument/2006/relationships/image" Target="../media/image506.emf"/><Relationship Id="rId712" Type="http://schemas.openxmlformats.org/officeDocument/2006/relationships/image" Target="../media/image713.emf"/><Relationship Id="rId1135" Type="http://schemas.openxmlformats.org/officeDocument/2006/relationships/image" Target="../media/image1136.emf"/><Relationship Id="rId1342" Type="http://schemas.openxmlformats.org/officeDocument/2006/relationships/image" Target="../media/image1343.emf"/><Relationship Id="rId79" Type="http://schemas.openxmlformats.org/officeDocument/2006/relationships/image" Target="../media/image80.emf"/><Relationship Id="rId144" Type="http://schemas.openxmlformats.org/officeDocument/2006/relationships/image" Target="../media/image145.emf"/><Relationship Id="rId589" Type="http://schemas.openxmlformats.org/officeDocument/2006/relationships/image" Target="../media/image590.emf"/><Relationship Id="rId796" Type="http://schemas.openxmlformats.org/officeDocument/2006/relationships/image" Target="../media/image797.emf"/><Relationship Id="rId1202" Type="http://schemas.openxmlformats.org/officeDocument/2006/relationships/image" Target="../media/image1203.emf"/><Relationship Id="rId351" Type="http://schemas.openxmlformats.org/officeDocument/2006/relationships/image" Target="../media/image352.emf"/><Relationship Id="rId449" Type="http://schemas.openxmlformats.org/officeDocument/2006/relationships/image" Target="../media/image450.emf"/><Relationship Id="rId656" Type="http://schemas.openxmlformats.org/officeDocument/2006/relationships/image" Target="../media/image657.emf"/><Relationship Id="rId863" Type="http://schemas.openxmlformats.org/officeDocument/2006/relationships/image" Target="../media/image864.emf"/><Relationship Id="rId1079" Type="http://schemas.openxmlformats.org/officeDocument/2006/relationships/image" Target="../media/image1080.emf"/><Relationship Id="rId1286" Type="http://schemas.openxmlformats.org/officeDocument/2006/relationships/image" Target="../media/image1287.emf"/><Relationship Id="rId211" Type="http://schemas.openxmlformats.org/officeDocument/2006/relationships/image" Target="../media/image212.emf"/><Relationship Id="rId295" Type="http://schemas.openxmlformats.org/officeDocument/2006/relationships/image" Target="../media/image296.emf"/><Relationship Id="rId309" Type="http://schemas.openxmlformats.org/officeDocument/2006/relationships/image" Target="../media/image310.emf"/><Relationship Id="rId516" Type="http://schemas.openxmlformats.org/officeDocument/2006/relationships/image" Target="../media/image517.emf"/><Relationship Id="rId1146" Type="http://schemas.openxmlformats.org/officeDocument/2006/relationships/image" Target="../media/image1147.emf"/><Relationship Id="rId723" Type="http://schemas.openxmlformats.org/officeDocument/2006/relationships/image" Target="../media/image724.emf"/><Relationship Id="rId930" Type="http://schemas.openxmlformats.org/officeDocument/2006/relationships/image" Target="../media/image931.emf"/><Relationship Id="rId1006" Type="http://schemas.openxmlformats.org/officeDocument/2006/relationships/image" Target="../media/image1007.emf"/><Relationship Id="rId1353" Type="http://schemas.openxmlformats.org/officeDocument/2006/relationships/image" Target="../media/image1354.emf"/><Relationship Id="rId155" Type="http://schemas.openxmlformats.org/officeDocument/2006/relationships/image" Target="../media/image156.emf"/><Relationship Id="rId362" Type="http://schemas.openxmlformats.org/officeDocument/2006/relationships/image" Target="../media/image363.emf"/><Relationship Id="rId1213" Type="http://schemas.openxmlformats.org/officeDocument/2006/relationships/image" Target="../media/image1214.emf"/><Relationship Id="rId1297" Type="http://schemas.openxmlformats.org/officeDocument/2006/relationships/image" Target="../media/image1298.emf"/><Relationship Id="rId1420" Type="http://schemas.openxmlformats.org/officeDocument/2006/relationships/image" Target="../media/image1421.emf"/><Relationship Id="rId222" Type="http://schemas.openxmlformats.org/officeDocument/2006/relationships/image" Target="../media/image223.emf"/><Relationship Id="rId667" Type="http://schemas.openxmlformats.org/officeDocument/2006/relationships/image" Target="../media/image668.emf"/><Relationship Id="rId874" Type="http://schemas.openxmlformats.org/officeDocument/2006/relationships/image" Target="../media/image875.emf"/><Relationship Id="rId17" Type="http://schemas.openxmlformats.org/officeDocument/2006/relationships/image" Target="../media/image18.emf"/><Relationship Id="rId527" Type="http://schemas.openxmlformats.org/officeDocument/2006/relationships/image" Target="../media/image528.emf"/><Relationship Id="rId734" Type="http://schemas.openxmlformats.org/officeDocument/2006/relationships/image" Target="../media/image735.emf"/><Relationship Id="rId941" Type="http://schemas.openxmlformats.org/officeDocument/2006/relationships/image" Target="../media/image942.emf"/><Relationship Id="rId1157" Type="http://schemas.openxmlformats.org/officeDocument/2006/relationships/image" Target="../media/image1158.emf"/><Relationship Id="rId1364" Type="http://schemas.openxmlformats.org/officeDocument/2006/relationships/image" Target="../media/image1365.emf"/><Relationship Id="rId70" Type="http://schemas.openxmlformats.org/officeDocument/2006/relationships/image" Target="../media/image71.emf"/><Relationship Id="rId166" Type="http://schemas.openxmlformats.org/officeDocument/2006/relationships/image" Target="../media/image167.emf"/><Relationship Id="rId373" Type="http://schemas.openxmlformats.org/officeDocument/2006/relationships/image" Target="../media/image374.emf"/><Relationship Id="rId580" Type="http://schemas.openxmlformats.org/officeDocument/2006/relationships/image" Target="../media/image581.emf"/><Relationship Id="rId801" Type="http://schemas.openxmlformats.org/officeDocument/2006/relationships/image" Target="../media/image802.emf"/><Relationship Id="rId1017" Type="http://schemas.openxmlformats.org/officeDocument/2006/relationships/image" Target="../media/image1018.emf"/><Relationship Id="rId1224" Type="http://schemas.openxmlformats.org/officeDocument/2006/relationships/image" Target="../media/image1225.emf"/><Relationship Id="rId1431" Type="http://schemas.openxmlformats.org/officeDocument/2006/relationships/image" Target="../media/image1432.emf"/><Relationship Id="rId1" Type="http://schemas.openxmlformats.org/officeDocument/2006/relationships/slideLayout" Target="../slideLayouts/slideLayout7.xml"/><Relationship Id="rId233" Type="http://schemas.openxmlformats.org/officeDocument/2006/relationships/image" Target="../media/image234.emf"/><Relationship Id="rId440" Type="http://schemas.openxmlformats.org/officeDocument/2006/relationships/image" Target="../media/image441.emf"/><Relationship Id="rId678" Type="http://schemas.openxmlformats.org/officeDocument/2006/relationships/image" Target="../media/image679.emf"/><Relationship Id="rId885" Type="http://schemas.openxmlformats.org/officeDocument/2006/relationships/image" Target="../media/image886.emf"/><Relationship Id="rId1070" Type="http://schemas.openxmlformats.org/officeDocument/2006/relationships/image" Target="../media/image1071.emf"/><Relationship Id="rId28" Type="http://schemas.openxmlformats.org/officeDocument/2006/relationships/image" Target="../media/image29.emf"/><Relationship Id="rId300" Type="http://schemas.openxmlformats.org/officeDocument/2006/relationships/image" Target="../media/image301.emf"/><Relationship Id="rId538" Type="http://schemas.openxmlformats.org/officeDocument/2006/relationships/image" Target="../media/image539.emf"/><Relationship Id="rId745" Type="http://schemas.openxmlformats.org/officeDocument/2006/relationships/image" Target="../media/image746.emf"/><Relationship Id="rId952" Type="http://schemas.openxmlformats.org/officeDocument/2006/relationships/image" Target="../media/image953.emf"/><Relationship Id="rId1168" Type="http://schemas.openxmlformats.org/officeDocument/2006/relationships/image" Target="../media/image1169.emf"/><Relationship Id="rId1375" Type="http://schemas.openxmlformats.org/officeDocument/2006/relationships/image" Target="../media/image1376.emf"/><Relationship Id="rId81" Type="http://schemas.openxmlformats.org/officeDocument/2006/relationships/image" Target="../media/image82.emf"/><Relationship Id="rId177" Type="http://schemas.openxmlformats.org/officeDocument/2006/relationships/image" Target="../media/image178.emf"/><Relationship Id="rId384" Type="http://schemas.openxmlformats.org/officeDocument/2006/relationships/image" Target="../media/image385.emf"/><Relationship Id="rId591" Type="http://schemas.openxmlformats.org/officeDocument/2006/relationships/image" Target="../media/image592.emf"/><Relationship Id="rId605" Type="http://schemas.openxmlformats.org/officeDocument/2006/relationships/image" Target="../media/image606.emf"/><Relationship Id="rId812" Type="http://schemas.openxmlformats.org/officeDocument/2006/relationships/image" Target="../media/image813.emf"/><Relationship Id="rId1028" Type="http://schemas.openxmlformats.org/officeDocument/2006/relationships/image" Target="../media/image1029.emf"/><Relationship Id="rId1235" Type="http://schemas.openxmlformats.org/officeDocument/2006/relationships/image" Target="../media/image1236.emf"/><Relationship Id="rId244" Type="http://schemas.openxmlformats.org/officeDocument/2006/relationships/image" Target="../media/image245.emf"/><Relationship Id="rId689" Type="http://schemas.openxmlformats.org/officeDocument/2006/relationships/image" Target="../media/image690.emf"/><Relationship Id="rId896" Type="http://schemas.openxmlformats.org/officeDocument/2006/relationships/image" Target="../media/image897.emf"/><Relationship Id="rId1081" Type="http://schemas.openxmlformats.org/officeDocument/2006/relationships/image" Target="../media/image1082.emf"/><Relationship Id="rId1302" Type="http://schemas.openxmlformats.org/officeDocument/2006/relationships/image" Target="../media/image1303.emf"/><Relationship Id="rId39" Type="http://schemas.openxmlformats.org/officeDocument/2006/relationships/image" Target="../media/image40.emf"/><Relationship Id="rId286" Type="http://schemas.openxmlformats.org/officeDocument/2006/relationships/image" Target="../media/image287.emf"/><Relationship Id="rId451" Type="http://schemas.openxmlformats.org/officeDocument/2006/relationships/image" Target="../media/image452.emf"/><Relationship Id="rId493" Type="http://schemas.openxmlformats.org/officeDocument/2006/relationships/image" Target="../media/image494.emf"/><Relationship Id="rId507" Type="http://schemas.openxmlformats.org/officeDocument/2006/relationships/image" Target="../media/image508.emf"/><Relationship Id="rId549" Type="http://schemas.openxmlformats.org/officeDocument/2006/relationships/image" Target="../media/image550.emf"/><Relationship Id="rId714" Type="http://schemas.openxmlformats.org/officeDocument/2006/relationships/image" Target="../media/image715.emf"/><Relationship Id="rId756" Type="http://schemas.openxmlformats.org/officeDocument/2006/relationships/image" Target="../media/image757.emf"/><Relationship Id="rId921" Type="http://schemas.openxmlformats.org/officeDocument/2006/relationships/image" Target="../media/image922.emf"/><Relationship Id="rId1137" Type="http://schemas.openxmlformats.org/officeDocument/2006/relationships/image" Target="../media/image1138.emf"/><Relationship Id="rId1179" Type="http://schemas.openxmlformats.org/officeDocument/2006/relationships/image" Target="../media/image1180.emf"/><Relationship Id="rId1344" Type="http://schemas.openxmlformats.org/officeDocument/2006/relationships/image" Target="../media/image1345.emf"/><Relationship Id="rId1386" Type="http://schemas.openxmlformats.org/officeDocument/2006/relationships/image" Target="../media/image1387.emf"/><Relationship Id="rId50" Type="http://schemas.openxmlformats.org/officeDocument/2006/relationships/image" Target="../media/image51.emf"/><Relationship Id="rId104" Type="http://schemas.openxmlformats.org/officeDocument/2006/relationships/image" Target="../media/image105.emf"/><Relationship Id="rId146" Type="http://schemas.openxmlformats.org/officeDocument/2006/relationships/image" Target="../media/image147.emf"/><Relationship Id="rId188" Type="http://schemas.openxmlformats.org/officeDocument/2006/relationships/image" Target="../media/image189.emf"/><Relationship Id="rId311" Type="http://schemas.openxmlformats.org/officeDocument/2006/relationships/image" Target="../media/image312.emf"/><Relationship Id="rId353" Type="http://schemas.openxmlformats.org/officeDocument/2006/relationships/image" Target="../media/image354.emf"/><Relationship Id="rId395" Type="http://schemas.openxmlformats.org/officeDocument/2006/relationships/image" Target="../media/image396.emf"/><Relationship Id="rId409" Type="http://schemas.openxmlformats.org/officeDocument/2006/relationships/image" Target="../media/image410.emf"/><Relationship Id="rId560" Type="http://schemas.openxmlformats.org/officeDocument/2006/relationships/image" Target="../media/image561.emf"/><Relationship Id="rId798" Type="http://schemas.openxmlformats.org/officeDocument/2006/relationships/image" Target="../media/image799.emf"/><Relationship Id="rId963" Type="http://schemas.openxmlformats.org/officeDocument/2006/relationships/image" Target="../media/image964.emf"/><Relationship Id="rId1039" Type="http://schemas.openxmlformats.org/officeDocument/2006/relationships/image" Target="../media/image1040.emf"/><Relationship Id="rId1190" Type="http://schemas.openxmlformats.org/officeDocument/2006/relationships/image" Target="../media/image1191.emf"/><Relationship Id="rId1204" Type="http://schemas.openxmlformats.org/officeDocument/2006/relationships/image" Target="../media/image1205.emf"/><Relationship Id="rId1246" Type="http://schemas.openxmlformats.org/officeDocument/2006/relationships/image" Target="../media/image1247.emf"/><Relationship Id="rId1411" Type="http://schemas.openxmlformats.org/officeDocument/2006/relationships/image" Target="../media/image1412.emf"/><Relationship Id="rId92" Type="http://schemas.openxmlformats.org/officeDocument/2006/relationships/image" Target="../media/image93.emf"/><Relationship Id="rId213" Type="http://schemas.openxmlformats.org/officeDocument/2006/relationships/image" Target="../media/image214.emf"/><Relationship Id="rId420" Type="http://schemas.openxmlformats.org/officeDocument/2006/relationships/image" Target="../media/image421.emf"/><Relationship Id="rId616" Type="http://schemas.openxmlformats.org/officeDocument/2006/relationships/image" Target="../media/image617.emf"/><Relationship Id="rId658" Type="http://schemas.openxmlformats.org/officeDocument/2006/relationships/image" Target="../media/image659.emf"/><Relationship Id="rId823" Type="http://schemas.openxmlformats.org/officeDocument/2006/relationships/image" Target="../media/image824.emf"/><Relationship Id="rId865" Type="http://schemas.openxmlformats.org/officeDocument/2006/relationships/image" Target="../media/image866.emf"/><Relationship Id="rId1050" Type="http://schemas.openxmlformats.org/officeDocument/2006/relationships/image" Target="../media/image1051.emf"/><Relationship Id="rId1288" Type="http://schemas.openxmlformats.org/officeDocument/2006/relationships/image" Target="../media/image1289.emf"/><Relationship Id="rId255" Type="http://schemas.openxmlformats.org/officeDocument/2006/relationships/image" Target="../media/image256.emf"/><Relationship Id="rId297" Type="http://schemas.openxmlformats.org/officeDocument/2006/relationships/image" Target="../media/image298.emf"/><Relationship Id="rId462" Type="http://schemas.openxmlformats.org/officeDocument/2006/relationships/image" Target="../media/image463.emf"/><Relationship Id="rId518" Type="http://schemas.openxmlformats.org/officeDocument/2006/relationships/image" Target="../media/image519.emf"/><Relationship Id="rId725" Type="http://schemas.openxmlformats.org/officeDocument/2006/relationships/image" Target="../media/image726.emf"/><Relationship Id="rId932" Type="http://schemas.openxmlformats.org/officeDocument/2006/relationships/image" Target="../media/image933.emf"/><Relationship Id="rId1092" Type="http://schemas.openxmlformats.org/officeDocument/2006/relationships/image" Target="../media/image1093.emf"/><Relationship Id="rId1106" Type="http://schemas.openxmlformats.org/officeDocument/2006/relationships/image" Target="../media/image1107.emf"/><Relationship Id="rId1148" Type="http://schemas.openxmlformats.org/officeDocument/2006/relationships/image" Target="../media/image1149.emf"/><Relationship Id="rId1313" Type="http://schemas.openxmlformats.org/officeDocument/2006/relationships/image" Target="../media/image1314.emf"/><Relationship Id="rId1355" Type="http://schemas.openxmlformats.org/officeDocument/2006/relationships/image" Target="../media/image1356.emf"/><Relationship Id="rId1397" Type="http://schemas.openxmlformats.org/officeDocument/2006/relationships/image" Target="../media/image1398.emf"/><Relationship Id="rId115" Type="http://schemas.openxmlformats.org/officeDocument/2006/relationships/image" Target="../media/image116.emf"/><Relationship Id="rId157" Type="http://schemas.openxmlformats.org/officeDocument/2006/relationships/image" Target="../media/image158.emf"/><Relationship Id="rId322" Type="http://schemas.openxmlformats.org/officeDocument/2006/relationships/image" Target="../media/image323.emf"/><Relationship Id="rId364" Type="http://schemas.openxmlformats.org/officeDocument/2006/relationships/image" Target="../media/image365.emf"/><Relationship Id="rId767" Type="http://schemas.openxmlformats.org/officeDocument/2006/relationships/image" Target="../media/image768.emf"/><Relationship Id="rId974" Type="http://schemas.openxmlformats.org/officeDocument/2006/relationships/image" Target="../media/image975.emf"/><Relationship Id="rId1008" Type="http://schemas.openxmlformats.org/officeDocument/2006/relationships/image" Target="../media/image1009.emf"/><Relationship Id="rId1215" Type="http://schemas.openxmlformats.org/officeDocument/2006/relationships/image" Target="../media/image1216.emf"/><Relationship Id="rId1422" Type="http://schemas.openxmlformats.org/officeDocument/2006/relationships/image" Target="../media/image1423.emf"/><Relationship Id="rId61" Type="http://schemas.openxmlformats.org/officeDocument/2006/relationships/image" Target="../media/image62.emf"/><Relationship Id="rId199" Type="http://schemas.openxmlformats.org/officeDocument/2006/relationships/image" Target="../media/image200.emf"/><Relationship Id="rId571" Type="http://schemas.openxmlformats.org/officeDocument/2006/relationships/image" Target="../media/image572.emf"/><Relationship Id="rId627" Type="http://schemas.openxmlformats.org/officeDocument/2006/relationships/image" Target="../media/image628.emf"/><Relationship Id="rId669" Type="http://schemas.openxmlformats.org/officeDocument/2006/relationships/image" Target="../media/image670.emf"/><Relationship Id="rId834" Type="http://schemas.openxmlformats.org/officeDocument/2006/relationships/image" Target="../media/image835.emf"/><Relationship Id="rId876" Type="http://schemas.openxmlformats.org/officeDocument/2006/relationships/image" Target="../media/image877.emf"/><Relationship Id="rId1257" Type="http://schemas.openxmlformats.org/officeDocument/2006/relationships/image" Target="../media/image1258.emf"/><Relationship Id="rId1299" Type="http://schemas.openxmlformats.org/officeDocument/2006/relationships/image" Target="../media/image1300.emf"/><Relationship Id="rId19" Type="http://schemas.openxmlformats.org/officeDocument/2006/relationships/image" Target="../media/image20.emf"/><Relationship Id="rId224" Type="http://schemas.openxmlformats.org/officeDocument/2006/relationships/image" Target="../media/image225.emf"/><Relationship Id="rId266" Type="http://schemas.openxmlformats.org/officeDocument/2006/relationships/image" Target="../media/image267.emf"/><Relationship Id="rId431" Type="http://schemas.openxmlformats.org/officeDocument/2006/relationships/image" Target="../media/image432.emf"/><Relationship Id="rId473" Type="http://schemas.openxmlformats.org/officeDocument/2006/relationships/image" Target="../media/image474.emf"/><Relationship Id="rId529" Type="http://schemas.openxmlformats.org/officeDocument/2006/relationships/image" Target="../media/image530.emf"/><Relationship Id="rId680" Type="http://schemas.openxmlformats.org/officeDocument/2006/relationships/image" Target="../media/image681.emf"/><Relationship Id="rId736" Type="http://schemas.openxmlformats.org/officeDocument/2006/relationships/image" Target="../media/image737.emf"/><Relationship Id="rId901" Type="http://schemas.openxmlformats.org/officeDocument/2006/relationships/image" Target="../media/image902.emf"/><Relationship Id="rId1061" Type="http://schemas.openxmlformats.org/officeDocument/2006/relationships/image" Target="../media/image1062.emf"/><Relationship Id="rId1117" Type="http://schemas.openxmlformats.org/officeDocument/2006/relationships/image" Target="../media/image1118.emf"/><Relationship Id="rId1159" Type="http://schemas.openxmlformats.org/officeDocument/2006/relationships/image" Target="../media/image1160.emf"/><Relationship Id="rId1324" Type="http://schemas.openxmlformats.org/officeDocument/2006/relationships/image" Target="../media/image1325.emf"/><Relationship Id="rId1366" Type="http://schemas.openxmlformats.org/officeDocument/2006/relationships/image" Target="../media/image1367.emf"/><Relationship Id="rId30" Type="http://schemas.openxmlformats.org/officeDocument/2006/relationships/image" Target="../media/image31.emf"/><Relationship Id="rId126" Type="http://schemas.openxmlformats.org/officeDocument/2006/relationships/image" Target="../media/image127.emf"/><Relationship Id="rId168" Type="http://schemas.openxmlformats.org/officeDocument/2006/relationships/image" Target="../media/image169.emf"/><Relationship Id="rId333" Type="http://schemas.openxmlformats.org/officeDocument/2006/relationships/image" Target="../media/image334.emf"/><Relationship Id="rId540" Type="http://schemas.openxmlformats.org/officeDocument/2006/relationships/image" Target="../media/image541.emf"/><Relationship Id="rId778" Type="http://schemas.openxmlformats.org/officeDocument/2006/relationships/image" Target="../media/image779.emf"/><Relationship Id="rId943" Type="http://schemas.openxmlformats.org/officeDocument/2006/relationships/image" Target="../media/image944.emf"/><Relationship Id="rId985" Type="http://schemas.openxmlformats.org/officeDocument/2006/relationships/image" Target="../media/image986.emf"/><Relationship Id="rId1019" Type="http://schemas.openxmlformats.org/officeDocument/2006/relationships/image" Target="../media/image1020.emf"/><Relationship Id="rId1170" Type="http://schemas.openxmlformats.org/officeDocument/2006/relationships/image" Target="../media/image1171.emf"/><Relationship Id="rId72" Type="http://schemas.openxmlformats.org/officeDocument/2006/relationships/image" Target="../media/image73.emf"/><Relationship Id="rId375" Type="http://schemas.openxmlformats.org/officeDocument/2006/relationships/image" Target="../media/image376.emf"/><Relationship Id="rId582" Type="http://schemas.openxmlformats.org/officeDocument/2006/relationships/image" Target="../media/image583.emf"/><Relationship Id="rId638" Type="http://schemas.openxmlformats.org/officeDocument/2006/relationships/image" Target="../media/image639.emf"/><Relationship Id="rId803" Type="http://schemas.openxmlformats.org/officeDocument/2006/relationships/image" Target="../media/image804.emf"/><Relationship Id="rId845" Type="http://schemas.openxmlformats.org/officeDocument/2006/relationships/image" Target="../media/image846.emf"/><Relationship Id="rId1030" Type="http://schemas.openxmlformats.org/officeDocument/2006/relationships/image" Target="../media/image1031.emf"/><Relationship Id="rId1226" Type="http://schemas.openxmlformats.org/officeDocument/2006/relationships/image" Target="../media/image1227.emf"/><Relationship Id="rId1268" Type="http://schemas.openxmlformats.org/officeDocument/2006/relationships/image" Target="../media/image1269.emf"/><Relationship Id="rId1433" Type="http://schemas.openxmlformats.org/officeDocument/2006/relationships/image" Target="../media/image1434.emf"/><Relationship Id="rId3" Type="http://schemas.openxmlformats.org/officeDocument/2006/relationships/image" Target="../media/image4.emf"/><Relationship Id="rId235" Type="http://schemas.openxmlformats.org/officeDocument/2006/relationships/image" Target="../media/image236.emf"/><Relationship Id="rId277" Type="http://schemas.openxmlformats.org/officeDocument/2006/relationships/image" Target="../media/image278.emf"/><Relationship Id="rId400" Type="http://schemas.openxmlformats.org/officeDocument/2006/relationships/image" Target="../media/image401.emf"/><Relationship Id="rId442" Type="http://schemas.openxmlformats.org/officeDocument/2006/relationships/image" Target="../media/image443.emf"/><Relationship Id="rId484" Type="http://schemas.openxmlformats.org/officeDocument/2006/relationships/image" Target="../media/image485.emf"/><Relationship Id="rId705" Type="http://schemas.openxmlformats.org/officeDocument/2006/relationships/image" Target="../media/image706.emf"/><Relationship Id="rId887" Type="http://schemas.openxmlformats.org/officeDocument/2006/relationships/image" Target="../media/image888.emf"/><Relationship Id="rId1072" Type="http://schemas.openxmlformats.org/officeDocument/2006/relationships/image" Target="../media/image1073.emf"/><Relationship Id="rId1128" Type="http://schemas.openxmlformats.org/officeDocument/2006/relationships/image" Target="../media/image1129.emf"/><Relationship Id="rId1335" Type="http://schemas.openxmlformats.org/officeDocument/2006/relationships/image" Target="../media/image1336.emf"/><Relationship Id="rId137" Type="http://schemas.openxmlformats.org/officeDocument/2006/relationships/image" Target="../media/image138.emf"/><Relationship Id="rId302" Type="http://schemas.openxmlformats.org/officeDocument/2006/relationships/image" Target="../media/image303.emf"/><Relationship Id="rId344" Type="http://schemas.openxmlformats.org/officeDocument/2006/relationships/image" Target="../media/image345.emf"/><Relationship Id="rId691" Type="http://schemas.openxmlformats.org/officeDocument/2006/relationships/image" Target="../media/image692.emf"/><Relationship Id="rId747" Type="http://schemas.openxmlformats.org/officeDocument/2006/relationships/image" Target="../media/image748.emf"/><Relationship Id="rId789" Type="http://schemas.openxmlformats.org/officeDocument/2006/relationships/image" Target="../media/image790.emf"/><Relationship Id="rId912" Type="http://schemas.openxmlformats.org/officeDocument/2006/relationships/image" Target="../media/image913.emf"/><Relationship Id="rId954" Type="http://schemas.openxmlformats.org/officeDocument/2006/relationships/image" Target="../media/image955.emf"/><Relationship Id="rId996" Type="http://schemas.openxmlformats.org/officeDocument/2006/relationships/image" Target="../media/image997.emf"/><Relationship Id="rId1377" Type="http://schemas.openxmlformats.org/officeDocument/2006/relationships/image" Target="../media/image1378.emf"/><Relationship Id="rId41" Type="http://schemas.openxmlformats.org/officeDocument/2006/relationships/image" Target="../media/image42.emf"/><Relationship Id="rId83" Type="http://schemas.openxmlformats.org/officeDocument/2006/relationships/image" Target="../media/image84.emf"/><Relationship Id="rId179" Type="http://schemas.openxmlformats.org/officeDocument/2006/relationships/image" Target="../media/image180.emf"/><Relationship Id="rId386" Type="http://schemas.openxmlformats.org/officeDocument/2006/relationships/image" Target="../media/image387.emf"/><Relationship Id="rId551" Type="http://schemas.openxmlformats.org/officeDocument/2006/relationships/image" Target="../media/image552.emf"/><Relationship Id="rId593" Type="http://schemas.openxmlformats.org/officeDocument/2006/relationships/image" Target="../media/image594.emf"/><Relationship Id="rId607" Type="http://schemas.openxmlformats.org/officeDocument/2006/relationships/image" Target="../media/image608.emf"/><Relationship Id="rId649" Type="http://schemas.openxmlformats.org/officeDocument/2006/relationships/image" Target="../media/image650.emf"/><Relationship Id="rId814" Type="http://schemas.openxmlformats.org/officeDocument/2006/relationships/image" Target="../media/image815.emf"/><Relationship Id="rId856" Type="http://schemas.openxmlformats.org/officeDocument/2006/relationships/image" Target="../media/image857.emf"/><Relationship Id="rId1181" Type="http://schemas.openxmlformats.org/officeDocument/2006/relationships/image" Target="../media/image1182.emf"/><Relationship Id="rId1237" Type="http://schemas.openxmlformats.org/officeDocument/2006/relationships/image" Target="../media/image1238.emf"/><Relationship Id="rId1279" Type="http://schemas.openxmlformats.org/officeDocument/2006/relationships/image" Target="../media/image1280.emf"/><Relationship Id="rId1402" Type="http://schemas.openxmlformats.org/officeDocument/2006/relationships/image" Target="../media/image1403.emf"/><Relationship Id="rId190" Type="http://schemas.openxmlformats.org/officeDocument/2006/relationships/image" Target="../media/image191.emf"/><Relationship Id="rId204" Type="http://schemas.openxmlformats.org/officeDocument/2006/relationships/image" Target="../media/image205.emf"/><Relationship Id="rId246" Type="http://schemas.openxmlformats.org/officeDocument/2006/relationships/image" Target="../media/image247.emf"/><Relationship Id="rId288" Type="http://schemas.openxmlformats.org/officeDocument/2006/relationships/image" Target="../media/image289.emf"/><Relationship Id="rId411" Type="http://schemas.openxmlformats.org/officeDocument/2006/relationships/image" Target="../media/image412.emf"/><Relationship Id="rId453" Type="http://schemas.openxmlformats.org/officeDocument/2006/relationships/image" Target="../media/image454.emf"/><Relationship Id="rId509" Type="http://schemas.openxmlformats.org/officeDocument/2006/relationships/image" Target="../media/image510.emf"/><Relationship Id="rId660" Type="http://schemas.openxmlformats.org/officeDocument/2006/relationships/image" Target="../media/image661.emf"/><Relationship Id="rId898" Type="http://schemas.openxmlformats.org/officeDocument/2006/relationships/image" Target="../media/image899.emf"/><Relationship Id="rId1041" Type="http://schemas.openxmlformats.org/officeDocument/2006/relationships/image" Target="../media/image1042.emf"/><Relationship Id="rId1083" Type="http://schemas.openxmlformats.org/officeDocument/2006/relationships/image" Target="../media/image1084.emf"/><Relationship Id="rId1139" Type="http://schemas.openxmlformats.org/officeDocument/2006/relationships/image" Target="../media/image1140.emf"/><Relationship Id="rId1290" Type="http://schemas.openxmlformats.org/officeDocument/2006/relationships/image" Target="../media/image1291.emf"/><Relationship Id="rId1304" Type="http://schemas.openxmlformats.org/officeDocument/2006/relationships/image" Target="../media/image1305.emf"/><Relationship Id="rId1346" Type="http://schemas.openxmlformats.org/officeDocument/2006/relationships/image" Target="../media/image1347.emf"/><Relationship Id="rId106" Type="http://schemas.openxmlformats.org/officeDocument/2006/relationships/image" Target="../media/image107.emf"/><Relationship Id="rId313" Type="http://schemas.openxmlformats.org/officeDocument/2006/relationships/image" Target="../media/image314.emf"/><Relationship Id="rId495" Type="http://schemas.openxmlformats.org/officeDocument/2006/relationships/image" Target="../media/image496.emf"/><Relationship Id="rId716" Type="http://schemas.openxmlformats.org/officeDocument/2006/relationships/image" Target="../media/image717.emf"/><Relationship Id="rId758" Type="http://schemas.openxmlformats.org/officeDocument/2006/relationships/image" Target="../media/image759.emf"/><Relationship Id="rId923" Type="http://schemas.openxmlformats.org/officeDocument/2006/relationships/image" Target="../media/image924.emf"/><Relationship Id="rId965" Type="http://schemas.openxmlformats.org/officeDocument/2006/relationships/image" Target="../media/image966.emf"/><Relationship Id="rId1150" Type="http://schemas.openxmlformats.org/officeDocument/2006/relationships/image" Target="../media/image1151.emf"/><Relationship Id="rId1388" Type="http://schemas.openxmlformats.org/officeDocument/2006/relationships/image" Target="../media/image1389.emf"/><Relationship Id="rId10" Type="http://schemas.openxmlformats.org/officeDocument/2006/relationships/image" Target="../media/image11.emf"/><Relationship Id="rId52" Type="http://schemas.openxmlformats.org/officeDocument/2006/relationships/image" Target="../media/image53.emf"/><Relationship Id="rId94" Type="http://schemas.openxmlformats.org/officeDocument/2006/relationships/image" Target="../media/image95.emf"/><Relationship Id="rId148" Type="http://schemas.openxmlformats.org/officeDocument/2006/relationships/image" Target="../media/image149.emf"/><Relationship Id="rId355" Type="http://schemas.openxmlformats.org/officeDocument/2006/relationships/image" Target="../media/image356.emf"/><Relationship Id="rId397" Type="http://schemas.openxmlformats.org/officeDocument/2006/relationships/image" Target="../media/image398.emf"/><Relationship Id="rId520" Type="http://schemas.openxmlformats.org/officeDocument/2006/relationships/image" Target="../media/image521.emf"/><Relationship Id="rId562" Type="http://schemas.openxmlformats.org/officeDocument/2006/relationships/image" Target="../media/image563.emf"/><Relationship Id="rId618" Type="http://schemas.openxmlformats.org/officeDocument/2006/relationships/image" Target="../media/image619.emf"/><Relationship Id="rId825" Type="http://schemas.openxmlformats.org/officeDocument/2006/relationships/image" Target="../media/image826.emf"/><Relationship Id="rId1192" Type="http://schemas.openxmlformats.org/officeDocument/2006/relationships/image" Target="../media/image1193.emf"/><Relationship Id="rId1206" Type="http://schemas.openxmlformats.org/officeDocument/2006/relationships/image" Target="../media/image1207.emf"/><Relationship Id="rId1248" Type="http://schemas.openxmlformats.org/officeDocument/2006/relationships/image" Target="../media/image1249.emf"/><Relationship Id="rId1413" Type="http://schemas.openxmlformats.org/officeDocument/2006/relationships/image" Target="../media/image1414.emf"/><Relationship Id="rId215" Type="http://schemas.openxmlformats.org/officeDocument/2006/relationships/image" Target="../media/image216.emf"/><Relationship Id="rId257" Type="http://schemas.openxmlformats.org/officeDocument/2006/relationships/image" Target="../media/image258.emf"/><Relationship Id="rId422" Type="http://schemas.openxmlformats.org/officeDocument/2006/relationships/image" Target="../media/image423.emf"/><Relationship Id="rId464" Type="http://schemas.openxmlformats.org/officeDocument/2006/relationships/image" Target="../media/image465.emf"/><Relationship Id="rId867" Type="http://schemas.openxmlformats.org/officeDocument/2006/relationships/image" Target="../media/image868.emf"/><Relationship Id="rId1010" Type="http://schemas.openxmlformats.org/officeDocument/2006/relationships/image" Target="../media/image1011.emf"/><Relationship Id="rId1052" Type="http://schemas.openxmlformats.org/officeDocument/2006/relationships/image" Target="../media/image1053.emf"/><Relationship Id="rId1094" Type="http://schemas.openxmlformats.org/officeDocument/2006/relationships/image" Target="../media/image1095.emf"/><Relationship Id="rId1108" Type="http://schemas.openxmlformats.org/officeDocument/2006/relationships/image" Target="../media/image1109.emf"/><Relationship Id="rId1315" Type="http://schemas.openxmlformats.org/officeDocument/2006/relationships/image" Target="../media/image1316.emf"/><Relationship Id="rId299" Type="http://schemas.openxmlformats.org/officeDocument/2006/relationships/image" Target="../media/image300.emf"/><Relationship Id="rId727" Type="http://schemas.openxmlformats.org/officeDocument/2006/relationships/image" Target="../media/image728.emf"/><Relationship Id="rId934" Type="http://schemas.openxmlformats.org/officeDocument/2006/relationships/image" Target="../media/image935.emf"/><Relationship Id="rId1357" Type="http://schemas.openxmlformats.org/officeDocument/2006/relationships/image" Target="../media/image1358.emf"/><Relationship Id="rId63" Type="http://schemas.openxmlformats.org/officeDocument/2006/relationships/image" Target="../media/image64.emf"/><Relationship Id="rId159" Type="http://schemas.openxmlformats.org/officeDocument/2006/relationships/image" Target="../media/image160.emf"/><Relationship Id="rId366" Type="http://schemas.openxmlformats.org/officeDocument/2006/relationships/image" Target="../media/image367.emf"/><Relationship Id="rId573" Type="http://schemas.openxmlformats.org/officeDocument/2006/relationships/image" Target="../media/image574.emf"/><Relationship Id="rId780" Type="http://schemas.openxmlformats.org/officeDocument/2006/relationships/image" Target="../media/image781.emf"/><Relationship Id="rId1217" Type="http://schemas.openxmlformats.org/officeDocument/2006/relationships/image" Target="../media/image1218.emf"/><Relationship Id="rId1424" Type="http://schemas.openxmlformats.org/officeDocument/2006/relationships/image" Target="../media/image1425.emf"/><Relationship Id="rId226" Type="http://schemas.openxmlformats.org/officeDocument/2006/relationships/image" Target="../media/image227.emf"/><Relationship Id="rId433" Type="http://schemas.openxmlformats.org/officeDocument/2006/relationships/image" Target="../media/image434.emf"/><Relationship Id="rId878" Type="http://schemas.openxmlformats.org/officeDocument/2006/relationships/image" Target="../media/image879.emf"/><Relationship Id="rId1063" Type="http://schemas.openxmlformats.org/officeDocument/2006/relationships/image" Target="../media/image1064.emf"/><Relationship Id="rId1270" Type="http://schemas.openxmlformats.org/officeDocument/2006/relationships/image" Target="../media/image1271.emf"/><Relationship Id="rId640" Type="http://schemas.openxmlformats.org/officeDocument/2006/relationships/image" Target="../media/image641.emf"/><Relationship Id="rId738" Type="http://schemas.openxmlformats.org/officeDocument/2006/relationships/image" Target="../media/image739.emf"/><Relationship Id="rId945" Type="http://schemas.openxmlformats.org/officeDocument/2006/relationships/image" Target="../media/image946.emf"/><Relationship Id="rId1368" Type="http://schemas.openxmlformats.org/officeDocument/2006/relationships/image" Target="../media/image1369.emf"/><Relationship Id="rId74" Type="http://schemas.openxmlformats.org/officeDocument/2006/relationships/image" Target="../media/image75.emf"/><Relationship Id="rId377" Type="http://schemas.openxmlformats.org/officeDocument/2006/relationships/image" Target="../media/image378.emf"/><Relationship Id="rId500" Type="http://schemas.openxmlformats.org/officeDocument/2006/relationships/image" Target="../media/image501.emf"/><Relationship Id="rId584" Type="http://schemas.openxmlformats.org/officeDocument/2006/relationships/image" Target="../media/image585.emf"/><Relationship Id="rId805" Type="http://schemas.openxmlformats.org/officeDocument/2006/relationships/image" Target="../media/image806.emf"/><Relationship Id="rId1130" Type="http://schemas.openxmlformats.org/officeDocument/2006/relationships/image" Target="../media/image1131.emf"/><Relationship Id="rId1228" Type="http://schemas.openxmlformats.org/officeDocument/2006/relationships/image" Target="../media/image1229.emf"/><Relationship Id="rId1435" Type="http://schemas.openxmlformats.org/officeDocument/2006/relationships/image" Target="../media/image1436.emf"/><Relationship Id="rId5" Type="http://schemas.openxmlformats.org/officeDocument/2006/relationships/image" Target="../media/image6.emf"/><Relationship Id="rId237" Type="http://schemas.openxmlformats.org/officeDocument/2006/relationships/image" Target="../media/image238.emf"/><Relationship Id="rId791" Type="http://schemas.openxmlformats.org/officeDocument/2006/relationships/image" Target="../media/image792.emf"/><Relationship Id="rId889" Type="http://schemas.openxmlformats.org/officeDocument/2006/relationships/image" Target="../media/image890.emf"/><Relationship Id="rId1074" Type="http://schemas.openxmlformats.org/officeDocument/2006/relationships/image" Target="../media/image1075.emf"/><Relationship Id="rId444" Type="http://schemas.openxmlformats.org/officeDocument/2006/relationships/image" Target="../media/image445.emf"/><Relationship Id="rId651" Type="http://schemas.openxmlformats.org/officeDocument/2006/relationships/image" Target="../media/image652.emf"/><Relationship Id="rId749" Type="http://schemas.openxmlformats.org/officeDocument/2006/relationships/image" Target="../media/image750.emf"/><Relationship Id="rId1281" Type="http://schemas.openxmlformats.org/officeDocument/2006/relationships/image" Target="../media/image1282.emf"/><Relationship Id="rId1379" Type="http://schemas.openxmlformats.org/officeDocument/2006/relationships/image" Target="../media/image1380.emf"/><Relationship Id="rId290" Type="http://schemas.openxmlformats.org/officeDocument/2006/relationships/image" Target="../media/image291.emf"/><Relationship Id="rId304" Type="http://schemas.openxmlformats.org/officeDocument/2006/relationships/image" Target="../media/image305.emf"/><Relationship Id="rId388" Type="http://schemas.openxmlformats.org/officeDocument/2006/relationships/image" Target="../media/image389.emf"/><Relationship Id="rId511" Type="http://schemas.openxmlformats.org/officeDocument/2006/relationships/image" Target="../media/image512.emf"/><Relationship Id="rId609" Type="http://schemas.openxmlformats.org/officeDocument/2006/relationships/image" Target="../media/image610.emf"/><Relationship Id="rId956" Type="http://schemas.openxmlformats.org/officeDocument/2006/relationships/image" Target="../media/image957.emf"/><Relationship Id="rId1141" Type="http://schemas.openxmlformats.org/officeDocument/2006/relationships/image" Target="../media/image1142.emf"/><Relationship Id="rId1239" Type="http://schemas.openxmlformats.org/officeDocument/2006/relationships/image" Target="../media/image1240.emf"/><Relationship Id="rId85" Type="http://schemas.openxmlformats.org/officeDocument/2006/relationships/image" Target="../media/image86.emf"/><Relationship Id="rId150" Type="http://schemas.openxmlformats.org/officeDocument/2006/relationships/image" Target="../media/image151.emf"/><Relationship Id="rId595" Type="http://schemas.openxmlformats.org/officeDocument/2006/relationships/image" Target="../media/image596.emf"/><Relationship Id="rId816" Type="http://schemas.openxmlformats.org/officeDocument/2006/relationships/image" Target="../media/image817.emf"/><Relationship Id="rId1001" Type="http://schemas.openxmlformats.org/officeDocument/2006/relationships/image" Target="../media/image1002.emf"/><Relationship Id="rId248" Type="http://schemas.openxmlformats.org/officeDocument/2006/relationships/image" Target="../media/image249.emf"/><Relationship Id="rId455" Type="http://schemas.openxmlformats.org/officeDocument/2006/relationships/image" Target="../media/image456.emf"/><Relationship Id="rId662" Type="http://schemas.openxmlformats.org/officeDocument/2006/relationships/image" Target="../media/image663.emf"/><Relationship Id="rId1085" Type="http://schemas.openxmlformats.org/officeDocument/2006/relationships/image" Target="../media/image1086.emf"/><Relationship Id="rId1292" Type="http://schemas.openxmlformats.org/officeDocument/2006/relationships/image" Target="../media/image1293.emf"/><Relationship Id="rId1306" Type="http://schemas.openxmlformats.org/officeDocument/2006/relationships/image" Target="../media/image1307.emf"/><Relationship Id="rId12" Type="http://schemas.openxmlformats.org/officeDocument/2006/relationships/image" Target="../media/image13.emf"/><Relationship Id="rId108" Type="http://schemas.openxmlformats.org/officeDocument/2006/relationships/image" Target="../media/image109.emf"/><Relationship Id="rId315" Type="http://schemas.openxmlformats.org/officeDocument/2006/relationships/image" Target="../media/image316.emf"/><Relationship Id="rId522" Type="http://schemas.openxmlformats.org/officeDocument/2006/relationships/image" Target="../media/image523.emf"/><Relationship Id="rId967" Type="http://schemas.openxmlformats.org/officeDocument/2006/relationships/image" Target="../media/image968.emf"/><Relationship Id="rId1152" Type="http://schemas.openxmlformats.org/officeDocument/2006/relationships/image" Target="../media/image1153.emf"/><Relationship Id="rId96" Type="http://schemas.openxmlformats.org/officeDocument/2006/relationships/image" Target="../media/image97.emf"/><Relationship Id="rId161" Type="http://schemas.openxmlformats.org/officeDocument/2006/relationships/image" Target="../media/image162.emf"/><Relationship Id="rId399" Type="http://schemas.openxmlformats.org/officeDocument/2006/relationships/image" Target="../media/image400.emf"/><Relationship Id="rId827" Type="http://schemas.openxmlformats.org/officeDocument/2006/relationships/image" Target="../media/image828.emf"/><Relationship Id="rId1012" Type="http://schemas.openxmlformats.org/officeDocument/2006/relationships/image" Target="../media/image1013.emf"/><Relationship Id="rId259" Type="http://schemas.openxmlformats.org/officeDocument/2006/relationships/image" Target="../media/image260.emf"/><Relationship Id="rId466" Type="http://schemas.openxmlformats.org/officeDocument/2006/relationships/image" Target="../media/image467.emf"/><Relationship Id="rId673" Type="http://schemas.openxmlformats.org/officeDocument/2006/relationships/image" Target="../media/image674.emf"/><Relationship Id="rId880" Type="http://schemas.openxmlformats.org/officeDocument/2006/relationships/image" Target="../media/image881.emf"/><Relationship Id="rId1096" Type="http://schemas.openxmlformats.org/officeDocument/2006/relationships/image" Target="../media/image1097.emf"/><Relationship Id="rId1317" Type="http://schemas.openxmlformats.org/officeDocument/2006/relationships/image" Target="../media/image1318.emf"/><Relationship Id="rId23" Type="http://schemas.openxmlformats.org/officeDocument/2006/relationships/image" Target="../media/image24.emf"/><Relationship Id="rId119" Type="http://schemas.openxmlformats.org/officeDocument/2006/relationships/image" Target="../media/image120.emf"/><Relationship Id="rId326" Type="http://schemas.openxmlformats.org/officeDocument/2006/relationships/image" Target="../media/image327.emf"/><Relationship Id="rId533" Type="http://schemas.openxmlformats.org/officeDocument/2006/relationships/image" Target="../media/image534.emf"/><Relationship Id="rId978" Type="http://schemas.openxmlformats.org/officeDocument/2006/relationships/image" Target="../media/image979.emf"/><Relationship Id="rId1163" Type="http://schemas.openxmlformats.org/officeDocument/2006/relationships/image" Target="../media/image1164.emf"/><Relationship Id="rId1370" Type="http://schemas.openxmlformats.org/officeDocument/2006/relationships/image" Target="../media/image1371.emf"/><Relationship Id="rId740" Type="http://schemas.openxmlformats.org/officeDocument/2006/relationships/image" Target="../media/image741.emf"/><Relationship Id="rId838" Type="http://schemas.openxmlformats.org/officeDocument/2006/relationships/image" Target="../media/image839.emf"/><Relationship Id="rId1023" Type="http://schemas.openxmlformats.org/officeDocument/2006/relationships/image" Target="../media/image1024.emf"/><Relationship Id="rId172" Type="http://schemas.openxmlformats.org/officeDocument/2006/relationships/image" Target="../media/image173.emf"/><Relationship Id="rId477" Type="http://schemas.openxmlformats.org/officeDocument/2006/relationships/image" Target="../media/image478.emf"/><Relationship Id="rId600" Type="http://schemas.openxmlformats.org/officeDocument/2006/relationships/image" Target="../media/image601.emf"/><Relationship Id="rId684" Type="http://schemas.openxmlformats.org/officeDocument/2006/relationships/image" Target="../media/image685.emf"/><Relationship Id="rId1230" Type="http://schemas.openxmlformats.org/officeDocument/2006/relationships/image" Target="../media/image1231.emf"/><Relationship Id="rId1328" Type="http://schemas.openxmlformats.org/officeDocument/2006/relationships/image" Target="../media/image1329.emf"/><Relationship Id="rId337" Type="http://schemas.openxmlformats.org/officeDocument/2006/relationships/image" Target="../media/image338.emf"/><Relationship Id="rId891" Type="http://schemas.openxmlformats.org/officeDocument/2006/relationships/image" Target="../media/image892.emf"/><Relationship Id="rId905" Type="http://schemas.openxmlformats.org/officeDocument/2006/relationships/image" Target="../media/image906.emf"/><Relationship Id="rId989" Type="http://schemas.openxmlformats.org/officeDocument/2006/relationships/image" Target="../media/image990.emf"/><Relationship Id="rId34" Type="http://schemas.openxmlformats.org/officeDocument/2006/relationships/image" Target="../media/image35.emf"/><Relationship Id="rId544" Type="http://schemas.openxmlformats.org/officeDocument/2006/relationships/image" Target="../media/image545.emf"/><Relationship Id="rId751" Type="http://schemas.openxmlformats.org/officeDocument/2006/relationships/image" Target="../media/image752.emf"/><Relationship Id="rId849" Type="http://schemas.openxmlformats.org/officeDocument/2006/relationships/image" Target="../media/image850.emf"/><Relationship Id="rId1174" Type="http://schemas.openxmlformats.org/officeDocument/2006/relationships/image" Target="../media/image1175.emf"/><Relationship Id="rId1381" Type="http://schemas.openxmlformats.org/officeDocument/2006/relationships/image" Target="../media/image1382.emf"/><Relationship Id="rId183" Type="http://schemas.openxmlformats.org/officeDocument/2006/relationships/image" Target="../media/image184.emf"/><Relationship Id="rId390" Type="http://schemas.openxmlformats.org/officeDocument/2006/relationships/image" Target="../media/image391.emf"/><Relationship Id="rId404" Type="http://schemas.openxmlformats.org/officeDocument/2006/relationships/image" Target="../media/image405.emf"/><Relationship Id="rId611" Type="http://schemas.openxmlformats.org/officeDocument/2006/relationships/image" Target="../media/image612.emf"/><Relationship Id="rId1034" Type="http://schemas.openxmlformats.org/officeDocument/2006/relationships/image" Target="../media/image1035.emf"/><Relationship Id="rId1241" Type="http://schemas.openxmlformats.org/officeDocument/2006/relationships/image" Target="../media/image1242.emf"/><Relationship Id="rId1339" Type="http://schemas.openxmlformats.org/officeDocument/2006/relationships/image" Target="../media/image1340.emf"/><Relationship Id="rId250" Type="http://schemas.openxmlformats.org/officeDocument/2006/relationships/image" Target="../media/image251.emf"/><Relationship Id="rId488" Type="http://schemas.openxmlformats.org/officeDocument/2006/relationships/image" Target="../media/image489.emf"/><Relationship Id="rId695" Type="http://schemas.openxmlformats.org/officeDocument/2006/relationships/image" Target="../media/image696.emf"/><Relationship Id="rId709" Type="http://schemas.openxmlformats.org/officeDocument/2006/relationships/image" Target="../media/image710.emf"/><Relationship Id="rId916" Type="http://schemas.openxmlformats.org/officeDocument/2006/relationships/image" Target="../media/image917.emf"/><Relationship Id="rId1101" Type="http://schemas.openxmlformats.org/officeDocument/2006/relationships/image" Target="../media/image1102.emf"/><Relationship Id="rId45" Type="http://schemas.openxmlformats.org/officeDocument/2006/relationships/image" Target="../media/image46.emf"/><Relationship Id="rId110" Type="http://schemas.openxmlformats.org/officeDocument/2006/relationships/image" Target="../media/image111.emf"/><Relationship Id="rId348" Type="http://schemas.openxmlformats.org/officeDocument/2006/relationships/image" Target="../media/image349.emf"/><Relationship Id="rId555" Type="http://schemas.openxmlformats.org/officeDocument/2006/relationships/image" Target="../media/image556.emf"/><Relationship Id="rId762" Type="http://schemas.openxmlformats.org/officeDocument/2006/relationships/image" Target="../media/image763.emf"/><Relationship Id="rId1185" Type="http://schemas.openxmlformats.org/officeDocument/2006/relationships/image" Target="../media/image1186.emf"/><Relationship Id="rId1392" Type="http://schemas.openxmlformats.org/officeDocument/2006/relationships/image" Target="../media/image1393.emf"/><Relationship Id="rId1406" Type="http://schemas.openxmlformats.org/officeDocument/2006/relationships/image" Target="../media/image1407.emf"/><Relationship Id="rId194" Type="http://schemas.openxmlformats.org/officeDocument/2006/relationships/image" Target="../media/image195.emf"/><Relationship Id="rId208" Type="http://schemas.openxmlformats.org/officeDocument/2006/relationships/image" Target="../media/image209.emf"/><Relationship Id="rId415" Type="http://schemas.openxmlformats.org/officeDocument/2006/relationships/image" Target="../media/image416.emf"/><Relationship Id="rId622" Type="http://schemas.openxmlformats.org/officeDocument/2006/relationships/image" Target="../media/image623.emf"/><Relationship Id="rId1045" Type="http://schemas.openxmlformats.org/officeDocument/2006/relationships/image" Target="../media/image1046.emf"/><Relationship Id="rId1252" Type="http://schemas.openxmlformats.org/officeDocument/2006/relationships/image" Target="../media/image1253.emf"/><Relationship Id="rId261" Type="http://schemas.openxmlformats.org/officeDocument/2006/relationships/image" Target="../media/image262.emf"/><Relationship Id="rId499" Type="http://schemas.openxmlformats.org/officeDocument/2006/relationships/image" Target="../media/image500.emf"/><Relationship Id="rId927" Type="http://schemas.openxmlformats.org/officeDocument/2006/relationships/image" Target="../media/image928.emf"/><Relationship Id="rId1112" Type="http://schemas.openxmlformats.org/officeDocument/2006/relationships/image" Target="../media/image1113.emf"/><Relationship Id="rId56" Type="http://schemas.openxmlformats.org/officeDocument/2006/relationships/image" Target="../media/image57.emf"/><Relationship Id="rId359" Type="http://schemas.openxmlformats.org/officeDocument/2006/relationships/image" Target="../media/image360.emf"/><Relationship Id="rId566" Type="http://schemas.openxmlformats.org/officeDocument/2006/relationships/image" Target="../media/image567.emf"/><Relationship Id="rId773" Type="http://schemas.openxmlformats.org/officeDocument/2006/relationships/image" Target="../media/image774.emf"/><Relationship Id="rId1196" Type="http://schemas.openxmlformats.org/officeDocument/2006/relationships/image" Target="../media/image1197.emf"/><Relationship Id="rId1417" Type="http://schemas.openxmlformats.org/officeDocument/2006/relationships/image" Target="../media/image1418.emf"/><Relationship Id="rId121" Type="http://schemas.openxmlformats.org/officeDocument/2006/relationships/image" Target="../media/image122.emf"/><Relationship Id="rId219" Type="http://schemas.openxmlformats.org/officeDocument/2006/relationships/image" Target="../media/image220.emf"/><Relationship Id="rId426" Type="http://schemas.openxmlformats.org/officeDocument/2006/relationships/image" Target="../media/image427.emf"/><Relationship Id="rId633" Type="http://schemas.openxmlformats.org/officeDocument/2006/relationships/image" Target="../media/image634.emf"/><Relationship Id="rId980" Type="http://schemas.openxmlformats.org/officeDocument/2006/relationships/image" Target="../media/image981.emf"/><Relationship Id="rId1056" Type="http://schemas.openxmlformats.org/officeDocument/2006/relationships/image" Target="../media/image1057.emf"/><Relationship Id="rId1263" Type="http://schemas.openxmlformats.org/officeDocument/2006/relationships/image" Target="../media/image1264.emf"/><Relationship Id="rId840" Type="http://schemas.openxmlformats.org/officeDocument/2006/relationships/image" Target="../media/image841.emf"/><Relationship Id="rId938" Type="http://schemas.openxmlformats.org/officeDocument/2006/relationships/image" Target="../media/image939.emf"/><Relationship Id="rId67" Type="http://schemas.openxmlformats.org/officeDocument/2006/relationships/image" Target="../media/image68.emf"/><Relationship Id="rId272" Type="http://schemas.openxmlformats.org/officeDocument/2006/relationships/image" Target="../media/image273.emf"/><Relationship Id="rId577" Type="http://schemas.openxmlformats.org/officeDocument/2006/relationships/image" Target="../media/image578.emf"/><Relationship Id="rId700" Type="http://schemas.openxmlformats.org/officeDocument/2006/relationships/image" Target="../media/image701.emf"/><Relationship Id="rId1123" Type="http://schemas.openxmlformats.org/officeDocument/2006/relationships/image" Target="../media/image1124.emf"/><Relationship Id="rId1330" Type="http://schemas.openxmlformats.org/officeDocument/2006/relationships/image" Target="../media/image1331.emf"/><Relationship Id="rId1428" Type="http://schemas.openxmlformats.org/officeDocument/2006/relationships/image" Target="../media/image1429.emf"/><Relationship Id="rId132" Type="http://schemas.openxmlformats.org/officeDocument/2006/relationships/image" Target="../media/image133.emf"/><Relationship Id="rId784" Type="http://schemas.openxmlformats.org/officeDocument/2006/relationships/image" Target="../media/image785.emf"/><Relationship Id="rId991" Type="http://schemas.openxmlformats.org/officeDocument/2006/relationships/image" Target="../media/image992.emf"/><Relationship Id="rId1067" Type="http://schemas.openxmlformats.org/officeDocument/2006/relationships/image" Target="../media/image1068.emf"/><Relationship Id="rId437" Type="http://schemas.openxmlformats.org/officeDocument/2006/relationships/image" Target="../media/image438.emf"/><Relationship Id="rId644" Type="http://schemas.openxmlformats.org/officeDocument/2006/relationships/image" Target="../media/image645.emf"/><Relationship Id="rId851" Type="http://schemas.openxmlformats.org/officeDocument/2006/relationships/image" Target="../media/image852.emf"/><Relationship Id="rId1274" Type="http://schemas.openxmlformats.org/officeDocument/2006/relationships/image" Target="../media/image1275.emf"/><Relationship Id="rId283" Type="http://schemas.openxmlformats.org/officeDocument/2006/relationships/image" Target="../media/image284.emf"/><Relationship Id="rId490" Type="http://schemas.openxmlformats.org/officeDocument/2006/relationships/image" Target="../media/image491.emf"/><Relationship Id="rId504" Type="http://schemas.openxmlformats.org/officeDocument/2006/relationships/image" Target="../media/image505.emf"/><Relationship Id="rId711" Type="http://schemas.openxmlformats.org/officeDocument/2006/relationships/image" Target="../media/image712.emf"/><Relationship Id="rId949" Type="http://schemas.openxmlformats.org/officeDocument/2006/relationships/image" Target="../media/image950.emf"/><Relationship Id="rId1134" Type="http://schemas.openxmlformats.org/officeDocument/2006/relationships/image" Target="../media/image1135.emf"/><Relationship Id="rId1341" Type="http://schemas.openxmlformats.org/officeDocument/2006/relationships/image" Target="../media/image1342.emf"/><Relationship Id="rId78" Type="http://schemas.openxmlformats.org/officeDocument/2006/relationships/image" Target="../media/image79.emf"/><Relationship Id="rId143" Type="http://schemas.openxmlformats.org/officeDocument/2006/relationships/image" Target="../media/image144.emf"/><Relationship Id="rId350" Type="http://schemas.openxmlformats.org/officeDocument/2006/relationships/image" Target="../media/image351.emf"/><Relationship Id="rId588" Type="http://schemas.openxmlformats.org/officeDocument/2006/relationships/image" Target="../media/image589.emf"/><Relationship Id="rId795" Type="http://schemas.openxmlformats.org/officeDocument/2006/relationships/image" Target="../media/image796.emf"/><Relationship Id="rId809" Type="http://schemas.openxmlformats.org/officeDocument/2006/relationships/image" Target="../media/image810.emf"/><Relationship Id="rId1201" Type="http://schemas.openxmlformats.org/officeDocument/2006/relationships/image" Target="../media/image1202.emf"/><Relationship Id="rId9" Type="http://schemas.openxmlformats.org/officeDocument/2006/relationships/image" Target="../media/image10.emf"/><Relationship Id="rId210" Type="http://schemas.openxmlformats.org/officeDocument/2006/relationships/image" Target="../media/image211.emf"/><Relationship Id="rId448" Type="http://schemas.openxmlformats.org/officeDocument/2006/relationships/image" Target="../media/image449.emf"/><Relationship Id="rId655" Type="http://schemas.openxmlformats.org/officeDocument/2006/relationships/image" Target="../media/image656.emf"/><Relationship Id="rId862" Type="http://schemas.openxmlformats.org/officeDocument/2006/relationships/image" Target="../media/image863.emf"/><Relationship Id="rId1078" Type="http://schemas.openxmlformats.org/officeDocument/2006/relationships/image" Target="../media/image1079.emf"/><Relationship Id="rId1285" Type="http://schemas.openxmlformats.org/officeDocument/2006/relationships/image" Target="../media/image1286.emf"/><Relationship Id="rId294" Type="http://schemas.openxmlformats.org/officeDocument/2006/relationships/image" Target="../media/image295.emf"/><Relationship Id="rId308" Type="http://schemas.openxmlformats.org/officeDocument/2006/relationships/image" Target="../media/image309.emf"/><Relationship Id="rId515" Type="http://schemas.openxmlformats.org/officeDocument/2006/relationships/image" Target="../media/image516.emf"/><Relationship Id="rId722" Type="http://schemas.openxmlformats.org/officeDocument/2006/relationships/image" Target="../media/image723.emf"/><Relationship Id="rId1145" Type="http://schemas.openxmlformats.org/officeDocument/2006/relationships/image" Target="../media/image1146.emf"/><Relationship Id="rId1352" Type="http://schemas.openxmlformats.org/officeDocument/2006/relationships/image" Target="../media/image1353.emf"/><Relationship Id="rId89" Type="http://schemas.openxmlformats.org/officeDocument/2006/relationships/image" Target="../media/image90.emf"/><Relationship Id="rId154" Type="http://schemas.openxmlformats.org/officeDocument/2006/relationships/image" Target="../media/image155.emf"/><Relationship Id="rId361" Type="http://schemas.openxmlformats.org/officeDocument/2006/relationships/image" Target="../media/image362.emf"/><Relationship Id="rId599" Type="http://schemas.openxmlformats.org/officeDocument/2006/relationships/image" Target="../media/image600.emf"/><Relationship Id="rId1005" Type="http://schemas.openxmlformats.org/officeDocument/2006/relationships/image" Target="../media/image1006.emf"/><Relationship Id="rId1212" Type="http://schemas.openxmlformats.org/officeDocument/2006/relationships/image" Target="../media/image1213.emf"/><Relationship Id="rId459" Type="http://schemas.openxmlformats.org/officeDocument/2006/relationships/image" Target="../media/image460.emf"/><Relationship Id="rId666" Type="http://schemas.openxmlformats.org/officeDocument/2006/relationships/image" Target="../media/image667.emf"/><Relationship Id="rId873" Type="http://schemas.openxmlformats.org/officeDocument/2006/relationships/image" Target="../media/image874.emf"/><Relationship Id="rId1089" Type="http://schemas.openxmlformats.org/officeDocument/2006/relationships/image" Target="../media/image1090.emf"/><Relationship Id="rId1296" Type="http://schemas.openxmlformats.org/officeDocument/2006/relationships/image" Target="../media/image1297.emf"/><Relationship Id="rId16" Type="http://schemas.openxmlformats.org/officeDocument/2006/relationships/image" Target="../media/image17.emf"/><Relationship Id="rId221" Type="http://schemas.openxmlformats.org/officeDocument/2006/relationships/image" Target="../media/image222.emf"/><Relationship Id="rId319" Type="http://schemas.openxmlformats.org/officeDocument/2006/relationships/image" Target="../media/image320.emf"/><Relationship Id="rId526" Type="http://schemas.openxmlformats.org/officeDocument/2006/relationships/image" Target="../media/image527.emf"/><Relationship Id="rId1156" Type="http://schemas.openxmlformats.org/officeDocument/2006/relationships/image" Target="../media/image1157.emf"/><Relationship Id="rId1363" Type="http://schemas.openxmlformats.org/officeDocument/2006/relationships/image" Target="../media/image1364.emf"/><Relationship Id="rId733" Type="http://schemas.openxmlformats.org/officeDocument/2006/relationships/image" Target="../media/image734.emf"/><Relationship Id="rId940" Type="http://schemas.openxmlformats.org/officeDocument/2006/relationships/image" Target="../media/image941.emf"/><Relationship Id="rId1016" Type="http://schemas.openxmlformats.org/officeDocument/2006/relationships/image" Target="../media/image1017.emf"/><Relationship Id="rId165" Type="http://schemas.openxmlformats.org/officeDocument/2006/relationships/image" Target="../media/image166.emf"/><Relationship Id="rId372" Type="http://schemas.openxmlformats.org/officeDocument/2006/relationships/image" Target="../media/image373.emf"/><Relationship Id="rId677" Type="http://schemas.openxmlformats.org/officeDocument/2006/relationships/image" Target="../media/image678.emf"/><Relationship Id="rId800" Type="http://schemas.openxmlformats.org/officeDocument/2006/relationships/image" Target="../media/image801.emf"/><Relationship Id="rId1223" Type="http://schemas.openxmlformats.org/officeDocument/2006/relationships/image" Target="../media/image1224.emf"/><Relationship Id="rId1430" Type="http://schemas.openxmlformats.org/officeDocument/2006/relationships/image" Target="../media/image1431.emf"/><Relationship Id="rId232" Type="http://schemas.openxmlformats.org/officeDocument/2006/relationships/image" Target="../media/image233.emf"/><Relationship Id="rId884" Type="http://schemas.openxmlformats.org/officeDocument/2006/relationships/image" Target="../media/image885.emf"/><Relationship Id="rId27" Type="http://schemas.openxmlformats.org/officeDocument/2006/relationships/image" Target="../media/image28.emf"/><Relationship Id="rId537" Type="http://schemas.openxmlformats.org/officeDocument/2006/relationships/image" Target="../media/image538.emf"/><Relationship Id="rId744" Type="http://schemas.openxmlformats.org/officeDocument/2006/relationships/image" Target="../media/image745.emf"/><Relationship Id="rId951" Type="http://schemas.openxmlformats.org/officeDocument/2006/relationships/image" Target="../media/image952.emf"/><Relationship Id="rId1167" Type="http://schemas.openxmlformats.org/officeDocument/2006/relationships/image" Target="../media/image1168.emf"/><Relationship Id="rId1374" Type="http://schemas.openxmlformats.org/officeDocument/2006/relationships/image" Target="../media/image1375.emf"/><Relationship Id="rId80" Type="http://schemas.openxmlformats.org/officeDocument/2006/relationships/image" Target="../media/image81.emf"/><Relationship Id="rId176" Type="http://schemas.openxmlformats.org/officeDocument/2006/relationships/image" Target="../media/image177.emf"/><Relationship Id="rId383" Type="http://schemas.openxmlformats.org/officeDocument/2006/relationships/image" Target="../media/image384.emf"/><Relationship Id="rId590" Type="http://schemas.openxmlformats.org/officeDocument/2006/relationships/image" Target="../media/image591.emf"/><Relationship Id="rId604" Type="http://schemas.openxmlformats.org/officeDocument/2006/relationships/image" Target="../media/image605.emf"/><Relationship Id="rId811" Type="http://schemas.openxmlformats.org/officeDocument/2006/relationships/image" Target="../media/image812.emf"/><Relationship Id="rId1027" Type="http://schemas.openxmlformats.org/officeDocument/2006/relationships/image" Target="../media/image1028.emf"/><Relationship Id="rId1234" Type="http://schemas.openxmlformats.org/officeDocument/2006/relationships/image" Target="../media/image1235.emf"/><Relationship Id="rId243" Type="http://schemas.openxmlformats.org/officeDocument/2006/relationships/image" Target="../media/image244.emf"/><Relationship Id="rId450" Type="http://schemas.openxmlformats.org/officeDocument/2006/relationships/image" Target="../media/image451.emf"/><Relationship Id="rId688" Type="http://schemas.openxmlformats.org/officeDocument/2006/relationships/image" Target="../media/image689.emf"/><Relationship Id="rId895" Type="http://schemas.openxmlformats.org/officeDocument/2006/relationships/image" Target="../media/image896.emf"/><Relationship Id="rId909" Type="http://schemas.openxmlformats.org/officeDocument/2006/relationships/image" Target="../media/image910.emf"/><Relationship Id="rId1080" Type="http://schemas.openxmlformats.org/officeDocument/2006/relationships/image" Target="../media/image1081.emf"/><Relationship Id="rId1301" Type="http://schemas.openxmlformats.org/officeDocument/2006/relationships/image" Target="../media/image1302.emf"/><Relationship Id="rId38" Type="http://schemas.openxmlformats.org/officeDocument/2006/relationships/image" Target="../media/image39.emf"/><Relationship Id="rId103" Type="http://schemas.openxmlformats.org/officeDocument/2006/relationships/image" Target="../media/image104.emf"/><Relationship Id="rId310" Type="http://schemas.openxmlformats.org/officeDocument/2006/relationships/image" Target="../media/image311.emf"/><Relationship Id="rId548" Type="http://schemas.openxmlformats.org/officeDocument/2006/relationships/image" Target="../media/image549.emf"/><Relationship Id="rId755" Type="http://schemas.openxmlformats.org/officeDocument/2006/relationships/image" Target="../media/image756.emf"/><Relationship Id="rId962" Type="http://schemas.openxmlformats.org/officeDocument/2006/relationships/image" Target="../media/image963.emf"/><Relationship Id="rId1178" Type="http://schemas.openxmlformats.org/officeDocument/2006/relationships/image" Target="../media/image1179.emf"/><Relationship Id="rId1385" Type="http://schemas.openxmlformats.org/officeDocument/2006/relationships/image" Target="../media/image1386.emf"/><Relationship Id="rId91" Type="http://schemas.openxmlformats.org/officeDocument/2006/relationships/image" Target="../media/image92.emf"/><Relationship Id="rId187" Type="http://schemas.openxmlformats.org/officeDocument/2006/relationships/image" Target="../media/image188.emf"/><Relationship Id="rId394" Type="http://schemas.openxmlformats.org/officeDocument/2006/relationships/image" Target="../media/image395.emf"/><Relationship Id="rId408" Type="http://schemas.openxmlformats.org/officeDocument/2006/relationships/image" Target="../media/image409.emf"/><Relationship Id="rId615" Type="http://schemas.openxmlformats.org/officeDocument/2006/relationships/image" Target="../media/image616.emf"/><Relationship Id="rId822" Type="http://schemas.openxmlformats.org/officeDocument/2006/relationships/image" Target="../media/image823.emf"/><Relationship Id="rId1038" Type="http://schemas.openxmlformats.org/officeDocument/2006/relationships/image" Target="../media/image1039.emf"/><Relationship Id="rId1245" Type="http://schemas.openxmlformats.org/officeDocument/2006/relationships/image" Target="../media/image1246.emf"/><Relationship Id="rId254" Type="http://schemas.openxmlformats.org/officeDocument/2006/relationships/image" Target="../media/image255.emf"/><Relationship Id="rId699" Type="http://schemas.openxmlformats.org/officeDocument/2006/relationships/image" Target="../media/image700.emf"/><Relationship Id="rId1091" Type="http://schemas.openxmlformats.org/officeDocument/2006/relationships/image" Target="../media/image1092.emf"/><Relationship Id="rId1105" Type="http://schemas.openxmlformats.org/officeDocument/2006/relationships/image" Target="../media/image1106.emf"/><Relationship Id="rId1312" Type="http://schemas.openxmlformats.org/officeDocument/2006/relationships/image" Target="../media/image1313.emf"/><Relationship Id="rId49" Type="http://schemas.openxmlformats.org/officeDocument/2006/relationships/image" Target="../media/image50.emf"/><Relationship Id="rId114" Type="http://schemas.openxmlformats.org/officeDocument/2006/relationships/image" Target="../media/image115.emf"/><Relationship Id="rId461" Type="http://schemas.openxmlformats.org/officeDocument/2006/relationships/image" Target="../media/image462.emf"/><Relationship Id="rId559" Type="http://schemas.openxmlformats.org/officeDocument/2006/relationships/image" Target="../media/image560.emf"/><Relationship Id="rId766" Type="http://schemas.openxmlformats.org/officeDocument/2006/relationships/image" Target="../media/image767.emf"/><Relationship Id="rId1189" Type="http://schemas.openxmlformats.org/officeDocument/2006/relationships/image" Target="../media/image1190.emf"/><Relationship Id="rId1396" Type="http://schemas.openxmlformats.org/officeDocument/2006/relationships/image" Target="../media/image1397.emf"/><Relationship Id="rId198" Type="http://schemas.openxmlformats.org/officeDocument/2006/relationships/image" Target="../media/image199.emf"/><Relationship Id="rId321" Type="http://schemas.openxmlformats.org/officeDocument/2006/relationships/image" Target="../media/image322.emf"/><Relationship Id="rId419" Type="http://schemas.openxmlformats.org/officeDocument/2006/relationships/image" Target="../media/image420.emf"/><Relationship Id="rId626" Type="http://schemas.openxmlformats.org/officeDocument/2006/relationships/image" Target="../media/image627.emf"/><Relationship Id="rId973" Type="http://schemas.openxmlformats.org/officeDocument/2006/relationships/image" Target="../media/image974.emf"/><Relationship Id="rId1049" Type="http://schemas.openxmlformats.org/officeDocument/2006/relationships/image" Target="../media/image1050.emf"/><Relationship Id="rId1256" Type="http://schemas.openxmlformats.org/officeDocument/2006/relationships/image" Target="../media/image1257.emf"/><Relationship Id="rId833" Type="http://schemas.openxmlformats.org/officeDocument/2006/relationships/image" Target="../media/image834.emf"/><Relationship Id="rId1116" Type="http://schemas.openxmlformats.org/officeDocument/2006/relationships/image" Target="../media/image1117.emf"/><Relationship Id="rId265" Type="http://schemas.openxmlformats.org/officeDocument/2006/relationships/image" Target="../media/image266.emf"/><Relationship Id="rId472" Type="http://schemas.openxmlformats.org/officeDocument/2006/relationships/image" Target="../media/image473.emf"/><Relationship Id="rId900" Type="http://schemas.openxmlformats.org/officeDocument/2006/relationships/image" Target="../media/image901.emf"/><Relationship Id="rId1323" Type="http://schemas.openxmlformats.org/officeDocument/2006/relationships/image" Target="../media/image1324.emf"/><Relationship Id="rId125" Type="http://schemas.openxmlformats.org/officeDocument/2006/relationships/image" Target="../media/image126.emf"/><Relationship Id="rId332" Type="http://schemas.openxmlformats.org/officeDocument/2006/relationships/image" Target="../media/image333.emf"/><Relationship Id="rId777" Type="http://schemas.openxmlformats.org/officeDocument/2006/relationships/image" Target="../media/image778.emf"/><Relationship Id="rId984" Type="http://schemas.openxmlformats.org/officeDocument/2006/relationships/image" Target="../media/image985.emf"/><Relationship Id="rId637" Type="http://schemas.openxmlformats.org/officeDocument/2006/relationships/image" Target="../media/image638.emf"/><Relationship Id="rId844" Type="http://schemas.openxmlformats.org/officeDocument/2006/relationships/image" Target="../media/image845.emf"/><Relationship Id="rId1267" Type="http://schemas.openxmlformats.org/officeDocument/2006/relationships/image" Target="../media/image1268.emf"/><Relationship Id="rId276" Type="http://schemas.openxmlformats.org/officeDocument/2006/relationships/image" Target="../media/image277.emf"/><Relationship Id="rId483" Type="http://schemas.openxmlformats.org/officeDocument/2006/relationships/image" Target="../media/image484.emf"/><Relationship Id="rId690" Type="http://schemas.openxmlformats.org/officeDocument/2006/relationships/image" Target="../media/image691.emf"/><Relationship Id="rId704" Type="http://schemas.openxmlformats.org/officeDocument/2006/relationships/image" Target="../media/image705.emf"/><Relationship Id="rId911" Type="http://schemas.openxmlformats.org/officeDocument/2006/relationships/image" Target="../media/image912.emf"/><Relationship Id="rId1127" Type="http://schemas.openxmlformats.org/officeDocument/2006/relationships/image" Target="../media/image1128.emf"/><Relationship Id="rId1334" Type="http://schemas.openxmlformats.org/officeDocument/2006/relationships/image" Target="../media/image1335.emf"/><Relationship Id="rId40" Type="http://schemas.openxmlformats.org/officeDocument/2006/relationships/image" Target="../media/image41.emf"/><Relationship Id="rId136" Type="http://schemas.openxmlformats.org/officeDocument/2006/relationships/image" Target="../media/image137.emf"/><Relationship Id="rId343" Type="http://schemas.openxmlformats.org/officeDocument/2006/relationships/image" Target="../media/image344.emf"/><Relationship Id="rId550" Type="http://schemas.openxmlformats.org/officeDocument/2006/relationships/image" Target="../media/image551.emf"/><Relationship Id="rId788" Type="http://schemas.openxmlformats.org/officeDocument/2006/relationships/image" Target="../media/image789.emf"/><Relationship Id="rId995" Type="http://schemas.openxmlformats.org/officeDocument/2006/relationships/image" Target="../media/image996.emf"/><Relationship Id="rId1180" Type="http://schemas.openxmlformats.org/officeDocument/2006/relationships/image" Target="../media/image1181.emf"/><Relationship Id="rId1401" Type="http://schemas.openxmlformats.org/officeDocument/2006/relationships/image" Target="../media/image1402.emf"/><Relationship Id="rId203" Type="http://schemas.openxmlformats.org/officeDocument/2006/relationships/image" Target="../media/image204.emf"/><Relationship Id="rId648" Type="http://schemas.openxmlformats.org/officeDocument/2006/relationships/image" Target="../media/image649.emf"/><Relationship Id="rId855" Type="http://schemas.openxmlformats.org/officeDocument/2006/relationships/image" Target="../media/image856.emf"/><Relationship Id="rId1040" Type="http://schemas.openxmlformats.org/officeDocument/2006/relationships/image" Target="../media/image1041.emf"/><Relationship Id="rId1278" Type="http://schemas.openxmlformats.org/officeDocument/2006/relationships/image" Target="../media/image1279.emf"/><Relationship Id="rId287" Type="http://schemas.openxmlformats.org/officeDocument/2006/relationships/image" Target="../media/image288.emf"/><Relationship Id="rId410" Type="http://schemas.openxmlformats.org/officeDocument/2006/relationships/image" Target="../media/image411.emf"/><Relationship Id="rId494" Type="http://schemas.openxmlformats.org/officeDocument/2006/relationships/image" Target="../media/image495.emf"/><Relationship Id="rId508" Type="http://schemas.openxmlformats.org/officeDocument/2006/relationships/image" Target="../media/image509.emf"/><Relationship Id="rId715" Type="http://schemas.openxmlformats.org/officeDocument/2006/relationships/image" Target="../media/image716.emf"/><Relationship Id="rId922" Type="http://schemas.openxmlformats.org/officeDocument/2006/relationships/image" Target="../media/image923.emf"/><Relationship Id="rId1138" Type="http://schemas.openxmlformats.org/officeDocument/2006/relationships/image" Target="../media/image1139.emf"/><Relationship Id="rId1345" Type="http://schemas.openxmlformats.org/officeDocument/2006/relationships/image" Target="../media/image1346.emf"/><Relationship Id="rId147" Type="http://schemas.openxmlformats.org/officeDocument/2006/relationships/image" Target="../media/image148.emf"/><Relationship Id="rId354" Type="http://schemas.openxmlformats.org/officeDocument/2006/relationships/image" Target="../media/image355.emf"/><Relationship Id="rId799" Type="http://schemas.openxmlformats.org/officeDocument/2006/relationships/image" Target="../media/image800.emf"/><Relationship Id="rId1191" Type="http://schemas.openxmlformats.org/officeDocument/2006/relationships/image" Target="../media/image1192.emf"/><Relationship Id="rId1205" Type="http://schemas.openxmlformats.org/officeDocument/2006/relationships/image" Target="../media/image1206.emf"/><Relationship Id="rId51" Type="http://schemas.openxmlformats.org/officeDocument/2006/relationships/image" Target="../media/image52.emf"/><Relationship Id="rId561" Type="http://schemas.openxmlformats.org/officeDocument/2006/relationships/image" Target="../media/image562.emf"/><Relationship Id="rId659" Type="http://schemas.openxmlformats.org/officeDocument/2006/relationships/image" Target="../media/image660.emf"/><Relationship Id="rId866" Type="http://schemas.openxmlformats.org/officeDocument/2006/relationships/image" Target="../media/image867.emf"/><Relationship Id="rId1289" Type="http://schemas.openxmlformats.org/officeDocument/2006/relationships/image" Target="../media/image1290.emf"/><Relationship Id="rId1412" Type="http://schemas.openxmlformats.org/officeDocument/2006/relationships/image" Target="../media/image1413.emf"/><Relationship Id="rId214" Type="http://schemas.openxmlformats.org/officeDocument/2006/relationships/image" Target="../media/image215.emf"/><Relationship Id="rId298" Type="http://schemas.openxmlformats.org/officeDocument/2006/relationships/image" Target="../media/image299.emf"/><Relationship Id="rId421" Type="http://schemas.openxmlformats.org/officeDocument/2006/relationships/image" Target="../media/image422.emf"/><Relationship Id="rId519" Type="http://schemas.openxmlformats.org/officeDocument/2006/relationships/image" Target="../media/image520.emf"/><Relationship Id="rId1051" Type="http://schemas.openxmlformats.org/officeDocument/2006/relationships/image" Target="../media/image1052.emf"/><Relationship Id="rId1149" Type="http://schemas.openxmlformats.org/officeDocument/2006/relationships/image" Target="../media/image1150.emf"/><Relationship Id="rId1356" Type="http://schemas.openxmlformats.org/officeDocument/2006/relationships/image" Target="../media/image1357.emf"/><Relationship Id="rId158" Type="http://schemas.openxmlformats.org/officeDocument/2006/relationships/image" Target="../media/image159.emf"/><Relationship Id="rId726" Type="http://schemas.openxmlformats.org/officeDocument/2006/relationships/image" Target="../media/image727.emf"/><Relationship Id="rId933" Type="http://schemas.openxmlformats.org/officeDocument/2006/relationships/image" Target="../media/image934.emf"/><Relationship Id="rId1009" Type="http://schemas.openxmlformats.org/officeDocument/2006/relationships/image" Target="../media/image1010.emf"/><Relationship Id="rId62" Type="http://schemas.openxmlformats.org/officeDocument/2006/relationships/image" Target="../media/image63.emf"/><Relationship Id="rId365" Type="http://schemas.openxmlformats.org/officeDocument/2006/relationships/image" Target="../media/image366.emf"/><Relationship Id="rId572" Type="http://schemas.openxmlformats.org/officeDocument/2006/relationships/image" Target="../media/image573.emf"/><Relationship Id="rId1216" Type="http://schemas.openxmlformats.org/officeDocument/2006/relationships/image" Target="../media/image1217.emf"/><Relationship Id="rId1423" Type="http://schemas.openxmlformats.org/officeDocument/2006/relationships/image" Target="../media/image1424.emf"/><Relationship Id="rId225" Type="http://schemas.openxmlformats.org/officeDocument/2006/relationships/image" Target="../media/image226.emf"/><Relationship Id="rId432" Type="http://schemas.openxmlformats.org/officeDocument/2006/relationships/image" Target="../media/image433.emf"/><Relationship Id="rId877" Type="http://schemas.openxmlformats.org/officeDocument/2006/relationships/image" Target="../media/image878.emf"/><Relationship Id="rId1062" Type="http://schemas.openxmlformats.org/officeDocument/2006/relationships/image" Target="../media/image1063.emf"/><Relationship Id="rId737" Type="http://schemas.openxmlformats.org/officeDocument/2006/relationships/image" Target="../media/image738.emf"/><Relationship Id="rId944" Type="http://schemas.openxmlformats.org/officeDocument/2006/relationships/image" Target="../media/image945.emf"/><Relationship Id="rId1367" Type="http://schemas.openxmlformats.org/officeDocument/2006/relationships/image" Target="../media/image1368.emf"/><Relationship Id="rId73" Type="http://schemas.openxmlformats.org/officeDocument/2006/relationships/image" Target="../media/image74.emf"/><Relationship Id="rId169" Type="http://schemas.openxmlformats.org/officeDocument/2006/relationships/image" Target="../media/image170.emf"/><Relationship Id="rId376" Type="http://schemas.openxmlformats.org/officeDocument/2006/relationships/image" Target="../media/image377.emf"/><Relationship Id="rId583" Type="http://schemas.openxmlformats.org/officeDocument/2006/relationships/image" Target="../media/image584.emf"/><Relationship Id="rId790" Type="http://schemas.openxmlformats.org/officeDocument/2006/relationships/image" Target="../media/image791.emf"/><Relationship Id="rId804" Type="http://schemas.openxmlformats.org/officeDocument/2006/relationships/image" Target="../media/image805.emf"/><Relationship Id="rId1227" Type="http://schemas.openxmlformats.org/officeDocument/2006/relationships/image" Target="../media/image1228.emf"/><Relationship Id="rId1434" Type="http://schemas.openxmlformats.org/officeDocument/2006/relationships/image" Target="../media/image1435.emf"/><Relationship Id="rId4" Type="http://schemas.openxmlformats.org/officeDocument/2006/relationships/image" Target="../media/image5.emf"/><Relationship Id="rId236" Type="http://schemas.openxmlformats.org/officeDocument/2006/relationships/image" Target="../media/image237.emf"/><Relationship Id="rId443" Type="http://schemas.openxmlformats.org/officeDocument/2006/relationships/image" Target="../media/image444.emf"/><Relationship Id="rId650" Type="http://schemas.openxmlformats.org/officeDocument/2006/relationships/image" Target="../media/image651.emf"/><Relationship Id="rId888" Type="http://schemas.openxmlformats.org/officeDocument/2006/relationships/image" Target="../media/image889.emf"/><Relationship Id="rId1073" Type="http://schemas.openxmlformats.org/officeDocument/2006/relationships/image" Target="../media/image1074.emf"/><Relationship Id="rId1280" Type="http://schemas.openxmlformats.org/officeDocument/2006/relationships/image" Target="../media/image1281.emf"/><Relationship Id="rId303" Type="http://schemas.openxmlformats.org/officeDocument/2006/relationships/image" Target="../media/image304.emf"/><Relationship Id="rId748" Type="http://schemas.openxmlformats.org/officeDocument/2006/relationships/image" Target="../media/image749.emf"/><Relationship Id="rId955" Type="http://schemas.openxmlformats.org/officeDocument/2006/relationships/image" Target="../media/image956.emf"/><Relationship Id="rId1140" Type="http://schemas.openxmlformats.org/officeDocument/2006/relationships/image" Target="../media/image1141.emf"/><Relationship Id="rId1378" Type="http://schemas.openxmlformats.org/officeDocument/2006/relationships/image" Target="../media/image1379.emf"/><Relationship Id="rId84" Type="http://schemas.openxmlformats.org/officeDocument/2006/relationships/image" Target="../media/image85.emf"/><Relationship Id="rId387" Type="http://schemas.openxmlformats.org/officeDocument/2006/relationships/image" Target="../media/image388.emf"/><Relationship Id="rId510" Type="http://schemas.openxmlformats.org/officeDocument/2006/relationships/image" Target="../media/image511.emf"/><Relationship Id="rId594" Type="http://schemas.openxmlformats.org/officeDocument/2006/relationships/image" Target="../media/image595.emf"/><Relationship Id="rId608" Type="http://schemas.openxmlformats.org/officeDocument/2006/relationships/image" Target="../media/image609.emf"/><Relationship Id="rId815" Type="http://schemas.openxmlformats.org/officeDocument/2006/relationships/image" Target="../media/image816.emf"/><Relationship Id="rId1238" Type="http://schemas.openxmlformats.org/officeDocument/2006/relationships/image" Target="../media/image1239.emf"/><Relationship Id="rId247" Type="http://schemas.openxmlformats.org/officeDocument/2006/relationships/image" Target="../media/image248.emf"/><Relationship Id="rId899" Type="http://schemas.openxmlformats.org/officeDocument/2006/relationships/image" Target="../media/image900.emf"/><Relationship Id="rId1000" Type="http://schemas.openxmlformats.org/officeDocument/2006/relationships/image" Target="../media/image1001.emf"/><Relationship Id="rId1084" Type="http://schemas.openxmlformats.org/officeDocument/2006/relationships/image" Target="../media/image1085.emf"/><Relationship Id="rId1305" Type="http://schemas.openxmlformats.org/officeDocument/2006/relationships/image" Target="../media/image1306.emf"/><Relationship Id="rId107" Type="http://schemas.openxmlformats.org/officeDocument/2006/relationships/image" Target="../media/image108.emf"/><Relationship Id="rId454" Type="http://schemas.openxmlformats.org/officeDocument/2006/relationships/image" Target="../media/image455.emf"/><Relationship Id="rId661" Type="http://schemas.openxmlformats.org/officeDocument/2006/relationships/image" Target="../media/image662.emf"/><Relationship Id="rId759" Type="http://schemas.openxmlformats.org/officeDocument/2006/relationships/image" Target="../media/image760.emf"/><Relationship Id="rId966" Type="http://schemas.openxmlformats.org/officeDocument/2006/relationships/image" Target="../media/image967.emf"/><Relationship Id="rId1291" Type="http://schemas.openxmlformats.org/officeDocument/2006/relationships/image" Target="../media/image1292.emf"/><Relationship Id="rId1389" Type="http://schemas.openxmlformats.org/officeDocument/2006/relationships/image" Target="../media/image1390.emf"/><Relationship Id="rId11" Type="http://schemas.openxmlformats.org/officeDocument/2006/relationships/image" Target="../media/image12.emf"/><Relationship Id="rId314" Type="http://schemas.openxmlformats.org/officeDocument/2006/relationships/image" Target="../media/image315.emf"/><Relationship Id="rId398" Type="http://schemas.openxmlformats.org/officeDocument/2006/relationships/image" Target="../media/image399.emf"/><Relationship Id="rId521" Type="http://schemas.openxmlformats.org/officeDocument/2006/relationships/image" Target="../media/image522.emf"/><Relationship Id="rId619" Type="http://schemas.openxmlformats.org/officeDocument/2006/relationships/image" Target="../media/image620.emf"/><Relationship Id="rId1151" Type="http://schemas.openxmlformats.org/officeDocument/2006/relationships/image" Target="../media/image1152.emf"/><Relationship Id="rId1249" Type="http://schemas.openxmlformats.org/officeDocument/2006/relationships/image" Target="../media/image1250.emf"/><Relationship Id="rId95" Type="http://schemas.openxmlformats.org/officeDocument/2006/relationships/image" Target="../media/image96.emf"/><Relationship Id="rId160" Type="http://schemas.openxmlformats.org/officeDocument/2006/relationships/image" Target="../media/image161.emf"/><Relationship Id="rId826" Type="http://schemas.openxmlformats.org/officeDocument/2006/relationships/image" Target="../media/image827.emf"/><Relationship Id="rId1011" Type="http://schemas.openxmlformats.org/officeDocument/2006/relationships/image" Target="../media/image1012.emf"/><Relationship Id="rId1109" Type="http://schemas.openxmlformats.org/officeDocument/2006/relationships/image" Target="../media/image1110.emf"/><Relationship Id="rId258" Type="http://schemas.openxmlformats.org/officeDocument/2006/relationships/image" Target="../media/image259.emf"/><Relationship Id="rId465" Type="http://schemas.openxmlformats.org/officeDocument/2006/relationships/image" Target="../media/image466.emf"/><Relationship Id="rId672" Type="http://schemas.openxmlformats.org/officeDocument/2006/relationships/image" Target="../media/image673.emf"/><Relationship Id="rId1095" Type="http://schemas.openxmlformats.org/officeDocument/2006/relationships/image" Target="../media/image1096.emf"/><Relationship Id="rId1316" Type="http://schemas.openxmlformats.org/officeDocument/2006/relationships/image" Target="../media/image1317.emf"/><Relationship Id="rId22" Type="http://schemas.openxmlformats.org/officeDocument/2006/relationships/image" Target="../media/image23.emf"/><Relationship Id="rId118" Type="http://schemas.openxmlformats.org/officeDocument/2006/relationships/image" Target="../media/image119.emf"/><Relationship Id="rId325" Type="http://schemas.openxmlformats.org/officeDocument/2006/relationships/image" Target="../media/image326.emf"/><Relationship Id="rId532" Type="http://schemas.openxmlformats.org/officeDocument/2006/relationships/image" Target="../media/image533.emf"/><Relationship Id="rId977" Type="http://schemas.openxmlformats.org/officeDocument/2006/relationships/image" Target="../media/image978.emf"/><Relationship Id="rId1162" Type="http://schemas.openxmlformats.org/officeDocument/2006/relationships/image" Target="../media/image1163.emf"/><Relationship Id="rId171" Type="http://schemas.openxmlformats.org/officeDocument/2006/relationships/image" Target="../media/image172.emf"/><Relationship Id="rId837" Type="http://schemas.openxmlformats.org/officeDocument/2006/relationships/image" Target="../media/image838.emf"/><Relationship Id="rId1022" Type="http://schemas.openxmlformats.org/officeDocument/2006/relationships/image" Target="../media/image1023.emf"/><Relationship Id="rId269" Type="http://schemas.openxmlformats.org/officeDocument/2006/relationships/image" Target="../media/image270.emf"/><Relationship Id="rId476" Type="http://schemas.openxmlformats.org/officeDocument/2006/relationships/image" Target="../media/image477.emf"/><Relationship Id="rId683" Type="http://schemas.openxmlformats.org/officeDocument/2006/relationships/image" Target="../media/image684.emf"/><Relationship Id="rId890" Type="http://schemas.openxmlformats.org/officeDocument/2006/relationships/image" Target="../media/image891.emf"/><Relationship Id="rId904" Type="http://schemas.openxmlformats.org/officeDocument/2006/relationships/image" Target="../media/image905.emf"/><Relationship Id="rId1327" Type="http://schemas.openxmlformats.org/officeDocument/2006/relationships/image" Target="../media/image1328.emf"/><Relationship Id="rId33" Type="http://schemas.openxmlformats.org/officeDocument/2006/relationships/image" Target="../media/image34.emf"/><Relationship Id="rId129" Type="http://schemas.openxmlformats.org/officeDocument/2006/relationships/image" Target="../media/image130.emf"/><Relationship Id="rId336" Type="http://schemas.openxmlformats.org/officeDocument/2006/relationships/image" Target="../media/image337.emf"/><Relationship Id="rId543" Type="http://schemas.openxmlformats.org/officeDocument/2006/relationships/image" Target="../media/image544.emf"/><Relationship Id="rId988" Type="http://schemas.openxmlformats.org/officeDocument/2006/relationships/image" Target="../media/image989.emf"/><Relationship Id="rId1173" Type="http://schemas.openxmlformats.org/officeDocument/2006/relationships/image" Target="../media/image1174.emf"/><Relationship Id="rId1380" Type="http://schemas.openxmlformats.org/officeDocument/2006/relationships/image" Target="../media/image1381.emf"/><Relationship Id="rId182" Type="http://schemas.openxmlformats.org/officeDocument/2006/relationships/image" Target="../media/image183.emf"/><Relationship Id="rId403" Type="http://schemas.openxmlformats.org/officeDocument/2006/relationships/image" Target="../media/image404.emf"/><Relationship Id="rId750" Type="http://schemas.openxmlformats.org/officeDocument/2006/relationships/image" Target="../media/image751.emf"/><Relationship Id="rId848" Type="http://schemas.openxmlformats.org/officeDocument/2006/relationships/image" Target="../media/image849.emf"/><Relationship Id="rId1033" Type="http://schemas.openxmlformats.org/officeDocument/2006/relationships/image" Target="../media/image1034.emf"/><Relationship Id="rId487" Type="http://schemas.openxmlformats.org/officeDocument/2006/relationships/image" Target="../media/image488.emf"/><Relationship Id="rId610" Type="http://schemas.openxmlformats.org/officeDocument/2006/relationships/image" Target="../media/image611.emf"/><Relationship Id="rId694" Type="http://schemas.openxmlformats.org/officeDocument/2006/relationships/image" Target="../media/image695.emf"/><Relationship Id="rId708" Type="http://schemas.openxmlformats.org/officeDocument/2006/relationships/image" Target="../media/image709.emf"/><Relationship Id="rId915" Type="http://schemas.openxmlformats.org/officeDocument/2006/relationships/image" Target="../media/image916.emf"/><Relationship Id="rId1240" Type="http://schemas.openxmlformats.org/officeDocument/2006/relationships/image" Target="../media/image1241.emf"/><Relationship Id="rId1338" Type="http://schemas.openxmlformats.org/officeDocument/2006/relationships/image" Target="../media/image1339.emf"/><Relationship Id="rId347" Type="http://schemas.openxmlformats.org/officeDocument/2006/relationships/image" Target="../media/image348.emf"/><Relationship Id="rId999" Type="http://schemas.openxmlformats.org/officeDocument/2006/relationships/image" Target="../media/image1000.emf"/><Relationship Id="rId1100" Type="http://schemas.openxmlformats.org/officeDocument/2006/relationships/image" Target="../media/image1101.emf"/><Relationship Id="rId1184" Type="http://schemas.openxmlformats.org/officeDocument/2006/relationships/image" Target="../media/image1185.emf"/><Relationship Id="rId1405" Type="http://schemas.openxmlformats.org/officeDocument/2006/relationships/image" Target="../media/image1406.emf"/><Relationship Id="rId44" Type="http://schemas.openxmlformats.org/officeDocument/2006/relationships/image" Target="../media/image45.emf"/><Relationship Id="rId554" Type="http://schemas.openxmlformats.org/officeDocument/2006/relationships/image" Target="../media/image555.emf"/><Relationship Id="rId761" Type="http://schemas.openxmlformats.org/officeDocument/2006/relationships/image" Target="../media/image762.emf"/><Relationship Id="rId859" Type="http://schemas.openxmlformats.org/officeDocument/2006/relationships/image" Target="../media/image860.emf"/><Relationship Id="rId1391" Type="http://schemas.openxmlformats.org/officeDocument/2006/relationships/image" Target="../media/image1392.emf"/><Relationship Id="rId193" Type="http://schemas.openxmlformats.org/officeDocument/2006/relationships/image" Target="../media/image194.emf"/><Relationship Id="rId207" Type="http://schemas.openxmlformats.org/officeDocument/2006/relationships/image" Target="../media/image208.emf"/><Relationship Id="rId414" Type="http://schemas.openxmlformats.org/officeDocument/2006/relationships/image" Target="../media/image415.emf"/><Relationship Id="rId498" Type="http://schemas.openxmlformats.org/officeDocument/2006/relationships/image" Target="../media/image499.emf"/><Relationship Id="rId621" Type="http://schemas.openxmlformats.org/officeDocument/2006/relationships/image" Target="../media/image622.emf"/><Relationship Id="rId1044" Type="http://schemas.openxmlformats.org/officeDocument/2006/relationships/image" Target="../media/image1045.emf"/><Relationship Id="rId1251" Type="http://schemas.openxmlformats.org/officeDocument/2006/relationships/image" Target="../media/image1252.emf"/><Relationship Id="rId1349" Type="http://schemas.openxmlformats.org/officeDocument/2006/relationships/image" Target="../media/image1350.emf"/><Relationship Id="rId260" Type="http://schemas.openxmlformats.org/officeDocument/2006/relationships/image" Target="../media/image261.emf"/><Relationship Id="rId719" Type="http://schemas.openxmlformats.org/officeDocument/2006/relationships/image" Target="../media/image720.emf"/><Relationship Id="rId926" Type="http://schemas.openxmlformats.org/officeDocument/2006/relationships/image" Target="../media/image927.emf"/><Relationship Id="rId1111" Type="http://schemas.openxmlformats.org/officeDocument/2006/relationships/image" Target="../media/image1112.emf"/><Relationship Id="rId55" Type="http://schemas.openxmlformats.org/officeDocument/2006/relationships/image" Target="../media/image56.emf"/><Relationship Id="rId120" Type="http://schemas.openxmlformats.org/officeDocument/2006/relationships/image" Target="../media/image121.emf"/><Relationship Id="rId358" Type="http://schemas.openxmlformats.org/officeDocument/2006/relationships/image" Target="../media/image359.emf"/><Relationship Id="rId565" Type="http://schemas.openxmlformats.org/officeDocument/2006/relationships/image" Target="../media/image566.emf"/><Relationship Id="rId772" Type="http://schemas.openxmlformats.org/officeDocument/2006/relationships/image" Target="../media/image773.emf"/><Relationship Id="rId1195" Type="http://schemas.openxmlformats.org/officeDocument/2006/relationships/image" Target="../media/image1196.emf"/><Relationship Id="rId1209" Type="http://schemas.openxmlformats.org/officeDocument/2006/relationships/image" Target="../media/image1210.emf"/><Relationship Id="rId1416" Type="http://schemas.openxmlformats.org/officeDocument/2006/relationships/image" Target="../media/image1417.emf"/><Relationship Id="rId218" Type="http://schemas.openxmlformats.org/officeDocument/2006/relationships/image" Target="../media/image219.emf"/><Relationship Id="rId425" Type="http://schemas.openxmlformats.org/officeDocument/2006/relationships/image" Target="../media/image426.emf"/><Relationship Id="rId632" Type="http://schemas.openxmlformats.org/officeDocument/2006/relationships/image" Target="../media/image633.emf"/><Relationship Id="rId1055" Type="http://schemas.openxmlformats.org/officeDocument/2006/relationships/image" Target="../media/image1056.emf"/><Relationship Id="rId1262" Type="http://schemas.openxmlformats.org/officeDocument/2006/relationships/image" Target="../media/image1263.emf"/><Relationship Id="rId271" Type="http://schemas.openxmlformats.org/officeDocument/2006/relationships/image" Target="../media/image272.emf"/><Relationship Id="rId937" Type="http://schemas.openxmlformats.org/officeDocument/2006/relationships/image" Target="../media/image938.emf"/><Relationship Id="rId1122" Type="http://schemas.openxmlformats.org/officeDocument/2006/relationships/image" Target="../media/image1123.emf"/><Relationship Id="rId66" Type="http://schemas.openxmlformats.org/officeDocument/2006/relationships/image" Target="../media/image67.emf"/><Relationship Id="rId131" Type="http://schemas.openxmlformats.org/officeDocument/2006/relationships/image" Target="../media/image132.emf"/><Relationship Id="rId369" Type="http://schemas.openxmlformats.org/officeDocument/2006/relationships/image" Target="../media/image370.emf"/><Relationship Id="rId576" Type="http://schemas.openxmlformats.org/officeDocument/2006/relationships/image" Target="../media/image577.emf"/><Relationship Id="rId783" Type="http://schemas.openxmlformats.org/officeDocument/2006/relationships/image" Target="../media/image784.emf"/><Relationship Id="rId990" Type="http://schemas.openxmlformats.org/officeDocument/2006/relationships/image" Target="../media/image991.emf"/><Relationship Id="rId1427" Type="http://schemas.openxmlformats.org/officeDocument/2006/relationships/image" Target="../media/image1428.emf"/><Relationship Id="rId229" Type="http://schemas.openxmlformats.org/officeDocument/2006/relationships/image" Target="../media/image230.emf"/><Relationship Id="rId436" Type="http://schemas.openxmlformats.org/officeDocument/2006/relationships/image" Target="../media/image437.emf"/><Relationship Id="rId643" Type="http://schemas.openxmlformats.org/officeDocument/2006/relationships/image" Target="../media/image644.emf"/><Relationship Id="rId1066" Type="http://schemas.openxmlformats.org/officeDocument/2006/relationships/image" Target="../media/image1067.emf"/><Relationship Id="rId1273" Type="http://schemas.openxmlformats.org/officeDocument/2006/relationships/image" Target="../media/image1274.emf"/><Relationship Id="rId850" Type="http://schemas.openxmlformats.org/officeDocument/2006/relationships/image" Target="../media/image851.emf"/><Relationship Id="rId948" Type="http://schemas.openxmlformats.org/officeDocument/2006/relationships/image" Target="../media/image949.emf"/><Relationship Id="rId1133" Type="http://schemas.openxmlformats.org/officeDocument/2006/relationships/image" Target="../media/image1134.emf"/><Relationship Id="rId77" Type="http://schemas.openxmlformats.org/officeDocument/2006/relationships/image" Target="../media/image78.emf"/><Relationship Id="rId282" Type="http://schemas.openxmlformats.org/officeDocument/2006/relationships/image" Target="../media/image283.emf"/><Relationship Id="rId503" Type="http://schemas.openxmlformats.org/officeDocument/2006/relationships/image" Target="../media/image504.emf"/><Relationship Id="rId587" Type="http://schemas.openxmlformats.org/officeDocument/2006/relationships/image" Target="../media/image588.emf"/><Relationship Id="rId710" Type="http://schemas.openxmlformats.org/officeDocument/2006/relationships/image" Target="../media/image711.emf"/><Relationship Id="rId808" Type="http://schemas.openxmlformats.org/officeDocument/2006/relationships/image" Target="../media/image809.emf"/><Relationship Id="rId1340" Type="http://schemas.openxmlformats.org/officeDocument/2006/relationships/image" Target="../media/image1341.emf"/><Relationship Id="rId8" Type="http://schemas.openxmlformats.org/officeDocument/2006/relationships/image" Target="../media/image9.emf"/><Relationship Id="rId142" Type="http://schemas.openxmlformats.org/officeDocument/2006/relationships/image" Target="../media/image143.emf"/><Relationship Id="rId447" Type="http://schemas.openxmlformats.org/officeDocument/2006/relationships/image" Target="../media/image448.emf"/><Relationship Id="rId794" Type="http://schemas.openxmlformats.org/officeDocument/2006/relationships/image" Target="../media/image795.emf"/><Relationship Id="rId1077" Type="http://schemas.openxmlformats.org/officeDocument/2006/relationships/image" Target="../media/image1078.emf"/><Relationship Id="rId1200" Type="http://schemas.openxmlformats.org/officeDocument/2006/relationships/image" Target="../media/image1201.emf"/><Relationship Id="rId654" Type="http://schemas.openxmlformats.org/officeDocument/2006/relationships/image" Target="../media/image655.emf"/><Relationship Id="rId861" Type="http://schemas.openxmlformats.org/officeDocument/2006/relationships/image" Target="../media/image862.emf"/><Relationship Id="rId959" Type="http://schemas.openxmlformats.org/officeDocument/2006/relationships/image" Target="../media/image960.emf"/><Relationship Id="rId1284" Type="http://schemas.openxmlformats.org/officeDocument/2006/relationships/image" Target="../media/image1285.emf"/><Relationship Id="rId293" Type="http://schemas.openxmlformats.org/officeDocument/2006/relationships/image" Target="../media/image294.emf"/><Relationship Id="rId307" Type="http://schemas.openxmlformats.org/officeDocument/2006/relationships/image" Target="../media/image308.emf"/><Relationship Id="rId514" Type="http://schemas.openxmlformats.org/officeDocument/2006/relationships/image" Target="../media/image515.emf"/><Relationship Id="rId721" Type="http://schemas.openxmlformats.org/officeDocument/2006/relationships/image" Target="../media/image722.emf"/><Relationship Id="rId1144" Type="http://schemas.openxmlformats.org/officeDocument/2006/relationships/image" Target="../media/image1145.emf"/><Relationship Id="rId1351" Type="http://schemas.openxmlformats.org/officeDocument/2006/relationships/image" Target="../media/image1352.emf"/><Relationship Id="rId88" Type="http://schemas.openxmlformats.org/officeDocument/2006/relationships/image" Target="../media/image89.emf"/><Relationship Id="rId153" Type="http://schemas.openxmlformats.org/officeDocument/2006/relationships/image" Target="../media/image154.emf"/><Relationship Id="rId360" Type="http://schemas.openxmlformats.org/officeDocument/2006/relationships/image" Target="../media/image361.emf"/><Relationship Id="rId598" Type="http://schemas.openxmlformats.org/officeDocument/2006/relationships/image" Target="../media/image599.emf"/><Relationship Id="rId819" Type="http://schemas.openxmlformats.org/officeDocument/2006/relationships/image" Target="../media/image820.emf"/><Relationship Id="rId1004" Type="http://schemas.openxmlformats.org/officeDocument/2006/relationships/image" Target="../media/image1005.emf"/><Relationship Id="rId1211" Type="http://schemas.openxmlformats.org/officeDocument/2006/relationships/image" Target="../media/image1212.emf"/><Relationship Id="rId220" Type="http://schemas.openxmlformats.org/officeDocument/2006/relationships/image" Target="../media/image221.emf"/><Relationship Id="rId458" Type="http://schemas.openxmlformats.org/officeDocument/2006/relationships/image" Target="../media/image459.emf"/><Relationship Id="rId665" Type="http://schemas.openxmlformats.org/officeDocument/2006/relationships/image" Target="../media/image666.emf"/><Relationship Id="rId872" Type="http://schemas.openxmlformats.org/officeDocument/2006/relationships/image" Target="../media/image873.emf"/><Relationship Id="rId1088" Type="http://schemas.openxmlformats.org/officeDocument/2006/relationships/image" Target="../media/image1089.emf"/><Relationship Id="rId1295" Type="http://schemas.openxmlformats.org/officeDocument/2006/relationships/image" Target="../media/image1296.emf"/><Relationship Id="rId1309" Type="http://schemas.openxmlformats.org/officeDocument/2006/relationships/image" Target="../media/image1310.emf"/><Relationship Id="rId15" Type="http://schemas.openxmlformats.org/officeDocument/2006/relationships/image" Target="../media/image16.emf"/><Relationship Id="rId318" Type="http://schemas.openxmlformats.org/officeDocument/2006/relationships/image" Target="../media/image319.emf"/><Relationship Id="rId525" Type="http://schemas.openxmlformats.org/officeDocument/2006/relationships/image" Target="../media/image526.emf"/><Relationship Id="rId732" Type="http://schemas.openxmlformats.org/officeDocument/2006/relationships/image" Target="../media/image733.emf"/><Relationship Id="rId1155" Type="http://schemas.openxmlformats.org/officeDocument/2006/relationships/image" Target="../media/image1156.emf"/><Relationship Id="rId1362" Type="http://schemas.openxmlformats.org/officeDocument/2006/relationships/image" Target="../media/image1363.emf"/><Relationship Id="rId99" Type="http://schemas.openxmlformats.org/officeDocument/2006/relationships/image" Target="../media/image100.emf"/><Relationship Id="rId164" Type="http://schemas.openxmlformats.org/officeDocument/2006/relationships/image" Target="../media/image165.emf"/><Relationship Id="rId371" Type="http://schemas.openxmlformats.org/officeDocument/2006/relationships/image" Target="../media/image372.emf"/><Relationship Id="rId1015" Type="http://schemas.openxmlformats.org/officeDocument/2006/relationships/image" Target="../media/image1016.emf"/><Relationship Id="rId1222" Type="http://schemas.openxmlformats.org/officeDocument/2006/relationships/image" Target="../media/image1223.emf"/><Relationship Id="rId469" Type="http://schemas.openxmlformats.org/officeDocument/2006/relationships/image" Target="../media/image470.emf"/><Relationship Id="rId676" Type="http://schemas.openxmlformats.org/officeDocument/2006/relationships/image" Target="../media/image677.emf"/><Relationship Id="rId883" Type="http://schemas.openxmlformats.org/officeDocument/2006/relationships/image" Target="../media/image884.emf"/><Relationship Id="rId1099" Type="http://schemas.openxmlformats.org/officeDocument/2006/relationships/image" Target="../media/image1100.emf"/><Relationship Id="rId26" Type="http://schemas.openxmlformats.org/officeDocument/2006/relationships/image" Target="../media/image27.emf"/><Relationship Id="rId231" Type="http://schemas.openxmlformats.org/officeDocument/2006/relationships/image" Target="../media/image232.emf"/><Relationship Id="rId329" Type="http://schemas.openxmlformats.org/officeDocument/2006/relationships/image" Target="../media/image330.emf"/><Relationship Id="rId536" Type="http://schemas.openxmlformats.org/officeDocument/2006/relationships/image" Target="../media/image537.emf"/><Relationship Id="rId1166" Type="http://schemas.openxmlformats.org/officeDocument/2006/relationships/image" Target="../media/image1167.emf"/><Relationship Id="rId1373" Type="http://schemas.openxmlformats.org/officeDocument/2006/relationships/image" Target="../media/image1374.emf"/><Relationship Id="rId175" Type="http://schemas.openxmlformats.org/officeDocument/2006/relationships/image" Target="../media/image176.emf"/><Relationship Id="rId743" Type="http://schemas.openxmlformats.org/officeDocument/2006/relationships/image" Target="../media/image744.emf"/><Relationship Id="rId950" Type="http://schemas.openxmlformats.org/officeDocument/2006/relationships/image" Target="../media/image951.emf"/><Relationship Id="rId1026" Type="http://schemas.openxmlformats.org/officeDocument/2006/relationships/image" Target="../media/image1027.emf"/><Relationship Id="rId382" Type="http://schemas.openxmlformats.org/officeDocument/2006/relationships/image" Target="../media/image383.emf"/><Relationship Id="rId603" Type="http://schemas.openxmlformats.org/officeDocument/2006/relationships/image" Target="../media/image604.emf"/><Relationship Id="rId687" Type="http://schemas.openxmlformats.org/officeDocument/2006/relationships/image" Target="../media/image688.emf"/><Relationship Id="rId810" Type="http://schemas.openxmlformats.org/officeDocument/2006/relationships/image" Target="../media/image811.emf"/><Relationship Id="rId908" Type="http://schemas.openxmlformats.org/officeDocument/2006/relationships/image" Target="../media/image909.emf"/><Relationship Id="rId1233" Type="http://schemas.openxmlformats.org/officeDocument/2006/relationships/image" Target="../media/image1234.emf"/><Relationship Id="rId242" Type="http://schemas.openxmlformats.org/officeDocument/2006/relationships/image" Target="../media/image243.emf"/><Relationship Id="rId894" Type="http://schemas.openxmlformats.org/officeDocument/2006/relationships/image" Target="../media/image895.emf"/><Relationship Id="rId1177" Type="http://schemas.openxmlformats.org/officeDocument/2006/relationships/image" Target="../media/image1178.emf"/><Relationship Id="rId1300" Type="http://schemas.openxmlformats.org/officeDocument/2006/relationships/image" Target="../media/image1301.emf"/><Relationship Id="rId37" Type="http://schemas.openxmlformats.org/officeDocument/2006/relationships/image" Target="../media/image38.emf"/><Relationship Id="rId102" Type="http://schemas.openxmlformats.org/officeDocument/2006/relationships/image" Target="../media/image103.emf"/><Relationship Id="rId547" Type="http://schemas.openxmlformats.org/officeDocument/2006/relationships/image" Target="../media/image548.emf"/><Relationship Id="rId754" Type="http://schemas.openxmlformats.org/officeDocument/2006/relationships/image" Target="../media/image755.emf"/><Relationship Id="rId961" Type="http://schemas.openxmlformats.org/officeDocument/2006/relationships/image" Target="../media/image962.emf"/><Relationship Id="rId1384" Type="http://schemas.openxmlformats.org/officeDocument/2006/relationships/image" Target="../media/image1385.emf"/><Relationship Id="rId90" Type="http://schemas.openxmlformats.org/officeDocument/2006/relationships/image" Target="../media/image91.emf"/><Relationship Id="rId186" Type="http://schemas.openxmlformats.org/officeDocument/2006/relationships/image" Target="../media/image187.emf"/><Relationship Id="rId393" Type="http://schemas.openxmlformats.org/officeDocument/2006/relationships/image" Target="../media/image394.emf"/><Relationship Id="rId407" Type="http://schemas.openxmlformats.org/officeDocument/2006/relationships/image" Target="../media/image408.emf"/><Relationship Id="rId614" Type="http://schemas.openxmlformats.org/officeDocument/2006/relationships/image" Target="../media/image615.emf"/><Relationship Id="rId821" Type="http://schemas.openxmlformats.org/officeDocument/2006/relationships/image" Target="../media/image822.emf"/><Relationship Id="rId1037" Type="http://schemas.openxmlformats.org/officeDocument/2006/relationships/image" Target="../media/image1038.emf"/><Relationship Id="rId1244" Type="http://schemas.openxmlformats.org/officeDocument/2006/relationships/image" Target="../media/image1245.emf"/><Relationship Id="rId253" Type="http://schemas.openxmlformats.org/officeDocument/2006/relationships/image" Target="../media/image254.emf"/><Relationship Id="rId460" Type="http://schemas.openxmlformats.org/officeDocument/2006/relationships/image" Target="../media/image461.emf"/><Relationship Id="rId698" Type="http://schemas.openxmlformats.org/officeDocument/2006/relationships/image" Target="../media/image699.emf"/><Relationship Id="rId919" Type="http://schemas.openxmlformats.org/officeDocument/2006/relationships/image" Target="../media/image920.emf"/><Relationship Id="rId1090" Type="http://schemas.openxmlformats.org/officeDocument/2006/relationships/image" Target="../media/image1091.emf"/><Relationship Id="rId1104" Type="http://schemas.openxmlformats.org/officeDocument/2006/relationships/image" Target="../media/image1105.emf"/><Relationship Id="rId1311" Type="http://schemas.openxmlformats.org/officeDocument/2006/relationships/image" Target="../media/image1312.emf"/><Relationship Id="rId48" Type="http://schemas.openxmlformats.org/officeDocument/2006/relationships/image" Target="../media/image49.emf"/><Relationship Id="rId113" Type="http://schemas.openxmlformats.org/officeDocument/2006/relationships/image" Target="../media/image114.emf"/><Relationship Id="rId320" Type="http://schemas.openxmlformats.org/officeDocument/2006/relationships/image" Target="../media/image321.emf"/><Relationship Id="rId558" Type="http://schemas.openxmlformats.org/officeDocument/2006/relationships/image" Target="../media/image559.emf"/><Relationship Id="rId765" Type="http://schemas.openxmlformats.org/officeDocument/2006/relationships/image" Target="../media/image766.emf"/><Relationship Id="rId972" Type="http://schemas.openxmlformats.org/officeDocument/2006/relationships/image" Target="../media/image973.emf"/><Relationship Id="rId1188" Type="http://schemas.openxmlformats.org/officeDocument/2006/relationships/image" Target="../media/image1189.emf"/><Relationship Id="rId1395" Type="http://schemas.openxmlformats.org/officeDocument/2006/relationships/image" Target="../media/image1396.emf"/><Relationship Id="rId1409" Type="http://schemas.openxmlformats.org/officeDocument/2006/relationships/image" Target="../media/image1410.emf"/><Relationship Id="rId197" Type="http://schemas.openxmlformats.org/officeDocument/2006/relationships/image" Target="../media/image198.emf"/><Relationship Id="rId418" Type="http://schemas.openxmlformats.org/officeDocument/2006/relationships/image" Target="../media/image419.emf"/><Relationship Id="rId625" Type="http://schemas.openxmlformats.org/officeDocument/2006/relationships/image" Target="../media/image626.emf"/><Relationship Id="rId832" Type="http://schemas.openxmlformats.org/officeDocument/2006/relationships/image" Target="../media/image833.emf"/><Relationship Id="rId1048" Type="http://schemas.openxmlformats.org/officeDocument/2006/relationships/image" Target="../media/image1049.emf"/><Relationship Id="rId1255" Type="http://schemas.openxmlformats.org/officeDocument/2006/relationships/image" Target="../media/image1256.emf"/><Relationship Id="rId264" Type="http://schemas.openxmlformats.org/officeDocument/2006/relationships/image" Target="../media/image265.emf"/><Relationship Id="rId471" Type="http://schemas.openxmlformats.org/officeDocument/2006/relationships/image" Target="../media/image472.emf"/><Relationship Id="rId1115" Type="http://schemas.openxmlformats.org/officeDocument/2006/relationships/image" Target="../media/image1116.emf"/><Relationship Id="rId1322" Type="http://schemas.openxmlformats.org/officeDocument/2006/relationships/image" Target="../media/image1323.emf"/><Relationship Id="rId59" Type="http://schemas.openxmlformats.org/officeDocument/2006/relationships/image" Target="../media/image60.emf"/><Relationship Id="rId124" Type="http://schemas.openxmlformats.org/officeDocument/2006/relationships/image" Target="../media/image125.emf"/><Relationship Id="rId569" Type="http://schemas.openxmlformats.org/officeDocument/2006/relationships/image" Target="../media/image570.emf"/><Relationship Id="rId776" Type="http://schemas.openxmlformats.org/officeDocument/2006/relationships/image" Target="../media/image777.emf"/><Relationship Id="rId983" Type="http://schemas.openxmlformats.org/officeDocument/2006/relationships/image" Target="../media/image984.emf"/><Relationship Id="rId1199" Type="http://schemas.openxmlformats.org/officeDocument/2006/relationships/image" Target="../media/image1200.emf"/><Relationship Id="rId331" Type="http://schemas.openxmlformats.org/officeDocument/2006/relationships/image" Target="../media/image332.emf"/><Relationship Id="rId429" Type="http://schemas.openxmlformats.org/officeDocument/2006/relationships/image" Target="../media/image430.emf"/><Relationship Id="rId636" Type="http://schemas.openxmlformats.org/officeDocument/2006/relationships/image" Target="../media/image637.emf"/><Relationship Id="rId1059" Type="http://schemas.openxmlformats.org/officeDocument/2006/relationships/image" Target="../media/image1060.emf"/><Relationship Id="rId1266" Type="http://schemas.openxmlformats.org/officeDocument/2006/relationships/image" Target="../media/image1267.emf"/><Relationship Id="rId843" Type="http://schemas.openxmlformats.org/officeDocument/2006/relationships/image" Target="../media/image844.emf"/><Relationship Id="rId1126" Type="http://schemas.openxmlformats.org/officeDocument/2006/relationships/image" Target="../media/image1127.emf"/><Relationship Id="rId275" Type="http://schemas.openxmlformats.org/officeDocument/2006/relationships/image" Target="../media/image276.emf"/><Relationship Id="rId482" Type="http://schemas.openxmlformats.org/officeDocument/2006/relationships/image" Target="../media/image483.emf"/><Relationship Id="rId703" Type="http://schemas.openxmlformats.org/officeDocument/2006/relationships/image" Target="../media/image704.emf"/><Relationship Id="rId910" Type="http://schemas.openxmlformats.org/officeDocument/2006/relationships/image" Target="../media/image911.emf"/><Relationship Id="rId1333" Type="http://schemas.openxmlformats.org/officeDocument/2006/relationships/image" Target="../media/image1334.emf"/><Relationship Id="rId135" Type="http://schemas.openxmlformats.org/officeDocument/2006/relationships/image" Target="../media/image136.emf"/><Relationship Id="rId342" Type="http://schemas.openxmlformats.org/officeDocument/2006/relationships/image" Target="../media/image343.emf"/><Relationship Id="rId787" Type="http://schemas.openxmlformats.org/officeDocument/2006/relationships/image" Target="../media/image788.emf"/><Relationship Id="rId994" Type="http://schemas.openxmlformats.org/officeDocument/2006/relationships/image" Target="../media/image995.emf"/><Relationship Id="rId1400" Type="http://schemas.openxmlformats.org/officeDocument/2006/relationships/image" Target="../media/image1401.emf"/><Relationship Id="rId202" Type="http://schemas.openxmlformats.org/officeDocument/2006/relationships/image" Target="../media/image203.emf"/><Relationship Id="rId647" Type="http://schemas.openxmlformats.org/officeDocument/2006/relationships/image" Target="../media/image648.emf"/><Relationship Id="rId854" Type="http://schemas.openxmlformats.org/officeDocument/2006/relationships/image" Target="../media/image855.emf"/><Relationship Id="rId1277" Type="http://schemas.openxmlformats.org/officeDocument/2006/relationships/image" Target="../media/image127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0125" y="2357438"/>
            <a:ext cx="6215063" cy="708025"/>
          </a:xfrm>
          <a:prstGeom prst="rect">
            <a:avLst/>
          </a:prstGeom>
          <a:noFill/>
        </p:spPr>
        <p:txBody>
          <a:bodyPr>
            <a:spAutoFit/>
          </a:bodyPr>
          <a:lstStyle/>
          <a:p>
            <a:pPr algn="ctr">
              <a:defRPr/>
            </a:pPr>
            <a:r>
              <a:rPr lang="hr-HR" sz="4000" b="1" dirty="0">
                <a:solidFill>
                  <a:srgbClr val="DE6E46"/>
                </a:solidFill>
                <a:effectLst>
                  <a:outerShdw blurRad="38100" dist="38100" dir="2700000" algn="tl">
                    <a:srgbClr val="000000">
                      <a:alpha val="43137"/>
                    </a:srgbClr>
                  </a:outerShdw>
                </a:effectLst>
              </a:rPr>
              <a:t>PRIJAVNI </a:t>
            </a:r>
            <a:r>
              <a:rPr lang="hr-HR" sz="4000" b="1" dirty="0">
                <a:solidFill>
                  <a:srgbClr val="DE6E46"/>
                </a:solidFill>
                <a:effectLst>
                  <a:outerShdw blurRad="38100" dist="38100" dir="2700000" algn="tl">
                    <a:srgbClr val="000000">
                      <a:alpha val="43137"/>
                    </a:srgbClr>
                  </a:outerShdw>
                </a:effectLst>
              </a:rPr>
              <a:t>OBRAZAC</a:t>
            </a:r>
          </a:p>
        </p:txBody>
      </p:sp>
      <p:pic>
        <p:nvPicPr>
          <p:cNvPr id="4099" name="Picture 2" descr="logo"/>
          <p:cNvPicPr>
            <a:picLocks noChangeAspect="1" noChangeArrowheads="1"/>
          </p:cNvPicPr>
          <p:nvPr/>
        </p:nvPicPr>
        <p:blipFill>
          <a:blip r:embed="rId2"/>
          <a:srcRect/>
          <a:stretch>
            <a:fillRect/>
          </a:stretch>
        </p:blipFill>
        <p:spPr bwMode="auto">
          <a:xfrm>
            <a:off x="500063" y="285750"/>
            <a:ext cx="4286250" cy="1357313"/>
          </a:xfrm>
          <a:prstGeom prst="rect">
            <a:avLst/>
          </a:prstGeom>
          <a:noFill/>
          <a:ln w="9525">
            <a:noFill/>
            <a:miter lim="800000"/>
            <a:headEnd/>
            <a:tailEnd/>
          </a:ln>
        </p:spPr>
      </p:pic>
      <p:sp>
        <p:nvSpPr>
          <p:cNvPr id="4100" name="TextBox 3"/>
          <p:cNvSpPr txBox="1">
            <a:spLocks noChangeArrowheads="1"/>
          </p:cNvSpPr>
          <p:nvPr/>
        </p:nvSpPr>
        <p:spPr bwMode="auto">
          <a:xfrm>
            <a:off x="1785938" y="3357563"/>
            <a:ext cx="4857750" cy="461962"/>
          </a:xfrm>
          <a:prstGeom prst="rect">
            <a:avLst/>
          </a:prstGeom>
          <a:noFill/>
          <a:ln w="9525">
            <a:noFill/>
            <a:miter lim="800000"/>
            <a:headEnd/>
            <a:tailEnd/>
          </a:ln>
        </p:spPr>
        <p:txBody>
          <a:bodyPr>
            <a:spAutoFit/>
          </a:bodyPr>
          <a:lstStyle/>
          <a:p>
            <a:r>
              <a:rPr lang="hr-HR" sz="2400" b="1">
                <a:solidFill>
                  <a:srgbClr val="2FB1CC"/>
                </a:solidFill>
              </a:rPr>
              <a:t>Osposobljavanje i umrežavanje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6572250" y="3500438"/>
            <a:ext cx="2214563" cy="1200150"/>
          </a:xfrm>
          <a:prstGeom prst="rect">
            <a:avLst/>
          </a:prstGeom>
          <a:noFill/>
          <a:ln w="9525">
            <a:noFill/>
            <a:miter lim="800000"/>
            <a:headEnd/>
            <a:tailEnd/>
          </a:ln>
        </p:spPr>
        <p:txBody>
          <a:bodyPr>
            <a:spAutoFit/>
          </a:bodyPr>
          <a:lstStyle/>
          <a:p>
            <a:r>
              <a:rPr lang="hr-HR" b="1">
                <a:solidFill>
                  <a:srgbClr val="DE6E46"/>
                </a:solidFill>
              </a:rPr>
              <a:t>Priložiti dnevni raspored aktivnosti na posebnom listu</a:t>
            </a:r>
          </a:p>
        </p:txBody>
      </p:sp>
      <p:grpSp>
        <p:nvGrpSpPr>
          <p:cNvPr id="2" name="Group 6"/>
          <p:cNvGrpSpPr>
            <a:grpSpLocks noChangeAspect="1"/>
          </p:cNvGrpSpPr>
          <p:nvPr/>
        </p:nvGrpSpPr>
        <p:grpSpPr bwMode="auto">
          <a:xfrm>
            <a:off x="-214313" y="0"/>
            <a:ext cx="6618288" cy="3429000"/>
            <a:chOff x="-135" y="0"/>
            <a:chExt cx="4169" cy="2160"/>
          </a:xfrm>
        </p:grpSpPr>
        <p:sp>
          <p:nvSpPr>
            <p:cNvPr id="14396" name="AutoShape 5"/>
            <p:cNvSpPr>
              <a:spLocks noChangeAspect="1" noChangeArrowheads="1" noTextEdit="1"/>
            </p:cNvSpPr>
            <p:nvPr/>
          </p:nvSpPr>
          <p:spPr bwMode="auto">
            <a:xfrm>
              <a:off x="-135" y="0"/>
              <a:ext cx="4169" cy="2160"/>
            </a:xfrm>
            <a:prstGeom prst="rect">
              <a:avLst/>
            </a:prstGeom>
            <a:noFill/>
            <a:ln w="9525">
              <a:noFill/>
              <a:miter lim="800000"/>
              <a:headEnd/>
              <a:tailEnd/>
            </a:ln>
          </p:spPr>
          <p:txBody>
            <a:bodyPr/>
            <a:lstStyle/>
            <a:p>
              <a:endParaRPr lang="hr-HR"/>
            </a:p>
          </p:txBody>
        </p:sp>
        <p:sp>
          <p:nvSpPr>
            <p:cNvPr id="14397" name="Rectangle 7"/>
            <p:cNvSpPr>
              <a:spLocks noChangeArrowheads="1"/>
            </p:cNvSpPr>
            <p:nvPr/>
          </p:nvSpPr>
          <p:spPr bwMode="auto">
            <a:xfrm>
              <a:off x="16" y="0"/>
              <a:ext cx="23" cy="178"/>
            </a:xfrm>
            <a:prstGeom prst="rect">
              <a:avLst/>
            </a:prstGeom>
            <a:solidFill>
              <a:srgbClr val="CCCCCC"/>
            </a:solidFill>
            <a:ln w="9525">
              <a:noFill/>
              <a:miter lim="800000"/>
              <a:headEnd/>
              <a:tailEnd/>
            </a:ln>
          </p:spPr>
          <p:txBody>
            <a:bodyPr/>
            <a:lstStyle/>
            <a:p>
              <a:endParaRPr lang="hr-HR"/>
            </a:p>
          </p:txBody>
        </p:sp>
        <p:sp>
          <p:nvSpPr>
            <p:cNvPr id="14398" name="Rectangle 8"/>
            <p:cNvSpPr>
              <a:spLocks noChangeArrowheads="1"/>
            </p:cNvSpPr>
            <p:nvPr/>
          </p:nvSpPr>
          <p:spPr bwMode="auto">
            <a:xfrm>
              <a:off x="3864" y="0"/>
              <a:ext cx="23" cy="178"/>
            </a:xfrm>
            <a:prstGeom prst="rect">
              <a:avLst/>
            </a:prstGeom>
            <a:solidFill>
              <a:srgbClr val="CCCCCC"/>
            </a:solidFill>
            <a:ln w="9525">
              <a:noFill/>
              <a:miter lim="800000"/>
              <a:headEnd/>
              <a:tailEnd/>
            </a:ln>
          </p:spPr>
          <p:txBody>
            <a:bodyPr/>
            <a:lstStyle/>
            <a:p>
              <a:endParaRPr lang="hr-HR"/>
            </a:p>
          </p:txBody>
        </p:sp>
        <p:sp>
          <p:nvSpPr>
            <p:cNvPr id="14399" name="Rectangle 9"/>
            <p:cNvSpPr>
              <a:spLocks noChangeArrowheads="1"/>
            </p:cNvSpPr>
            <p:nvPr/>
          </p:nvSpPr>
          <p:spPr bwMode="auto">
            <a:xfrm>
              <a:off x="39" y="0"/>
              <a:ext cx="3825" cy="178"/>
            </a:xfrm>
            <a:prstGeom prst="rect">
              <a:avLst/>
            </a:prstGeom>
            <a:solidFill>
              <a:srgbClr val="CCCCCC"/>
            </a:solidFill>
            <a:ln w="9525">
              <a:noFill/>
              <a:miter lim="800000"/>
              <a:headEnd/>
              <a:tailEnd/>
            </a:ln>
          </p:spPr>
          <p:txBody>
            <a:bodyPr/>
            <a:lstStyle/>
            <a:p>
              <a:endParaRPr lang="hr-HR"/>
            </a:p>
          </p:txBody>
        </p:sp>
        <p:sp>
          <p:nvSpPr>
            <p:cNvPr id="14400" name="Rectangle 10"/>
            <p:cNvSpPr>
              <a:spLocks noChangeArrowheads="1"/>
            </p:cNvSpPr>
            <p:nvPr/>
          </p:nvSpPr>
          <p:spPr bwMode="auto">
            <a:xfrm>
              <a:off x="39" y="34"/>
              <a:ext cx="1382" cy="143"/>
            </a:xfrm>
            <a:prstGeom prst="rect">
              <a:avLst/>
            </a:prstGeom>
            <a:noFill/>
            <a:ln w="9525">
              <a:noFill/>
              <a:miter lim="800000"/>
              <a:headEnd/>
              <a:tailEnd/>
            </a:ln>
          </p:spPr>
          <p:txBody>
            <a:bodyPr wrap="none" lIns="0" tIns="0" rIns="0" bIns="0">
              <a:spAutoFit/>
            </a:bodyPr>
            <a:lstStyle/>
            <a:p>
              <a:r>
                <a:rPr lang="sr-Latn-CS" sz="1300" b="1">
                  <a:solidFill>
                    <a:srgbClr val="000000"/>
                  </a:solidFill>
                </a:rPr>
                <a:t>Part V.  Project description</a:t>
              </a:r>
              <a:endParaRPr lang="sr-Latn-CS"/>
            </a:p>
          </p:txBody>
        </p:sp>
        <p:sp>
          <p:nvSpPr>
            <p:cNvPr id="14401" name="Rectangle 11"/>
            <p:cNvSpPr>
              <a:spLocks noChangeArrowheads="1"/>
            </p:cNvSpPr>
            <p:nvPr/>
          </p:nvSpPr>
          <p:spPr bwMode="auto">
            <a:xfrm>
              <a:off x="1348" y="34"/>
              <a:ext cx="79" cy="143"/>
            </a:xfrm>
            <a:prstGeom prst="rect">
              <a:avLst/>
            </a:prstGeom>
            <a:noFill/>
            <a:ln w="9525">
              <a:noFill/>
              <a:miter lim="800000"/>
              <a:headEnd/>
              <a:tailEnd/>
            </a:ln>
          </p:spPr>
          <p:txBody>
            <a:bodyPr wrap="none" lIns="0" tIns="0" rIns="0" bIns="0">
              <a:spAutoFit/>
            </a:bodyPr>
            <a:lstStyle/>
            <a:p>
              <a:r>
                <a:rPr lang="sr-Latn-CS" sz="1300" b="1">
                  <a:solidFill>
                    <a:srgbClr val="000000"/>
                  </a:solidFill>
                </a:rPr>
                <a:t> </a:t>
              </a:r>
              <a:endParaRPr lang="sr-Latn-CS"/>
            </a:p>
          </p:txBody>
        </p:sp>
        <p:sp>
          <p:nvSpPr>
            <p:cNvPr id="14402" name="Rectangle 12"/>
            <p:cNvSpPr>
              <a:spLocks noChangeArrowheads="1"/>
            </p:cNvSpPr>
            <p:nvPr/>
          </p:nvSpPr>
          <p:spPr bwMode="auto">
            <a:xfrm>
              <a:off x="39" y="204"/>
              <a:ext cx="1331" cy="97"/>
            </a:xfrm>
            <a:prstGeom prst="rect">
              <a:avLst/>
            </a:prstGeom>
            <a:noFill/>
            <a:ln w="9525">
              <a:noFill/>
              <a:miter lim="800000"/>
              <a:headEnd/>
              <a:tailEnd/>
            </a:ln>
          </p:spPr>
          <p:txBody>
            <a:bodyPr wrap="none" lIns="0" tIns="0" rIns="0" bIns="0">
              <a:spAutoFit/>
            </a:bodyPr>
            <a:lstStyle/>
            <a:p>
              <a:r>
                <a:rPr lang="sr-Latn-CS" sz="900" i="1">
                  <a:solidFill>
                    <a:srgbClr val="000000"/>
                  </a:solidFill>
                </a:rPr>
                <a:t>The points below are intended to serve a</a:t>
              </a:r>
              <a:endParaRPr lang="sr-Latn-CS"/>
            </a:p>
          </p:txBody>
        </p:sp>
        <p:sp>
          <p:nvSpPr>
            <p:cNvPr id="14403" name="Rectangle 13"/>
            <p:cNvSpPr>
              <a:spLocks noChangeArrowheads="1"/>
            </p:cNvSpPr>
            <p:nvPr/>
          </p:nvSpPr>
          <p:spPr bwMode="auto">
            <a:xfrm>
              <a:off x="1334" y="204"/>
              <a:ext cx="2544" cy="97"/>
            </a:xfrm>
            <a:prstGeom prst="rect">
              <a:avLst/>
            </a:prstGeom>
            <a:noFill/>
            <a:ln w="9525">
              <a:noFill/>
              <a:miter lim="800000"/>
              <a:headEnd/>
              <a:tailEnd/>
            </a:ln>
          </p:spPr>
          <p:txBody>
            <a:bodyPr wrap="none" lIns="0" tIns="0" rIns="0" bIns="0">
              <a:spAutoFit/>
            </a:bodyPr>
            <a:lstStyle/>
            <a:p>
              <a:r>
                <a:rPr lang="sr-Latn-CS" sz="900" i="1">
                  <a:solidFill>
                    <a:srgbClr val="000000"/>
                  </a:solidFill>
                </a:rPr>
                <a:t>s a guide for your description of the proposed activities. The information that is </a:t>
              </a:r>
              <a:endParaRPr lang="sr-Latn-CS"/>
            </a:p>
          </p:txBody>
        </p:sp>
        <p:sp>
          <p:nvSpPr>
            <p:cNvPr id="14404" name="Rectangle 14"/>
            <p:cNvSpPr>
              <a:spLocks noChangeArrowheads="1"/>
            </p:cNvSpPr>
            <p:nvPr/>
          </p:nvSpPr>
          <p:spPr bwMode="auto">
            <a:xfrm>
              <a:off x="39" y="282"/>
              <a:ext cx="3831" cy="97"/>
            </a:xfrm>
            <a:prstGeom prst="rect">
              <a:avLst/>
            </a:prstGeom>
            <a:noFill/>
            <a:ln w="9525">
              <a:noFill/>
              <a:miter lim="800000"/>
              <a:headEnd/>
              <a:tailEnd/>
            </a:ln>
          </p:spPr>
          <p:txBody>
            <a:bodyPr wrap="none" lIns="0" tIns="0" rIns="0" bIns="0">
              <a:spAutoFit/>
            </a:bodyPr>
            <a:lstStyle/>
            <a:p>
              <a:r>
                <a:rPr lang="sr-Latn-CS" sz="900" i="1">
                  <a:solidFill>
                    <a:srgbClr val="000000"/>
                  </a:solidFill>
                </a:rPr>
                <a:t>requested will be very important in the selection process, and later for the running of the project. For further information,</a:t>
              </a:r>
              <a:endParaRPr lang="sr-Latn-CS"/>
            </a:p>
          </p:txBody>
        </p:sp>
        <p:sp>
          <p:nvSpPr>
            <p:cNvPr id="14405" name="Rectangle 15"/>
            <p:cNvSpPr>
              <a:spLocks noChangeArrowheads="1"/>
            </p:cNvSpPr>
            <p:nvPr/>
          </p:nvSpPr>
          <p:spPr bwMode="auto">
            <a:xfrm>
              <a:off x="3812" y="282"/>
              <a:ext cx="52" cy="97"/>
            </a:xfrm>
            <a:prstGeom prst="rect">
              <a:avLst/>
            </a:prstGeom>
            <a:noFill/>
            <a:ln w="9525">
              <a:noFill/>
              <a:miter lim="800000"/>
              <a:headEnd/>
              <a:tailEnd/>
            </a:ln>
          </p:spPr>
          <p:txBody>
            <a:bodyPr wrap="none" lIns="0" tIns="0" rIns="0" bIns="0">
              <a:spAutoFit/>
            </a:bodyPr>
            <a:lstStyle/>
            <a:p>
              <a:r>
                <a:rPr lang="sr-Latn-CS" sz="900" i="1">
                  <a:solidFill>
                    <a:srgbClr val="000000"/>
                  </a:solidFill>
                </a:rPr>
                <a:t> </a:t>
              </a:r>
              <a:endParaRPr lang="sr-Latn-CS"/>
            </a:p>
          </p:txBody>
        </p:sp>
        <p:sp>
          <p:nvSpPr>
            <p:cNvPr id="14406" name="Rectangle 16"/>
            <p:cNvSpPr>
              <a:spLocks noChangeArrowheads="1"/>
            </p:cNvSpPr>
            <p:nvPr/>
          </p:nvSpPr>
          <p:spPr bwMode="auto">
            <a:xfrm>
              <a:off x="39" y="361"/>
              <a:ext cx="512" cy="97"/>
            </a:xfrm>
            <a:prstGeom prst="rect">
              <a:avLst/>
            </a:prstGeom>
            <a:noFill/>
            <a:ln w="9525">
              <a:noFill/>
              <a:miter lim="800000"/>
              <a:headEnd/>
              <a:tailEnd/>
            </a:ln>
          </p:spPr>
          <p:txBody>
            <a:bodyPr wrap="none" lIns="0" tIns="0" rIns="0" bIns="0">
              <a:spAutoFit/>
            </a:bodyPr>
            <a:lstStyle/>
            <a:p>
              <a:r>
                <a:rPr lang="sr-Latn-CS" sz="900" i="1">
                  <a:solidFill>
                    <a:srgbClr val="000000"/>
                  </a:solidFill>
                </a:rPr>
                <a:t>please consult </a:t>
              </a:r>
              <a:endParaRPr lang="sr-Latn-CS"/>
            </a:p>
          </p:txBody>
        </p:sp>
        <p:sp>
          <p:nvSpPr>
            <p:cNvPr id="14407" name="Rectangle 17"/>
            <p:cNvSpPr>
              <a:spLocks noChangeArrowheads="1"/>
            </p:cNvSpPr>
            <p:nvPr/>
          </p:nvSpPr>
          <p:spPr bwMode="auto">
            <a:xfrm>
              <a:off x="495" y="361"/>
              <a:ext cx="1039" cy="97"/>
            </a:xfrm>
            <a:prstGeom prst="rect">
              <a:avLst/>
            </a:prstGeom>
            <a:noFill/>
            <a:ln w="9525">
              <a:noFill/>
              <a:miter lim="800000"/>
              <a:headEnd/>
              <a:tailEnd/>
            </a:ln>
          </p:spPr>
          <p:txBody>
            <a:bodyPr wrap="none" lIns="0" tIns="0" rIns="0" bIns="0">
              <a:spAutoFit/>
            </a:bodyPr>
            <a:lstStyle/>
            <a:p>
              <a:r>
                <a:rPr lang="sr-Latn-CS" sz="900" i="1">
                  <a:solidFill>
                    <a:srgbClr val="000000"/>
                  </a:solidFill>
                </a:rPr>
                <a:t>Annex 1 to the Call for proposal</a:t>
              </a:r>
              <a:endParaRPr lang="sr-Latn-CS"/>
            </a:p>
          </p:txBody>
        </p:sp>
        <p:sp>
          <p:nvSpPr>
            <p:cNvPr id="14408" name="Rectangle 18"/>
            <p:cNvSpPr>
              <a:spLocks noChangeArrowheads="1"/>
            </p:cNvSpPr>
            <p:nvPr/>
          </p:nvSpPr>
          <p:spPr bwMode="auto">
            <a:xfrm>
              <a:off x="1451" y="361"/>
              <a:ext cx="88" cy="97"/>
            </a:xfrm>
            <a:prstGeom prst="rect">
              <a:avLst/>
            </a:prstGeom>
            <a:noFill/>
            <a:ln w="9525">
              <a:noFill/>
              <a:miter lim="800000"/>
              <a:headEnd/>
              <a:tailEnd/>
            </a:ln>
          </p:spPr>
          <p:txBody>
            <a:bodyPr wrap="none" lIns="0" tIns="0" rIns="0" bIns="0">
              <a:spAutoFit/>
            </a:bodyPr>
            <a:lstStyle/>
            <a:p>
              <a:r>
                <a:rPr lang="sr-Latn-CS" sz="900" i="1">
                  <a:solidFill>
                    <a:srgbClr val="000000"/>
                  </a:solidFill>
                </a:rPr>
                <a:t>s.</a:t>
              </a:r>
              <a:endParaRPr lang="sr-Latn-CS"/>
            </a:p>
          </p:txBody>
        </p:sp>
        <p:sp>
          <p:nvSpPr>
            <p:cNvPr id="14409" name="Rectangle 19"/>
            <p:cNvSpPr>
              <a:spLocks noChangeArrowheads="1"/>
            </p:cNvSpPr>
            <p:nvPr/>
          </p:nvSpPr>
          <p:spPr bwMode="auto">
            <a:xfrm>
              <a:off x="1503" y="361"/>
              <a:ext cx="52" cy="97"/>
            </a:xfrm>
            <a:prstGeom prst="rect">
              <a:avLst/>
            </a:prstGeom>
            <a:noFill/>
            <a:ln w="9525">
              <a:noFill/>
              <a:miter lim="800000"/>
              <a:headEnd/>
              <a:tailEnd/>
            </a:ln>
          </p:spPr>
          <p:txBody>
            <a:bodyPr wrap="none" lIns="0" tIns="0" rIns="0" bIns="0">
              <a:spAutoFit/>
            </a:bodyPr>
            <a:lstStyle/>
            <a:p>
              <a:r>
                <a:rPr lang="sr-Latn-CS" sz="900" i="1">
                  <a:solidFill>
                    <a:srgbClr val="000000"/>
                  </a:solidFill>
                </a:rPr>
                <a:t> </a:t>
              </a:r>
              <a:endParaRPr lang="sr-Latn-CS"/>
            </a:p>
          </p:txBody>
        </p:sp>
        <p:sp>
          <p:nvSpPr>
            <p:cNvPr id="14410" name="Rectangle 20"/>
            <p:cNvSpPr>
              <a:spLocks noChangeArrowheads="1"/>
            </p:cNvSpPr>
            <p:nvPr/>
          </p:nvSpPr>
          <p:spPr bwMode="auto">
            <a:xfrm>
              <a:off x="1244" y="482"/>
              <a:ext cx="1520" cy="97"/>
            </a:xfrm>
            <a:prstGeom prst="rect">
              <a:avLst/>
            </a:prstGeom>
            <a:noFill/>
            <a:ln w="9525">
              <a:noFill/>
              <a:miter lim="800000"/>
              <a:headEnd/>
              <a:tailEnd/>
            </a:ln>
          </p:spPr>
          <p:txBody>
            <a:bodyPr wrap="none" lIns="0" tIns="0" rIns="0" bIns="0">
              <a:spAutoFit/>
            </a:bodyPr>
            <a:lstStyle/>
            <a:p>
              <a:r>
                <a:rPr lang="sr-Latn-CS" sz="900" i="1">
                  <a:solidFill>
                    <a:srgbClr val="000000"/>
                  </a:solidFill>
                </a:rPr>
                <a:t>If more space is needed, please extend boxes.</a:t>
              </a:r>
              <a:endParaRPr lang="sr-Latn-CS"/>
            </a:p>
          </p:txBody>
        </p:sp>
        <p:sp>
          <p:nvSpPr>
            <p:cNvPr id="14411" name="Rectangle 21"/>
            <p:cNvSpPr>
              <a:spLocks noChangeArrowheads="1"/>
            </p:cNvSpPr>
            <p:nvPr/>
          </p:nvSpPr>
          <p:spPr bwMode="auto">
            <a:xfrm>
              <a:off x="2656" y="482"/>
              <a:ext cx="52" cy="97"/>
            </a:xfrm>
            <a:prstGeom prst="rect">
              <a:avLst/>
            </a:prstGeom>
            <a:noFill/>
            <a:ln w="9525">
              <a:noFill/>
              <a:miter lim="800000"/>
              <a:headEnd/>
              <a:tailEnd/>
            </a:ln>
          </p:spPr>
          <p:txBody>
            <a:bodyPr wrap="none" lIns="0" tIns="0" rIns="0" bIns="0">
              <a:spAutoFit/>
            </a:bodyPr>
            <a:lstStyle/>
            <a:p>
              <a:r>
                <a:rPr lang="sr-Latn-CS" sz="900" i="1">
                  <a:solidFill>
                    <a:srgbClr val="000000"/>
                  </a:solidFill>
                </a:rPr>
                <a:t> </a:t>
              </a:r>
              <a:endParaRPr lang="sr-Latn-CS"/>
            </a:p>
          </p:txBody>
        </p:sp>
        <p:sp>
          <p:nvSpPr>
            <p:cNvPr id="14412" name="Rectangle 22"/>
            <p:cNvSpPr>
              <a:spLocks noChangeArrowheads="1"/>
            </p:cNvSpPr>
            <p:nvPr/>
          </p:nvSpPr>
          <p:spPr bwMode="auto">
            <a:xfrm>
              <a:off x="18" y="607"/>
              <a:ext cx="21" cy="158"/>
            </a:xfrm>
            <a:prstGeom prst="rect">
              <a:avLst/>
            </a:prstGeom>
            <a:solidFill>
              <a:srgbClr val="E0E0E0"/>
            </a:solidFill>
            <a:ln w="9525">
              <a:noFill/>
              <a:miter lim="800000"/>
              <a:headEnd/>
              <a:tailEnd/>
            </a:ln>
          </p:spPr>
          <p:txBody>
            <a:bodyPr/>
            <a:lstStyle/>
            <a:p>
              <a:endParaRPr lang="hr-HR"/>
            </a:p>
          </p:txBody>
        </p:sp>
        <p:sp>
          <p:nvSpPr>
            <p:cNvPr id="14413" name="Rectangle 23"/>
            <p:cNvSpPr>
              <a:spLocks noChangeArrowheads="1"/>
            </p:cNvSpPr>
            <p:nvPr/>
          </p:nvSpPr>
          <p:spPr bwMode="auto">
            <a:xfrm>
              <a:off x="3864" y="607"/>
              <a:ext cx="21" cy="158"/>
            </a:xfrm>
            <a:prstGeom prst="rect">
              <a:avLst/>
            </a:prstGeom>
            <a:solidFill>
              <a:srgbClr val="E0E0E0"/>
            </a:solidFill>
            <a:ln w="9525">
              <a:noFill/>
              <a:miter lim="800000"/>
              <a:headEnd/>
              <a:tailEnd/>
            </a:ln>
          </p:spPr>
          <p:txBody>
            <a:bodyPr/>
            <a:lstStyle/>
            <a:p>
              <a:endParaRPr lang="hr-HR"/>
            </a:p>
          </p:txBody>
        </p:sp>
        <p:sp>
          <p:nvSpPr>
            <p:cNvPr id="14414" name="Rectangle 24"/>
            <p:cNvSpPr>
              <a:spLocks noChangeArrowheads="1"/>
            </p:cNvSpPr>
            <p:nvPr/>
          </p:nvSpPr>
          <p:spPr bwMode="auto">
            <a:xfrm>
              <a:off x="39" y="607"/>
              <a:ext cx="3825" cy="158"/>
            </a:xfrm>
            <a:prstGeom prst="rect">
              <a:avLst/>
            </a:prstGeom>
            <a:solidFill>
              <a:srgbClr val="E0E0E0"/>
            </a:solidFill>
            <a:ln w="9525">
              <a:noFill/>
              <a:miter lim="800000"/>
              <a:headEnd/>
              <a:tailEnd/>
            </a:ln>
          </p:spPr>
          <p:txBody>
            <a:bodyPr/>
            <a:lstStyle/>
            <a:p>
              <a:endParaRPr lang="hr-HR"/>
            </a:p>
          </p:txBody>
        </p:sp>
        <p:sp>
          <p:nvSpPr>
            <p:cNvPr id="14415" name="Rectangle 25"/>
            <p:cNvSpPr>
              <a:spLocks noChangeArrowheads="1"/>
            </p:cNvSpPr>
            <p:nvPr/>
          </p:nvSpPr>
          <p:spPr bwMode="auto">
            <a:xfrm>
              <a:off x="39" y="643"/>
              <a:ext cx="1119" cy="121"/>
            </a:xfrm>
            <a:prstGeom prst="rect">
              <a:avLst/>
            </a:prstGeom>
            <a:noFill/>
            <a:ln w="9525">
              <a:noFill/>
              <a:miter lim="800000"/>
              <a:headEnd/>
              <a:tailEnd/>
            </a:ln>
          </p:spPr>
          <p:txBody>
            <a:bodyPr wrap="none" lIns="0" tIns="0" rIns="0" bIns="0">
              <a:spAutoFit/>
            </a:bodyPr>
            <a:lstStyle/>
            <a:p>
              <a:r>
                <a:rPr lang="sr-Latn-CS" sz="1100" b="1" i="1">
                  <a:solidFill>
                    <a:srgbClr val="000000"/>
                  </a:solidFill>
                </a:rPr>
                <a:t>Objectives and priorities: </a:t>
              </a:r>
              <a:endParaRPr lang="sr-Latn-CS"/>
            </a:p>
          </p:txBody>
        </p:sp>
        <p:sp>
          <p:nvSpPr>
            <p:cNvPr id="14416" name="Rectangle 26"/>
            <p:cNvSpPr>
              <a:spLocks noChangeArrowheads="1"/>
            </p:cNvSpPr>
            <p:nvPr/>
          </p:nvSpPr>
          <p:spPr bwMode="auto">
            <a:xfrm>
              <a:off x="1087" y="643"/>
              <a:ext cx="66" cy="121"/>
            </a:xfrm>
            <a:prstGeom prst="rect">
              <a:avLst/>
            </a:prstGeom>
            <a:noFill/>
            <a:ln w="9525">
              <a:noFill/>
              <a:miter lim="800000"/>
              <a:headEnd/>
              <a:tailEnd/>
            </a:ln>
          </p:spPr>
          <p:txBody>
            <a:bodyPr wrap="none" lIns="0" tIns="0" rIns="0" bIns="0">
              <a:spAutoFit/>
            </a:bodyPr>
            <a:lstStyle/>
            <a:p>
              <a:r>
                <a:rPr lang="sr-Latn-CS" sz="1100" b="1" i="1">
                  <a:solidFill>
                    <a:srgbClr val="000000"/>
                  </a:solidFill>
                </a:rPr>
                <a:t> </a:t>
              </a:r>
              <a:endParaRPr lang="sr-Latn-CS"/>
            </a:p>
          </p:txBody>
        </p:sp>
        <p:sp>
          <p:nvSpPr>
            <p:cNvPr id="14417" name="Rectangle 27"/>
            <p:cNvSpPr>
              <a:spLocks noChangeArrowheads="1"/>
            </p:cNvSpPr>
            <p:nvPr/>
          </p:nvSpPr>
          <p:spPr bwMode="auto">
            <a:xfrm>
              <a:off x="13" y="603"/>
              <a:ext cx="5" cy="4"/>
            </a:xfrm>
            <a:prstGeom prst="rect">
              <a:avLst/>
            </a:prstGeom>
            <a:solidFill>
              <a:srgbClr val="000000"/>
            </a:solidFill>
            <a:ln w="9525">
              <a:noFill/>
              <a:miter lim="800000"/>
              <a:headEnd/>
              <a:tailEnd/>
            </a:ln>
          </p:spPr>
          <p:txBody>
            <a:bodyPr/>
            <a:lstStyle/>
            <a:p>
              <a:endParaRPr lang="hr-HR"/>
            </a:p>
          </p:txBody>
        </p:sp>
        <p:sp>
          <p:nvSpPr>
            <p:cNvPr id="14418" name="Rectangle 28"/>
            <p:cNvSpPr>
              <a:spLocks noChangeArrowheads="1"/>
            </p:cNvSpPr>
            <p:nvPr/>
          </p:nvSpPr>
          <p:spPr bwMode="auto">
            <a:xfrm>
              <a:off x="13" y="603"/>
              <a:ext cx="5" cy="4"/>
            </a:xfrm>
            <a:prstGeom prst="rect">
              <a:avLst/>
            </a:prstGeom>
            <a:solidFill>
              <a:srgbClr val="000000"/>
            </a:solidFill>
            <a:ln w="9525">
              <a:noFill/>
              <a:miter lim="800000"/>
              <a:headEnd/>
              <a:tailEnd/>
            </a:ln>
          </p:spPr>
          <p:txBody>
            <a:bodyPr/>
            <a:lstStyle/>
            <a:p>
              <a:endParaRPr lang="hr-HR"/>
            </a:p>
          </p:txBody>
        </p:sp>
        <p:sp>
          <p:nvSpPr>
            <p:cNvPr id="14419" name="Rectangle 29"/>
            <p:cNvSpPr>
              <a:spLocks noChangeArrowheads="1"/>
            </p:cNvSpPr>
            <p:nvPr/>
          </p:nvSpPr>
          <p:spPr bwMode="auto">
            <a:xfrm>
              <a:off x="18" y="603"/>
              <a:ext cx="4" cy="4"/>
            </a:xfrm>
            <a:prstGeom prst="rect">
              <a:avLst/>
            </a:prstGeom>
            <a:solidFill>
              <a:srgbClr val="000000"/>
            </a:solidFill>
            <a:ln w="9525">
              <a:noFill/>
              <a:miter lim="800000"/>
              <a:headEnd/>
              <a:tailEnd/>
            </a:ln>
          </p:spPr>
          <p:txBody>
            <a:bodyPr/>
            <a:lstStyle/>
            <a:p>
              <a:endParaRPr lang="hr-HR"/>
            </a:p>
          </p:txBody>
        </p:sp>
        <p:sp>
          <p:nvSpPr>
            <p:cNvPr id="14420" name="Rectangle 30"/>
            <p:cNvSpPr>
              <a:spLocks noChangeArrowheads="1"/>
            </p:cNvSpPr>
            <p:nvPr/>
          </p:nvSpPr>
          <p:spPr bwMode="auto">
            <a:xfrm>
              <a:off x="22" y="603"/>
              <a:ext cx="3862" cy="4"/>
            </a:xfrm>
            <a:prstGeom prst="rect">
              <a:avLst/>
            </a:prstGeom>
            <a:solidFill>
              <a:srgbClr val="000000"/>
            </a:solidFill>
            <a:ln w="9525">
              <a:noFill/>
              <a:miter lim="800000"/>
              <a:headEnd/>
              <a:tailEnd/>
            </a:ln>
          </p:spPr>
          <p:txBody>
            <a:bodyPr/>
            <a:lstStyle/>
            <a:p>
              <a:endParaRPr lang="hr-HR"/>
            </a:p>
          </p:txBody>
        </p:sp>
        <p:sp>
          <p:nvSpPr>
            <p:cNvPr id="14421" name="Rectangle 31"/>
            <p:cNvSpPr>
              <a:spLocks noChangeArrowheads="1"/>
            </p:cNvSpPr>
            <p:nvPr/>
          </p:nvSpPr>
          <p:spPr bwMode="auto">
            <a:xfrm>
              <a:off x="3884" y="603"/>
              <a:ext cx="4" cy="4"/>
            </a:xfrm>
            <a:prstGeom prst="rect">
              <a:avLst/>
            </a:prstGeom>
            <a:solidFill>
              <a:srgbClr val="000000"/>
            </a:solidFill>
            <a:ln w="9525">
              <a:noFill/>
              <a:miter lim="800000"/>
              <a:headEnd/>
              <a:tailEnd/>
            </a:ln>
          </p:spPr>
          <p:txBody>
            <a:bodyPr/>
            <a:lstStyle/>
            <a:p>
              <a:endParaRPr lang="hr-HR"/>
            </a:p>
          </p:txBody>
        </p:sp>
        <p:sp>
          <p:nvSpPr>
            <p:cNvPr id="14422" name="Rectangle 32"/>
            <p:cNvSpPr>
              <a:spLocks noChangeArrowheads="1"/>
            </p:cNvSpPr>
            <p:nvPr/>
          </p:nvSpPr>
          <p:spPr bwMode="auto">
            <a:xfrm>
              <a:off x="3884" y="603"/>
              <a:ext cx="4" cy="4"/>
            </a:xfrm>
            <a:prstGeom prst="rect">
              <a:avLst/>
            </a:prstGeom>
            <a:solidFill>
              <a:srgbClr val="000000"/>
            </a:solidFill>
            <a:ln w="9525">
              <a:noFill/>
              <a:miter lim="800000"/>
              <a:headEnd/>
              <a:tailEnd/>
            </a:ln>
          </p:spPr>
          <p:txBody>
            <a:bodyPr/>
            <a:lstStyle/>
            <a:p>
              <a:endParaRPr lang="hr-HR"/>
            </a:p>
          </p:txBody>
        </p:sp>
        <p:sp>
          <p:nvSpPr>
            <p:cNvPr id="14423" name="Rectangle 33"/>
            <p:cNvSpPr>
              <a:spLocks noChangeArrowheads="1"/>
            </p:cNvSpPr>
            <p:nvPr/>
          </p:nvSpPr>
          <p:spPr bwMode="auto">
            <a:xfrm>
              <a:off x="13" y="607"/>
              <a:ext cx="5" cy="158"/>
            </a:xfrm>
            <a:prstGeom prst="rect">
              <a:avLst/>
            </a:prstGeom>
            <a:solidFill>
              <a:srgbClr val="000000"/>
            </a:solidFill>
            <a:ln w="9525">
              <a:noFill/>
              <a:miter lim="800000"/>
              <a:headEnd/>
              <a:tailEnd/>
            </a:ln>
          </p:spPr>
          <p:txBody>
            <a:bodyPr/>
            <a:lstStyle/>
            <a:p>
              <a:endParaRPr lang="hr-HR"/>
            </a:p>
          </p:txBody>
        </p:sp>
        <p:sp>
          <p:nvSpPr>
            <p:cNvPr id="14424" name="Rectangle 34"/>
            <p:cNvSpPr>
              <a:spLocks noChangeArrowheads="1"/>
            </p:cNvSpPr>
            <p:nvPr/>
          </p:nvSpPr>
          <p:spPr bwMode="auto">
            <a:xfrm>
              <a:off x="3884" y="607"/>
              <a:ext cx="4" cy="158"/>
            </a:xfrm>
            <a:prstGeom prst="rect">
              <a:avLst/>
            </a:prstGeom>
            <a:solidFill>
              <a:srgbClr val="000000"/>
            </a:solidFill>
            <a:ln w="9525">
              <a:noFill/>
              <a:miter lim="800000"/>
              <a:headEnd/>
              <a:tailEnd/>
            </a:ln>
          </p:spPr>
          <p:txBody>
            <a:bodyPr/>
            <a:lstStyle/>
            <a:p>
              <a:endParaRPr lang="hr-HR"/>
            </a:p>
          </p:txBody>
        </p:sp>
        <p:sp>
          <p:nvSpPr>
            <p:cNvPr id="14425" name="Rectangle 35"/>
            <p:cNvSpPr>
              <a:spLocks noChangeArrowheads="1"/>
            </p:cNvSpPr>
            <p:nvPr/>
          </p:nvSpPr>
          <p:spPr bwMode="auto">
            <a:xfrm>
              <a:off x="39" y="795"/>
              <a:ext cx="3862" cy="97"/>
            </a:xfrm>
            <a:prstGeom prst="rect">
              <a:avLst/>
            </a:prstGeom>
            <a:noFill/>
            <a:ln w="9525">
              <a:noFill/>
              <a:miter lim="800000"/>
              <a:headEnd/>
              <a:tailEnd/>
            </a:ln>
          </p:spPr>
          <p:txBody>
            <a:bodyPr wrap="none" lIns="0" tIns="0" rIns="0" bIns="0">
              <a:spAutoFit/>
            </a:bodyPr>
            <a:lstStyle/>
            <a:p>
              <a:r>
                <a:rPr lang="sr-Latn-CS" sz="900" i="1">
                  <a:solidFill>
                    <a:srgbClr val="000000"/>
                  </a:solidFill>
                </a:rPr>
                <a:t>Please explain the context, the origin and the objectives of your project and in which way it meets the objectives and the </a:t>
              </a:r>
              <a:endParaRPr lang="sr-Latn-CS"/>
            </a:p>
          </p:txBody>
        </p:sp>
        <p:sp>
          <p:nvSpPr>
            <p:cNvPr id="14426" name="Rectangle 36"/>
            <p:cNvSpPr>
              <a:spLocks noChangeArrowheads="1"/>
            </p:cNvSpPr>
            <p:nvPr/>
          </p:nvSpPr>
          <p:spPr bwMode="auto">
            <a:xfrm>
              <a:off x="39" y="874"/>
              <a:ext cx="1423" cy="97"/>
            </a:xfrm>
            <a:prstGeom prst="rect">
              <a:avLst/>
            </a:prstGeom>
            <a:noFill/>
            <a:ln w="9525">
              <a:noFill/>
              <a:miter lim="800000"/>
              <a:headEnd/>
              <a:tailEnd/>
            </a:ln>
          </p:spPr>
          <p:txBody>
            <a:bodyPr wrap="none" lIns="0" tIns="0" rIns="0" bIns="0">
              <a:spAutoFit/>
            </a:bodyPr>
            <a:lstStyle/>
            <a:p>
              <a:r>
                <a:rPr lang="sr-Latn-CS" sz="900" i="1">
                  <a:solidFill>
                    <a:srgbClr val="000000"/>
                  </a:solidFill>
                </a:rPr>
                <a:t>priorities of the Youth in Action Programme.</a:t>
              </a:r>
              <a:endParaRPr lang="sr-Latn-CS"/>
            </a:p>
          </p:txBody>
        </p:sp>
        <p:sp>
          <p:nvSpPr>
            <p:cNvPr id="14427" name="Rectangle 37"/>
            <p:cNvSpPr>
              <a:spLocks noChangeArrowheads="1"/>
            </p:cNvSpPr>
            <p:nvPr/>
          </p:nvSpPr>
          <p:spPr bwMode="auto">
            <a:xfrm>
              <a:off x="1359" y="874"/>
              <a:ext cx="52" cy="97"/>
            </a:xfrm>
            <a:prstGeom prst="rect">
              <a:avLst/>
            </a:prstGeom>
            <a:noFill/>
            <a:ln w="9525">
              <a:noFill/>
              <a:miter lim="800000"/>
              <a:headEnd/>
              <a:tailEnd/>
            </a:ln>
          </p:spPr>
          <p:txBody>
            <a:bodyPr wrap="none" lIns="0" tIns="0" rIns="0" bIns="0">
              <a:spAutoFit/>
            </a:bodyPr>
            <a:lstStyle/>
            <a:p>
              <a:r>
                <a:rPr lang="sr-Latn-CS" sz="900" i="1">
                  <a:solidFill>
                    <a:srgbClr val="000000"/>
                  </a:solidFill>
                </a:rPr>
                <a:t> </a:t>
              </a:r>
              <a:endParaRPr lang="sr-Latn-CS"/>
            </a:p>
          </p:txBody>
        </p:sp>
        <p:sp>
          <p:nvSpPr>
            <p:cNvPr id="14428" name="Rectangle 38"/>
            <p:cNvSpPr>
              <a:spLocks noChangeArrowheads="1"/>
            </p:cNvSpPr>
            <p:nvPr/>
          </p:nvSpPr>
          <p:spPr bwMode="auto">
            <a:xfrm>
              <a:off x="192" y="978"/>
              <a:ext cx="52" cy="97"/>
            </a:xfrm>
            <a:prstGeom prst="rect">
              <a:avLst/>
            </a:prstGeom>
            <a:noFill/>
            <a:ln w="9525">
              <a:noFill/>
              <a:miter lim="800000"/>
              <a:headEnd/>
              <a:tailEnd/>
            </a:ln>
          </p:spPr>
          <p:txBody>
            <a:bodyPr wrap="none" lIns="0" tIns="0" rIns="0" bIns="0">
              <a:spAutoFit/>
            </a:bodyPr>
            <a:lstStyle/>
            <a:p>
              <a:r>
                <a:rPr lang="sr-Latn-CS" sz="900" i="1">
                  <a:solidFill>
                    <a:srgbClr val="000000"/>
                  </a:solidFill>
                </a:rPr>
                <a:t> </a:t>
              </a:r>
              <a:endParaRPr lang="sr-Latn-CS"/>
            </a:p>
          </p:txBody>
        </p:sp>
        <p:sp>
          <p:nvSpPr>
            <p:cNvPr id="14429" name="Rectangle 39"/>
            <p:cNvSpPr>
              <a:spLocks noChangeArrowheads="1"/>
            </p:cNvSpPr>
            <p:nvPr/>
          </p:nvSpPr>
          <p:spPr bwMode="auto">
            <a:xfrm>
              <a:off x="192" y="1082"/>
              <a:ext cx="52" cy="97"/>
            </a:xfrm>
            <a:prstGeom prst="rect">
              <a:avLst/>
            </a:prstGeom>
            <a:noFill/>
            <a:ln w="9525">
              <a:noFill/>
              <a:miter lim="800000"/>
              <a:headEnd/>
              <a:tailEnd/>
            </a:ln>
          </p:spPr>
          <p:txBody>
            <a:bodyPr wrap="none" lIns="0" tIns="0" rIns="0" bIns="0">
              <a:spAutoFit/>
            </a:bodyPr>
            <a:lstStyle/>
            <a:p>
              <a:r>
                <a:rPr lang="sr-Latn-CS" sz="900" i="1">
                  <a:solidFill>
                    <a:srgbClr val="000000"/>
                  </a:solidFill>
                </a:rPr>
                <a:t> </a:t>
              </a:r>
              <a:endParaRPr lang="sr-Latn-CS"/>
            </a:p>
          </p:txBody>
        </p:sp>
        <p:sp>
          <p:nvSpPr>
            <p:cNvPr id="14430" name="Rectangle 40"/>
            <p:cNvSpPr>
              <a:spLocks noChangeArrowheads="1"/>
            </p:cNvSpPr>
            <p:nvPr/>
          </p:nvSpPr>
          <p:spPr bwMode="auto">
            <a:xfrm>
              <a:off x="192" y="1186"/>
              <a:ext cx="52" cy="97"/>
            </a:xfrm>
            <a:prstGeom prst="rect">
              <a:avLst/>
            </a:prstGeom>
            <a:noFill/>
            <a:ln w="9525">
              <a:noFill/>
              <a:miter lim="800000"/>
              <a:headEnd/>
              <a:tailEnd/>
            </a:ln>
          </p:spPr>
          <p:txBody>
            <a:bodyPr wrap="none" lIns="0" tIns="0" rIns="0" bIns="0">
              <a:spAutoFit/>
            </a:bodyPr>
            <a:lstStyle/>
            <a:p>
              <a:r>
                <a:rPr lang="sr-Latn-CS" sz="900" i="1">
                  <a:solidFill>
                    <a:srgbClr val="000000"/>
                  </a:solidFill>
                </a:rPr>
                <a:t> </a:t>
              </a:r>
              <a:endParaRPr lang="sr-Latn-CS"/>
            </a:p>
          </p:txBody>
        </p:sp>
        <p:sp>
          <p:nvSpPr>
            <p:cNvPr id="14431" name="Rectangle 41"/>
            <p:cNvSpPr>
              <a:spLocks noChangeArrowheads="1"/>
            </p:cNvSpPr>
            <p:nvPr/>
          </p:nvSpPr>
          <p:spPr bwMode="auto">
            <a:xfrm>
              <a:off x="192" y="1290"/>
              <a:ext cx="52" cy="97"/>
            </a:xfrm>
            <a:prstGeom prst="rect">
              <a:avLst/>
            </a:prstGeom>
            <a:noFill/>
            <a:ln w="9525">
              <a:noFill/>
              <a:miter lim="800000"/>
              <a:headEnd/>
              <a:tailEnd/>
            </a:ln>
          </p:spPr>
          <p:txBody>
            <a:bodyPr wrap="none" lIns="0" tIns="0" rIns="0" bIns="0">
              <a:spAutoFit/>
            </a:bodyPr>
            <a:lstStyle/>
            <a:p>
              <a:r>
                <a:rPr lang="sr-Latn-CS" sz="900" i="1">
                  <a:solidFill>
                    <a:srgbClr val="000000"/>
                  </a:solidFill>
                </a:rPr>
                <a:t> </a:t>
              </a:r>
              <a:endParaRPr lang="sr-Latn-CS"/>
            </a:p>
          </p:txBody>
        </p:sp>
        <p:sp>
          <p:nvSpPr>
            <p:cNvPr id="14432" name="Rectangle 42"/>
            <p:cNvSpPr>
              <a:spLocks noChangeArrowheads="1"/>
            </p:cNvSpPr>
            <p:nvPr/>
          </p:nvSpPr>
          <p:spPr bwMode="auto">
            <a:xfrm>
              <a:off x="192" y="1394"/>
              <a:ext cx="52" cy="97"/>
            </a:xfrm>
            <a:prstGeom prst="rect">
              <a:avLst/>
            </a:prstGeom>
            <a:noFill/>
            <a:ln w="9525">
              <a:noFill/>
              <a:miter lim="800000"/>
              <a:headEnd/>
              <a:tailEnd/>
            </a:ln>
          </p:spPr>
          <p:txBody>
            <a:bodyPr wrap="none" lIns="0" tIns="0" rIns="0" bIns="0">
              <a:spAutoFit/>
            </a:bodyPr>
            <a:lstStyle/>
            <a:p>
              <a:r>
                <a:rPr lang="sr-Latn-CS" sz="900" i="1">
                  <a:solidFill>
                    <a:srgbClr val="000000"/>
                  </a:solidFill>
                </a:rPr>
                <a:t> </a:t>
              </a:r>
              <a:endParaRPr lang="sr-Latn-CS"/>
            </a:p>
          </p:txBody>
        </p:sp>
        <p:sp>
          <p:nvSpPr>
            <p:cNvPr id="14433" name="Rectangle 43"/>
            <p:cNvSpPr>
              <a:spLocks noChangeArrowheads="1"/>
            </p:cNvSpPr>
            <p:nvPr/>
          </p:nvSpPr>
          <p:spPr bwMode="auto">
            <a:xfrm>
              <a:off x="192" y="1498"/>
              <a:ext cx="52" cy="97"/>
            </a:xfrm>
            <a:prstGeom prst="rect">
              <a:avLst/>
            </a:prstGeom>
            <a:noFill/>
            <a:ln w="9525">
              <a:noFill/>
              <a:miter lim="800000"/>
              <a:headEnd/>
              <a:tailEnd/>
            </a:ln>
          </p:spPr>
          <p:txBody>
            <a:bodyPr wrap="none" lIns="0" tIns="0" rIns="0" bIns="0">
              <a:spAutoFit/>
            </a:bodyPr>
            <a:lstStyle/>
            <a:p>
              <a:r>
                <a:rPr lang="sr-Latn-CS" sz="900" i="1">
                  <a:solidFill>
                    <a:srgbClr val="000000"/>
                  </a:solidFill>
                </a:rPr>
                <a:t> </a:t>
              </a:r>
              <a:endParaRPr lang="sr-Latn-CS"/>
            </a:p>
          </p:txBody>
        </p:sp>
        <p:sp>
          <p:nvSpPr>
            <p:cNvPr id="14434" name="Rectangle 44"/>
            <p:cNvSpPr>
              <a:spLocks noChangeArrowheads="1"/>
            </p:cNvSpPr>
            <p:nvPr/>
          </p:nvSpPr>
          <p:spPr bwMode="auto">
            <a:xfrm>
              <a:off x="192" y="1603"/>
              <a:ext cx="52" cy="97"/>
            </a:xfrm>
            <a:prstGeom prst="rect">
              <a:avLst/>
            </a:prstGeom>
            <a:noFill/>
            <a:ln w="9525">
              <a:noFill/>
              <a:miter lim="800000"/>
              <a:headEnd/>
              <a:tailEnd/>
            </a:ln>
          </p:spPr>
          <p:txBody>
            <a:bodyPr wrap="none" lIns="0" tIns="0" rIns="0" bIns="0">
              <a:spAutoFit/>
            </a:bodyPr>
            <a:lstStyle/>
            <a:p>
              <a:r>
                <a:rPr lang="sr-Latn-CS" sz="900" i="1">
                  <a:solidFill>
                    <a:srgbClr val="000000"/>
                  </a:solidFill>
                </a:rPr>
                <a:t> </a:t>
              </a:r>
              <a:endParaRPr lang="sr-Latn-CS"/>
            </a:p>
          </p:txBody>
        </p:sp>
        <p:sp>
          <p:nvSpPr>
            <p:cNvPr id="14435" name="Rectangle 45"/>
            <p:cNvSpPr>
              <a:spLocks noChangeArrowheads="1"/>
            </p:cNvSpPr>
            <p:nvPr/>
          </p:nvSpPr>
          <p:spPr bwMode="auto">
            <a:xfrm>
              <a:off x="192" y="1706"/>
              <a:ext cx="52" cy="97"/>
            </a:xfrm>
            <a:prstGeom prst="rect">
              <a:avLst/>
            </a:prstGeom>
            <a:noFill/>
            <a:ln w="9525">
              <a:noFill/>
              <a:miter lim="800000"/>
              <a:headEnd/>
              <a:tailEnd/>
            </a:ln>
          </p:spPr>
          <p:txBody>
            <a:bodyPr wrap="none" lIns="0" tIns="0" rIns="0" bIns="0">
              <a:spAutoFit/>
            </a:bodyPr>
            <a:lstStyle/>
            <a:p>
              <a:r>
                <a:rPr lang="sr-Latn-CS" sz="900" i="1">
                  <a:solidFill>
                    <a:srgbClr val="000000"/>
                  </a:solidFill>
                </a:rPr>
                <a:t> </a:t>
              </a:r>
              <a:endParaRPr lang="sr-Latn-CS"/>
            </a:p>
          </p:txBody>
        </p:sp>
        <p:sp>
          <p:nvSpPr>
            <p:cNvPr id="14436" name="Rectangle 46"/>
            <p:cNvSpPr>
              <a:spLocks noChangeArrowheads="1"/>
            </p:cNvSpPr>
            <p:nvPr/>
          </p:nvSpPr>
          <p:spPr bwMode="auto">
            <a:xfrm>
              <a:off x="39" y="1812"/>
              <a:ext cx="62" cy="120"/>
            </a:xfrm>
            <a:prstGeom prst="rect">
              <a:avLst/>
            </a:prstGeom>
            <a:noFill/>
            <a:ln w="9525">
              <a:noFill/>
              <a:miter lim="800000"/>
              <a:headEnd/>
              <a:tailEnd/>
            </a:ln>
          </p:spPr>
          <p:txBody>
            <a:bodyPr wrap="none" lIns="0" tIns="0" rIns="0" bIns="0">
              <a:spAutoFit/>
            </a:bodyPr>
            <a:lstStyle/>
            <a:p>
              <a:r>
                <a:rPr lang="sr-Latn-CS" sz="1100">
                  <a:solidFill>
                    <a:srgbClr val="000000"/>
                  </a:solidFill>
                </a:rPr>
                <a:t> </a:t>
              </a:r>
              <a:endParaRPr lang="sr-Latn-CS"/>
            </a:p>
          </p:txBody>
        </p:sp>
        <p:sp>
          <p:nvSpPr>
            <p:cNvPr id="14437" name="Rectangle 47"/>
            <p:cNvSpPr>
              <a:spLocks noChangeArrowheads="1"/>
            </p:cNvSpPr>
            <p:nvPr/>
          </p:nvSpPr>
          <p:spPr bwMode="auto">
            <a:xfrm>
              <a:off x="39" y="1936"/>
              <a:ext cx="62" cy="120"/>
            </a:xfrm>
            <a:prstGeom prst="rect">
              <a:avLst/>
            </a:prstGeom>
            <a:noFill/>
            <a:ln w="9525">
              <a:noFill/>
              <a:miter lim="800000"/>
              <a:headEnd/>
              <a:tailEnd/>
            </a:ln>
          </p:spPr>
          <p:txBody>
            <a:bodyPr wrap="none" lIns="0" tIns="0" rIns="0" bIns="0">
              <a:spAutoFit/>
            </a:bodyPr>
            <a:lstStyle/>
            <a:p>
              <a:r>
                <a:rPr lang="sr-Latn-CS" sz="1100">
                  <a:solidFill>
                    <a:srgbClr val="000000"/>
                  </a:solidFill>
                </a:rPr>
                <a:t> </a:t>
              </a:r>
              <a:endParaRPr lang="sr-Latn-CS"/>
            </a:p>
          </p:txBody>
        </p:sp>
        <p:sp>
          <p:nvSpPr>
            <p:cNvPr id="14438" name="Rectangle 48"/>
            <p:cNvSpPr>
              <a:spLocks noChangeArrowheads="1"/>
            </p:cNvSpPr>
            <p:nvPr/>
          </p:nvSpPr>
          <p:spPr bwMode="auto">
            <a:xfrm>
              <a:off x="13" y="765"/>
              <a:ext cx="5" cy="4"/>
            </a:xfrm>
            <a:prstGeom prst="rect">
              <a:avLst/>
            </a:prstGeom>
            <a:solidFill>
              <a:srgbClr val="000000"/>
            </a:solidFill>
            <a:ln w="9525">
              <a:noFill/>
              <a:miter lim="800000"/>
              <a:headEnd/>
              <a:tailEnd/>
            </a:ln>
          </p:spPr>
          <p:txBody>
            <a:bodyPr/>
            <a:lstStyle/>
            <a:p>
              <a:endParaRPr lang="hr-HR"/>
            </a:p>
          </p:txBody>
        </p:sp>
        <p:sp>
          <p:nvSpPr>
            <p:cNvPr id="14439" name="Rectangle 49"/>
            <p:cNvSpPr>
              <a:spLocks noChangeArrowheads="1"/>
            </p:cNvSpPr>
            <p:nvPr/>
          </p:nvSpPr>
          <p:spPr bwMode="auto">
            <a:xfrm>
              <a:off x="18" y="765"/>
              <a:ext cx="3866" cy="4"/>
            </a:xfrm>
            <a:prstGeom prst="rect">
              <a:avLst/>
            </a:prstGeom>
            <a:solidFill>
              <a:srgbClr val="000000"/>
            </a:solidFill>
            <a:ln w="9525">
              <a:noFill/>
              <a:miter lim="800000"/>
              <a:headEnd/>
              <a:tailEnd/>
            </a:ln>
          </p:spPr>
          <p:txBody>
            <a:bodyPr/>
            <a:lstStyle/>
            <a:p>
              <a:endParaRPr lang="hr-HR"/>
            </a:p>
          </p:txBody>
        </p:sp>
        <p:sp>
          <p:nvSpPr>
            <p:cNvPr id="14440" name="Rectangle 50"/>
            <p:cNvSpPr>
              <a:spLocks noChangeArrowheads="1"/>
            </p:cNvSpPr>
            <p:nvPr/>
          </p:nvSpPr>
          <p:spPr bwMode="auto">
            <a:xfrm>
              <a:off x="3884" y="765"/>
              <a:ext cx="4" cy="4"/>
            </a:xfrm>
            <a:prstGeom prst="rect">
              <a:avLst/>
            </a:prstGeom>
            <a:solidFill>
              <a:srgbClr val="000000"/>
            </a:solidFill>
            <a:ln w="9525">
              <a:noFill/>
              <a:miter lim="800000"/>
              <a:headEnd/>
              <a:tailEnd/>
            </a:ln>
          </p:spPr>
          <p:txBody>
            <a:bodyPr/>
            <a:lstStyle/>
            <a:p>
              <a:endParaRPr lang="hr-HR"/>
            </a:p>
          </p:txBody>
        </p:sp>
        <p:sp>
          <p:nvSpPr>
            <p:cNvPr id="14441" name="Rectangle 51"/>
            <p:cNvSpPr>
              <a:spLocks noChangeArrowheads="1"/>
            </p:cNvSpPr>
            <p:nvPr/>
          </p:nvSpPr>
          <p:spPr bwMode="auto">
            <a:xfrm>
              <a:off x="13" y="769"/>
              <a:ext cx="5" cy="1271"/>
            </a:xfrm>
            <a:prstGeom prst="rect">
              <a:avLst/>
            </a:prstGeom>
            <a:solidFill>
              <a:srgbClr val="000000"/>
            </a:solidFill>
            <a:ln w="9525">
              <a:noFill/>
              <a:miter lim="800000"/>
              <a:headEnd/>
              <a:tailEnd/>
            </a:ln>
          </p:spPr>
          <p:txBody>
            <a:bodyPr/>
            <a:lstStyle/>
            <a:p>
              <a:endParaRPr lang="hr-HR"/>
            </a:p>
          </p:txBody>
        </p:sp>
        <p:sp>
          <p:nvSpPr>
            <p:cNvPr id="14442" name="Rectangle 52"/>
            <p:cNvSpPr>
              <a:spLocks noChangeArrowheads="1"/>
            </p:cNvSpPr>
            <p:nvPr/>
          </p:nvSpPr>
          <p:spPr bwMode="auto">
            <a:xfrm>
              <a:off x="13" y="2040"/>
              <a:ext cx="5" cy="4"/>
            </a:xfrm>
            <a:prstGeom prst="rect">
              <a:avLst/>
            </a:prstGeom>
            <a:solidFill>
              <a:srgbClr val="000000"/>
            </a:solidFill>
            <a:ln w="9525">
              <a:noFill/>
              <a:miter lim="800000"/>
              <a:headEnd/>
              <a:tailEnd/>
            </a:ln>
          </p:spPr>
          <p:txBody>
            <a:bodyPr/>
            <a:lstStyle/>
            <a:p>
              <a:endParaRPr lang="hr-HR"/>
            </a:p>
          </p:txBody>
        </p:sp>
        <p:sp>
          <p:nvSpPr>
            <p:cNvPr id="14443" name="Rectangle 53"/>
            <p:cNvSpPr>
              <a:spLocks noChangeArrowheads="1"/>
            </p:cNvSpPr>
            <p:nvPr/>
          </p:nvSpPr>
          <p:spPr bwMode="auto">
            <a:xfrm>
              <a:off x="13" y="2040"/>
              <a:ext cx="5" cy="4"/>
            </a:xfrm>
            <a:prstGeom prst="rect">
              <a:avLst/>
            </a:prstGeom>
            <a:solidFill>
              <a:srgbClr val="000000"/>
            </a:solidFill>
            <a:ln w="9525">
              <a:noFill/>
              <a:miter lim="800000"/>
              <a:headEnd/>
              <a:tailEnd/>
            </a:ln>
          </p:spPr>
          <p:txBody>
            <a:bodyPr/>
            <a:lstStyle/>
            <a:p>
              <a:endParaRPr lang="hr-HR"/>
            </a:p>
          </p:txBody>
        </p:sp>
        <p:sp>
          <p:nvSpPr>
            <p:cNvPr id="14444" name="Rectangle 54"/>
            <p:cNvSpPr>
              <a:spLocks noChangeArrowheads="1"/>
            </p:cNvSpPr>
            <p:nvPr/>
          </p:nvSpPr>
          <p:spPr bwMode="auto">
            <a:xfrm>
              <a:off x="18" y="2040"/>
              <a:ext cx="3866" cy="4"/>
            </a:xfrm>
            <a:prstGeom prst="rect">
              <a:avLst/>
            </a:prstGeom>
            <a:solidFill>
              <a:srgbClr val="000000"/>
            </a:solidFill>
            <a:ln w="9525">
              <a:noFill/>
              <a:miter lim="800000"/>
              <a:headEnd/>
              <a:tailEnd/>
            </a:ln>
          </p:spPr>
          <p:txBody>
            <a:bodyPr/>
            <a:lstStyle/>
            <a:p>
              <a:endParaRPr lang="hr-HR"/>
            </a:p>
          </p:txBody>
        </p:sp>
        <p:sp>
          <p:nvSpPr>
            <p:cNvPr id="14445" name="Rectangle 55"/>
            <p:cNvSpPr>
              <a:spLocks noChangeArrowheads="1"/>
            </p:cNvSpPr>
            <p:nvPr/>
          </p:nvSpPr>
          <p:spPr bwMode="auto">
            <a:xfrm>
              <a:off x="3884" y="769"/>
              <a:ext cx="4" cy="1271"/>
            </a:xfrm>
            <a:prstGeom prst="rect">
              <a:avLst/>
            </a:prstGeom>
            <a:solidFill>
              <a:srgbClr val="000000"/>
            </a:solidFill>
            <a:ln w="9525">
              <a:noFill/>
              <a:miter lim="800000"/>
              <a:headEnd/>
              <a:tailEnd/>
            </a:ln>
          </p:spPr>
          <p:txBody>
            <a:bodyPr/>
            <a:lstStyle/>
            <a:p>
              <a:endParaRPr lang="hr-HR"/>
            </a:p>
          </p:txBody>
        </p:sp>
        <p:sp>
          <p:nvSpPr>
            <p:cNvPr id="14446" name="Rectangle 56"/>
            <p:cNvSpPr>
              <a:spLocks noChangeArrowheads="1"/>
            </p:cNvSpPr>
            <p:nvPr/>
          </p:nvSpPr>
          <p:spPr bwMode="auto">
            <a:xfrm>
              <a:off x="3884" y="2040"/>
              <a:ext cx="4" cy="4"/>
            </a:xfrm>
            <a:prstGeom prst="rect">
              <a:avLst/>
            </a:prstGeom>
            <a:solidFill>
              <a:srgbClr val="000000"/>
            </a:solidFill>
            <a:ln w="9525">
              <a:noFill/>
              <a:miter lim="800000"/>
              <a:headEnd/>
              <a:tailEnd/>
            </a:ln>
          </p:spPr>
          <p:txBody>
            <a:bodyPr/>
            <a:lstStyle/>
            <a:p>
              <a:endParaRPr lang="hr-HR"/>
            </a:p>
          </p:txBody>
        </p:sp>
        <p:sp>
          <p:nvSpPr>
            <p:cNvPr id="14447" name="Rectangle 57"/>
            <p:cNvSpPr>
              <a:spLocks noChangeArrowheads="1"/>
            </p:cNvSpPr>
            <p:nvPr/>
          </p:nvSpPr>
          <p:spPr bwMode="auto">
            <a:xfrm>
              <a:off x="3884" y="2040"/>
              <a:ext cx="4" cy="4"/>
            </a:xfrm>
            <a:prstGeom prst="rect">
              <a:avLst/>
            </a:prstGeom>
            <a:solidFill>
              <a:srgbClr val="000000"/>
            </a:solidFill>
            <a:ln w="9525">
              <a:noFill/>
              <a:miter lim="800000"/>
              <a:headEnd/>
              <a:tailEnd/>
            </a:ln>
          </p:spPr>
          <p:txBody>
            <a:bodyPr/>
            <a:lstStyle/>
            <a:p>
              <a:endParaRPr lang="hr-HR"/>
            </a:p>
          </p:txBody>
        </p:sp>
        <p:sp>
          <p:nvSpPr>
            <p:cNvPr id="14448" name="Rectangle 58"/>
            <p:cNvSpPr>
              <a:spLocks noChangeArrowheads="1"/>
            </p:cNvSpPr>
            <p:nvPr/>
          </p:nvSpPr>
          <p:spPr bwMode="auto">
            <a:xfrm>
              <a:off x="-105" y="2046"/>
              <a:ext cx="68" cy="142"/>
            </a:xfrm>
            <a:prstGeom prst="rect">
              <a:avLst/>
            </a:prstGeom>
            <a:noFill/>
            <a:ln w="9525">
              <a:noFill/>
              <a:miter lim="800000"/>
              <a:headEnd/>
              <a:tailEnd/>
            </a:ln>
          </p:spPr>
          <p:txBody>
            <a:bodyPr wrap="none" lIns="0" tIns="0" rIns="0" bIns="0">
              <a:spAutoFit/>
            </a:bodyPr>
            <a:lstStyle/>
            <a:p>
              <a:r>
                <a:rPr lang="sr-Latn-CS" sz="1300">
                  <a:solidFill>
                    <a:srgbClr val="000000"/>
                  </a:solidFill>
                  <a:latin typeface="Times New Roman" pitchFamily="18" charset="0"/>
                </a:rPr>
                <a:t> </a:t>
              </a:r>
              <a:endParaRPr lang="sr-Latn-CS"/>
            </a:p>
          </p:txBody>
        </p:sp>
      </p:grpSp>
      <p:grpSp>
        <p:nvGrpSpPr>
          <p:cNvPr id="3" name="Group 61"/>
          <p:cNvGrpSpPr>
            <a:grpSpLocks noChangeAspect="1"/>
          </p:cNvGrpSpPr>
          <p:nvPr/>
        </p:nvGrpSpPr>
        <p:grpSpPr bwMode="auto">
          <a:xfrm>
            <a:off x="-214313" y="3357563"/>
            <a:ext cx="6643688" cy="2870200"/>
            <a:chOff x="-135" y="2115"/>
            <a:chExt cx="4185" cy="1808"/>
          </a:xfrm>
        </p:grpSpPr>
        <p:sp>
          <p:nvSpPr>
            <p:cNvPr id="14342" name="AutoShape 60"/>
            <p:cNvSpPr>
              <a:spLocks noChangeAspect="1" noChangeArrowheads="1" noTextEdit="1"/>
            </p:cNvSpPr>
            <p:nvPr/>
          </p:nvSpPr>
          <p:spPr bwMode="auto">
            <a:xfrm>
              <a:off x="-135" y="2115"/>
              <a:ext cx="4185" cy="1808"/>
            </a:xfrm>
            <a:prstGeom prst="rect">
              <a:avLst/>
            </a:prstGeom>
            <a:noFill/>
            <a:ln w="9525">
              <a:noFill/>
              <a:miter lim="800000"/>
              <a:headEnd/>
              <a:tailEnd/>
            </a:ln>
          </p:spPr>
          <p:txBody>
            <a:bodyPr/>
            <a:lstStyle/>
            <a:p>
              <a:endParaRPr lang="hr-HR"/>
            </a:p>
          </p:txBody>
        </p:sp>
        <p:sp>
          <p:nvSpPr>
            <p:cNvPr id="14343" name="Rectangle 62"/>
            <p:cNvSpPr>
              <a:spLocks noChangeArrowheads="1"/>
            </p:cNvSpPr>
            <p:nvPr/>
          </p:nvSpPr>
          <p:spPr bwMode="auto">
            <a:xfrm>
              <a:off x="14" y="2119"/>
              <a:ext cx="22" cy="163"/>
            </a:xfrm>
            <a:prstGeom prst="rect">
              <a:avLst/>
            </a:prstGeom>
            <a:solidFill>
              <a:srgbClr val="E0E0E0"/>
            </a:solidFill>
            <a:ln w="9525">
              <a:noFill/>
              <a:miter lim="800000"/>
              <a:headEnd/>
              <a:tailEnd/>
            </a:ln>
          </p:spPr>
          <p:txBody>
            <a:bodyPr/>
            <a:lstStyle/>
            <a:p>
              <a:endParaRPr lang="hr-HR"/>
            </a:p>
          </p:txBody>
        </p:sp>
        <p:sp>
          <p:nvSpPr>
            <p:cNvPr id="14344" name="Rectangle 63"/>
            <p:cNvSpPr>
              <a:spLocks noChangeArrowheads="1"/>
            </p:cNvSpPr>
            <p:nvPr/>
          </p:nvSpPr>
          <p:spPr bwMode="auto">
            <a:xfrm>
              <a:off x="3883" y="2119"/>
              <a:ext cx="22" cy="163"/>
            </a:xfrm>
            <a:prstGeom prst="rect">
              <a:avLst/>
            </a:prstGeom>
            <a:solidFill>
              <a:srgbClr val="E0E0E0"/>
            </a:solidFill>
            <a:ln w="9525">
              <a:noFill/>
              <a:miter lim="800000"/>
              <a:headEnd/>
              <a:tailEnd/>
            </a:ln>
          </p:spPr>
          <p:txBody>
            <a:bodyPr/>
            <a:lstStyle/>
            <a:p>
              <a:endParaRPr lang="hr-HR"/>
            </a:p>
          </p:txBody>
        </p:sp>
        <p:sp>
          <p:nvSpPr>
            <p:cNvPr id="14345" name="Rectangle 64"/>
            <p:cNvSpPr>
              <a:spLocks noChangeArrowheads="1"/>
            </p:cNvSpPr>
            <p:nvPr/>
          </p:nvSpPr>
          <p:spPr bwMode="auto">
            <a:xfrm>
              <a:off x="36" y="2119"/>
              <a:ext cx="3847" cy="163"/>
            </a:xfrm>
            <a:prstGeom prst="rect">
              <a:avLst/>
            </a:prstGeom>
            <a:solidFill>
              <a:srgbClr val="E0E0E0"/>
            </a:solidFill>
            <a:ln w="9525">
              <a:noFill/>
              <a:miter lim="800000"/>
              <a:headEnd/>
              <a:tailEnd/>
            </a:ln>
          </p:spPr>
          <p:txBody>
            <a:bodyPr/>
            <a:lstStyle/>
            <a:p>
              <a:endParaRPr lang="hr-HR"/>
            </a:p>
          </p:txBody>
        </p:sp>
        <p:sp>
          <p:nvSpPr>
            <p:cNvPr id="14346" name="Rectangle 65"/>
            <p:cNvSpPr>
              <a:spLocks noChangeArrowheads="1"/>
            </p:cNvSpPr>
            <p:nvPr/>
          </p:nvSpPr>
          <p:spPr bwMode="auto">
            <a:xfrm>
              <a:off x="36" y="2156"/>
              <a:ext cx="706" cy="120"/>
            </a:xfrm>
            <a:prstGeom prst="rect">
              <a:avLst/>
            </a:prstGeom>
            <a:noFill/>
            <a:ln w="9525">
              <a:noFill/>
              <a:miter lim="800000"/>
              <a:headEnd/>
              <a:tailEnd/>
            </a:ln>
          </p:spPr>
          <p:txBody>
            <a:bodyPr wrap="none" lIns="0" tIns="0" rIns="0" bIns="0">
              <a:spAutoFit/>
            </a:bodyPr>
            <a:lstStyle/>
            <a:p>
              <a:r>
                <a:rPr lang="sr-Latn-CS" sz="1100" b="1" i="1">
                  <a:solidFill>
                    <a:srgbClr val="000000"/>
                  </a:solidFill>
                </a:rPr>
                <a:t>Project's design</a:t>
              </a:r>
              <a:endParaRPr lang="sr-Latn-CS"/>
            </a:p>
          </p:txBody>
        </p:sp>
        <p:sp>
          <p:nvSpPr>
            <p:cNvPr id="14347" name="Rectangle 66"/>
            <p:cNvSpPr>
              <a:spLocks noChangeArrowheads="1"/>
            </p:cNvSpPr>
            <p:nvPr/>
          </p:nvSpPr>
          <p:spPr bwMode="auto">
            <a:xfrm>
              <a:off x="695" y="2156"/>
              <a:ext cx="94" cy="120"/>
            </a:xfrm>
            <a:prstGeom prst="rect">
              <a:avLst/>
            </a:prstGeom>
            <a:noFill/>
            <a:ln w="9525">
              <a:noFill/>
              <a:miter lim="800000"/>
              <a:headEnd/>
              <a:tailEnd/>
            </a:ln>
          </p:spPr>
          <p:txBody>
            <a:bodyPr wrap="none" lIns="0" tIns="0" rIns="0" bIns="0">
              <a:spAutoFit/>
            </a:bodyPr>
            <a:lstStyle/>
            <a:p>
              <a:r>
                <a:rPr lang="sr-Latn-CS" sz="1100" b="1" i="1">
                  <a:solidFill>
                    <a:srgbClr val="000000"/>
                  </a:solidFill>
                </a:rPr>
                <a:t>: </a:t>
              </a:r>
              <a:endParaRPr lang="sr-Latn-CS"/>
            </a:p>
          </p:txBody>
        </p:sp>
        <p:sp>
          <p:nvSpPr>
            <p:cNvPr id="14348" name="Rectangle 67"/>
            <p:cNvSpPr>
              <a:spLocks noChangeArrowheads="1"/>
            </p:cNvSpPr>
            <p:nvPr/>
          </p:nvSpPr>
          <p:spPr bwMode="auto">
            <a:xfrm>
              <a:off x="748" y="2156"/>
              <a:ext cx="65" cy="120"/>
            </a:xfrm>
            <a:prstGeom prst="rect">
              <a:avLst/>
            </a:prstGeom>
            <a:noFill/>
            <a:ln w="9525">
              <a:noFill/>
              <a:miter lim="800000"/>
              <a:headEnd/>
              <a:tailEnd/>
            </a:ln>
          </p:spPr>
          <p:txBody>
            <a:bodyPr wrap="none" lIns="0" tIns="0" rIns="0" bIns="0">
              <a:spAutoFit/>
            </a:bodyPr>
            <a:lstStyle/>
            <a:p>
              <a:r>
                <a:rPr lang="sr-Latn-CS" sz="1100" b="1" i="1">
                  <a:solidFill>
                    <a:srgbClr val="000000"/>
                  </a:solidFill>
                </a:rPr>
                <a:t> </a:t>
              </a:r>
              <a:endParaRPr lang="sr-Latn-CS"/>
            </a:p>
          </p:txBody>
        </p:sp>
        <p:sp>
          <p:nvSpPr>
            <p:cNvPr id="14349" name="Rectangle 68"/>
            <p:cNvSpPr>
              <a:spLocks noChangeArrowheads="1"/>
            </p:cNvSpPr>
            <p:nvPr/>
          </p:nvSpPr>
          <p:spPr bwMode="auto">
            <a:xfrm>
              <a:off x="10" y="2115"/>
              <a:ext cx="4" cy="4"/>
            </a:xfrm>
            <a:prstGeom prst="rect">
              <a:avLst/>
            </a:prstGeom>
            <a:solidFill>
              <a:srgbClr val="000000"/>
            </a:solidFill>
            <a:ln w="9525">
              <a:noFill/>
              <a:miter lim="800000"/>
              <a:headEnd/>
              <a:tailEnd/>
            </a:ln>
          </p:spPr>
          <p:txBody>
            <a:bodyPr/>
            <a:lstStyle/>
            <a:p>
              <a:endParaRPr lang="hr-HR"/>
            </a:p>
          </p:txBody>
        </p:sp>
        <p:sp>
          <p:nvSpPr>
            <p:cNvPr id="14350" name="Rectangle 69"/>
            <p:cNvSpPr>
              <a:spLocks noChangeArrowheads="1"/>
            </p:cNvSpPr>
            <p:nvPr/>
          </p:nvSpPr>
          <p:spPr bwMode="auto">
            <a:xfrm>
              <a:off x="10" y="2115"/>
              <a:ext cx="4" cy="4"/>
            </a:xfrm>
            <a:prstGeom prst="rect">
              <a:avLst/>
            </a:prstGeom>
            <a:solidFill>
              <a:srgbClr val="000000"/>
            </a:solidFill>
            <a:ln w="9525">
              <a:noFill/>
              <a:miter lim="800000"/>
              <a:headEnd/>
              <a:tailEnd/>
            </a:ln>
          </p:spPr>
          <p:txBody>
            <a:bodyPr/>
            <a:lstStyle/>
            <a:p>
              <a:endParaRPr lang="hr-HR"/>
            </a:p>
          </p:txBody>
        </p:sp>
        <p:sp>
          <p:nvSpPr>
            <p:cNvPr id="14351" name="Rectangle 70"/>
            <p:cNvSpPr>
              <a:spLocks noChangeArrowheads="1"/>
            </p:cNvSpPr>
            <p:nvPr/>
          </p:nvSpPr>
          <p:spPr bwMode="auto">
            <a:xfrm>
              <a:off x="14" y="2115"/>
              <a:ext cx="3890" cy="4"/>
            </a:xfrm>
            <a:prstGeom prst="rect">
              <a:avLst/>
            </a:prstGeom>
            <a:solidFill>
              <a:srgbClr val="000000"/>
            </a:solidFill>
            <a:ln w="9525">
              <a:noFill/>
              <a:miter lim="800000"/>
              <a:headEnd/>
              <a:tailEnd/>
            </a:ln>
          </p:spPr>
          <p:txBody>
            <a:bodyPr/>
            <a:lstStyle/>
            <a:p>
              <a:endParaRPr lang="hr-HR"/>
            </a:p>
          </p:txBody>
        </p:sp>
        <p:sp>
          <p:nvSpPr>
            <p:cNvPr id="14352" name="Rectangle 71"/>
            <p:cNvSpPr>
              <a:spLocks noChangeArrowheads="1"/>
            </p:cNvSpPr>
            <p:nvPr/>
          </p:nvSpPr>
          <p:spPr bwMode="auto">
            <a:xfrm>
              <a:off x="3904" y="2115"/>
              <a:ext cx="4" cy="4"/>
            </a:xfrm>
            <a:prstGeom prst="rect">
              <a:avLst/>
            </a:prstGeom>
            <a:solidFill>
              <a:srgbClr val="000000"/>
            </a:solidFill>
            <a:ln w="9525">
              <a:noFill/>
              <a:miter lim="800000"/>
              <a:headEnd/>
              <a:tailEnd/>
            </a:ln>
          </p:spPr>
          <p:txBody>
            <a:bodyPr/>
            <a:lstStyle/>
            <a:p>
              <a:endParaRPr lang="hr-HR"/>
            </a:p>
          </p:txBody>
        </p:sp>
        <p:sp>
          <p:nvSpPr>
            <p:cNvPr id="14353" name="Rectangle 72"/>
            <p:cNvSpPr>
              <a:spLocks noChangeArrowheads="1"/>
            </p:cNvSpPr>
            <p:nvPr/>
          </p:nvSpPr>
          <p:spPr bwMode="auto">
            <a:xfrm>
              <a:off x="3904" y="2115"/>
              <a:ext cx="4" cy="4"/>
            </a:xfrm>
            <a:prstGeom prst="rect">
              <a:avLst/>
            </a:prstGeom>
            <a:solidFill>
              <a:srgbClr val="000000"/>
            </a:solidFill>
            <a:ln w="9525">
              <a:noFill/>
              <a:miter lim="800000"/>
              <a:headEnd/>
              <a:tailEnd/>
            </a:ln>
          </p:spPr>
          <p:txBody>
            <a:bodyPr/>
            <a:lstStyle/>
            <a:p>
              <a:endParaRPr lang="hr-HR"/>
            </a:p>
          </p:txBody>
        </p:sp>
        <p:sp>
          <p:nvSpPr>
            <p:cNvPr id="14354" name="Rectangle 73"/>
            <p:cNvSpPr>
              <a:spLocks noChangeArrowheads="1"/>
            </p:cNvSpPr>
            <p:nvPr/>
          </p:nvSpPr>
          <p:spPr bwMode="auto">
            <a:xfrm>
              <a:off x="10" y="2119"/>
              <a:ext cx="4" cy="163"/>
            </a:xfrm>
            <a:prstGeom prst="rect">
              <a:avLst/>
            </a:prstGeom>
            <a:solidFill>
              <a:srgbClr val="000000"/>
            </a:solidFill>
            <a:ln w="9525">
              <a:noFill/>
              <a:miter lim="800000"/>
              <a:headEnd/>
              <a:tailEnd/>
            </a:ln>
          </p:spPr>
          <p:txBody>
            <a:bodyPr/>
            <a:lstStyle/>
            <a:p>
              <a:endParaRPr lang="hr-HR"/>
            </a:p>
          </p:txBody>
        </p:sp>
        <p:sp>
          <p:nvSpPr>
            <p:cNvPr id="14355" name="Rectangle 74"/>
            <p:cNvSpPr>
              <a:spLocks noChangeArrowheads="1"/>
            </p:cNvSpPr>
            <p:nvPr/>
          </p:nvSpPr>
          <p:spPr bwMode="auto">
            <a:xfrm>
              <a:off x="3904" y="2119"/>
              <a:ext cx="4" cy="163"/>
            </a:xfrm>
            <a:prstGeom prst="rect">
              <a:avLst/>
            </a:prstGeom>
            <a:solidFill>
              <a:srgbClr val="000000"/>
            </a:solidFill>
            <a:ln w="9525">
              <a:noFill/>
              <a:miter lim="800000"/>
              <a:headEnd/>
              <a:tailEnd/>
            </a:ln>
          </p:spPr>
          <p:txBody>
            <a:bodyPr/>
            <a:lstStyle/>
            <a:p>
              <a:endParaRPr lang="hr-HR"/>
            </a:p>
          </p:txBody>
        </p:sp>
        <p:sp>
          <p:nvSpPr>
            <p:cNvPr id="14356" name="Rectangle 75"/>
            <p:cNvSpPr>
              <a:spLocks noChangeArrowheads="1"/>
            </p:cNvSpPr>
            <p:nvPr/>
          </p:nvSpPr>
          <p:spPr bwMode="auto">
            <a:xfrm>
              <a:off x="36" y="2313"/>
              <a:ext cx="528" cy="97"/>
            </a:xfrm>
            <a:prstGeom prst="rect">
              <a:avLst/>
            </a:prstGeom>
            <a:noFill/>
            <a:ln w="9525">
              <a:noFill/>
              <a:miter lim="800000"/>
              <a:headEnd/>
              <a:tailEnd/>
            </a:ln>
          </p:spPr>
          <p:txBody>
            <a:bodyPr wrap="none" lIns="0" tIns="0" rIns="0" bIns="0">
              <a:spAutoFit/>
            </a:bodyPr>
            <a:lstStyle/>
            <a:p>
              <a:r>
                <a:rPr lang="sr-Latn-CS" sz="900" i="1">
                  <a:solidFill>
                    <a:srgbClr val="000000"/>
                  </a:solidFill>
                </a:rPr>
                <a:t>Please indicate:</a:t>
              </a:r>
              <a:endParaRPr lang="sr-Latn-CS"/>
            </a:p>
          </p:txBody>
        </p:sp>
        <p:sp>
          <p:nvSpPr>
            <p:cNvPr id="14357" name="Rectangle 76"/>
            <p:cNvSpPr>
              <a:spLocks noChangeArrowheads="1"/>
            </p:cNvSpPr>
            <p:nvPr/>
          </p:nvSpPr>
          <p:spPr bwMode="auto">
            <a:xfrm>
              <a:off x="521" y="2313"/>
              <a:ext cx="50" cy="97"/>
            </a:xfrm>
            <a:prstGeom prst="rect">
              <a:avLst/>
            </a:prstGeom>
            <a:noFill/>
            <a:ln w="9525">
              <a:noFill/>
              <a:miter lim="800000"/>
              <a:headEnd/>
              <a:tailEnd/>
            </a:ln>
          </p:spPr>
          <p:txBody>
            <a:bodyPr wrap="none" lIns="0" tIns="0" rIns="0" bIns="0">
              <a:spAutoFit/>
            </a:bodyPr>
            <a:lstStyle/>
            <a:p>
              <a:r>
                <a:rPr lang="sr-Latn-CS" sz="900" i="1">
                  <a:solidFill>
                    <a:srgbClr val="000000"/>
                  </a:solidFill>
                </a:rPr>
                <a:t> </a:t>
              </a:r>
              <a:endParaRPr lang="sr-Latn-CS"/>
            </a:p>
          </p:txBody>
        </p:sp>
        <p:sp>
          <p:nvSpPr>
            <p:cNvPr id="14358" name="Rectangle 77"/>
            <p:cNvSpPr>
              <a:spLocks noChangeArrowheads="1"/>
            </p:cNvSpPr>
            <p:nvPr/>
          </p:nvSpPr>
          <p:spPr bwMode="auto">
            <a:xfrm>
              <a:off x="46" y="2400"/>
              <a:ext cx="74" cy="105"/>
            </a:xfrm>
            <a:prstGeom prst="rect">
              <a:avLst/>
            </a:prstGeom>
            <a:noFill/>
            <a:ln w="9525">
              <a:noFill/>
              <a:miter lim="800000"/>
              <a:headEnd/>
              <a:tailEnd/>
            </a:ln>
          </p:spPr>
          <p:txBody>
            <a:bodyPr wrap="none" lIns="0" tIns="0" rIns="0" bIns="0">
              <a:spAutoFit/>
            </a:bodyPr>
            <a:lstStyle/>
            <a:p>
              <a:r>
                <a:rPr lang="sr-Latn-CS" sz="900">
                  <a:solidFill>
                    <a:srgbClr val="000000"/>
                  </a:solidFill>
                  <a:latin typeface="Symbol" pitchFamily="18" charset="2"/>
                </a:rPr>
                <a:t>·</a:t>
              </a:r>
              <a:endParaRPr lang="sr-Latn-CS"/>
            </a:p>
          </p:txBody>
        </p:sp>
        <p:sp>
          <p:nvSpPr>
            <p:cNvPr id="14359" name="Rectangle 78"/>
            <p:cNvSpPr>
              <a:spLocks noChangeArrowheads="1"/>
            </p:cNvSpPr>
            <p:nvPr/>
          </p:nvSpPr>
          <p:spPr bwMode="auto">
            <a:xfrm>
              <a:off x="78" y="2408"/>
              <a:ext cx="50" cy="97"/>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14360" name="Rectangle 79"/>
            <p:cNvSpPr>
              <a:spLocks noChangeArrowheads="1"/>
            </p:cNvSpPr>
            <p:nvPr/>
          </p:nvSpPr>
          <p:spPr bwMode="auto">
            <a:xfrm>
              <a:off x="123" y="2408"/>
              <a:ext cx="3798" cy="97"/>
            </a:xfrm>
            <a:prstGeom prst="rect">
              <a:avLst/>
            </a:prstGeom>
            <a:noFill/>
            <a:ln w="9525">
              <a:noFill/>
              <a:miter lim="800000"/>
              <a:headEnd/>
              <a:tailEnd/>
            </a:ln>
          </p:spPr>
          <p:txBody>
            <a:bodyPr wrap="none" lIns="0" tIns="0" rIns="0" bIns="0">
              <a:spAutoFit/>
            </a:bodyPr>
            <a:lstStyle/>
            <a:p>
              <a:r>
                <a:rPr lang="sr-Latn-CS" sz="900" i="1">
                  <a:solidFill>
                    <a:srgbClr val="000000"/>
                  </a:solidFill>
                </a:rPr>
                <a:t>how you found the other promoter(s), how you established an efficient partnership, and how the partner(s) will cooperate </a:t>
              </a:r>
              <a:endParaRPr lang="sr-Latn-CS"/>
            </a:p>
          </p:txBody>
        </p:sp>
        <p:sp>
          <p:nvSpPr>
            <p:cNvPr id="14361" name="Rectangle 80"/>
            <p:cNvSpPr>
              <a:spLocks noChangeArrowheads="1"/>
            </p:cNvSpPr>
            <p:nvPr/>
          </p:nvSpPr>
          <p:spPr bwMode="auto">
            <a:xfrm>
              <a:off x="123" y="2488"/>
              <a:ext cx="968" cy="97"/>
            </a:xfrm>
            <a:prstGeom prst="rect">
              <a:avLst/>
            </a:prstGeom>
            <a:noFill/>
            <a:ln w="9525">
              <a:noFill/>
              <a:miter lim="800000"/>
              <a:headEnd/>
              <a:tailEnd/>
            </a:ln>
          </p:spPr>
          <p:txBody>
            <a:bodyPr wrap="none" lIns="0" tIns="0" rIns="0" bIns="0">
              <a:spAutoFit/>
            </a:bodyPr>
            <a:lstStyle/>
            <a:p>
              <a:r>
                <a:rPr lang="sr-Latn-CS" sz="900" i="1">
                  <a:solidFill>
                    <a:srgbClr val="000000"/>
                  </a:solidFill>
                </a:rPr>
                <a:t>and be involved in the project,</a:t>
              </a:r>
              <a:endParaRPr lang="sr-Latn-CS"/>
            </a:p>
          </p:txBody>
        </p:sp>
        <p:sp>
          <p:nvSpPr>
            <p:cNvPr id="14362" name="Rectangle 81"/>
            <p:cNvSpPr>
              <a:spLocks noChangeArrowheads="1"/>
            </p:cNvSpPr>
            <p:nvPr/>
          </p:nvSpPr>
          <p:spPr bwMode="auto">
            <a:xfrm>
              <a:off x="1035" y="2488"/>
              <a:ext cx="50" cy="97"/>
            </a:xfrm>
            <a:prstGeom prst="rect">
              <a:avLst/>
            </a:prstGeom>
            <a:noFill/>
            <a:ln w="9525">
              <a:noFill/>
              <a:miter lim="800000"/>
              <a:headEnd/>
              <a:tailEnd/>
            </a:ln>
          </p:spPr>
          <p:txBody>
            <a:bodyPr wrap="none" lIns="0" tIns="0" rIns="0" bIns="0">
              <a:spAutoFit/>
            </a:bodyPr>
            <a:lstStyle/>
            <a:p>
              <a:r>
                <a:rPr lang="sr-Latn-CS" sz="900" i="1">
                  <a:solidFill>
                    <a:srgbClr val="000000"/>
                  </a:solidFill>
                </a:rPr>
                <a:t> </a:t>
              </a:r>
              <a:endParaRPr lang="sr-Latn-CS"/>
            </a:p>
          </p:txBody>
        </p:sp>
        <p:sp>
          <p:nvSpPr>
            <p:cNvPr id="14363" name="Rectangle 82"/>
            <p:cNvSpPr>
              <a:spLocks noChangeArrowheads="1"/>
            </p:cNvSpPr>
            <p:nvPr/>
          </p:nvSpPr>
          <p:spPr bwMode="auto">
            <a:xfrm>
              <a:off x="1054" y="2488"/>
              <a:ext cx="50" cy="97"/>
            </a:xfrm>
            <a:prstGeom prst="rect">
              <a:avLst/>
            </a:prstGeom>
            <a:noFill/>
            <a:ln w="9525">
              <a:noFill/>
              <a:miter lim="800000"/>
              <a:headEnd/>
              <a:tailEnd/>
            </a:ln>
          </p:spPr>
          <p:txBody>
            <a:bodyPr wrap="none" lIns="0" tIns="0" rIns="0" bIns="0">
              <a:spAutoFit/>
            </a:bodyPr>
            <a:lstStyle/>
            <a:p>
              <a:r>
                <a:rPr lang="sr-Latn-CS" sz="900" i="1">
                  <a:solidFill>
                    <a:srgbClr val="000000"/>
                  </a:solidFill>
                </a:rPr>
                <a:t> </a:t>
              </a:r>
              <a:endParaRPr lang="sr-Latn-CS"/>
            </a:p>
          </p:txBody>
        </p:sp>
        <p:sp>
          <p:nvSpPr>
            <p:cNvPr id="14364" name="Rectangle 83"/>
            <p:cNvSpPr>
              <a:spLocks noChangeArrowheads="1"/>
            </p:cNvSpPr>
            <p:nvPr/>
          </p:nvSpPr>
          <p:spPr bwMode="auto">
            <a:xfrm>
              <a:off x="46" y="2575"/>
              <a:ext cx="74" cy="105"/>
            </a:xfrm>
            <a:prstGeom prst="rect">
              <a:avLst/>
            </a:prstGeom>
            <a:noFill/>
            <a:ln w="9525">
              <a:noFill/>
              <a:miter lim="800000"/>
              <a:headEnd/>
              <a:tailEnd/>
            </a:ln>
          </p:spPr>
          <p:txBody>
            <a:bodyPr wrap="none" lIns="0" tIns="0" rIns="0" bIns="0">
              <a:spAutoFit/>
            </a:bodyPr>
            <a:lstStyle/>
            <a:p>
              <a:r>
                <a:rPr lang="sr-Latn-CS" sz="900">
                  <a:solidFill>
                    <a:srgbClr val="000000"/>
                  </a:solidFill>
                  <a:latin typeface="Symbol" pitchFamily="18" charset="2"/>
                </a:rPr>
                <a:t>·</a:t>
              </a:r>
              <a:endParaRPr lang="sr-Latn-CS"/>
            </a:p>
          </p:txBody>
        </p:sp>
        <p:sp>
          <p:nvSpPr>
            <p:cNvPr id="14365" name="Rectangle 84"/>
            <p:cNvSpPr>
              <a:spLocks noChangeArrowheads="1"/>
            </p:cNvSpPr>
            <p:nvPr/>
          </p:nvSpPr>
          <p:spPr bwMode="auto">
            <a:xfrm>
              <a:off x="78" y="2583"/>
              <a:ext cx="50" cy="97"/>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14366" name="Rectangle 85"/>
            <p:cNvSpPr>
              <a:spLocks noChangeArrowheads="1"/>
            </p:cNvSpPr>
            <p:nvPr/>
          </p:nvSpPr>
          <p:spPr bwMode="auto">
            <a:xfrm>
              <a:off x="123" y="2583"/>
              <a:ext cx="1898" cy="97"/>
            </a:xfrm>
            <a:prstGeom prst="rect">
              <a:avLst/>
            </a:prstGeom>
            <a:noFill/>
            <a:ln w="9525">
              <a:noFill/>
              <a:miter lim="800000"/>
              <a:headEnd/>
              <a:tailEnd/>
            </a:ln>
          </p:spPr>
          <p:txBody>
            <a:bodyPr wrap="none" lIns="0" tIns="0" rIns="0" bIns="0">
              <a:spAutoFit/>
            </a:bodyPr>
            <a:lstStyle/>
            <a:p>
              <a:r>
                <a:rPr lang="sr-Latn-CS" sz="900" i="1">
                  <a:solidFill>
                    <a:srgbClr val="000000"/>
                  </a:solidFill>
                </a:rPr>
                <a:t>the activities foreseen throughout the project for its impleme</a:t>
              </a:r>
              <a:endParaRPr lang="sr-Latn-CS"/>
            </a:p>
          </p:txBody>
        </p:sp>
        <p:sp>
          <p:nvSpPr>
            <p:cNvPr id="14367" name="Rectangle 86"/>
            <p:cNvSpPr>
              <a:spLocks noChangeArrowheads="1"/>
            </p:cNvSpPr>
            <p:nvPr/>
          </p:nvSpPr>
          <p:spPr bwMode="auto">
            <a:xfrm>
              <a:off x="1939" y="2583"/>
              <a:ext cx="1728" cy="97"/>
            </a:xfrm>
            <a:prstGeom prst="rect">
              <a:avLst/>
            </a:prstGeom>
            <a:noFill/>
            <a:ln w="9525">
              <a:noFill/>
              <a:miter lim="800000"/>
              <a:headEnd/>
              <a:tailEnd/>
            </a:ln>
          </p:spPr>
          <p:txBody>
            <a:bodyPr wrap="none" lIns="0" tIns="0" rIns="0" bIns="0">
              <a:spAutoFit/>
            </a:bodyPr>
            <a:lstStyle/>
            <a:p>
              <a:r>
                <a:rPr lang="sr-Latn-CS" sz="900" i="1">
                  <a:solidFill>
                    <a:srgbClr val="000000"/>
                  </a:solidFill>
                </a:rPr>
                <a:t>ntation, including preparatory and evaluation activities.</a:t>
              </a:r>
              <a:endParaRPr lang="sr-Latn-CS"/>
            </a:p>
          </p:txBody>
        </p:sp>
        <p:sp>
          <p:nvSpPr>
            <p:cNvPr id="14368" name="Rectangle 87"/>
            <p:cNvSpPr>
              <a:spLocks noChangeArrowheads="1"/>
            </p:cNvSpPr>
            <p:nvPr/>
          </p:nvSpPr>
          <p:spPr bwMode="auto">
            <a:xfrm>
              <a:off x="3593" y="2583"/>
              <a:ext cx="50" cy="97"/>
            </a:xfrm>
            <a:prstGeom prst="rect">
              <a:avLst/>
            </a:prstGeom>
            <a:noFill/>
            <a:ln w="9525">
              <a:noFill/>
              <a:miter lim="800000"/>
              <a:headEnd/>
              <a:tailEnd/>
            </a:ln>
          </p:spPr>
          <p:txBody>
            <a:bodyPr wrap="none" lIns="0" tIns="0" rIns="0" bIns="0">
              <a:spAutoFit/>
            </a:bodyPr>
            <a:lstStyle/>
            <a:p>
              <a:r>
                <a:rPr lang="sr-Latn-CS" sz="900" i="1">
                  <a:solidFill>
                    <a:srgbClr val="000000"/>
                  </a:solidFill>
                </a:rPr>
                <a:t> </a:t>
              </a:r>
              <a:endParaRPr lang="sr-Latn-CS"/>
            </a:p>
          </p:txBody>
        </p:sp>
        <p:sp>
          <p:nvSpPr>
            <p:cNvPr id="14369" name="Rectangle 88"/>
            <p:cNvSpPr>
              <a:spLocks noChangeArrowheads="1"/>
            </p:cNvSpPr>
            <p:nvPr/>
          </p:nvSpPr>
          <p:spPr bwMode="auto">
            <a:xfrm>
              <a:off x="36" y="2671"/>
              <a:ext cx="50" cy="97"/>
            </a:xfrm>
            <a:prstGeom prst="rect">
              <a:avLst/>
            </a:prstGeom>
            <a:noFill/>
            <a:ln w="9525">
              <a:noFill/>
              <a:miter lim="800000"/>
              <a:headEnd/>
              <a:tailEnd/>
            </a:ln>
          </p:spPr>
          <p:txBody>
            <a:bodyPr wrap="none" lIns="0" tIns="0" rIns="0" bIns="0">
              <a:spAutoFit/>
            </a:bodyPr>
            <a:lstStyle/>
            <a:p>
              <a:r>
                <a:rPr lang="sr-Latn-CS" sz="900" i="1">
                  <a:solidFill>
                    <a:srgbClr val="000000"/>
                  </a:solidFill>
                </a:rPr>
                <a:t> </a:t>
              </a:r>
              <a:endParaRPr lang="sr-Latn-CS"/>
            </a:p>
          </p:txBody>
        </p:sp>
        <p:sp>
          <p:nvSpPr>
            <p:cNvPr id="14370" name="Rectangle 89"/>
            <p:cNvSpPr>
              <a:spLocks noChangeArrowheads="1"/>
            </p:cNvSpPr>
            <p:nvPr/>
          </p:nvSpPr>
          <p:spPr bwMode="auto">
            <a:xfrm>
              <a:off x="36" y="2778"/>
              <a:ext cx="902" cy="97"/>
            </a:xfrm>
            <a:prstGeom prst="rect">
              <a:avLst/>
            </a:prstGeom>
            <a:noFill/>
            <a:ln w="9525">
              <a:noFill/>
              <a:miter lim="800000"/>
              <a:headEnd/>
              <a:tailEnd/>
            </a:ln>
          </p:spPr>
          <p:txBody>
            <a:bodyPr wrap="none" lIns="0" tIns="0" rIns="0" bIns="0">
              <a:spAutoFit/>
            </a:bodyPr>
            <a:lstStyle/>
            <a:p>
              <a:r>
                <a:rPr lang="sr-Latn-CS" sz="900" i="1">
                  <a:solidFill>
                    <a:srgbClr val="000000"/>
                  </a:solidFill>
                </a:rPr>
                <a:t>Please attach an estimated </a:t>
              </a:r>
              <a:endParaRPr lang="sr-Latn-CS"/>
            </a:p>
          </p:txBody>
        </p:sp>
        <p:sp>
          <p:nvSpPr>
            <p:cNvPr id="14371" name="Rectangle 90"/>
            <p:cNvSpPr>
              <a:spLocks noChangeArrowheads="1"/>
            </p:cNvSpPr>
            <p:nvPr/>
          </p:nvSpPr>
          <p:spPr bwMode="auto">
            <a:xfrm>
              <a:off x="885" y="2778"/>
              <a:ext cx="483" cy="97"/>
            </a:xfrm>
            <a:prstGeom prst="rect">
              <a:avLst/>
            </a:prstGeom>
            <a:noFill/>
            <a:ln w="9525">
              <a:noFill/>
              <a:miter lim="800000"/>
              <a:headEnd/>
              <a:tailEnd/>
            </a:ln>
          </p:spPr>
          <p:txBody>
            <a:bodyPr wrap="none" lIns="0" tIns="0" rIns="0" bIns="0">
              <a:spAutoFit/>
            </a:bodyPr>
            <a:lstStyle/>
            <a:p>
              <a:r>
                <a:rPr lang="sr-Latn-CS" sz="900" i="1">
                  <a:solidFill>
                    <a:srgbClr val="000000"/>
                  </a:solidFill>
                </a:rPr>
                <a:t>daily timetable</a:t>
              </a:r>
              <a:endParaRPr lang="sr-Latn-CS"/>
            </a:p>
          </p:txBody>
        </p:sp>
        <p:sp>
          <p:nvSpPr>
            <p:cNvPr id="14372" name="Rectangle 91"/>
            <p:cNvSpPr>
              <a:spLocks noChangeArrowheads="1"/>
            </p:cNvSpPr>
            <p:nvPr/>
          </p:nvSpPr>
          <p:spPr bwMode="auto">
            <a:xfrm>
              <a:off x="885" y="2850"/>
              <a:ext cx="437" cy="5"/>
            </a:xfrm>
            <a:prstGeom prst="rect">
              <a:avLst/>
            </a:prstGeom>
            <a:solidFill>
              <a:srgbClr val="000000"/>
            </a:solidFill>
            <a:ln w="9525">
              <a:noFill/>
              <a:miter lim="800000"/>
              <a:headEnd/>
              <a:tailEnd/>
            </a:ln>
          </p:spPr>
          <p:txBody>
            <a:bodyPr/>
            <a:lstStyle/>
            <a:p>
              <a:endParaRPr lang="hr-HR"/>
            </a:p>
          </p:txBody>
        </p:sp>
        <p:sp>
          <p:nvSpPr>
            <p:cNvPr id="14373" name="Rectangle 92"/>
            <p:cNvSpPr>
              <a:spLocks noChangeArrowheads="1"/>
            </p:cNvSpPr>
            <p:nvPr/>
          </p:nvSpPr>
          <p:spPr bwMode="auto">
            <a:xfrm>
              <a:off x="1322" y="2778"/>
              <a:ext cx="50" cy="97"/>
            </a:xfrm>
            <a:prstGeom prst="rect">
              <a:avLst/>
            </a:prstGeom>
            <a:noFill/>
            <a:ln w="9525">
              <a:noFill/>
              <a:miter lim="800000"/>
              <a:headEnd/>
              <a:tailEnd/>
            </a:ln>
          </p:spPr>
          <p:txBody>
            <a:bodyPr wrap="none" lIns="0" tIns="0" rIns="0" bIns="0">
              <a:spAutoFit/>
            </a:bodyPr>
            <a:lstStyle/>
            <a:p>
              <a:r>
                <a:rPr lang="sr-Latn-CS" sz="900" i="1">
                  <a:solidFill>
                    <a:srgbClr val="000000"/>
                  </a:solidFill>
                </a:rPr>
                <a:t> </a:t>
              </a:r>
              <a:endParaRPr lang="sr-Latn-CS"/>
            </a:p>
          </p:txBody>
        </p:sp>
        <p:sp>
          <p:nvSpPr>
            <p:cNvPr id="14374" name="Rectangle 93"/>
            <p:cNvSpPr>
              <a:spLocks noChangeArrowheads="1"/>
            </p:cNvSpPr>
            <p:nvPr/>
          </p:nvSpPr>
          <p:spPr bwMode="auto">
            <a:xfrm>
              <a:off x="1342" y="2778"/>
              <a:ext cx="742" cy="97"/>
            </a:xfrm>
            <a:prstGeom prst="rect">
              <a:avLst/>
            </a:prstGeom>
            <a:noFill/>
            <a:ln w="9525">
              <a:noFill/>
              <a:miter lim="800000"/>
              <a:headEnd/>
              <a:tailEnd/>
            </a:ln>
          </p:spPr>
          <p:txBody>
            <a:bodyPr wrap="none" lIns="0" tIns="0" rIns="0" bIns="0">
              <a:spAutoFit/>
            </a:bodyPr>
            <a:lstStyle/>
            <a:p>
              <a:r>
                <a:rPr lang="sr-Latn-CS" sz="900" i="1">
                  <a:solidFill>
                    <a:srgbClr val="000000"/>
                  </a:solidFill>
                </a:rPr>
                <a:t>of the planned Activity.</a:t>
              </a:r>
              <a:endParaRPr lang="sr-Latn-CS"/>
            </a:p>
          </p:txBody>
        </p:sp>
        <p:sp>
          <p:nvSpPr>
            <p:cNvPr id="14375" name="Rectangle 94"/>
            <p:cNvSpPr>
              <a:spLocks noChangeArrowheads="1"/>
            </p:cNvSpPr>
            <p:nvPr/>
          </p:nvSpPr>
          <p:spPr bwMode="auto">
            <a:xfrm>
              <a:off x="2033" y="2778"/>
              <a:ext cx="50" cy="97"/>
            </a:xfrm>
            <a:prstGeom prst="rect">
              <a:avLst/>
            </a:prstGeom>
            <a:noFill/>
            <a:ln w="9525">
              <a:noFill/>
              <a:miter lim="800000"/>
              <a:headEnd/>
              <a:tailEnd/>
            </a:ln>
          </p:spPr>
          <p:txBody>
            <a:bodyPr wrap="none" lIns="0" tIns="0" rIns="0" bIns="0">
              <a:spAutoFit/>
            </a:bodyPr>
            <a:lstStyle/>
            <a:p>
              <a:r>
                <a:rPr lang="sr-Latn-CS" sz="900" i="1">
                  <a:solidFill>
                    <a:srgbClr val="000000"/>
                  </a:solidFill>
                </a:rPr>
                <a:t> </a:t>
              </a:r>
              <a:endParaRPr lang="sr-Latn-CS"/>
            </a:p>
          </p:txBody>
        </p:sp>
        <p:sp>
          <p:nvSpPr>
            <p:cNvPr id="14376" name="Rectangle 95"/>
            <p:cNvSpPr>
              <a:spLocks noChangeArrowheads="1"/>
            </p:cNvSpPr>
            <p:nvPr/>
          </p:nvSpPr>
          <p:spPr bwMode="auto">
            <a:xfrm>
              <a:off x="97" y="2886"/>
              <a:ext cx="50" cy="97"/>
            </a:xfrm>
            <a:prstGeom prst="rect">
              <a:avLst/>
            </a:prstGeom>
            <a:noFill/>
            <a:ln w="9525">
              <a:noFill/>
              <a:miter lim="800000"/>
              <a:headEnd/>
              <a:tailEnd/>
            </a:ln>
          </p:spPr>
          <p:txBody>
            <a:bodyPr wrap="none" lIns="0" tIns="0" rIns="0" bIns="0">
              <a:spAutoFit/>
            </a:bodyPr>
            <a:lstStyle/>
            <a:p>
              <a:r>
                <a:rPr lang="sr-Latn-CS" sz="900" i="1">
                  <a:solidFill>
                    <a:srgbClr val="000000"/>
                  </a:solidFill>
                </a:rPr>
                <a:t> </a:t>
              </a:r>
              <a:endParaRPr lang="sr-Latn-CS"/>
            </a:p>
          </p:txBody>
        </p:sp>
        <p:sp>
          <p:nvSpPr>
            <p:cNvPr id="14377" name="Rectangle 96"/>
            <p:cNvSpPr>
              <a:spLocks noChangeArrowheads="1"/>
            </p:cNvSpPr>
            <p:nvPr/>
          </p:nvSpPr>
          <p:spPr bwMode="auto">
            <a:xfrm>
              <a:off x="10" y="2282"/>
              <a:ext cx="4" cy="5"/>
            </a:xfrm>
            <a:prstGeom prst="rect">
              <a:avLst/>
            </a:prstGeom>
            <a:solidFill>
              <a:srgbClr val="000000"/>
            </a:solidFill>
            <a:ln w="9525">
              <a:noFill/>
              <a:miter lim="800000"/>
              <a:headEnd/>
              <a:tailEnd/>
            </a:ln>
          </p:spPr>
          <p:txBody>
            <a:bodyPr/>
            <a:lstStyle/>
            <a:p>
              <a:endParaRPr lang="hr-HR"/>
            </a:p>
          </p:txBody>
        </p:sp>
        <p:sp>
          <p:nvSpPr>
            <p:cNvPr id="14378" name="Rectangle 97"/>
            <p:cNvSpPr>
              <a:spLocks noChangeArrowheads="1"/>
            </p:cNvSpPr>
            <p:nvPr/>
          </p:nvSpPr>
          <p:spPr bwMode="auto">
            <a:xfrm>
              <a:off x="14" y="2282"/>
              <a:ext cx="3890" cy="5"/>
            </a:xfrm>
            <a:prstGeom prst="rect">
              <a:avLst/>
            </a:prstGeom>
            <a:solidFill>
              <a:srgbClr val="000000"/>
            </a:solidFill>
            <a:ln w="9525">
              <a:noFill/>
              <a:miter lim="800000"/>
              <a:headEnd/>
              <a:tailEnd/>
            </a:ln>
          </p:spPr>
          <p:txBody>
            <a:bodyPr/>
            <a:lstStyle/>
            <a:p>
              <a:endParaRPr lang="hr-HR"/>
            </a:p>
          </p:txBody>
        </p:sp>
        <p:sp>
          <p:nvSpPr>
            <p:cNvPr id="14379" name="Rectangle 98"/>
            <p:cNvSpPr>
              <a:spLocks noChangeArrowheads="1"/>
            </p:cNvSpPr>
            <p:nvPr/>
          </p:nvSpPr>
          <p:spPr bwMode="auto">
            <a:xfrm>
              <a:off x="3904" y="2282"/>
              <a:ext cx="4" cy="5"/>
            </a:xfrm>
            <a:prstGeom prst="rect">
              <a:avLst/>
            </a:prstGeom>
            <a:solidFill>
              <a:srgbClr val="000000"/>
            </a:solidFill>
            <a:ln w="9525">
              <a:noFill/>
              <a:miter lim="800000"/>
              <a:headEnd/>
              <a:tailEnd/>
            </a:ln>
          </p:spPr>
          <p:txBody>
            <a:bodyPr/>
            <a:lstStyle/>
            <a:p>
              <a:endParaRPr lang="hr-HR"/>
            </a:p>
          </p:txBody>
        </p:sp>
        <p:sp>
          <p:nvSpPr>
            <p:cNvPr id="14380" name="Rectangle 99"/>
            <p:cNvSpPr>
              <a:spLocks noChangeArrowheads="1"/>
            </p:cNvSpPr>
            <p:nvPr/>
          </p:nvSpPr>
          <p:spPr bwMode="auto">
            <a:xfrm>
              <a:off x="10" y="2287"/>
              <a:ext cx="4" cy="723"/>
            </a:xfrm>
            <a:prstGeom prst="rect">
              <a:avLst/>
            </a:prstGeom>
            <a:solidFill>
              <a:srgbClr val="000000"/>
            </a:solidFill>
            <a:ln w="9525">
              <a:noFill/>
              <a:miter lim="800000"/>
              <a:headEnd/>
              <a:tailEnd/>
            </a:ln>
          </p:spPr>
          <p:txBody>
            <a:bodyPr/>
            <a:lstStyle/>
            <a:p>
              <a:endParaRPr lang="hr-HR"/>
            </a:p>
          </p:txBody>
        </p:sp>
        <p:sp>
          <p:nvSpPr>
            <p:cNvPr id="14381" name="Rectangle 100"/>
            <p:cNvSpPr>
              <a:spLocks noChangeArrowheads="1"/>
            </p:cNvSpPr>
            <p:nvPr/>
          </p:nvSpPr>
          <p:spPr bwMode="auto">
            <a:xfrm>
              <a:off x="3904" y="2287"/>
              <a:ext cx="4" cy="723"/>
            </a:xfrm>
            <a:prstGeom prst="rect">
              <a:avLst/>
            </a:prstGeom>
            <a:solidFill>
              <a:srgbClr val="000000"/>
            </a:solidFill>
            <a:ln w="9525">
              <a:noFill/>
              <a:miter lim="800000"/>
              <a:headEnd/>
              <a:tailEnd/>
            </a:ln>
          </p:spPr>
          <p:txBody>
            <a:bodyPr/>
            <a:lstStyle/>
            <a:p>
              <a:endParaRPr lang="hr-HR"/>
            </a:p>
          </p:txBody>
        </p:sp>
        <p:sp>
          <p:nvSpPr>
            <p:cNvPr id="14382" name="Rectangle 101"/>
            <p:cNvSpPr>
              <a:spLocks noChangeArrowheads="1"/>
            </p:cNvSpPr>
            <p:nvPr/>
          </p:nvSpPr>
          <p:spPr bwMode="auto">
            <a:xfrm>
              <a:off x="97" y="3039"/>
              <a:ext cx="62" cy="119"/>
            </a:xfrm>
            <a:prstGeom prst="rect">
              <a:avLst/>
            </a:prstGeom>
            <a:noFill/>
            <a:ln w="9525">
              <a:noFill/>
              <a:miter lim="800000"/>
              <a:headEnd/>
              <a:tailEnd/>
            </a:ln>
          </p:spPr>
          <p:txBody>
            <a:bodyPr wrap="none" lIns="0" tIns="0" rIns="0" bIns="0">
              <a:spAutoFit/>
            </a:bodyPr>
            <a:lstStyle/>
            <a:p>
              <a:r>
                <a:rPr lang="sr-Latn-CS" sz="1100">
                  <a:solidFill>
                    <a:srgbClr val="000000"/>
                  </a:solidFill>
                </a:rPr>
                <a:t> </a:t>
              </a:r>
              <a:endParaRPr lang="sr-Latn-CS"/>
            </a:p>
          </p:txBody>
        </p:sp>
        <p:sp>
          <p:nvSpPr>
            <p:cNvPr id="14383" name="Rectangle 102"/>
            <p:cNvSpPr>
              <a:spLocks noChangeArrowheads="1"/>
            </p:cNvSpPr>
            <p:nvPr/>
          </p:nvSpPr>
          <p:spPr bwMode="auto">
            <a:xfrm>
              <a:off x="36" y="3166"/>
              <a:ext cx="62" cy="119"/>
            </a:xfrm>
            <a:prstGeom prst="rect">
              <a:avLst/>
            </a:prstGeom>
            <a:noFill/>
            <a:ln w="9525">
              <a:noFill/>
              <a:miter lim="800000"/>
              <a:headEnd/>
              <a:tailEnd/>
            </a:ln>
          </p:spPr>
          <p:txBody>
            <a:bodyPr wrap="none" lIns="0" tIns="0" rIns="0" bIns="0">
              <a:spAutoFit/>
            </a:bodyPr>
            <a:lstStyle/>
            <a:p>
              <a:r>
                <a:rPr lang="sr-Latn-CS" sz="1100">
                  <a:solidFill>
                    <a:srgbClr val="000000"/>
                  </a:solidFill>
                </a:rPr>
                <a:t> </a:t>
              </a:r>
              <a:endParaRPr lang="sr-Latn-CS"/>
            </a:p>
          </p:txBody>
        </p:sp>
        <p:sp>
          <p:nvSpPr>
            <p:cNvPr id="14384" name="Rectangle 103"/>
            <p:cNvSpPr>
              <a:spLocks noChangeArrowheads="1"/>
            </p:cNvSpPr>
            <p:nvPr/>
          </p:nvSpPr>
          <p:spPr bwMode="auto">
            <a:xfrm>
              <a:off x="36" y="3294"/>
              <a:ext cx="62" cy="119"/>
            </a:xfrm>
            <a:prstGeom prst="rect">
              <a:avLst/>
            </a:prstGeom>
            <a:noFill/>
            <a:ln w="9525">
              <a:noFill/>
              <a:miter lim="800000"/>
              <a:headEnd/>
              <a:tailEnd/>
            </a:ln>
          </p:spPr>
          <p:txBody>
            <a:bodyPr wrap="none" lIns="0" tIns="0" rIns="0" bIns="0">
              <a:spAutoFit/>
            </a:bodyPr>
            <a:lstStyle/>
            <a:p>
              <a:r>
                <a:rPr lang="sr-Latn-CS" sz="1100">
                  <a:solidFill>
                    <a:srgbClr val="000000"/>
                  </a:solidFill>
                </a:rPr>
                <a:t> </a:t>
              </a:r>
              <a:endParaRPr lang="sr-Latn-CS"/>
            </a:p>
          </p:txBody>
        </p:sp>
        <p:sp>
          <p:nvSpPr>
            <p:cNvPr id="14385" name="Rectangle 104"/>
            <p:cNvSpPr>
              <a:spLocks noChangeArrowheads="1"/>
            </p:cNvSpPr>
            <p:nvPr/>
          </p:nvSpPr>
          <p:spPr bwMode="auto">
            <a:xfrm>
              <a:off x="36" y="3421"/>
              <a:ext cx="62" cy="119"/>
            </a:xfrm>
            <a:prstGeom prst="rect">
              <a:avLst/>
            </a:prstGeom>
            <a:noFill/>
            <a:ln w="9525">
              <a:noFill/>
              <a:miter lim="800000"/>
              <a:headEnd/>
              <a:tailEnd/>
            </a:ln>
          </p:spPr>
          <p:txBody>
            <a:bodyPr wrap="none" lIns="0" tIns="0" rIns="0" bIns="0">
              <a:spAutoFit/>
            </a:bodyPr>
            <a:lstStyle/>
            <a:p>
              <a:r>
                <a:rPr lang="sr-Latn-CS" sz="1100">
                  <a:solidFill>
                    <a:srgbClr val="000000"/>
                  </a:solidFill>
                </a:rPr>
                <a:t> </a:t>
              </a:r>
              <a:endParaRPr lang="sr-Latn-CS"/>
            </a:p>
          </p:txBody>
        </p:sp>
        <p:sp>
          <p:nvSpPr>
            <p:cNvPr id="14386" name="Rectangle 105"/>
            <p:cNvSpPr>
              <a:spLocks noChangeArrowheads="1"/>
            </p:cNvSpPr>
            <p:nvPr/>
          </p:nvSpPr>
          <p:spPr bwMode="auto">
            <a:xfrm>
              <a:off x="36" y="3548"/>
              <a:ext cx="62" cy="119"/>
            </a:xfrm>
            <a:prstGeom prst="rect">
              <a:avLst/>
            </a:prstGeom>
            <a:noFill/>
            <a:ln w="9525">
              <a:noFill/>
              <a:miter lim="800000"/>
              <a:headEnd/>
              <a:tailEnd/>
            </a:ln>
          </p:spPr>
          <p:txBody>
            <a:bodyPr wrap="none" lIns="0" tIns="0" rIns="0" bIns="0">
              <a:spAutoFit/>
            </a:bodyPr>
            <a:lstStyle/>
            <a:p>
              <a:r>
                <a:rPr lang="sr-Latn-CS" sz="1100">
                  <a:solidFill>
                    <a:srgbClr val="000000"/>
                  </a:solidFill>
                </a:rPr>
                <a:t> </a:t>
              </a:r>
              <a:endParaRPr lang="sr-Latn-CS"/>
            </a:p>
          </p:txBody>
        </p:sp>
        <p:sp>
          <p:nvSpPr>
            <p:cNvPr id="14387" name="Rectangle 106"/>
            <p:cNvSpPr>
              <a:spLocks noChangeArrowheads="1"/>
            </p:cNvSpPr>
            <p:nvPr/>
          </p:nvSpPr>
          <p:spPr bwMode="auto">
            <a:xfrm>
              <a:off x="36" y="3675"/>
              <a:ext cx="62" cy="119"/>
            </a:xfrm>
            <a:prstGeom prst="rect">
              <a:avLst/>
            </a:prstGeom>
            <a:noFill/>
            <a:ln w="9525">
              <a:noFill/>
              <a:miter lim="800000"/>
              <a:headEnd/>
              <a:tailEnd/>
            </a:ln>
          </p:spPr>
          <p:txBody>
            <a:bodyPr wrap="none" lIns="0" tIns="0" rIns="0" bIns="0">
              <a:spAutoFit/>
            </a:bodyPr>
            <a:lstStyle/>
            <a:p>
              <a:r>
                <a:rPr lang="sr-Latn-CS" sz="1100">
                  <a:solidFill>
                    <a:srgbClr val="000000"/>
                  </a:solidFill>
                </a:rPr>
                <a:t> </a:t>
              </a:r>
              <a:endParaRPr lang="sr-Latn-CS"/>
            </a:p>
          </p:txBody>
        </p:sp>
        <p:sp>
          <p:nvSpPr>
            <p:cNvPr id="14388" name="Rectangle 107"/>
            <p:cNvSpPr>
              <a:spLocks noChangeArrowheads="1"/>
            </p:cNvSpPr>
            <p:nvPr/>
          </p:nvSpPr>
          <p:spPr bwMode="auto">
            <a:xfrm>
              <a:off x="10" y="3010"/>
              <a:ext cx="4" cy="789"/>
            </a:xfrm>
            <a:prstGeom prst="rect">
              <a:avLst/>
            </a:prstGeom>
            <a:solidFill>
              <a:srgbClr val="000000"/>
            </a:solidFill>
            <a:ln w="9525">
              <a:noFill/>
              <a:miter lim="800000"/>
              <a:headEnd/>
              <a:tailEnd/>
            </a:ln>
          </p:spPr>
          <p:txBody>
            <a:bodyPr/>
            <a:lstStyle/>
            <a:p>
              <a:endParaRPr lang="hr-HR"/>
            </a:p>
          </p:txBody>
        </p:sp>
        <p:sp>
          <p:nvSpPr>
            <p:cNvPr id="14389" name="Rectangle 108"/>
            <p:cNvSpPr>
              <a:spLocks noChangeArrowheads="1"/>
            </p:cNvSpPr>
            <p:nvPr/>
          </p:nvSpPr>
          <p:spPr bwMode="auto">
            <a:xfrm>
              <a:off x="10" y="3799"/>
              <a:ext cx="4" cy="4"/>
            </a:xfrm>
            <a:prstGeom prst="rect">
              <a:avLst/>
            </a:prstGeom>
            <a:solidFill>
              <a:srgbClr val="000000"/>
            </a:solidFill>
            <a:ln w="9525">
              <a:noFill/>
              <a:miter lim="800000"/>
              <a:headEnd/>
              <a:tailEnd/>
            </a:ln>
          </p:spPr>
          <p:txBody>
            <a:bodyPr/>
            <a:lstStyle/>
            <a:p>
              <a:endParaRPr lang="hr-HR"/>
            </a:p>
          </p:txBody>
        </p:sp>
        <p:sp>
          <p:nvSpPr>
            <p:cNvPr id="14390" name="Rectangle 109"/>
            <p:cNvSpPr>
              <a:spLocks noChangeArrowheads="1"/>
            </p:cNvSpPr>
            <p:nvPr/>
          </p:nvSpPr>
          <p:spPr bwMode="auto">
            <a:xfrm>
              <a:off x="10" y="3799"/>
              <a:ext cx="4" cy="4"/>
            </a:xfrm>
            <a:prstGeom prst="rect">
              <a:avLst/>
            </a:prstGeom>
            <a:solidFill>
              <a:srgbClr val="000000"/>
            </a:solidFill>
            <a:ln w="9525">
              <a:noFill/>
              <a:miter lim="800000"/>
              <a:headEnd/>
              <a:tailEnd/>
            </a:ln>
          </p:spPr>
          <p:txBody>
            <a:bodyPr/>
            <a:lstStyle/>
            <a:p>
              <a:endParaRPr lang="hr-HR"/>
            </a:p>
          </p:txBody>
        </p:sp>
        <p:sp>
          <p:nvSpPr>
            <p:cNvPr id="14391" name="Rectangle 110"/>
            <p:cNvSpPr>
              <a:spLocks noChangeArrowheads="1"/>
            </p:cNvSpPr>
            <p:nvPr/>
          </p:nvSpPr>
          <p:spPr bwMode="auto">
            <a:xfrm>
              <a:off x="14" y="3799"/>
              <a:ext cx="3890" cy="4"/>
            </a:xfrm>
            <a:prstGeom prst="rect">
              <a:avLst/>
            </a:prstGeom>
            <a:solidFill>
              <a:srgbClr val="000000"/>
            </a:solidFill>
            <a:ln w="9525">
              <a:noFill/>
              <a:miter lim="800000"/>
              <a:headEnd/>
              <a:tailEnd/>
            </a:ln>
          </p:spPr>
          <p:txBody>
            <a:bodyPr/>
            <a:lstStyle/>
            <a:p>
              <a:endParaRPr lang="hr-HR"/>
            </a:p>
          </p:txBody>
        </p:sp>
        <p:sp>
          <p:nvSpPr>
            <p:cNvPr id="14392" name="Rectangle 111"/>
            <p:cNvSpPr>
              <a:spLocks noChangeArrowheads="1"/>
            </p:cNvSpPr>
            <p:nvPr/>
          </p:nvSpPr>
          <p:spPr bwMode="auto">
            <a:xfrm>
              <a:off x="3904" y="3010"/>
              <a:ext cx="4" cy="789"/>
            </a:xfrm>
            <a:prstGeom prst="rect">
              <a:avLst/>
            </a:prstGeom>
            <a:solidFill>
              <a:srgbClr val="000000"/>
            </a:solidFill>
            <a:ln w="9525">
              <a:noFill/>
              <a:miter lim="800000"/>
              <a:headEnd/>
              <a:tailEnd/>
            </a:ln>
          </p:spPr>
          <p:txBody>
            <a:bodyPr/>
            <a:lstStyle/>
            <a:p>
              <a:endParaRPr lang="hr-HR"/>
            </a:p>
          </p:txBody>
        </p:sp>
        <p:sp>
          <p:nvSpPr>
            <p:cNvPr id="14393" name="Rectangle 112"/>
            <p:cNvSpPr>
              <a:spLocks noChangeArrowheads="1"/>
            </p:cNvSpPr>
            <p:nvPr/>
          </p:nvSpPr>
          <p:spPr bwMode="auto">
            <a:xfrm>
              <a:off x="3904" y="3799"/>
              <a:ext cx="4" cy="4"/>
            </a:xfrm>
            <a:prstGeom prst="rect">
              <a:avLst/>
            </a:prstGeom>
            <a:solidFill>
              <a:srgbClr val="000000"/>
            </a:solidFill>
            <a:ln w="9525">
              <a:noFill/>
              <a:miter lim="800000"/>
              <a:headEnd/>
              <a:tailEnd/>
            </a:ln>
          </p:spPr>
          <p:txBody>
            <a:bodyPr/>
            <a:lstStyle/>
            <a:p>
              <a:endParaRPr lang="hr-HR"/>
            </a:p>
          </p:txBody>
        </p:sp>
        <p:sp>
          <p:nvSpPr>
            <p:cNvPr id="14394" name="Rectangle 113"/>
            <p:cNvSpPr>
              <a:spLocks noChangeArrowheads="1"/>
            </p:cNvSpPr>
            <p:nvPr/>
          </p:nvSpPr>
          <p:spPr bwMode="auto">
            <a:xfrm>
              <a:off x="3904" y="3799"/>
              <a:ext cx="4" cy="4"/>
            </a:xfrm>
            <a:prstGeom prst="rect">
              <a:avLst/>
            </a:prstGeom>
            <a:solidFill>
              <a:srgbClr val="000000"/>
            </a:solidFill>
            <a:ln w="9525">
              <a:noFill/>
              <a:miter lim="800000"/>
              <a:headEnd/>
              <a:tailEnd/>
            </a:ln>
          </p:spPr>
          <p:txBody>
            <a:bodyPr/>
            <a:lstStyle/>
            <a:p>
              <a:endParaRPr lang="hr-HR"/>
            </a:p>
          </p:txBody>
        </p:sp>
        <p:sp>
          <p:nvSpPr>
            <p:cNvPr id="14395" name="Rectangle 114"/>
            <p:cNvSpPr>
              <a:spLocks noChangeArrowheads="1"/>
            </p:cNvSpPr>
            <p:nvPr/>
          </p:nvSpPr>
          <p:spPr bwMode="auto">
            <a:xfrm>
              <a:off x="-109" y="3805"/>
              <a:ext cx="71" cy="155"/>
            </a:xfrm>
            <a:prstGeom prst="rect">
              <a:avLst/>
            </a:prstGeom>
            <a:noFill/>
            <a:ln w="9525">
              <a:noFill/>
              <a:miter lim="800000"/>
              <a:headEnd/>
              <a:tailEnd/>
            </a:ln>
          </p:spPr>
          <p:txBody>
            <a:bodyPr wrap="none" lIns="0" tIns="0" rIns="0" bIns="0">
              <a:spAutoFit/>
            </a:bodyPr>
            <a:lstStyle/>
            <a:p>
              <a:r>
                <a:rPr lang="sr-Latn-CS" sz="1300">
                  <a:solidFill>
                    <a:srgbClr val="000000"/>
                  </a:solidFill>
                  <a:latin typeface="Times New Roman" pitchFamily="18" charset="0"/>
                </a:rPr>
                <a:t> </a:t>
              </a:r>
              <a:endParaRPr lang="sr-Latn-CS"/>
            </a:p>
          </p:txBody>
        </p:sp>
      </p:grpSp>
      <p:sp>
        <p:nvSpPr>
          <p:cNvPr id="114" name="TextBox 113"/>
          <p:cNvSpPr txBox="1">
            <a:spLocks noChangeArrowheads="1"/>
          </p:cNvSpPr>
          <p:nvPr/>
        </p:nvSpPr>
        <p:spPr bwMode="auto">
          <a:xfrm>
            <a:off x="6500813" y="142875"/>
            <a:ext cx="2286000" cy="646113"/>
          </a:xfrm>
          <a:prstGeom prst="rect">
            <a:avLst/>
          </a:prstGeom>
          <a:noFill/>
          <a:ln w="9525">
            <a:noFill/>
            <a:miter lim="800000"/>
            <a:headEnd/>
            <a:tailEnd/>
          </a:ln>
        </p:spPr>
        <p:txBody>
          <a:bodyPr>
            <a:spAutoFit/>
          </a:bodyPr>
          <a:lstStyle/>
          <a:p>
            <a:r>
              <a:rPr lang="hr-HR">
                <a:solidFill>
                  <a:srgbClr val="DE6E46"/>
                </a:solidFill>
              </a:rPr>
              <a:t>Part V</a:t>
            </a:r>
          </a:p>
          <a:p>
            <a:r>
              <a:rPr lang="hr-HR" b="1">
                <a:solidFill>
                  <a:srgbClr val="2FB1CC"/>
                </a:solidFill>
              </a:rPr>
              <a:t>OPIS PROJEKTA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box(in)">
                                      <p:cBhvr>
                                        <p:cTn id="7" dur="500"/>
                                        <p:tgtEl>
                                          <p:spTgt spid="114"/>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noChangeAspect="1"/>
          </p:cNvGrpSpPr>
          <p:nvPr/>
        </p:nvGrpSpPr>
        <p:grpSpPr bwMode="auto">
          <a:xfrm>
            <a:off x="0" y="3000375"/>
            <a:ext cx="6191250" cy="2597150"/>
            <a:chOff x="0" y="1890"/>
            <a:chExt cx="3900" cy="1636"/>
          </a:xfrm>
        </p:grpSpPr>
        <p:sp>
          <p:nvSpPr>
            <p:cNvPr id="15436" name="AutoShape 5"/>
            <p:cNvSpPr>
              <a:spLocks noChangeAspect="1" noChangeArrowheads="1" noTextEdit="1"/>
            </p:cNvSpPr>
            <p:nvPr/>
          </p:nvSpPr>
          <p:spPr bwMode="auto">
            <a:xfrm>
              <a:off x="0" y="1890"/>
              <a:ext cx="3900" cy="1636"/>
            </a:xfrm>
            <a:prstGeom prst="rect">
              <a:avLst/>
            </a:prstGeom>
            <a:noFill/>
            <a:ln w="9525">
              <a:noFill/>
              <a:miter lim="800000"/>
              <a:headEnd/>
              <a:tailEnd/>
            </a:ln>
          </p:spPr>
          <p:txBody>
            <a:bodyPr/>
            <a:lstStyle/>
            <a:p>
              <a:endParaRPr lang="hr-HR"/>
            </a:p>
          </p:txBody>
        </p:sp>
        <p:sp>
          <p:nvSpPr>
            <p:cNvPr id="15437" name="Rectangle 7"/>
            <p:cNvSpPr>
              <a:spLocks noChangeArrowheads="1"/>
            </p:cNvSpPr>
            <p:nvPr/>
          </p:nvSpPr>
          <p:spPr bwMode="auto">
            <a:xfrm>
              <a:off x="139" y="1894"/>
              <a:ext cx="20" cy="149"/>
            </a:xfrm>
            <a:prstGeom prst="rect">
              <a:avLst/>
            </a:prstGeom>
            <a:solidFill>
              <a:srgbClr val="E5E5E5"/>
            </a:solidFill>
            <a:ln w="9525">
              <a:noFill/>
              <a:miter lim="800000"/>
              <a:headEnd/>
              <a:tailEnd/>
            </a:ln>
          </p:spPr>
          <p:txBody>
            <a:bodyPr/>
            <a:lstStyle/>
            <a:p>
              <a:endParaRPr lang="hr-HR"/>
            </a:p>
          </p:txBody>
        </p:sp>
        <p:sp>
          <p:nvSpPr>
            <p:cNvPr id="15438" name="Rectangle 8"/>
            <p:cNvSpPr>
              <a:spLocks noChangeArrowheads="1"/>
            </p:cNvSpPr>
            <p:nvPr/>
          </p:nvSpPr>
          <p:spPr bwMode="auto">
            <a:xfrm>
              <a:off x="3744" y="1894"/>
              <a:ext cx="20" cy="149"/>
            </a:xfrm>
            <a:prstGeom prst="rect">
              <a:avLst/>
            </a:prstGeom>
            <a:solidFill>
              <a:srgbClr val="E5E5E5"/>
            </a:solidFill>
            <a:ln w="9525">
              <a:noFill/>
              <a:miter lim="800000"/>
              <a:headEnd/>
              <a:tailEnd/>
            </a:ln>
          </p:spPr>
          <p:txBody>
            <a:bodyPr/>
            <a:lstStyle/>
            <a:p>
              <a:endParaRPr lang="hr-HR"/>
            </a:p>
          </p:txBody>
        </p:sp>
        <p:sp>
          <p:nvSpPr>
            <p:cNvPr id="15439" name="Rectangle 9"/>
            <p:cNvSpPr>
              <a:spLocks noChangeArrowheads="1"/>
            </p:cNvSpPr>
            <p:nvPr/>
          </p:nvSpPr>
          <p:spPr bwMode="auto">
            <a:xfrm>
              <a:off x="159" y="1894"/>
              <a:ext cx="3585" cy="149"/>
            </a:xfrm>
            <a:prstGeom prst="rect">
              <a:avLst/>
            </a:prstGeom>
            <a:solidFill>
              <a:srgbClr val="E5E5E5"/>
            </a:solidFill>
            <a:ln w="9525">
              <a:noFill/>
              <a:miter lim="800000"/>
              <a:headEnd/>
              <a:tailEnd/>
            </a:ln>
          </p:spPr>
          <p:txBody>
            <a:bodyPr/>
            <a:lstStyle/>
            <a:p>
              <a:endParaRPr lang="hr-HR"/>
            </a:p>
          </p:txBody>
        </p:sp>
        <p:sp>
          <p:nvSpPr>
            <p:cNvPr id="15440" name="Rectangle 10"/>
            <p:cNvSpPr>
              <a:spLocks noChangeArrowheads="1"/>
            </p:cNvSpPr>
            <p:nvPr/>
          </p:nvSpPr>
          <p:spPr bwMode="auto">
            <a:xfrm>
              <a:off x="159" y="1927"/>
              <a:ext cx="969" cy="109"/>
            </a:xfrm>
            <a:prstGeom prst="rect">
              <a:avLst/>
            </a:prstGeom>
            <a:noFill/>
            <a:ln w="9525">
              <a:noFill/>
              <a:miter lim="800000"/>
              <a:headEnd/>
              <a:tailEnd/>
            </a:ln>
          </p:spPr>
          <p:txBody>
            <a:bodyPr wrap="none" lIns="0" tIns="0" rIns="0" bIns="0">
              <a:spAutoFit/>
            </a:bodyPr>
            <a:lstStyle/>
            <a:p>
              <a:r>
                <a:rPr lang="sr-Latn-CS" sz="1000" b="1" i="1">
                  <a:solidFill>
                    <a:srgbClr val="000000"/>
                  </a:solidFill>
                </a:rPr>
                <a:t>Intercultural dimension: </a:t>
              </a:r>
              <a:endParaRPr lang="sr-Latn-CS"/>
            </a:p>
          </p:txBody>
        </p:sp>
        <p:sp>
          <p:nvSpPr>
            <p:cNvPr id="15441" name="Rectangle 11"/>
            <p:cNvSpPr>
              <a:spLocks noChangeArrowheads="1"/>
            </p:cNvSpPr>
            <p:nvPr/>
          </p:nvSpPr>
          <p:spPr bwMode="auto">
            <a:xfrm>
              <a:off x="1092" y="1927"/>
              <a:ext cx="60" cy="109"/>
            </a:xfrm>
            <a:prstGeom prst="rect">
              <a:avLst/>
            </a:prstGeom>
            <a:noFill/>
            <a:ln w="9525">
              <a:noFill/>
              <a:miter lim="800000"/>
              <a:headEnd/>
              <a:tailEnd/>
            </a:ln>
          </p:spPr>
          <p:txBody>
            <a:bodyPr wrap="none" lIns="0" tIns="0" rIns="0" bIns="0">
              <a:spAutoFit/>
            </a:bodyPr>
            <a:lstStyle/>
            <a:p>
              <a:r>
                <a:rPr lang="sr-Latn-CS" sz="1000" b="1" i="1">
                  <a:solidFill>
                    <a:srgbClr val="000000"/>
                  </a:solidFill>
                </a:rPr>
                <a:t> </a:t>
              </a:r>
              <a:endParaRPr lang="sr-Latn-CS"/>
            </a:p>
          </p:txBody>
        </p:sp>
        <p:sp>
          <p:nvSpPr>
            <p:cNvPr id="15442" name="Rectangle 12"/>
            <p:cNvSpPr>
              <a:spLocks noChangeArrowheads="1"/>
            </p:cNvSpPr>
            <p:nvPr/>
          </p:nvSpPr>
          <p:spPr bwMode="auto">
            <a:xfrm>
              <a:off x="135" y="1890"/>
              <a:ext cx="4" cy="4"/>
            </a:xfrm>
            <a:prstGeom prst="rect">
              <a:avLst/>
            </a:prstGeom>
            <a:solidFill>
              <a:srgbClr val="000000"/>
            </a:solidFill>
            <a:ln w="9525">
              <a:noFill/>
              <a:miter lim="800000"/>
              <a:headEnd/>
              <a:tailEnd/>
            </a:ln>
          </p:spPr>
          <p:txBody>
            <a:bodyPr/>
            <a:lstStyle/>
            <a:p>
              <a:endParaRPr lang="hr-HR"/>
            </a:p>
          </p:txBody>
        </p:sp>
        <p:sp>
          <p:nvSpPr>
            <p:cNvPr id="15443" name="Rectangle 13"/>
            <p:cNvSpPr>
              <a:spLocks noChangeArrowheads="1"/>
            </p:cNvSpPr>
            <p:nvPr/>
          </p:nvSpPr>
          <p:spPr bwMode="auto">
            <a:xfrm>
              <a:off x="135" y="1890"/>
              <a:ext cx="4" cy="4"/>
            </a:xfrm>
            <a:prstGeom prst="rect">
              <a:avLst/>
            </a:prstGeom>
            <a:solidFill>
              <a:srgbClr val="000000"/>
            </a:solidFill>
            <a:ln w="9525">
              <a:noFill/>
              <a:miter lim="800000"/>
              <a:headEnd/>
              <a:tailEnd/>
            </a:ln>
          </p:spPr>
          <p:txBody>
            <a:bodyPr/>
            <a:lstStyle/>
            <a:p>
              <a:endParaRPr lang="hr-HR"/>
            </a:p>
          </p:txBody>
        </p:sp>
        <p:sp>
          <p:nvSpPr>
            <p:cNvPr id="15444" name="Rectangle 14"/>
            <p:cNvSpPr>
              <a:spLocks noChangeArrowheads="1"/>
            </p:cNvSpPr>
            <p:nvPr/>
          </p:nvSpPr>
          <p:spPr bwMode="auto">
            <a:xfrm>
              <a:off x="139" y="1890"/>
              <a:ext cx="3625" cy="4"/>
            </a:xfrm>
            <a:prstGeom prst="rect">
              <a:avLst/>
            </a:prstGeom>
            <a:solidFill>
              <a:srgbClr val="000000"/>
            </a:solidFill>
            <a:ln w="9525">
              <a:noFill/>
              <a:miter lim="800000"/>
              <a:headEnd/>
              <a:tailEnd/>
            </a:ln>
          </p:spPr>
          <p:txBody>
            <a:bodyPr/>
            <a:lstStyle/>
            <a:p>
              <a:endParaRPr lang="hr-HR"/>
            </a:p>
          </p:txBody>
        </p:sp>
        <p:sp>
          <p:nvSpPr>
            <p:cNvPr id="15445" name="Rectangle 15"/>
            <p:cNvSpPr>
              <a:spLocks noChangeArrowheads="1"/>
            </p:cNvSpPr>
            <p:nvPr/>
          </p:nvSpPr>
          <p:spPr bwMode="auto">
            <a:xfrm>
              <a:off x="3764" y="1890"/>
              <a:ext cx="4" cy="4"/>
            </a:xfrm>
            <a:prstGeom prst="rect">
              <a:avLst/>
            </a:prstGeom>
            <a:solidFill>
              <a:srgbClr val="000000"/>
            </a:solidFill>
            <a:ln w="9525">
              <a:noFill/>
              <a:miter lim="800000"/>
              <a:headEnd/>
              <a:tailEnd/>
            </a:ln>
          </p:spPr>
          <p:txBody>
            <a:bodyPr/>
            <a:lstStyle/>
            <a:p>
              <a:endParaRPr lang="hr-HR"/>
            </a:p>
          </p:txBody>
        </p:sp>
        <p:sp>
          <p:nvSpPr>
            <p:cNvPr id="15446" name="Rectangle 16"/>
            <p:cNvSpPr>
              <a:spLocks noChangeArrowheads="1"/>
            </p:cNvSpPr>
            <p:nvPr/>
          </p:nvSpPr>
          <p:spPr bwMode="auto">
            <a:xfrm>
              <a:off x="3764" y="1890"/>
              <a:ext cx="4" cy="4"/>
            </a:xfrm>
            <a:prstGeom prst="rect">
              <a:avLst/>
            </a:prstGeom>
            <a:solidFill>
              <a:srgbClr val="000000"/>
            </a:solidFill>
            <a:ln w="9525">
              <a:noFill/>
              <a:miter lim="800000"/>
              <a:headEnd/>
              <a:tailEnd/>
            </a:ln>
          </p:spPr>
          <p:txBody>
            <a:bodyPr/>
            <a:lstStyle/>
            <a:p>
              <a:endParaRPr lang="hr-HR"/>
            </a:p>
          </p:txBody>
        </p:sp>
        <p:sp>
          <p:nvSpPr>
            <p:cNvPr id="15447" name="Rectangle 17"/>
            <p:cNvSpPr>
              <a:spLocks noChangeArrowheads="1"/>
            </p:cNvSpPr>
            <p:nvPr/>
          </p:nvSpPr>
          <p:spPr bwMode="auto">
            <a:xfrm>
              <a:off x="135" y="1894"/>
              <a:ext cx="4" cy="149"/>
            </a:xfrm>
            <a:prstGeom prst="rect">
              <a:avLst/>
            </a:prstGeom>
            <a:solidFill>
              <a:srgbClr val="000000"/>
            </a:solidFill>
            <a:ln w="9525">
              <a:noFill/>
              <a:miter lim="800000"/>
              <a:headEnd/>
              <a:tailEnd/>
            </a:ln>
          </p:spPr>
          <p:txBody>
            <a:bodyPr/>
            <a:lstStyle/>
            <a:p>
              <a:endParaRPr lang="hr-HR"/>
            </a:p>
          </p:txBody>
        </p:sp>
        <p:sp>
          <p:nvSpPr>
            <p:cNvPr id="15448" name="Rectangle 18"/>
            <p:cNvSpPr>
              <a:spLocks noChangeArrowheads="1"/>
            </p:cNvSpPr>
            <p:nvPr/>
          </p:nvSpPr>
          <p:spPr bwMode="auto">
            <a:xfrm>
              <a:off x="3764" y="1894"/>
              <a:ext cx="4" cy="149"/>
            </a:xfrm>
            <a:prstGeom prst="rect">
              <a:avLst/>
            </a:prstGeom>
            <a:solidFill>
              <a:srgbClr val="000000"/>
            </a:solidFill>
            <a:ln w="9525">
              <a:noFill/>
              <a:miter lim="800000"/>
              <a:headEnd/>
              <a:tailEnd/>
            </a:ln>
          </p:spPr>
          <p:txBody>
            <a:bodyPr/>
            <a:lstStyle/>
            <a:p>
              <a:endParaRPr lang="hr-HR"/>
            </a:p>
          </p:txBody>
        </p:sp>
        <p:sp>
          <p:nvSpPr>
            <p:cNvPr id="15449" name="Rectangle 19"/>
            <p:cNvSpPr>
              <a:spLocks noChangeArrowheads="1"/>
            </p:cNvSpPr>
            <p:nvPr/>
          </p:nvSpPr>
          <p:spPr bwMode="auto">
            <a:xfrm>
              <a:off x="159" y="2070"/>
              <a:ext cx="2198" cy="89"/>
            </a:xfrm>
            <a:prstGeom prst="rect">
              <a:avLst/>
            </a:prstGeom>
            <a:noFill/>
            <a:ln w="9525">
              <a:noFill/>
              <a:miter lim="800000"/>
              <a:headEnd/>
              <a:tailEnd/>
            </a:ln>
          </p:spPr>
          <p:txBody>
            <a:bodyPr wrap="none" lIns="0" tIns="0" rIns="0" bIns="0">
              <a:spAutoFit/>
            </a:bodyPr>
            <a:lstStyle/>
            <a:p>
              <a:r>
                <a:rPr lang="sr-Latn-CS" sz="800" i="1">
                  <a:solidFill>
                    <a:srgbClr val="000000"/>
                  </a:solidFill>
                </a:rPr>
                <a:t>Please indicate if and how your project reflects the following characteristics: </a:t>
              </a:r>
              <a:endParaRPr lang="sr-Latn-CS"/>
            </a:p>
          </p:txBody>
        </p:sp>
        <p:sp>
          <p:nvSpPr>
            <p:cNvPr id="15450" name="Rectangle 20"/>
            <p:cNvSpPr>
              <a:spLocks noChangeArrowheads="1"/>
            </p:cNvSpPr>
            <p:nvPr/>
          </p:nvSpPr>
          <p:spPr bwMode="auto">
            <a:xfrm>
              <a:off x="2315" y="2070"/>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15451" name="Rectangle 21"/>
            <p:cNvSpPr>
              <a:spLocks noChangeArrowheads="1"/>
            </p:cNvSpPr>
            <p:nvPr/>
          </p:nvSpPr>
          <p:spPr bwMode="auto">
            <a:xfrm>
              <a:off x="169" y="2151"/>
              <a:ext cx="67" cy="91"/>
            </a:xfrm>
            <a:prstGeom prst="rect">
              <a:avLst/>
            </a:prstGeom>
            <a:noFill/>
            <a:ln w="9525">
              <a:noFill/>
              <a:miter lim="800000"/>
              <a:headEnd/>
              <a:tailEnd/>
            </a:ln>
          </p:spPr>
          <p:txBody>
            <a:bodyPr wrap="none" lIns="0" tIns="0" rIns="0" bIns="0">
              <a:spAutoFit/>
            </a:bodyPr>
            <a:lstStyle/>
            <a:p>
              <a:r>
                <a:rPr lang="sr-Latn-CS" sz="800">
                  <a:solidFill>
                    <a:srgbClr val="000000"/>
                  </a:solidFill>
                  <a:latin typeface="Symbol" pitchFamily="18" charset="2"/>
                </a:rPr>
                <a:t>·</a:t>
              </a:r>
              <a:endParaRPr lang="sr-Latn-CS"/>
            </a:p>
          </p:txBody>
        </p:sp>
        <p:sp>
          <p:nvSpPr>
            <p:cNvPr id="15452" name="Rectangle 22"/>
            <p:cNvSpPr>
              <a:spLocks noChangeArrowheads="1"/>
            </p:cNvSpPr>
            <p:nvPr/>
          </p:nvSpPr>
          <p:spPr bwMode="auto">
            <a:xfrm>
              <a:off x="199" y="2157"/>
              <a:ext cx="46" cy="86"/>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15453" name="Rectangle 23"/>
            <p:cNvSpPr>
              <a:spLocks noChangeArrowheads="1"/>
            </p:cNvSpPr>
            <p:nvPr/>
          </p:nvSpPr>
          <p:spPr bwMode="auto">
            <a:xfrm>
              <a:off x="240" y="2156"/>
              <a:ext cx="347" cy="89"/>
            </a:xfrm>
            <a:prstGeom prst="rect">
              <a:avLst/>
            </a:prstGeom>
            <a:noFill/>
            <a:ln w="9525">
              <a:noFill/>
              <a:miter lim="800000"/>
              <a:headEnd/>
              <a:tailEnd/>
            </a:ln>
          </p:spPr>
          <p:txBody>
            <a:bodyPr wrap="none" lIns="0" tIns="0" rIns="0" bIns="0">
              <a:spAutoFit/>
            </a:bodyPr>
            <a:lstStyle/>
            <a:p>
              <a:r>
                <a:rPr lang="sr-Latn-CS" sz="800" i="1">
                  <a:solidFill>
                    <a:srgbClr val="000000"/>
                  </a:solidFill>
                </a:rPr>
                <a:t>the project </a:t>
              </a:r>
              <a:endParaRPr lang="sr-Latn-CS"/>
            </a:p>
          </p:txBody>
        </p:sp>
        <p:sp>
          <p:nvSpPr>
            <p:cNvPr id="15454" name="Rectangle 24"/>
            <p:cNvSpPr>
              <a:spLocks noChangeArrowheads="1"/>
            </p:cNvSpPr>
            <p:nvPr/>
          </p:nvSpPr>
          <p:spPr bwMode="auto">
            <a:xfrm>
              <a:off x="558" y="2156"/>
              <a:ext cx="271" cy="89"/>
            </a:xfrm>
            <a:prstGeom prst="rect">
              <a:avLst/>
            </a:prstGeom>
            <a:noFill/>
            <a:ln w="9525">
              <a:noFill/>
              <a:miter lim="800000"/>
              <a:headEnd/>
              <a:tailEnd/>
            </a:ln>
          </p:spPr>
          <p:txBody>
            <a:bodyPr wrap="none" lIns="0" tIns="0" rIns="0" bIns="0">
              <a:spAutoFit/>
            </a:bodyPr>
            <a:lstStyle/>
            <a:p>
              <a:r>
                <a:rPr lang="sr-Latn-CS" sz="800" i="1">
                  <a:solidFill>
                    <a:srgbClr val="000000"/>
                  </a:solidFill>
                </a:rPr>
                <a:t>increase</a:t>
              </a:r>
              <a:endParaRPr lang="sr-Latn-CS"/>
            </a:p>
          </p:txBody>
        </p:sp>
        <p:sp>
          <p:nvSpPr>
            <p:cNvPr id="15455" name="Rectangle 25"/>
            <p:cNvSpPr>
              <a:spLocks noChangeArrowheads="1"/>
            </p:cNvSpPr>
            <p:nvPr/>
          </p:nvSpPr>
          <p:spPr bwMode="auto">
            <a:xfrm>
              <a:off x="799" y="2156"/>
              <a:ext cx="60" cy="89"/>
            </a:xfrm>
            <a:prstGeom prst="rect">
              <a:avLst/>
            </a:prstGeom>
            <a:noFill/>
            <a:ln w="9525">
              <a:noFill/>
              <a:miter lim="800000"/>
              <a:headEnd/>
              <a:tailEnd/>
            </a:ln>
          </p:spPr>
          <p:txBody>
            <a:bodyPr wrap="none" lIns="0" tIns="0" rIns="0" bIns="0">
              <a:spAutoFit/>
            </a:bodyPr>
            <a:lstStyle/>
            <a:p>
              <a:r>
                <a:rPr lang="sr-Latn-CS" sz="800" i="1">
                  <a:solidFill>
                    <a:srgbClr val="000000"/>
                  </a:solidFill>
                </a:rPr>
                <a:t>s</a:t>
              </a:r>
              <a:endParaRPr lang="sr-Latn-CS"/>
            </a:p>
          </p:txBody>
        </p:sp>
        <p:sp>
          <p:nvSpPr>
            <p:cNvPr id="15456" name="Rectangle 26"/>
            <p:cNvSpPr>
              <a:spLocks noChangeArrowheads="1"/>
            </p:cNvSpPr>
            <p:nvPr/>
          </p:nvSpPr>
          <p:spPr bwMode="auto">
            <a:xfrm>
              <a:off x="831" y="2156"/>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15457" name="Rectangle 27"/>
            <p:cNvSpPr>
              <a:spLocks noChangeArrowheads="1"/>
            </p:cNvSpPr>
            <p:nvPr/>
          </p:nvSpPr>
          <p:spPr bwMode="auto">
            <a:xfrm>
              <a:off x="850" y="2156"/>
              <a:ext cx="357" cy="89"/>
            </a:xfrm>
            <a:prstGeom prst="rect">
              <a:avLst/>
            </a:prstGeom>
            <a:noFill/>
            <a:ln w="9525">
              <a:noFill/>
              <a:miter lim="800000"/>
              <a:headEnd/>
              <a:tailEnd/>
            </a:ln>
          </p:spPr>
          <p:txBody>
            <a:bodyPr wrap="none" lIns="0" tIns="0" rIns="0" bIns="0">
              <a:spAutoFit/>
            </a:bodyPr>
            <a:lstStyle/>
            <a:p>
              <a:r>
                <a:rPr lang="sr-Latn-CS" sz="800" i="1">
                  <a:solidFill>
                    <a:srgbClr val="000000"/>
                  </a:solidFill>
                </a:rPr>
                <a:t>participants</a:t>
              </a:r>
              <a:endParaRPr lang="sr-Latn-CS"/>
            </a:p>
          </p:txBody>
        </p:sp>
        <p:sp>
          <p:nvSpPr>
            <p:cNvPr id="15458" name="Rectangle 28"/>
            <p:cNvSpPr>
              <a:spLocks noChangeArrowheads="1"/>
            </p:cNvSpPr>
            <p:nvPr/>
          </p:nvSpPr>
          <p:spPr bwMode="auto">
            <a:xfrm>
              <a:off x="1176" y="2156"/>
              <a:ext cx="750" cy="89"/>
            </a:xfrm>
            <a:prstGeom prst="rect">
              <a:avLst/>
            </a:prstGeom>
            <a:noFill/>
            <a:ln w="9525">
              <a:noFill/>
              <a:miter lim="800000"/>
              <a:headEnd/>
              <a:tailEnd/>
            </a:ln>
          </p:spPr>
          <p:txBody>
            <a:bodyPr wrap="none" lIns="0" tIns="0" rIns="0" bIns="0">
              <a:spAutoFit/>
            </a:bodyPr>
            <a:lstStyle/>
            <a:p>
              <a:r>
                <a:rPr lang="sr-Latn-CS" sz="800" i="1">
                  <a:solidFill>
                    <a:srgbClr val="000000"/>
                  </a:solidFill>
                </a:rPr>
                <a:t>' positive awareness of ot</a:t>
              </a:r>
              <a:endParaRPr lang="sr-Latn-CS"/>
            </a:p>
          </p:txBody>
        </p:sp>
        <p:sp>
          <p:nvSpPr>
            <p:cNvPr id="15459" name="Rectangle 29"/>
            <p:cNvSpPr>
              <a:spLocks noChangeArrowheads="1"/>
            </p:cNvSpPr>
            <p:nvPr/>
          </p:nvSpPr>
          <p:spPr bwMode="auto">
            <a:xfrm>
              <a:off x="1893" y="2156"/>
              <a:ext cx="364" cy="89"/>
            </a:xfrm>
            <a:prstGeom prst="rect">
              <a:avLst/>
            </a:prstGeom>
            <a:noFill/>
            <a:ln w="9525">
              <a:noFill/>
              <a:miter lim="800000"/>
              <a:headEnd/>
              <a:tailEnd/>
            </a:ln>
          </p:spPr>
          <p:txBody>
            <a:bodyPr wrap="none" lIns="0" tIns="0" rIns="0" bIns="0">
              <a:spAutoFit/>
            </a:bodyPr>
            <a:lstStyle/>
            <a:p>
              <a:r>
                <a:rPr lang="sr-Latn-CS" sz="800" i="1">
                  <a:solidFill>
                    <a:srgbClr val="000000"/>
                  </a:solidFill>
                </a:rPr>
                <a:t>her cultures</a:t>
              </a:r>
              <a:endParaRPr lang="sr-Latn-CS"/>
            </a:p>
          </p:txBody>
        </p:sp>
        <p:sp>
          <p:nvSpPr>
            <p:cNvPr id="15460" name="Rectangle 30"/>
            <p:cNvSpPr>
              <a:spLocks noChangeArrowheads="1"/>
            </p:cNvSpPr>
            <p:nvPr/>
          </p:nvSpPr>
          <p:spPr bwMode="auto">
            <a:xfrm>
              <a:off x="2227" y="2156"/>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a:t>
              </a:r>
              <a:endParaRPr lang="sr-Latn-CS"/>
            </a:p>
          </p:txBody>
        </p:sp>
        <p:sp>
          <p:nvSpPr>
            <p:cNvPr id="15461" name="Rectangle 31"/>
            <p:cNvSpPr>
              <a:spLocks noChangeArrowheads="1"/>
            </p:cNvSpPr>
            <p:nvPr/>
          </p:nvSpPr>
          <p:spPr bwMode="auto">
            <a:xfrm>
              <a:off x="2244" y="2156"/>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15462" name="Rectangle 32"/>
            <p:cNvSpPr>
              <a:spLocks noChangeArrowheads="1"/>
            </p:cNvSpPr>
            <p:nvPr/>
          </p:nvSpPr>
          <p:spPr bwMode="auto">
            <a:xfrm>
              <a:off x="169" y="2237"/>
              <a:ext cx="67" cy="91"/>
            </a:xfrm>
            <a:prstGeom prst="rect">
              <a:avLst/>
            </a:prstGeom>
            <a:noFill/>
            <a:ln w="9525">
              <a:noFill/>
              <a:miter lim="800000"/>
              <a:headEnd/>
              <a:tailEnd/>
            </a:ln>
          </p:spPr>
          <p:txBody>
            <a:bodyPr wrap="none" lIns="0" tIns="0" rIns="0" bIns="0">
              <a:spAutoFit/>
            </a:bodyPr>
            <a:lstStyle/>
            <a:p>
              <a:r>
                <a:rPr lang="sr-Latn-CS" sz="800">
                  <a:solidFill>
                    <a:srgbClr val="000000"/>
                  </a:solidFill>
                  <a:latin typeface="Symbol" pitchFamily="18" charset="2"/>
                </a:rPr>
                <a:t>·</a:t>
              </a:r>
              <a:endParaRPr lang="sr-Latn-CS"/>
            </a:p>
          </p:txBody>
        </p:sp>
        <p:sp>
          <p:nvSpPr>
            <p:cNvPr id="15463" name="Rectangle 33"/>
            <p:cNvSpPr>
              <a:spLocks noChangeArrowheads="1"/>
            </p:cNvSpPr>
            <p:nvPr/>
          </p:nvSpPr>
          <p:spPr bwMode="auto">
            <a:xfrm>
              <a:off x="199" y="2243"/>
              <a:ext cx="46" cy="86"/>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15464" name="Rectangle 34"/>
            <p:cNvSpPr>
              <a:spLocks noChangeArrowheads="1"/>
            </p:cNvSpPr>
            <p:nvPr/>
          </p:nvSpPr>
          <p:spPr bwMode="auto">
            <a:xfrm>
              <a:off x="240" y="2242"/>
              <a:ext cx="347" cy="89"/>
            </a:xfrm>
            <a:prstGeom prst="rect">
              <a:avLst/>
            </a:prstGeom>
            <a:noFill/>
            <a:ln w="9525">
              <a:noFill/>
              <a:miter lim="800000"/>
              <a:headEnd/>
              <a:tailEnd/>
            </a:ln>
          </p:spPr>
          <p:txBody>
            <a:bodyPr wrap="none" lIns="0" tIns="0" rIns="0" bIns="0">
              <a:spAutoFit/>
            </a:bodyPr>
            <a:lstStyle/>
            <a:p>
              <a:r>
                <a:rPr lang="sr-Latn-CS" sz="800" i="1">
                  <a:solidFill>
                    <a:srgbClr val="000000"/>
                  </a:solidFill>
                </a:rPr>
                <a:t>the project </a:t>
              </a:r>
              <a:endParaRPr lang="sr-Latn-CS"/>
            </a:p>
          </p:txBody>
        </p:sp>
        <p:sp>
          <p:nvSpPr>
            <p:cNvPr id="15465" name="Rectangle 35"/>
            <p:cNvSpPr>
              <a:spLocks noChangeArrowheads="1"/>
            </p:cNvSpPr>
            <p:nvPr/>
          </p:nvSpPr>
          <p:spPr bwMode="auto">
            <a:xfrm>
              <a:off x="557" y="2242"/>
              <a:ext cx="243" cy="89"/>
            </a:xfrm>
            <a:prstGeom prst="rect">
              <a:avLst/>
            </a:prstGeom>
            <a:noFill/>
            <a:ln w="9525">
              <a:noFill/>
              <a:miter lim="800000"/>
              <a:headEnd/>
              <a:tailEnd/>
            </a:ln>
          </p:spPr>
          <p:txBody>
            <a:bodyPr wrap="none" lIns="0" tIns="0" rIns="0" bIns="0">
              <a:spAutoFit/>
            </a:bodyPr>
            <a:lstStyle/>
            <a:p>
              <a:r>
                <a:rPr lang="sr-Latn-CS" sz="800" i="1">
                  <a:solidFill>
                    <a:srgbClr val="000000"/>
                  </a:solidFill>
                </a:rPr>
                <a:t>support</a:t>
              </a:r>
              <a:endParaRPr lang="sr-Latn-CS"/>
            </a:p>
          </p:txBody>
        </p:sp>
        <p:sp>
          <p:nvSpPr>
            <p:cNvPr id="15466" name="Rectangle 36"/>
            <p:cNvSpPr>
              <a:spLocks noChangeArrowheads="1"/>
            </p:cNvSpPr>
            <p:nvPr/>
          </p:nvSpPr>
          <p:spPr bwMode="auto">
            <a:xfrm>
              <a:off x="771" y="2242"/>
              <a:ext cx="60" cy="89"/>
            </a:xfrm>
            <a:prstGeom prst="rect">
              <a:avLst/>
            </a:prstGeom>
            <a:noFill/>
            <a:ln w="9525">
              <a:noFill/>
              <a:miter lim="800000"/>
              <a:headEnd/>
              <a:tailEnd/>
            </a:ln>
          </p:spPr>
          <p:txBody>
            <a:bodyPr wrap="none" lIns="0" tIns="0" rIns="0" bIns="0">
              <a:spAutoFit/>
            </a:bodyPr>
            <a:lstStyle/>
            <a:p>
              <a:r>
                <a:rPr lang="sr-Latn-CS" sz="800" i="1">
                  <a:solidFill>
                    <a:srgbClr val="000000"/>
                  </a:solidFill>
                </a:rPr>
                <a:t>s</a:t>
              </a:r>
              <a:endParaRPr lang="sr-Latn-CS"/>
            </a:p>
          </p:txBody>
        </p:sp>
        <p:sp>
          <p:nvSpPr>
            <p:cNvPr id="15467" name="Rectangle 37"/>
            <p:cNvSpPr>
              <a:spLocks noChangeArrowheads="1"/>
            </p:cNvSpPr>
            <p:nvPr/>
          </p:nvSpPr>
          <p:spPr bwMode="auto">
            <a:xfrm>
              <a:off x="802" y="2242"/>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15468" name="Rectangle 38"/>
            <p:cNvSpPr>
              <a:spLocks noChangeArrowheads="1"/>
            </p:cNvSpPr>
            <p:nvPr/>
          </p:nvSpPr>
          <p:spPr bwMode="auto">
            <a:xfrm>
              <a:off x="821" y="2242"/>
              <a:ext cx="1400" cy="89"/>
            </a:xfrm>
            <a:prstGeom prst="rect">
              <a:avLst/>
            </a:prstGeom>
            <a:noFill/>
            <a:ln w="9525">
              <a:noFill/>
              <a:miter lim="800000"/>
              <a:headEnd/>
              <a:tailEnd/>
            </a:ln>
          </p:spPr>
          <p:txBody>
            <a:bodyPr wrap="none" lIns="0" tIns="0" rIns="0" bIns="0">
              <a:spAutoFit/>
            </a:bodyPr>
            <a:lstStyle/>
            <a:p>
              <a:r>
                <a:rPr lang="sr-Latn-CS" sz="800" i="1">
                  <a:solidFill>
                    <a:srgbClr val="000000"/>
                  </a:solidFill>
                </a:rPr>
                <a:t>dialogue and intercultural encounters with other </a:t>
              </a:r>
              <a:endParaRPr lang="sr-Latn-CS"/>
            </a:p>
          </p:txBody>
        </p:sp>
        <p:sp>
          <p:nvSpPr>
            <p:cNvPr id="15469" name="Rectangle 39"/>
            <p:cNvSpPr>
              <a:spLocks noChangeArrowheads="1"/>
            </p:cNvSpPr>
            <p:nvPr/>
          </p:nvSpPr>
          <p:spPr bwMode="auto">
            <a:xfrm>
              <a:off x="2182" y="2242"/>
              <a:ext cx="357" cy="89"/>
            </a:xfrm>
            <a:prstGeom prst="rect">
              <a:avLst/>
            </a:prstGeom>
            <a:noFill/>
            <a:ln w="9525">
              <a:noFill/>
              <a:miter lim="800000"/>
              <a:headEnd/>
              <a:tailEnd/>
            </a:ln>
          </p:spPr>
          <p:txBody>
            <a:bodyPr wrap="none" lIns="0" tIns="0" rIns="0" bIns="0">
              <a:spAutoFit/>
            </a:bodyPr>
            <a:lstStyle/>
            <a:p>
              <a:r>
                <a:rPr lang="sr-Latn-CS" sz="800" i="1">
                  <a:solidFill>
                    <a:srgbClr val="000000"/>
                  </a:solidFill>
                </a:rPr>
                <a:t>participants</a:t>
              </a:r>
              <a:endParaRPr lang="sr-Latn-CS"/>
            </a:p>
          </p:txBody>
        </p:sp>
        <p:sp>
          <p:nvSpPr>
            <p:cNvPr id="15470" name="Rectangle 40"/>
            <p:cNvSpPr>
              <a:spLocks noChangeArrowheads="1"/>
            </p:cNvSpPr>
            <p:nvPr/>
          </p:nvSpPr>
          <p:spPr bwMode="auto">
            <a:xfrm>
              <a:off x="2509" y="2242"/>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15471" name="Rectangle 41"/>
            <p:cNvSpPr>
              <a:spLocks noChangeArrowheads="1"/>
            </p:cNvSpPr>
            <p:nvPr/>
          </p:nvSpPr>
          <p:spPr bwMode="auto">
            <a:xfrm>
              <a:off x="2527" y="2242"/>
              <a:ext cx="1162" cy="89"/>
            </a:xfrm>
            <a:prstGeom prst="rect">
              <a:avLst/>
            </a:prstGeom>
            <a:noFill/>
            <a:ln w="9525">
              <a:noFill/>
              <a:miter lim="800000"/>
              <a:headEnd/>
              <a:tailEnd/>
            </a:ln>
          </p:spPr>
          <p:txBody>
            <a:bodyPr wrap="none" lIns="0" tIns="0" rIns="0" bIns="0">
              <a:spAutoFit/>
            </a:bodyPr>
            <a:lstStyle/>
            <a:p>
              <a:r>
                <a:rPr lang="sr-Latn-CS" sz="800" i="1">
                  <a:solidFill>
                    <a:srgbClr val="000000"/>
                  </a:solidFill>
                </a:rPr>
                <a:t>from different backgrounds and cultures</a:t>
              </a:r>
              <a:endParaRPr lang="sr-Latn-CS"/>
            </a:p>
          </p:txBody>
        </p:sp>
        <p:sp>
          <p:nvSpPr>
            <p:cNvPr id="15472" name="Rectangle 42"/>
            <p:cNvSpPr>
              <a:spLocks noChangeArrowheads="1"/>
            </p:cNvSpPr>
            <p:nvPr/>
          </p:nvSpPr>
          <p:spPr bwMode="auto">
            <a:xfrm>
              <a:off x="3655" y="2242"/>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a:t>
              </a:r>
              <a:endParaRPr lang="sr-Latn-CS"/>
            </a:p>
          </p:txBody>
        </p:sp>
        <p:sp>
          <p:nvSpPr>
            <p:cNvPr id="15473" name="Rectangle 43"/>
            <p:cNvSpPr>
              <a:spLocks noChangeArrowheads="1"/>
            </p:cNvSpPr>
            <p:nvPr/>
          </p:nvSpPr>
          <p:spPr bwMode="auto">
            <a:xfrm>
              <a:off x="3673" y="2242"/>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15474" name="Rectangle 44"/>
            <p:cNvSpPr>
              <a:spLocks noChangeArrowheads="1"/>
            </p:cNvSpPr>
            <p:nvPr/>
          </p:nvSpPr>
          <p:spPr bwMode="auto">
            <a:xfrm>
              <a:off x="169" y="2323"/>
              <a:ext cx="67" cy="91"/>
            </a:xfrm>
            <a:prstGeom prst="rect">
              <a:avLst/>
            </a:prstGeom>
            <a:noFill/>
            <a:ln w="9525">
              <a:noFill/>
              <a:miter lim="800000"/>
              <a:headEnd/>
              <a:tailEnd/>
            </a:ln>
          </p:spPr>
          <p:txBody>
            <a:bodyPr wrap="none" lIns="0" tIns="0" rIns="0" bIns="0">
              <a:spAutoFit/>
            </a:bodyPr>
            <a:lstStyle/>
            <a:p>
              <a:r>
                <a:rPr lang="sr-Latn-CS" sz="800">
                  <a:solidFill>
                    <a:srgbClr val="000000"/>
                  </a:solidFill>
                  <a:latin typeface="Symbol" pitchFamily="18" charset="2"/>
                </a:rPr>
                <a:t>·</a:t>
              </a:r>
              <a:endParaRPr lang="sr-Latn-CS"/>
            </a:p>
          </p:txBody>
        </p:sp>
        <p:sp>
          <p:nvSpPr>
            <p:cNvPr id="15475" name="Rectangle 45"/>
            <p:cNvSpPr>
              <a:spLocks noChangeArrowheads="1"/>
            </p:cNvSpPr>
            <p:nvPr/>
          </p:nvSpPr>
          <p:spPr bwMode="auto">
            <a:xfrm>
              <a:off x="199" y="2329"/>
              <a:ext cx="46" cy="86"/>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15476" name="Rectangle 46"/>
            <p:cNvSpPr>
              <a:spLocks noChangeArrowheads="1"/>
            </p:cNvSpPr>
            <p:nvPr/>
          </p:nvSpPr>
          <p:spPr bwMode="auto">
            <a:xfrm>
              <a:off x="240" y="2328"/>
              <a:ext cx="329" cy="89"/>
            </a:xfrm>
            <a:prstGeom prst="rect">
              <a:avLst/>
            </a:prstGeom>
            <a:noFill/>
            <a:ln w="9525">
              <a:noFill/>
              <a:miter lim="800000"/>
              <a:headEnd/>
              <a:tailEnd/>
            </a:ln>
          </p:spPr>
          <p:txBody>
            <a:bodyPr wrap="none" lIns="0" tIns="0" rIns="0" bIns="0">
              <a:spAutoFit/>
            </a:bodyPr>
            <a:lstStyle/>
            <a:p>
              <a:r>
                <a:rPr lang="sr-Latn-CS" sz="800" i="1">
                  <a:solidFill>
                    <a:srgbClr val="000000"/>
                  </a:solidFill>
                </a:rPr>
                <a:t>the project</a:t>
              </a:r>
              <a:endParaRPr lang="sr-Latn-CS"/>
            </a:p>
          </p:txBody>
        </p:sp>
        <p:sp>
          <p:nvSpPr>
            <p:cNvPr id="15477" name="Rectangle 47"/>
            <p:cNvSpPr>
              <a:spLocks noChangeArrowheads="1"/>
            </p:cNvSpPr>
            <p:nvPr/>
          </p:nvSpPr>
          <p:spPr bwMode="auto">
            <a:xfrm>
              <a:off x="539" y="2328"/>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15478" name="Rectangle 48"/>
            <p:cNvSpPr>
              <a:spLocks noChangeArrowheads="1"/>
            </p:cNvSpPr>
            <p:nvPr/>
          </p:nvSpPr>
          <p:spPr bwMode="auto">
            <a:xfrm>
              <a:off x="558" y="2328"/>
              <a:ext cx="150" cy="89"/>
            </a:xfrm>
            <a:prstGeom prst="rect">
              <a:avLst/>
            </a:prstGeom>
            <a:noFill/>
            <a:ln w="9525">
              <a:noFill/>
              <a:miter lim="800000"/>
              <a:headEnd/>
              <a:tailEnd/>
            </a:ln>
          </p:spPr>
          <p:txBody>
            <a:bodyPr wrap="none" lIns="0" tIns="0" rIns="0" bIns="0">
              <a:spAutoFit/>
            </a:bodyPr>
            <a:lstStyle/>
            <a:p>
              <a:r>
                <a:rPr lang="sr-Latn-CS" sz="800" i="1">
                  <a:solidFill>
                    <a:srgbClr val="000000"/>
                  </a:solidFill>
                </a:rPr>
                <a:t>help</a:t>
              </a:r>
              <a:endParaRPr lang="sr-Latn-CS"/>
            </a:p>
          </p:txBody>
        </p:sp>
        <p:sp>
          <p:nvSpPr>
            <p:cNvPr id="15479" name="Rectangle 49"/>
            <p:cNvSpPr>
              <a:spLocks noChangeArrowheads="1"/>
            </p:cNvSpPr>
            <p:nvPr/>
          </p:nvSpPr>
          <p:spPr bwMode="auto">
            <a:xfrm>
              <a:off x="678" y="2328"/>
              <a:ext cx="60" cy="89"/>
            </a:xfrm>
            <a:prstGeom prst="rect">
              <a:avLst/>
            </a:prstGeom>
            <a:noFill/>
            <a:ln w="9525">
              <a:noFill/>
              <a:miter lim="800000"/>
              <a:headEnd/>
              <a:tailEnd/>
            </a:ln>
          </p:spPr>
          <p:txBody>
            <a:bodyPr wrap="none" lIns="0" tIns="0" rIns="0" bIns="0">
              <a:spAutoFit/>
            </a:bodyPr>
            <a:lstStyle/>
            <a:p>
              <a:r>
                <a:rPr lang="sr-Latn-CS" sz="800" i="1">
                  <a:solidFill>
                    <a:srgbClr val="000000"/>
                  </a:solidFill>
                </a:rPr>
                <a:t>s</a:t>
              </a:r>
              <a:endParaRPr lang="sr-Latn-CS"/>
            </a:p>
          </p:txBody>
        </p:sp>
        <p:sp>
          <p:nvSpPr>
            <p:cNvPr id="15480" name="Rectangle 50"/>
            <p:cNvSpPr>
              <a:spLocks noChangeArrowheads="1"/>
            </p:cNvSpPr>
            <p:nvPr/>
          </p:nvSpPr>
          <p:spPr bwMode="auto">
            <a:xfrm>
              <a:off x="710" y="2328"/>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15481" name="Rectangle 51"/>
            <p:cNvSpPr>
              <a:spLocks noChangeArrowheads="1"/>
            </p:cNvSpPr>
            <p:nvPr/>
          </p:nvSpPr>
          <p:spPr bwMode="auto">
            <a:xfrm>
              <a:off x="728" y="2328"/>
              <a:ext cx="2227" cy="89"/>
            </a:xfrm>
            <a:prstGeom prst="rect">
              <a:avLst/>
            </a:prstGeom>
            <a:noFill/>
            <a:ln w="9525">
              <a:noFill/>
              <a:miter lim="800000"/>
              <a:headEnd/>
              <a:tailEnd/>
            </a:ln>
          </p:spPr>
          <p:txBody>
            <a:bodyPr wrap="none" lIns="0" tIns="0" rIns="0" bIns="0">
              <a:spAutoFit/>
            </a:bodyPr>
            <a:lstStyle/>
            <a:p>
              <a:r>
                <a:rPr lang="sr-Latn-CS" sz="800" i="1">
                  <a:solidFill>
                    <a:srgbClr val="000000"/>
                  </a:solidFill>
                </a:rPr>
                <a:t>to prevent and combat prejudice, racism and all attitudes leading to exclusion</a:t>
              </a:r>
              <a:endParaRPr lang="sr-Latn-CS"/>
            </a:p>
          </p:txBody>
        </p:sp>
        <p:sp>
          <p:nvSpPr>
            <p:cNvPr id="15482" name="Rectangle 52"/>
            <p:cNvSpPr>
              <a:spLocks noChangeArrowheads="1"/>
            </p:cNvSpPr>
            <p:nvPr/>
          </p:nvSpPr>
          <p:spPr bwMode="auto">
            <a:xfrm>
              <a:off x="2912" y="2328"/>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a:t>
              </a:r>
              <a:endParaRPr lang="sr-Latn-CS"/>
            </a:p>
          </p:txBody>
        </p:sp>
        <p:sp>
          <p:nvSpPr>
            <p:cNvPr id="15483" name="Rectangle 53"/>
            <p:cNvSpPr>
              <a:spLocks noChangeArrowheads="1"/>
            </p:cNvSpPr>
            <p:nvPr/>
          </p:nvSpPr>
          <p:spPr bwMode="auto">
            <a:xfrm>
              <a:off x="2931" y="2328"/>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15484" name="Rectangle 54"/>
            <p:cNvSpPr>
              <a:spLocks noChangeArrowheads="1"/>
            </p:cNvSpPr>
            <p:nvPr/>
          </p:nvSpPr>
          <p:spPr bwMode="auto">
            <a:xfrm>
              <a:off x="2948" y="2328"/>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15485" name="Rectangle 55"/>
            <p:cNvSpPr>
              <a:spLocks noChangeArrowheads="1"/>
            </p:cNvSpPr>
            <p:nvPr/>
          </p:nvSpPr>
          <p:spPr bwMode="auto">
            <a:xfrm>
              <a:off x="169" y="2409"/>
              <a:ext cx="67" cy="91"/>
            </a:xfrm>
            <a:prstGeom prst="rect">
              <a:avLst/>
            </a:prstGeom>
            <a:noFill/>
            <a:ln w="9525">
              <a:noFill/>
              <a:miter lim="800000"/>
              <a:headEnd/>
              <a:tailEnd/>
            </a:ln>
          </p:spPr>
          <p:txBody>
            <a:bodyPr wrap="none" lIns="0" tIns="0" rIns="0" bIns="0">
              <a:spAutoFit/>
            </a:bodyPr>
            <a:lstStyle/>
            <a:p>
              <a:r>
                <a:rPr lang="sr-Latn-CS" sz="800">
                  <a:solidFill>
                    <a:srgbClr val="000000"/>
                  </a:solidFill>
                  <a:latin typeface="Symbol" pitchFamily="18" charset="2"/>
                </a:rPr>
                <a:t>·</a:t>
              </a:r>
              <a:endParaRPr lang="sr-Latn-CS"/>
            </a:p>
          </p:txBody>
        </p:sp>
        <p:sp>
          <p:nvSpPr>
            <p:cNvPr id="15486" name="Rectangle 56"/>
            <p:cNvSpPr>
              <a:spLocks noChangeArrowheads="1"/>
            </p:cNvSpPr>
            <p:nvPr/>
          </p:nvSpPr>
          <p:spPr bwMode="auto">
            <a:xfrm>
              <a:off x="199" y="2415"/>
              <a:ext cx="46" cy="86"/>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15487" name="Rectangle 57"/>
            <p:cNvSpPr>
              <a:spLocks noChangeArrowheads="1"/>
            </p:cNvSpPr>
            <p:nvPr/>
          </p:nvSpPr>
          <p:spPr bwMode="auto">
            <a:xfrm>
              <a:off x="240" y="2414"/>
              <a:ext cx="347" cy="89"/>
            </a:xfrm>
            <a:prstGeom prst="rect">
              <a:avLst/>
            </a:prstGeom>
            <a:noFill/>
            <a:ln w="9525">
              <a:noFill/>
              <a:miter lim="800000"/>
              <a:headEnd/>
              <a:tailEnd/>
            </a:ln>
          </p:spPr>
          <p:txBody>
            <a:bodyPr wrap="none" lIns="0" tIns="0" rIns="0" bIns="0">
              <a:spAutoFit/>
            </a:bodyPr>
            <a:lstStyle/>
            <a:p>
              <a:r>
                <a:rPr lang="sr-Latn-CS" sz="800" i="1">
                  <a:solidFill>
                    <a:srgbClr val="000000"/>
                  </a:solidFill>
                </a:rPr>
                <a:t>the project </a:t>
              </a:r>
              <a:endParaRPr lang="sr-Latn-CS"/>
            </a:p>
          </p:txBody>
        </p:sp>
        <p:sp>
          <p:nvSpPr>
            <p:cNvPr id="15488" name="Rectangle 58"/>
            <p:cNvSpPr>
              <a:spLocks noChangeArrowheads="1"/>
            </p:cNvSpPr>
            <p:nvPr/>
          </p:nvSpPr>
          <p:spPr bwMode="auto">
            <a:xfrm>
              <a:off x="558" y="2414"/>
              <a:ext cx="253" cy="89"/>
            </a:xfrm>
            <a:prstGeom prst="rect">
              <a:avLst/>
            </a:prstGeom>
            <a:noFill/>
            <a:ln w="9525">
              <a:noFill/>
              <a:miter lim="800000"/>
              <a:headEnd/>
              <a:tailEnd/>
            </a:ln>
          </p:spPr>
          <p:txBody>
            <a:bodyPr wrap="none" lIns="0" tIns="0" rIns="0" bIns="0">
              <a:spAutoFit/>
            </a:bodyPr>
            <a:lstStyle/>
            <a:p>
              <a:r>
                <a:rPr lang="sr-Latn-CS" sz="800" i="1">
                  <a:solidFill>
                    <a:srgbClr val="000000"/>
                  </a:solidFill>
                </a:rPr>
                <a:t>develop</a:t>
              </a:r>
              <a:endParaRPr lang="sr-Latn-CS"/>
            </a:p>
          </p:txBody>
        </p:sp>
        <p:sp>
          <p:nvSpPr>
            <p:cNvPr id="15489" name="Rectangle 59"/>
            <p:cNvSpPr>
              <a:spLocks noChangeArrowheads="1"/>
            </p:cNvSpPr>
            <p:nvPr/>
          </p:nvSpPr>
          <p:spPr bwMode="auto">
            <a:xfrm>
              <a:off x="781" y="2414"/>
              <a:ext cx="60" cy="89"/>
            </a:xfrm>
            <a:prstGeom prst="rect">
              <a:avLst/>
            </a:prstGeom>
            <a:noFill/>
            <a:ln w="9525">
              <a:noFill/>
              <a:miter lim="800000"/>
              <a:headEnd/>
              <a:tailEnd/>
            </a:ln>
          </p:spPr>
          <p:txBody>
            <a:bodyPr wrap="none" lIns="0" tIns="0" rIns="0" bIns="0">
              <a:spAutoFit/>
            </a:bodyPr>
            <a:lstStyle/>
            <a:p>
              <a:r>
                <a:rPr lang="sr-Latn-CS" sz="800" i="1">
                  <a:solidFill>
                    <a:srgbClr val="000000"/>
                  </a:solidFill>
                </a:rPr>
                <a:t>s</a:t>
              </a:r>
              <a:endParaRPr lang="sr-Latn-CS"/>
            </a:p>
          </p:txBody>
        </p:sp>
        <p:sp>
          <p:nvSpPr>
            <p:cNvPr id="15490" name="Rectangle 60"/>
            <p:cNvSpPr>
              <a:spLocks noChangeArrowheads="1"/>
            </p:cNvSpPr>
            <p:nvPr/>
          </p:nvSpPr>
          <p:spPr bwMode="auto">
            <a:xfrm>
              <a:off x="813" y="2414"/>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15491" name="Rectangle 61"/>
            <p:cNvSpPr>
              <a:spLocks noChangeArrowheads="1"/>
            </p:cNvSpPr>
            <p:nvPr/>
          </p:nvSpPr>
          <p:spPr bwMode="auto">
            <a:xfrm>
              <a:off x="831" y="2414"/>
              <a:ext cx="1433" cy="89"/>
            </a:xfrm>
            <a:prstGeom prst="rect">
              <a:avLst/>
            </a:prstGeom>
            <a:noFill/>
            <a:ln w="9525">
              <a:noFill/>
              <a:miter lim="800000"/>
              <a:headEnd/>
              <a:tailEnd/>
            </a:ln>
          </p:spPr>
          <p:txBody>
            <a:bodyPr wrap="none" lIns="0" tIns="0" rIns="0" bIns="0">
              <a:spAutoFit/>
            </a:bodyPr>
            <a:lstStyle/>
            <a:p>
              <a:r>
                <a:rPr lang="sr-Latn-CS" sz="800" i="1">
                  <a:solidFill>
                    <a:srgbClr val="000000"/>
                  </a:solidFill>
                </a:rPr>
                <a:t>sense of tolerance and understanding of diversity</a:t>
              </a:r>
              <a:endParaRPr lang="sr-Latn-CS"/>
            </a:p>
          </p:txBody>
        </p:sp>
        <p:sp>
          <p:nvSpPr>
            <p:cNvPr id="15492" name="Rectangle 62"/>
            <p:cNvSpPr>
              <a:spLocks noChangeArrowheads="1"/>
            </p:cNvSpPr>
            <p:nvPr/>
          </p:nvSpPr>
          <p:spPr bwMode="auto">
            <a:xfrm>
              <a:off x="2226" y="2414"/>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a:t>
              </a:r>
              <a:endParaRPr lang="sr-Latn-CS"/>
            </a:p>
          </p:txBody>
        </p:sp>
        <p:sp>
          <p:nvSpPr>
            <p:cNvPr id="15493" name="Rectangle 63"/>
            <p:cNvSpPr>
              <a:spLocks noChangeArrowheads="1"/>
            </p:cNvSpPr>
            <p:nvPr/>
          </p:nvSpPr>
          <p:spPr bwMode="auto">
            <a:xfrm>
              <a:off x="2243" y="2414"/>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15494" name="Rectangle 64"/>
            <p:cNvSpPr>
              <a:spLocks noChangeArrowheads="1"/>
            </p:cNvSpPr>
            <p:nvPr/>
          </p:nvSpPr>
          <p:spPr bwMode="auto">
            <a:xfrm>
              <a:off x="303" y="2495"/>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15495" name="Rectangle 65"/>
            <p:cNvSpPr>
              <a:spLocks noChangeArrowheads="1"/>
            </p:cNvSpPr>
            <p:nvPr/>
          </p:nvSpPr>
          <p:spPr bwMode="auto">
            <a:xfrm>
              <a:off x="135" y="2043"/>
              <a:ext cx="4" cy="4"/>
            </a:xfrm>
            <a:prstGeom prst="rect">
              <a:avLst/>
            </a:prstGeom>
            <a:solidFill>
              <a:srgbClr val="000000"/>
            </a:solidFill>
            <a:ln w="9525">
              <a:noFill/>
              <a:miter lim="800000"/>
              <a:headEnd/>
              <a:tailEnd/>
            </a:ln>
          </p:spPr>
          <p:txBody>
            <a:bodyPr/>
            <a:lstStyle/>
            <a:p>
              <a:endParaRPr lang="hr-HR"/>
            </a:p>
          </p:txBody>
        </p:sp>
        <p:sp>
          <p:nvSpPr>
            <p:cNvPr id="15496" name="Rectangle 66"/>
            <p:cNvSpPr>
              <a:spLocks noChangeArrowheads="1"/>
            </p:cNvSpPr>
            <p:nvPr/>
          </p:nvSpPr>
          <p:spPr bwMode="auto">
            <a:xfrm>
              <a:off x="139" y="2043"/>
              <a:ext cx="3625" cy="4"/>
            </a:xfrm>
            <a:prstGeom prst="rect">
              <a:avLst/>
            </a:prstGeom>
            <a:solidFill>
              <a:srgbClr val="000000"/>
            </a:solidFill>
            <a:ln w="9525">
              <a:noFill/>
              <a:miter lim="800000"/>
              <a:headEnd/>
              <a:tailEnd/>
            </a:ln>
          </p:spPr>
          <p:txBody>
            <a:bodyPr/>
            <a:lstStyle/>
            <a:p>
              <a:endParaRPr lang="hr-HR"/>
            </a:p>
          </p:txBody>
        </p:sp>
        <p:sp>
          <p:nvSpPr>
            <p:cNvPr id="15497" name="Rectangle 67"/>
            <p:cNvSpPr>
              <a:spLocks noChangeArrowheads="1"/>
            </p:cNvSpPr>
            <p:nvPr/>
          </p:nvSpPr>
          <p:spPr bwMode="auto">
            <a:xfrm>
              <a:off x="3764" y="2043"/>
              <a:ext cx="4" cy="4"/>
            </a:xfrm>
            <a:prstGeom prst="rect">
              <a:avLst/>
            </a:prstGeom>
            <a:solidFill>
              <a:srgbClr val="000000"/>
            </a:solidFill>
            <a:ln w="9525">
              <a:noFill/>
              <a:miter lim="800000"/>
              <a:headEnd/>
              <a:tailEnd/>
            </a:ln>
          </p:spPr>
          <p:txBody>
            <a:bodyPr/>
            <a:lstStyle/>
            <a:p>
              <a:endParaRPr lang="hr-HR"/>
            </a:p>
          </p:txBody>
        </p:sp>
        <p:sp>
          <p:nvSpPr>
            <p:cNvPr id="15498" name="Rectangle 68"/>
            <p:cNvSpPr>
              <a:spLocks noChangeArrowheads="1"/>
            </p:cNvSpPr>
            <p:nvPr/>
          </p:nvSpPr>
          <p:spPr bwMode="auto">
            <a:xfrm>
              <a:off x="135" y="2047"/>
              <a:ext cx="4" cy="530"/>
            </a:xfrm>
            <a:prstGeom prst="rect">
              <a:avLst/>
            </a:prstGeom>
            <a:solidFill>
              <a:srgbClr val="000000"/>
            </a:solidFill>
            <a:ln w="9525">
              <a:noFill/>
              <a:miter lim="800000"/>
              <a:headEnd/>
              <a:tailEnd/>
            </a:ln>
          </p:spPr>
          <p:txBody>
            <a:bodyPr/>
            <a:lstStyle/>
            <a:p>
              <a:endParaRPr lang="hr-HR"/>
            </a:p>
          </p:txBody>
        </p:sp>
        <p:sp>
          <p:nvSpPr>
            <p:cNvPr id="15499" name="Rectangle 69"/>
            <p:cNvSpPr>
              <a:spLocks noChangeArrowheads="1"/>
            </p:cNvSpPr>
            <p:nvPr/>
          </p:nvSpPr>
          <p:spPr bwMode="auto">
            <a:xfrm>
              <a:off x="3764" y="2047"/>
              <a:ext cx="4" cy="530"/>
            </a:xfrm>
            <a:prstGeom prst="rect">
              <a:avLst/>
            </a:prstGeom>
            <a:solidFill>
              <a:srgbClr val="000000"/>
            </a:solidFill>
            <a:ln w="9525">
              <a:noFill/>
              <a:miter lim="800000"/>
              <a:headEnd/>
              <a:tailEnd/>
            </a:ln>
          </p:spPr>
          <p:txBody>
            <a:bodyPr/>
            <a:lstStyle/>
            <a:p>
              <a:endParaRPr lang="hr-HR"/>
            </a:p>
          </p:txBody>
        </p:sp>
        <p:sp>
          <p:nvSpPr>
            <p:cNvPr id="15500" name="Rectangle 70"/>
            <p:cNvSpPr>
              <a:spLocks noChangeArrowheads="1"/>
            </p:cNvSpPr>
            <p:nvPr/>
          </p:nvSpPr>
          <p:spPr bwMode="auto">
            <a:xfrm>
              <a:off x="216" y="2603"/>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15501" name="Rectangle 71"/>
            <p:cNvSpPr>
              <a:spLocks noChangeArrowheads="1"/>
            </p:cNvSpPr>
            <p:nvPr/>
          </p:nvSpPr>
          <p:spPr bwMode="auto">
            <a:xfrm>
              <a:off x="216" y="2719"/>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15502" name="Rectangle 72"/>
            <p:cNvSpPr>
              <a:spLocks noChangeArrowheads="1"/>
            </p:cNvSpPr>
            <p:nvPr/>
          </p:nvSpPr>
          <p:spPr bwMode="auto">
            <a:xfrm>
              <a:off x="216" y="2835"/>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15503" name="Rectangle 73"/>
            <p:cNvSpPr>
              <a:spLocks noChangeArrowheads="1"/>
            </p:cNvSpPr>
            <p:nvPr/>
          </p:nvSpPr>
          <p:spPr bwMode="auto">
            <a:xfrm>
              <a:off x="216" y="2951"/>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15504" name="Rectangle 74"/>
            <p:cNvSpPr>
              <a:spLocks noChangeArrowheads="1"/>
            </p:cNvSpPr>
            <p:nvPr/>
          </p:nvSpPr>
          <p:spPr bwMode="auto">
            <a:xfrm>
              <a:off x="216" y="3067"/>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15505" name="Rectangle 75"/>
            <p:cNvSpPr>
              <a:spLocks noChangeArrowheads="1"/>
            </p:cNvSpPr>
            <p:nvPr/>
          </p:nvSpPr>
          <p:spPr bwMode="auto">
            <a:xfrm>
              <a:off x="216" y="3183"/>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15506" name="Rectangle 76"/>
            <p:cNvSpPr>
              <a:spLocks noChangeArrowheads="1"/>
            </p:cNvSpPr>
            <p:nvPr/>
          </p:nvSpPr>
          <p:spPr bwMode="auto">
            <a:xfrm>
              <a:off x="159" y="3300"/>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15507" name="Rectangle 77"/>
            <p:cNvSpPr>
              <a:spLocks noChangeArrowheads="1"/>
            </p:cNvSpPr>
            <p:nvPr/>
          </p:nvSpPr>
          <p:spPr bwMode="auto">
            <a:xfrm>
              <a:off x="135" y="2577"/>
              <a:ext cx="4" cy="837"/>
            </a:xfrm>
            <a:prstGeom prst="rect">
              <a:avLst/>
            </a:prstGeom>
            <a:solidFill>
              <a:srgbClr val="000000"/>
            </a:solidFill>
            <a:ln w="9525">
              <a:noFill/>
              <a:miter lim="800000"/>
              <a:headEnd/>
              <a:tailEnd/>
            </a:ln>
          </p:spPr>
          <p:txBody>
            <a:bodyPr/>
            <a:lstStyle/>
            <a:p>
              <a:endParaRPr lang="hr-HR"/>
            </a:p>
          </p:txBody>
        </p:sp>
        <p:sp>
          <p:nvSpPr>
            <p:cNvPr id="15508" name="Rectangle 78"/>
            <p:cNvSpPr>
              <a:spLocks noChangeArrowheads="1"/>
            </p:cNvSpPr>
            <p:nvPr/>
          </p:nvSpPr>
          <p:spPr bwMode="auto">
            <a:xfrm>
              <a:off x="135" y="3414"/>
              <a:ext cx="4" cy="4"/>
            </a:xfrm>
            <a:prstGeom prst="rect">
              <a:avLst/>
            </a:prstGeom>
            <a:solidFill>
              <a:srgbClr val="000000"/>
            </a:solidFill>
            <a:ln w="9525">
              <a:noFill/>
              <a:miter lim="800000"/>
              <a:headEnd/>
              <a:tailEnd/>
            </a:ln>
          </p:spPr>
          <p:txBody>
            <a:bodyPr/>
            <a:lstStyle/>
            <a:p>
              <a:endParaRPr lang="hr-HR"/>
            </a:p>
          </p:txBody>
        </p:sp>
        <p:sp>
          <p:nvSpPr>
            <p:cNvPr id="15509" name="Rectangle 79"/>
            <p:cNvSpPr>
              <a:spLocks noChangeArrowheads="1"/>
            </p:cNvSpPr>
            <p:nvPr/>
          </p:nvSpPr>
          <p:spPr bwMode="auto">
            <a:xfrm>
              <a:off x="135" y="3414"/>
              <a:ext cx="4" cy="4"/>
            </a:xfrm>
            <a:prstGeom prst="rect">
              <a:avLst/>
            </a:prstGeom>
            <a:solidFill>
              <a:srgbClr val="000000"/>
            </a:solidFill>
            <a:ln w="9525">
              <a:noFill/>
              <a:miter lim="800000"/>
              <a:headEnd/>
              <a:tailEnd/>
            </a:ln>
          </p:spPr>
          <p:txBody>
            <a:bodyPr/>
            <a:lstStyle/>
            <a:p>
              <a:endParaRPr lang="hr-HR"/>
            </a:p>
          </p:txBody>
        </p:sp>
        <p:sp>
          <p:nvSpPr>
            <p:cNvPr id="15510" name="Rectangle 80"/>
            <p:cNvSpPr>
              <a:spLocks noChangeArrowheads="1"/>
            </p:cNvSpPr>
            <p:nvPr/>
          </p:nvSpPr>
          <p:spPr bwMode="auto">
            <a:xfrm>
              <a:off x="139" y="3414"/>
              <a:ext cx="3625" cy="4"/>
            </a:xfrm>
            <a:prstGeom prst="rect">
              <a:avLst/>
            </a:prstGeom>
            <a:solidFill>
              <a:srgbClr val="000000"/>
            </a:solidFill>
            <a:ln w="9525">
              <a:noFill/>
              <a:miter lim="800000"/>
              <a:headEnd/>
              <a:tailEnd/>
            </a:ln>
          </p:spPr>
          <p:txBody>
            <a:bodyPr/>
            <a:lstStyle/>
            <a:p>
              <a:endParaRPr lang="hr-HR"/>
            </a:p>
          </p:txBody>
        </p:sp>
        <p:sp>
          <p:nvSpPr>
            <p:cNvPr id="15511" name="Rectangle 81"/>
            <p:cNvSpPr>
              <a:spLocks noChangeArrowheads="1"/>
            </p:cNvSpPr>
            <p:nvPr/>
          </p:nvSpPr>
          <p:spPr bwMode="auto">
            <a:xfrm>
              <a:off x="3764" y="2577"/>
              <a:ext cx="4" cy="837"/>
            </a:xfrm>
            <a:prstGeom prst="rect">
              <a:avLst/>
            </a:prstGeom>
            <a:solidFill>
              <a:srgbClr val="000000"/>
            </a:solidFill>
            <a:ln w="9525">
              <a:noFill/>
              <a:miter lim="800000"/>
              <a:headEnd/>
              <a:tailEnd/>
            </a:ln>
          </p:spPr>
          <p:txBody>
            <a:bodyPr/>
            <a:lstStyle/>
            <a:p>
              <a:endParaRPr lang="hr-HR"/>
            </a:p>
          </p:txBody>
        </p:sp>
        <p:sp>
          <p:nvSpPr>
            <p:cNvPr id="15512" name="Rectangle 82"/>
            <p:cNvSpPr>
              <a:spLocks noChangeArrowheads="1"/>
            </p:cNvSpPr>
            <p:nvPr/>
          </p:nvSpPr>
          <p:spPr bwMode="auto">
            <a:xfrm>
              <a:off x="3764" y="3414"/>
              <a:ext cx="4" cy="4"/>
            </a:xfrm>
            <a:prstGeom prst="rect">
              <a:avLst/>
            </a:prstGeom>
            <a:solidFill>
              <a:srgbClr val="000000"/>
            </a:solidFill>
            <a:ln w="9525">
              <a:noFill/>
              <a:miter lim="800000"/>
              <a:headEnd/>
              <a:tailEnd/>
            </a:ln>
          </p:spPr>
          <p:txBody>
            <a:bodyPr/>
            <a:lstStyle/>
            <a:p>
              <a:endParaRPr lang="hr-HR"/>
            </a:p>
          </p:txBody>
        </p:sp>
        <p:sp>
          <p:nvSpPr>
            <p:cNvPr id="15513" name="Rectangle 83"/>
            <p:cNvSpPr>
              <a:spLocks noChangeArrowheads="1"/>
            </p:cNvSpPr>
            <p:nvPr/>
          </p:nvSpPr>
          <p:spPr bwMode="auto">
            <a:xfrm>
              <a:off x="3764" y="3414"/>
              <a:ext cx="4" cy="4"/>
            </a:xfrm>
            <a:prstGeom prst="rect">
              <a:avLst/>
            </a:prstGeom>
            <a:solidFill>
              <a:srgbClr val="000000"/>
            </a:solidFill>
            <a:ln w="9525">
              <a:noFill/>
              <a:miter lim="800000"/>
              <a:headEnd/>
              <a:tailEnd/>
            </a:ln>
          </p:spPr>
          <p:txBody>
            <a:bodyPr/>
            <a:lstStyle/>
            <a:p>
              <a:endParaRPr lang="hr-HR"/>
            </a:p>
          </p:txBody>
        </p:sp>
        <p:sp>
          <p:nvSpPr>
            <p:cNvPr id="15514" name="Rectangle 84"/>
            <p:cNvSpPr>
              <a:spLocks noChangeArrowheads="1"/>
            </p:cNvSpPr>
            <p:nvPr/>
          </p:nvSpPr>
          <p:spPr bwMode="auto">
            <a:xfrm>
              <a:off x="24" y="3418"/>
              <a:ext cx="62" cy="133"/>
            </a:xfrm>
            <a:prstGeom prst="rect">
              <a:avLst/>
            </a:prstGeom>
            <a:noFill/>
            <a:ln w="9525">
              <a:noFill/>
              <a:miter lim="800000"/>
              <a:headEnd/>
              <a:tailEnd/>
            </a:ln>
          </p:spPr>
          <p:txBody>
            <a:bodyPr wrap="none" lIns="0" tIns="0" rIns="0" bIns="0">
              <a:spAutoFit/>
            </a:bodyPr>
            <a:lstStyle/>
            <a:p>
              <a:r>
                <a:rPr lang="sr-Latn-CS" sz="1200">
                  <a:solidFill>
                    <a:srgbClr val="000000"/>
                  </a:solidFill>
                  <a:latin typeface="Times New Roman" pitchFamily="18" charset="0"/>
                </a:rPr>
                <a:t> </a:t>
              </a:r>
              <a:endParaRPr lang="sr-Latn-CS"/>
            </a:p>
          </p:txBody>
        </p:sp>
      </p:grpSp>
      <p:grpSp>
        <p:nvGrpSpPr>
          <p:cNvPr id="3" name="Group 87"/>
          <p:cNvGrpSpPr>
            <a:grpSpLocks noChangeAspect="1"/>
          </p:cNvGrpSpPr>
          <p:nvPr/>
        </p:nvGrpSpPr>
        <p:grpSpPr bwMode="auto">
          <a:xfrm>
            <a:off x="0" y="214313"/>
            <a:ext cx="6191250" cy="2900362"/>
            <a:chOff x="0" y="135"/>
            <a:chExt cx="3900" cy="1827"/>
          </a:xfrm>
        </p:grpSpPr>
        <p:sp>
          <p:nvSpPr>
            <p:cNvPr id="15364" name="AutoShape 86"/>
            <p:cNvSpPr>
              <a:spLocks noChangeAspect="1" noChangeArrowheads="1" noTextEdit="1"/>
            </p:cNvSpPr>
            <p:nvPr/>
          </p:nvSpPr>
          <p:spPr bwMode="auto">
            <a:xfrm>
              <a:off x="0" y="135"/>
              <a:ext cx="3900" cy="1827"/>
            </a:xfrm>
            <a:prstGeom prst="rect">
              <a:avLst/>
            </a:prstGeom>
            <a:noFill/>
            <a:ln w="9525">
              <a:noFill/>
              <a:miter lim="800000"/>
              <a:headEnd/>
              <a:tailEnd/>
            </a:ln>
          </p:spPr>
          <p:txBody>
            <a:bodyPr/>
            <a:lstStyle/>
            <a:p>
              <a:endParaRPr lang="hr-HR"/>
            </a:p>
          </p:txBody>
        </p:sp>
        <p:sp>
          <p:nvSpPr>
            <p:cNvPr id="15365" name="Rectangle 88"/>
            <p:cNvSpPr>
              <a:spLocks noChangeArrowheads="1"/>
            </p:cNvSpPr>
            <p:nvPr/>
          </p:nvSpPr>
          <p:spPr bwMode="auto">
            <a:xfrm>
              <a:off x="139" y="139"/>
              <a:ext cx="20" cy="149"/>
            </a:xfrm>
            <a:prstGeom prst="rect">
              <a:avLst/>
            </a:prstGeom>
            <a:solidFill>
              <a:srgbClr val="E5E5E5"/>
            </a:solidFill>
            <a:ln w="9525">
              <a:noFill/>
              <a:miter lim="800000"/>
              <a:headEnd/>
              <a:tailEnd/>
            </a:ln>
          </p:spPr>
          <p:txBody>
            <a:bodyPr/>
            <a:lstStyle/>
            <a:p>
              <a:endParaRPr lang="hr-HR"/>
            </a:p>
          </p:txBody>
        </p:sp>
        <p:sp>
          <p:nvSpPr>
            <p:cNvPr id="15366" name="Rectangle 89"/>
            <p:cNvSpPr>
              <a:spLocks noChangeArrowheads="1"/>
            </p:cNvSpPr>
            <p:nvPr/>
          </p:nvSpPr>
          <p:spPr bwMode="auto">
            <a:xfrm>
              <a:off x="3744" y="139"/>
              <a:ext cx="20" cy="149"/>
            </a:xfrm>
            <a:prstGeom prst="rect">
              <a:avLst/>
            </a:prstGeom>
            <a:solidFill>
              <a:srgbClr val="E5E5E5"/>
            </a:solidFill>
            <a:ln w="9525">
              <a:noFill/>
              <a:miter lim="800000"/>
              <a:headEnd/>
              <a:tailEnd/>
            </a:ln>
          </p:spPr>
          <p:txBody>
            <a:bodyPr/>
            <a:lstStyle/>
            <a:p>
              <a:endParaRPr lang="hr-HR"/>
            </a:p>
          </p:txBody>
        </p:sp>
        <p:sp>
          <p:nvSpPr>
            <p:cNvPr id="15367" name="Rectangle 90"/>
            <p:cNvSpPr>
              <a:spLocks noChangeArrowheads="1"/>
            </p:cNvSpPr>
            <p:nvPr/>
          </p:nvSpPr>
          <p:spPr bwMode="auto">
            <a:xfrm>
              <a:off x="159" y="139"/>
              <a:ext cx="3585" cy="149"/>
            </a:xfrm>
            <a:prstGeom prst="rect">
              <a:avLst/>
            </a:prstGeom>
            <a:solidFill>
              <a:srgbClr val="E5E5E5"/>
            </a:solidFill>
            <a:ln w="9525">
              <a:noFill/>
              <a:miter lim="800000"/>
              <a:headEnd/>
              <a:tailEnd/>
            </a:ln>
          </p:spPr>
          <p:txBody>
            <a:bodyPr/>
            <a:lstStyle/>
            <a:p>
              <a:endParaRPr lang="hr-HR"/>
            </a:p>
          </p:txBody>
        </p:sp>
        <p:sp>
          <p:nvSpPr>
            <p:cNvPr id="15368" name="Rectangle 91"/>
            <p:cNvSpPr>
              <a:spLocks noChangeArrowheads="1"/>
            </p:cNvSpPr>
            <p:nvPr/>
          </p:nvSpPr>
          <p:spPr bwMode="auto">
            <a:xfrm>
              <a:off x="159" y="172"/>
              <a:ext cx="1397" cy="109"/>
            </a:xfrm>
            <a:prstGeom prst="rect">
              <a:avLst/>
            </a:prstGeom>
            <a:noFill/>
            <a:ln w="9525">
              <a:noFill/>
              <a:miter lim="800000"/>
              <a:headEnd/>
              <a:tailEnd/>
            </a:ln>
          </p:spPr>
          <p:txBody>
            <a:bodyPr wrap="none" lIns="0" tIns="0" rIns="0" bIns="0">
              <a:spAutoFit/>
            </a:bodyPr>
            <a:lstStyle/>
            <a:p>
              <a:r>
                <a:rPr lang="sr-Latn-CS" sz="1000" b="1" i="1">
                  <a:solidFill>
                    <a:srgbClr val="000000"/>
                  </a:solidFill>
                </a:rPr>
                <a:t>Project's content and methodology:</a:t>
              </a:r>
              <a:endParaRPr lang="sr-Latn-CS"/>
            </a:p>
          </p:txBody>
        </p:sp>
        <p:sp>
          <p:nvSpPr>
            <p:cNvPr id="15369" name="Rectangle 92"/>
            <p:cNvSpPr>
              <a:spLocks noChangeArrowheads="1"/>
            </p:cNvSpPr>
            <p:nvPr/>
          </p:nvSpPr>
          <p:spPr bwMode="auto">
            <a:xfrm>
              <a:off x="1520" y="172"/>
              <a:ext cx="60" cy="109"/>
            </a:xfrm>
            <a:prstGeom prst="rect">
              <a:avLst/>
            </a:prstGeom>
            <a:noFill/>
            <a:ln w="9525">
              <a:noFill/>
              <a:miter lim="800000"/>
              <a:headEnd/>
              <a:tailEnd/>
            </a:ln>
          </p:spPr>
          <p:txBody>
            <a:bodyPr wrap="none" lIns="0" tIns="0" rIns="0" bIns="0">
              <a:spAutoFit/>
            </a:bodyPr>
            <a:lstStyle/>
            <a:p>
              <a:r>
                <a:rPr lang="sr-Latn-CS" sz="1000" b="1" i="1">
                  <a:solidFill>
                    <a:srgbClr val="000000"/>
                  </a:solidFill>
                </a:rPr>
                <a:t> </a:t>
              </a:r>
              <a:endParaRPr lang="sr-Latn-CS"/>
            </a:p>
          </p:txBody>
        </p:sp>
        <p:sp>
          <p:nvSpPr>
            <p:cNvPr id="15370" name="Rectangle 93"/>
            <p:cNvSpPr>
              <a:spLocks noChangeArrowheads="1"/>
            </p:cNvSpPr>
            <p:nvPr/>
          </p:nvSpPr>
          <p:spPr bwMode="auto">
            <a:xfrm>
              <a:off x="135" y="135"/>
              <a:ext cx="4" cy="4"/>
            </a:xfrm>
            <a:prstGeom prst="rect">
              <a:avLst/>
            </a:prstGeom>
            <a:solidFill>
              <a:srgbClr val="000000"/>
            </a:solidFill>
            <a:ln w="9525">
              <a:noFill/>
              <a:miter lim="800000"/>
              <a:headEnd/>
              <a:tailEnd/>
            </a:ln>
          </p:spPr>
          <p:txBody>
            <a:bodyPr/>
            <a:lstStyle/>
            <a:p>
              <a:endParaRPr lang="hr-HR"/>
            </a:p>
          </p:txBody>
        </p:sp>
        <p:sp>
          <p:nvSpPr>
            <p:cNvPr id="15371" name="Rectangle 94"/>
            <p:cNvSpPr>
              <a:spLocks noChangeArrowheads="1"/>
            </p:cNvSpPr>
            <p:nvPr/>
          </p:nvSpPr>
          <p:spPr bwMode="auto">
            <a:xfrm>
              <a:off x="135" y="135"/>
              <a:ext cx="4" cy="4"/>
            </a:xfrm>
            <a:prstGeom prst="rect">
              <a:avLst/>
            </a:prstGeom>
            <a:solidFill>
              <a:srgbClr val="000000"/>
            </a:solidFill>
            <a:ln w="9525">
              <a:noFill/>
              <a:miter lim="800000"/>
              <a:headEnd/>
              <a:tailEnd/>
            </a:ln>
          </p:spPr>
          <p:txBody>
            <a:bodyPr/>
            <a:lstStyle/>
            <a:p>
              <a:endParaRPr lang="hr-HR"/>
            </a:p>
          </p:txBody>
        </p:sp>
        <p:sp>
          <p:nvSpPr>
            <p:cNvPr id="15372" name="Rectangle 95"/>
            <p:cNvSpPr>
              <a:spLocks noChangeArrowheads="1"/>
            </p:cNvSpPr>
            <p:nvPr/>
          </p:nvSpPr>
          <p:spPr bwMode="auto">
            <a:xfrm>
              <a:off x="139" y="135"/>
              <a:ext cx="3625" cy="4"/>
            </a:xfrm>
            <a:prstGeom prst="rect">
              <a:avLst/>
            </a:prstGeom>
            <a:solidFill>
              <a:srgbClr val="000000"/>
            </a:solidFill>
            <a:ln w="9525">
              <a:noFill/>
              <a:miter lim="800000"/>
              <a:headEnd/>
              <a:tailEnd/>
            </a:ln>
          </p:spPr>
          <p:txBody>
            <a:bodyPr/>
            <a:lstStyle/>
            <a:p>
              <a:endParaRPr lang="hr-HR"/>
            </a:p>
          </p:txBody>
        </p:sp>
        <p:sp>
          <p:nvSpPr>
            <p:cNvPr id="15373" name="Rectangle 96"/>
            <p:cNvSpPr>
              <a:spLocks noChangeArrowheads="1"/>
            </p:cNvSpPr>
            <p:nvPr/>
          </p:nvSpPr>
          <p:spPr bwMode="auto">
            <a:xfrm>
              <a:off x="3764" y="135"/>
              <a:ext cx="4" cy="4"/>
            </a:xfrm>
            <a:prstGeom prst="rect">
              <a:avLst/>
            </a:prstGeom>
            <a:solidFill>
              <a:srgbClr val="000000"/>
            </a:solidFill>
            <a:ln w="9525">
              <a:noFill/>
              <a:miter lim="800000"/>
              <a:headEnd/>
              <a:tailEnd/>
            </a:ln>
          </p:spPr>
          <p:txBody>
            <a:bodyPr/>
            <a:lstStyle/>
            <a:p>
              <a:endParaRPr lang="hr-HR"/>
            </a:p>
          </p:txBody>
        </p:sp>
        <p:sp>
          <p:nvSpPr>
            <p:cNvPr id="15374" name="Rectangle 97"/>
            <p:cNvSpPr>
              <a:spLocks noChangeArrowheads="1"/>
            </p:cNvSpPr>
            <p:nvPr/>
          </p:nvSpPr>
          <p:spPr bwMode="auto">
            <a:xfrm>
              <a:off x="3764" y="135"/>
              <a:ext cx="4" cy="4"/>
            </a:xfrm>
            <a:prstGeom prst="rect">
              <a:avLst/>
            </a:prstGeom>
            <a:solidFill>
              <a:srgbClr val="000000"/>
            </a:solidFill>
            <a:ln w="9525">
              <a:noFill/>
              <a:miter lim="800000"/>
              <a:headEnd/>
              <a:tailEnd/>
            </a:ln>
          </p:spPr>
          <p:txBody>
            <a:bodyPr/>
            <a:lstStyle/>
            <a:p>
              <a:endParaRPr lang="hr-HR"/>
            </a:p>
          </p:txBody>
        </p:sp>
        <p:sp>
          <p:nvSpPr>
            <p:cNvPr id="15375" name="Rectangle 98"/>
            <p:cNvSpPr>
              <a:spLocks noChangeArrowheads="1"/>
            </p:cNvSpPr>
            <p:nvPr/>
          </p:nvSpPr>
          <p:spPr bwMode="auto">
            <a:xfrm>
              <a:off x="135" y="139"/>
              <a:ext cx="4" cy="149"/>
            </a:xfrm>
            <a:prstGeom prst="rect">
              <a:avLst/>
            </a:prstGeom>
            <a:solidFill>
              <a:srgbClr val="000000"/>
            </a:solidFill>
            <a:ln w="9525">
              <a:noFill/>
              <a:miter lim="800000"/>
              <a:headEnd/>
              <a:tailEnd/>
            </a:ln>
          </p:spPr>
          <p:txBody>
            <a:bodyPr/>
            <a:lstStyle/>
            <a:p>
              <a:endParaRPr lang="hr-HR"/>
            </a:p>
          </p:txBody>
        </p:sp>
        <p:sp>
          <p:nvSpPr>
            <p:cNvPr id="15376" name="Rectangle 99"/>
            <p:cNvSpPr>
              <a:spLocks noChangeArrowheads="1"/>
            </p:cNvSpPr>
            <p:nvPr/>
          </p:nvSpPr>
          <p:spPr bwMode="auto">
            <a:xfrm>
              <a:off x="3764" y="139"/>
              <a:ext cx="4" cy="149"/>
            </a:xfrm>
            <a:prstGeom prst="rect">
              <a:avLst/>
            </a:prstGeom>
            <a:solidFill>
              <a:srgbClr val="000000"/>
            </a:solidFill>
            <a:ln w="9525">
              <a:noFill/>
              <a:miter lim="800000"/>
              <a:headEnd/>
              <a:tailEnd/>
            </a:ln>
          </p:spPr>
          <p:txBody>
            <a:bodyPr/>
            <a:lstStyle/>
            <a:p>
              <a:endParaRPr lang="hr-HR"/>
            </a:p>
          </p:txBody>
        </p:sp>
        <p:sp>
          <p:nvSpPr>
            <p:cNvPr id="15377" name="Rectangle 100"/>
            <p:cNvSpPr>
              <a:spLocks noChangeArrowheads="1"/>
            </p:cNvSpPr>
            <p:nvPr/>
          </p:nvSpPr>
          <p:spPr bwMode="auto">
            <a:xfrm>
              <a:off x="159" y="315"/>
              <a:ext cx="243" cy="89"/>
            </a:xfrm>
            <a:prstGeom prst="rect">
              <a:avLst/>
            </a:prstGeom>
            <a:noFill/>
            <a:ln w="9525">
              <a:noFill/>
              <a:miter lim="800000"/>
              <a:headEnd/>
              <a:tailEnd/>
            </a:ln>
          </p:spPr>
          <p:txBody>
            <a:bodyPr wrap="none" lIns="0" tIns="0" rIns="0" bIns="0">
              <a:spAutoFit/>
            </a:bodyPr>
            <a:lstStyle/>
            <a:p>
              <a:r>
                <a:rPr lang="sr-Latn-CS" sz="800" i="1">
                  <a:solidFill>
                    <a:srgbClr val="000000"/>
                  </a:solidFill>
                </a:rPr>
                <a:t>Please </a:t>
              </a:r>
              <a:endParaRPr lang="sr-Latn-CS"/>
            </a:p>
          </p:txBody>
        </p:sp>
        <p:sp>
          <p:nvSpPr>
            <p:cNvPr id="15378" name="Rectangle 101"/>
            <p:cNvSpPr>
              <a:spLocks noChangeArrowheads="1"/>
            </p:cNvSpPr>
            <p:nvPr/>
          </p:nvSpPr>
          <p:spPr bwMode="auto">
            <a:xfrm>
              <a:off x="373" y="315"/>
              <a:ext cx="307" cy="89"/>
            </a:xfrm>
            <a:prstGeom prst="rect">
              <a:avLst/>
            </a:prstGeom>
            <a:noFill/>
            <a:ln w="9525">
              <a:noFill/>
              <a:miter lim="800000"/>
              <a:headEnd/>
              <a:tailEnd/>
            </a:ln>
          </p:spPr>
          <p:txBody>
            <a:bodyPr wrap="none" lIns="0" tIns="0" rIns="0" bIns="0">
              <a:spAutoFit/>
            </a:bodyPr>
            <a:lstStyle/>
            <a:p>
              <a:r>
                <a:rPr lang="sr-Latn-CS" sz="800" i="1">
                  <a:solidFill>
                    <a:srgbClr val="000000"/>
                  </a:solidFill>
                </a:rPr>
                <a:t>describe: </a:t>
              </a:r>
              <a:endParaRPr lang="sr-Latn-CS"/>
            </a:p>
          </p:txBody>
        </p:sp>
        <p:sp>
          <p:nvSpPr>
            <p:cNvPr id="15379" name="Rectangle 102"/>
            <p:cNvSpPr>
              <a:spLocks noChangeArrowheads="1"/>
            </p:cNvSpPr>
            <p:nvPr/>
          </p:nvSpPr>
          <p:spPr bwMode="auto">
            <a:xfrm>
              <a:off x="650" y="315"/>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15380" name="Rectangle 103"/>
            <p:cNvSpPr>
              <a:spLocks noChangeArrowheads="1"/>
            </p:cNvSpPr>
            <p:nvPr/>
          </p:nvSpPr>
          <p:spPr bwMode="auto">
            <a:xfrm>
              <a:off x="169" y="396"/>
              <a:ext cx="67" cy="91"/>
            </a:xfrm>
            <a:prstGeom prst="rect">
              <a:avLst/>
            </a:prstGeom>
            <a:noFill/>
            <a:ln w="9525">
              <a:noFill/>
              <a:miter lim="800000"/>
              <a:headEnd/>
              <a:tailEnd/>
            </a:ln>
          </p:spPr>
          <p:txBody>
            <a:bodyPr wrap="none" lIns="0" tIns="0" rIns="0" bIns="0">
              <a:spAutoFit/>
            </a:bodyPr>
            <a:lstStyle/>
            <a:p>
              <a:r>
                <a:rPr lang="sr-Latn-CS" sz="800">
                  <a:solidFill>
                    <a:srgbClr val="000000"/>
                  </a:solidFill>
                  <a:latin typeface="Symbol" pitchFamily="18" charset="2"/>
                </a:rPr>
                <a:t>·</a:t>
              </a:r>
              <a:endParaRPr lang="sr-Latn-CS"/>
            </a:p>
          </p:txBody>
        </p:sp>
        <p:sp>
          <p:nvSpPr>
            <p:cNvPr id="15381" name="Rectangle 104"/>
            <p:cNvSpPr>
              <a:spLocks noChangeArrowheads="1"/>
            </p:cNvSpPr>
            <p:nvPr/>
          </p:nvSpPr>
          <p:spPr bwMode="auto">
            <a:xfrm>
              <a:off x="199" y="402"/>
              <a:ext cx="46" cy="86"/>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15382" name="Rectangle 105"/>
            <p:cNvSpPr>
              <a:spLocks noChangeArrowheads="1"/>
            </p:cNvSpPr>
            <p:nvPr/>
          </p:nvSpPr>
          <p:spPr bwMode="auto">
            <a:xfrm>
              <a:off x="240" y="401"/>
              <a:ext cx="407" cy="89"/>
            </a:xfrm>
            <a:prstGeom prst="rect">
              <a:avLst/>
            </a:prstGeom>
            <a:noFill/>
            <a:ln w="9525">
              <a:noFill/>
              <a:miter lim="800000"/>
              <a:headEnd/>
              <a:tailEnd/>
            </a:ln>
          </p:spPr>
          <p:txBody>
            <a:bodyPr wrap="none" lIns="0" tIns="0" rIns="0" bIns="0">
              <a:spAutoFit/>
            </a:bodyPr>
            <a:lstStyle/>
            <a:p>
              <a:r>
                <a:rPr lang="sr-Latn-CS" sz="800" i="1">
                  <a:solidFill>
                    <a:srgbClr val="000000"/>
                  </a:solidFill>
                </a:rPr>
                <a:t>the theme(s) </a:t>
              </a:r>
              <a:endParaRPr lang="sr-Latn-CS"/>
            </a:p>
          </p:txBody>
        </p:sp>
        <p:sp>
          <p:nvSpPr>
            <p:cNvPr id="15383" name="Rectangle 106"/>
            <p:cNvSpPr>
              <a:spLocks noChangeArrowheads="1"/>
            </p:cNvSpPr>
            <p:nvPr/>
          </p:nvSpPr>
          <p:spPr bwMode="auto">
            <a:xfrm>
              <a:off x="618" y="401"/>
              <a:ext cx="437" cy="89"/>
            </a:xfrm>
            <a:prstGeom prst="rect">
              <a:avLst/>
            </a:prstGeom>
            <a:noFill/>
            <a:ln w="9525">
              <a:noFill/>
              <a:miter lim="800000"/>
              <a:headEnd/>
              <a:tailEnd/>
            </a:ln>
          </p:spPr>
          <p:txBody>
            <a:bodyPr wrap="none" lIns="0" tIns="0" rIns="0" bIns="0">
              <a:spAutoFit/>
            </a:bodyPr>
            <a:lstStyle/>
            <a:p>
              <a:r>
                <a:rPr lang="sr-Latn-CS" sz="800" i="1">
                  <a:solidFill>
                    <a:srgbClr val="000000"/>
                  </a:solidFill>
                </a:rPr>
                <a:t>of the project, </a:t>
              </a:r>
              <a:endParaRPr lang="sr-Latn-CS"/>
            </a:p>
          </p:txBody>
        </p:sp>
        <p:sp>
          <p:nvSpPr>
            <p:cNvPr id="15384" name="Rectangle 107"/>
            <p:cNvSpPr>
              <a:spLocks noChangeArrowheads="1"/>
            </p:cNvSpPr>
            <p:nvPr/>
          </p:nvSpPr>
          <p:spPr bwMode="auto">
            <a:xfrm>
              <a:off x="1022" y="401"/>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15385" name="Rectangle 108"/>
            <p:cNvSpPr>
              <a:spLocks noChangeArrowheads="1"/>
            </p:cNvSpPr>
            <p:nvPr/>
          </p:nvSpPr>
          <p:spPr bwMode="auto">
            <a:xfrm>
              <a:off x="169" y="482"/>
              <a:ext cx="67" cy="91"/>
            </a:xfrm>
            <a:prstGeom prst="rect">
              <a:avLst/>
            </a:prstGeom>
            <a:noFill/>
            <a:ln w="9525">
              <a:noFill/>
              <a:miter lim="800000"/>
              <a:headEnd/>
              <a:tailEnd/>
            </a:ln>
          </p:spPr>
          <p:txBody>
            <a:bodyPr wrap="none" lIns="0" tIns="0" rIns="0" bIns="0">
              <a:spAutoFit/>
            </a:bodyPr>
            <a:lstStyle/>
            <a:p>
              <a:r>
                <a:rPr lang="sr-Latn-CS" sz="800">
                  <a:solidFill>
                    <a:srgbClr val="000000"/>
                  </a:solidFill>
                  <a:latin typeface="Symbol" pitchFamily="18" charset="2"/>
                </a:rPr>
                <a:t>·</a:t>
              </a:r>
              <a:endParaRPr lang="sr-Latn-CS"/>
            </a:p>
          </p:txBody>
        </p:sp>
        <p:sp>
          <p:nvSpPr>
            <p:cNvPr id="15386" name="Rectangle 109"/>
            <p:cNvSpPr>
              <a:spLocks noChangeArrowheads="1"/>
            </p:cNvSpPr>
            <p:nvPr/>
          </p:nvSpPr>
          <p:spPr bwMode="auto">
            <a:xfrm>
              <a:off x="199" y="488"/>
              <a:ext cx="46" cy="86"/>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15387" name="Rectangle 110"/>
            <p:cNvSpPr>
              <a:spLocks noChangeArrowheads="1"/>
            </p:cNvSpPr>
            <p:nvPr/>
          </p:nvSpPr>
          <p:spPr bwMode="auto">
            <a:xfrm>
              <a:off x="240" y="487"/>
              <a:ext cx="1028" cy="89"/>
            </a:xfrm>
            <a:prstGeom prst="rect">
              <a:avLst/>
            </a:prstGeom>
            <a:noFill/>
            <a:ln w="9525">
              <a:noFill/>
              <a:miter lim="800000"/>
              <a:headEnd/>
              <a:tailEnd/>
            </a:ln>
          </p:spPr>
          <p:txBody>
            <a:bodyPr wrap="none" lIns="0" tIns="0" rIns="0" bIns="0">
              <a:spAutoFit/>
            </a:bodyPr>
            <a:lstStyle/>
            <a:p>
              <a:r>
                <a:rPr lang="sr-Latn-CS" sz="800" i="1">
                  <a:solidFill>
                    <a:srgbClr val="000000"/>
                  </a:solidFill>
                </a:rPr>
                <a:t>how the main theme reflects the int</a:t>
              </a:r>
              <a:endParaRPr lang="sr-Latn-CS"/>
            </a:p>
          </p:txBody>
        </p:sp>
        <p:sp>
          <p:nvSpPr>
            <p:cNvPr id="15388" name="Rectangle 111"/>
            <p:cNvSpPr>
              <a:spLocks noChangeArrowheads="1"/>
            </p:cNvSpPr>
            <p:nvPr/>
          </p:nvSpPr>
          <p:spPr bwMode="auto">
            <a:xfrm>
              <a:off x="1232" y="487"/>
              <a:ext cx="960" cy="89"/>
            </a:xfrm>
            <a:prstGeom prst="rect">
              <a:avLst/>
            </a:prstGeom>
            <a:noFill/>
            <a:ln w="9525">
              <a:noFill/>
              <a:miter lim="800000"/>
              <a:headEnd/>
              <a:tailEnd/>
            </a:ln>
          </p:spPr>
          <p:txBody>
            <a:bodyPr wrap="none" lIns="0" tIns="0" rIns="0" bIns="0">
              <a:spAutoFit/>
            </a:bodyPr>
            <a:lstStyle/>
            <a:p>
              <a:r>
                <a:rPr lang="sr-Latn-CS" sz="800" i="1">
                  <a:solidFill>
                    <a:srgbClr val="000000"/>
                  </a:solidFill>
                </a:rPr>
                <a:t>erests and needs of participants,</a:t>
              </a:r>
              <a:endParaRPr lang="sr-Latn-CS"/>
            </a:p>
          </p:txBody>
        </p:sp>
        <p:sp>
          <p:nvSpPr>
            <p:cNvPr id="15389" name="Rectangle 112"/>
            <p:cNvSpPr>
              <a:spLocks noChangeArrowheads="1"/>
            </p:cNvSpPr>
            <p:nvPr/>
          </p:nvSpPr>
          <p:spPr bwMode="auto">
            <a:xfrm>
              <a:off x="2157" y="487"/>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15390" name="Rectangle 113"/>
            <p:cNvSpPr>
              <a:spLocks noChangeArrowheads="1"/>
            </p:cNvSpPr>
            <p:nvPr/>
          </p:nvSpPr>
          <p:spPr bwMode="auto">
            <a:xfrm>
              <a:off x="169" y="568"/>
              <a:ext cx="67" cy="91"/>
            </a:xfrm>
            <a:prstGeom prst="rect">
              <a:avLst/>
            </a:prstGeom>
            <a:noFill/>
            <a:ln w="9525">
              <a:noFill/>
              <a:miter lim="800000"/>
              <a:headEnd/>
              <a:tailEnd/>
            </a:ln>
          </p:spPr>
          <p:txBody>
            <a:bodyPr wrap="none" lIns="0" tIns="0" rIns="0" bIns="0">
              <a:spAutoFit/>
            </a:bodyPr>
            <a:lstStyle/>
            <a:p>
              <a:r>
                <a:rPr lang="sr-Latn-CS" sz="800">
                  <a:solidFill>
                    <a:srgbClr val="000000"/>
                  </a:solidFill>
                  <a:latin typeface="Symbol" pitchFamily="18" charset="2"/>
                </a:rPr>
                <a:t>·</a:t>
              </a:r>
              <a:endParaRPr lang="sr-Latn-CS"/>
            </a:p>
          </p:txBody>
        </p:sp>
        <p:sp>
          <p:nvSpPr>
            <p:cNvPr id="15391" name="Rectangle 114"/>
            <p:cNvSpPr>
              <a:spLocks noChangeArrowheads="1"/>
            </p:cNvSpPr>
            <p:nvPr/>
          </p:nvSpPr>
          <p:spPr bwMode="auto">
            <a:xfrm>
              <a:off x="199" y="574"/>
              <a:ext cx="46" cy="86"/>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15392" name="Rectangle 115"/>
            <p:cNvSpPr>
              <a:spLocks noChangeArrowheads="1"/>
            </p:cNvSpPr>
            <p:nvPr/>
          </p:nvSpPr>
          <p:spPr bwMode="auto">
            <a:xfrm>
              <a:off x="240" y="573"/>
              <a:ext cx="677" cy="89"/>
            </a:xfrm>
            <a:prstGeom prst="rect">
              <a:avLst/>
            </a:prstGeom>
            <a:noFill/>
            <a:ln w="9525">
              <a:noFill/>
              <a:miter lim="800000"/>
              <a:headEnd/>
              <a:tailEnd/>
            </a:ln>
          </p:spPr>
          <p:txBody>
            <a:bodyPr wrap="none" lIns="0" tIns="0" rIns="0" bIns="0">
              <a:spAutoFit/>
            </a:bodyPr>
            <a:lstStyle/>
            <a:p>
              <a:r>
                <a:rPr lang="sr-Latn-CS" sz="800" i="1">
                  <a:solidFill>
                    <a:srgbClr val="000000"/>
                  </a:solidFill>
                </a:rPr>
                <a:t>the working methods,  </a:t>
              </a:r>
              <a:endParaRPr lang="sr-Latn-CS"/>
            </a:p>
          </p:txBody>
        </p:sp>
        <p:sp>
          <p:nvSpPr>
            <p:cNvPr id="15393" name="Rectangle 116"/>
            <p:cNvSpPr>
              <a:spLocks noChangeArrowheads="1"/>
            </p:cNvSpPr>
            <p:nvPr/>
          </p:nvSpPr>
          <p:spPr bwMode="auto">
            <a:xfrm>
              <a:off x="884" y="573"/>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15394" name="Rectangle 117"/>
            <p:cNvSpPr>
              <a:spLocks noChangeArrowheads="1"/>
            </p:cNvSpPr>
            <p:nvPr/>
          </p:nvSpPr>
          <p:spPr bwMode="auto">
            <a:xfrm>
              <a:off x="169" y="654"/>
              <a:ext cx="67" cy="91"/>
            </a:xfrm>
            <a:prstGeom prst="rect">
              <a:avLst/>
            </a:prstGeom>
            <a:noFill/>
            <a:ln w="9525">
              <a:noFill/>
              <a:miter lim="800000"/>
              <a:headEnd/>
              <a:tailEnd/>
            </a:ln>
          </p:spPr>
          <p:txBody>
            <a:bodyPr wrap="none" lIns="0" tIns="0" rIns="0" bIns="0">
              <a:spAutoFit/>
            </a:bodyPr>
            <a:lstStyle/>
            <a:p>
              <a:r>
                <a:rPr lang="sr-Latn-CS" sz="800">
                  <a:solidFill>
                    <a:srgbClr val="000000"/>
                  </a:solidFill>
                  <a:latin typeface="Symbol" pitchFamily="18" charset="2"/>
                </a:rPr>
                <a:t>·</a:t>
              </a:r>
              <a:endParaRPr lang="sr-Latn-CS"/>
            </a:p>
          </p:txBody>
        </p:sp>
        <p:sp>
          <p:nvSpPr>
            <p:cNvPr id="15395" name="Rectangle 118"/>
            <p:cNvSpPr>
              <a:spLocks noChangeArrowheads="1"/>
            </p:cNvSpPr>
            <p:nvPr/>
          </p:nvSpPr>
          <p:spPr bwMode="auto">
            <a:xfrm>
              <a:off x="199" y="660"/>
              <a:ext cx="46" cy="86"/>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15396" name="Rectangle 119"/>
            <p:cNvSpPr>
              <a:spLocks noChangeArrowheads="1"/>
            </p:cNvSpPr>
            <p:nvPr/>
          </p:nvSpPr>
          <p:spPr bwMode="auto">
            <a:xfrm>
              <a:off x="240" y="659"/>
              <a:ext cx="2427" cy="89"/>
            </a:xfrm>
            <a:prstGeom prst="rect">
              <a:avLst/>
            </a:prstGeom>
            <a:noFill/>
            <a:ln w="9525">
              <a:noFill/>
              <a:miter lim="800000"/>
              <a:headEnd/>
              <a:tailEnd/>
            </a:ln>
          </p:spPr>
          <p:txBody>
            <a:bodyPr wrap="none" lIns="0" tIns="0" rIns="0" bIns="0">
              <a:spAutoFit/>
            </a:bodyPr>
            <a:lstStyle/>
            <a:p>
              <a:r>
                <a:rPr lang="sr-Latn-CS" sz="800" i="1">
                  <a:solidFill>
                    <a:srgbClr val="000000"/>
                  </a:solidFill>
                </a:rPr>
                <a:t>how the planned activities and working methods will contribute to the process of non</a:t>
              </a:r>
              <a:endParaRPr lang="sr-Latn-CS"/>
            </a:p>
          </p:txBody>
        </p:sp>
        <p:sp>
          <p:nvSpPr>
            <p:cNvPr id="15397" name="Rectangle 120"/>
            <p:cNvSpPr>
              <a:spLocks noChangeArrowheads="1"/>
            </p:cNvSpPr>
            <p:nvPr/>
          </p:nvSpPr>
          <p:spPr bwMode="auto">
            <a:xfrm>
              <a:off x="2622" y="659"/>
              <a:ext cx="49" cy="89"/>
            </a:xfrm>
            <a:prstGeom prst="rect">
              <a:avLst/>
            </a:prstGeom>
            <a:noFill/>
            <a:ln w="9525">
              <a:noFill/>
              <a:miter lim="800000"/>
              <a:headEnd/>
              <a:tailEnd/>
            </a:ln>
          </p:spPr>
          <p:txBody>
            <a:bodyPr wrap="none" lIns="0" tIns="0" rIns="0" bIns="0">
              <a:spAutoFit/>
            </a:bodyPr>
            <a:lstStyle/>
            <a:p>
              <a:r>
                <a:rPr lang="sr-Latn-CS" sz="800" i="1">
                  <a:solidFill>
                    <a:srgbClr val="000000"/>
                  </a:solidFill>
                </a:rPr>
                <a:t>-</a:t>
              </a:r>
              <a:endParaRPr lang="sr-Latn-CS"/>
            </a:p>
          </p:txBody>
        </p:sp>
        <p:sp>
          <p:nvSpPr>
            <p:cNvPr id="15398" name="Rectangle 121"/>
            <p:cNvSpPr>
              <a:spLocks noChangeArrowheads="1"/>
            </p:cNvSpPr>
            <p:nvPr/>
          </p:nvSpPr>
          <p:spPr bwMode="auto">
            <a:xfrm>
              <a:off x="2644" y="659"/>
              <a:ext cx="224" cy="89"/>
            </a:xfrm>
            <a:prstGeom prst="rect">
              <a:avLst/>
            </a:prstGeom>
            <a:noFill/>
            <a:ln w="9525">
              <a:noFill/>
              <a:miter lim="800000"/>
              <a:headEnd/>
              <a:tailEnd/>
            </a:ln>
          </p:spPr>
          <p:txBody>
            <a:bodyPr wrap="none" lIns="0" tIns="0" rIns="0" bIns="0">
              <a:spAutoFit/>
            </a:bodyPr>
            <a:lstStyle/>
            <a:p>
              <a:r>
                <a:rPr lang="sr-Latn-CS" sz="800" i="1">
                  <a:solidFill>
                    <a:srgbClr val="000000"/>
                  </a:solidFill>
                </a:rPr>
                <a:t>formal </a:t>
              </a:r>
              <a:endParaRPr lang="sr-Latn-CS"/>
            </a:p>
          </p:txBody>
        </p:sp>
        <p:sp>
          <p:nvSpPr>
            <p:cNvPr id="15399" name="Rectangle 122"/>
            <p:cNvSpPr>
              <a:spLocks noChangeArrowheads="1"/>
            </p:cNvSpPr>
            <p:nvPr/>
          </p:nvSpPr>
          <p:spPr bwMode="auto">
            <a:xfrm>
              <a:off x="2839" y="659"/>
              <a:ext cx="257" cy="89"/>
            </a:xfrm>
            <a:prstGeom prst="rect">
              <a:avLst/>
            </a:prstGeom>
            <a:noFill/>
            <a:ln w="9525">
              <a:noFill/>
              <a:miter lim="800000"/>
              <a:headEnd/>
              <a:tailEnd/>
            </a:ln>
          </p:spPr>
          <p:txBody>
            <a:bodyPr wrap="none" lIns="0" tIns="0" rIns="0" bIns="0">
              <a:spAutoFit/>
            </a:bodyPr>
            <a:lstStyle/>
            <a:p>
              <a:r>
                <a:rPr lang="sr-Latn-CS" sz="800" i="1">
                  <a:solidFill>
                    <a:srgbClr val="000000"/>
                  </a:solidFill>
                </a:rPr>
                <a:t>learning</a:t>
              </a:r>
              <a:endParaRPr lang="sr-Latn-CS"/>
            </a:p>
          </p:txBody>
        </p:sp>
        <p:sp>
          <p:nvSpPr>
            <p:cNvPr id="15400" name="Rectangle 123"/>
            <p:cNvSpPr>
              <a:spLocks noChangeArrowheads="1"/>
            </p:cNvSpPr>
            <p:nvPr/>
          </p:nvSpPr>
          <p:spPr bwMode="auto">
            <a:xfrm>
              <a:off x="3067" y="659"/>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15401" name="Rectangle 124"/>
            <p:cNvSpPr>
              <a:spLocks noChangeArrowheads="1"/>
            </p:cNvSpPr>
            <p:nvPr/>
          </p:nvSpPr>
          <p:spPr bwMode="auto">
            <a:xfrm>
              <a:off x="3085" y="659"/>
              <a:ext cx="709" cy="89"/>
            </a:xfrm>
            <a:prstGeom prst="rect">
              <a:avLst/>
            </a:prstGeom>
            <a:noFill/>
            <a:ln w="9525">
              <a:noFill/>
              <a:miter lim="800000"/>
              <a:headEnd/>
              <a:tailEnd/>
            </a:ln>
          </p:spPr>
          <p:txBody>
            <a:bodyPr wrap="none" lIns="0" tIns="0" rIns="0" bIns="0">
              <a:spAutoFit/>
            </a:bodyPr>
            <a:lstStyle/>
            <a:p>
              <a:r>
                <a:rPr lang="sr-Latn-CS" sz="800" i="1">
                  <a:solidFill>
                    <a:srgbClr val="000000"/>
                  </a:solidFill>
                </a:rPr>
                <a:t>and to the promotion of </a:t>
              </a:r>
              <a:endParaRPr lang="sr-Latn-CS"/>
            </a:p>
          </p:txBody>
        </p:sp>
        <p:sp>
          <p:nvSpPr>
            <p:cNvPr id="15402" name="Rectangle 125"/>
            <p:cNvSpPr>
              <a:spLocks noChangeArrowheads="1"/>
            </p:cNvSpPr>
            <p:nvPr/>
          </p:nvSpPr>
          <p:spPr bwMode="auto">
            <a:xfrm>
              <a:off x="240" y="732"/>
              <a:ext cx="1060" cy="89"/>
            </a:xfrm>
            <a:prstGeom prst="rect">
              <a:avLst/>
            </a:prstGeom>
            <a:noFill/>
            <a:ln w="9525">
              <a:noFill/>
              <a:miter lim="800000"/>
              <a:headEnd/>
              <a:tailEnd/>
            </a:ln>
          </p:spPr>
          <p:txBody>
            <a:bodyPr wrap="none" lIns="0" tIns="0" rIns="0" bIns="0">
              <a:spAutoFit/>
            </a:bodyPr>
            <a:lstStyle/>
            <a:p>
              <a:r>
                <a:rPr lang="sr-Latn-CS" sz="800" i="1">
                  <a:solidFill>
                    <a:srgbClr val="000000"/>
                  </a:solidFill>
                </a:rPr>
                <a:t>social and personal development of </a:t>
              </a:r>
              <a:endParaRPr lang="sr-Latn-CS"/>
            </a:p>
          </p:txBody>
        </p:sp>
        <p:sp>
          <p:nvSpPr>
            <p:cNvPr id="15403" name="Rectangle 126"/>
            <p:cNvSpPr>
              <a:spLocks noChangeArrowheads="1"/>
            </p:cNvSpPr>
            <p:nvPr/>
          </p:nvSpPr>
          <p:spPr bwMode="auto">
            <a:xfrm>
              <a:off x="1265" y="732"/>
              <a:ext cx="357" cy="89"/>
            </a:xfrm>
            <a:prstGeom prst="rect">
              <a:avLst/>
            </a:prstGeom>
            <a:noFill/>
            <a:ln w="9525">
              <a:noFill/>
              <a:miter lim="800000"/>
              <a:headEnd/>
              <a:tailEnd/>
            </a:ln>
          </p:spPr>
          <p:txBody>
            <a:bodyPr wrap="none" lIns="0" tIns="0" rIns="0" bIns="0">
              <a:spAutoFit/>
            </a:bodyPr>
            <a:lstStyle/>
            <a:p>
              <a:r>
                <a:rPr lang="sr-Latn-CS" sz="800" i="1">
                  <a:solidFill>
                    <a:srgbClr val="000000"/>
                  </a:solidFill>
                </a:rPr>
                <a:t>participants</a:t>
              </a:r>
              <a:endParaRPr lang="sr-Latn-CS"/>
            </a:p>
          </p:txBody>
        </p:sp>
        <p:sp>
          <p:nvSpPr>
            <p:cNvPr id="15404" name="Rectangle 127"/>
            <p:cNvSpPr>
              <a:spLocks noChangeArrowheads="1"/>
            </p:cNvSpPr>
            <p:nvPr/>
          </p:nvSpPr>
          <p:spPr bwMode="auto">
            <a:xfrm>
              <a:off x="1592" y="732"/>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15405" name="Rectangle 128"/>
            <p:cNvSpPr>
              <a:spLocks noChangeArrowheads="1"/>
            </p:cNvSpPr>
            <p:nvPr/>
          </p:nvSpPr>
          <p:spPr bwMode="auto">
            <a:xfrm>
              <a:off x="1610" y="732"/>
              <a:ext cx="651" cy="89"/>
            </a:xfrm>
            <a:prstGeom prst="rect">
              <a:avLst/>
            </a:prstGeom>
            <a:noFill/>
            <a:ln w="9525">
              <a:noFill/>
              <a:miter lim="800000"/>
              <a:headEnd/>
              <a:tailEnd/>
            </a:ln>
          </p:spPr>
          <p:txBody>
            <a:bodyPr wrap="none" lIns="0" tIns="0" rIns="0" bIns="0">
              <a:spAutoFit/>
            </a:bodyPr>
            <a:lstStyle/>
            <a:p>
              <a:r>
                <a:rPr lang="sr-Latn-CS" sz="800" i="1">
                  <a:solidFill>
                    <a:srgbClr val="000000"/>
                  </a:solidFill>
                </a:rPr>
                <a:t>involved in the project</a:t>
              </a:r>
              <a:endParaRPr lang="sr-Latn-CS"/>
            </a:p>
          </p:txBody>
        </p:sp>
        <p:sp>
          <p:nvSpPr>
            <p:cNvPr id="15406" name="Rectangle 129"/>
            <p:cNvSpPr>
              <a:spLocks noChangeArrowheads="1"/>
            </p:cNvSpPr>
            <p:nvPr/>
          </p:nvSpPr>
          <p:spPr bwMode="auto">
            <a:xfrm>
              <a:off x="2229" y="732"/>
              <a:ext cx="64"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15407" name="Rectangle 130"/>
            <p:cNvSpPr>
              <a:spLocks noChangeArrowheads="1"/>
            </p:cNvSpPr>
            <p:nvPr/>
          </p:nvSpPr>
          <p:spPr bwMode="auto">
            <a:xfrm>
              <a:off x="2264" y="732"/>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15408" name="Rectangle 131"/>
            <p:cNvSpPr>
              <a:spLocks noChangeArrowheads="1"/>
            </p:cNvSpPr>
            <p:nvPr/>
          </p:nvSpPr>
          <p:spPr bwMode="auto">
            <a:xfrm>
              <a:off x="169" y="813"/>
              <a:ext cx="67" cy="91"/>
            </a:xfrm>
            <a:prstGeom prst="rect">
              <a:avLst/>
            </a:prstGeom>
            <a:noFill/>
            <a:ln w="9525">
              <a:noFill/>
              <a:miter lim="800000"/>
              <a:headEnd/>
              <a:tailEnd/>
            </a:ln>
          </p:spPr>
          <p:txBody>
            <a:bodyPr wrap="none" lIns="0" tIns="0" rIns="0" bIns="0">
              <a:spAutoFit/>
            </a:bodyPr>
            <a:lstStyle/>
            <a:p>
              <a:r>
                <a:rPr lang="sr-Latn-CS" sz="800">
                  <a:solidFill>
                    <a:srgbClr val="000000"/>
                  </a:solidFill>
                  <a:latin typeface="Symbol" pitchFamily="18" charset="2"/>
                </a:rPr>
                <a:t>·</a:t>
              </a:r>
              <a:endParaRPr lang="sr-Latn-CS"/>
            </a:p>
          </p:txBody>
        </p:sp>
        <p:sp>
          <p:nvSpPr>
            <p:cNvPr id="15409" name="Rectangle 132"/>
            <p:cNvSpPr>
              <a:spLocks noChangeArrowheads="1"/>
            </p:cNvSpPr>
            <p:nvPr/>
          </p:nvSpPr>
          <p:spPr bwMode="auto">
            <a:xfrm>
              <a:off x="199" y="819"/>
              <a:ext cx="46" cy="86"/>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15410" name="Rectangle 133"/>
            <p:cNvSpPr>
              <a:spLocks noChangeArrowheads="1"/>
            </p:cNvSpPr>
            <p:nvPr/>
          </p:nvSpPr>
          <p:spPr bwMode="auto">
            <a:xfrm>
              <a:off x="240" y="818"/>
              <a:ext cx="273" cy="89"/>
            </a:xfrm>
            <a:prstGeom prst="rect">
              <a:avLst/>
            </a:prstGeom>
            <a:noFill/>
            <a:ln w="9525">
              <a:noFill/>
              <a:miter lim="800000"/>
              <a:headEnd/>
              <a:tailEnd/>
            </a:ln>
          </p:spPr>
          <p:txBody>
            <a:bodyPr wrap="none" lIns="0" tIns="0" rIns="0" bIns="0">
              <a:spAutoFit/>
            </a:bodyPr>
            <a:lstStyle/>
            <a:p>
              <a:r>
                <a:rPr lang="sr-Latn-CS" sz="800" i="1">
                  <a:solidFill>
                    <a:srgbClr val="000000"/>
                  </a:solidFill>
                </a:rPr>
                <a:t>how the </a:t>
              </a:r>
              <a:endParaRPr lang="sr-Latn-CS"/>
            </a:p>
          </p:txBody>
        </p:sp>
        <p:sp>
          <p:nvSpPr>
            <p:cNvPr id="15411" name="Rectangle 134"/>
            <p:cNvSpPr>
              <a:spLocks noChangeArrowheads="1"/>
            </p:cNvSpPr>
            <p:nvPr/>
          </p:nvSpPr>
          <p:spPr bwMode="auto">
            <a:xfrm>
              <a:off x="483" y="818"/>
              <a:ext cx="357" cy="89"/>
            </a:xfrm>
            <a:prstGeom prst="rect">
              <a:avLst/>
            </a:prstGeom>
            <a:noFill/>
            <a:ln w="9525">
              <a:noFill/>
              <a:miter lim="800000"/>
              <a:headEnd/>
              <a:tailEnd/>
            </a:ln>
          </p:spPr>
          <p:txBody>
            <a:bodyPr wrap="none" lIns="0" tIns="0" rIns="0" bIns="0">
              <a:spAutoFit/>
            </a:bodyPr>
            <a:lstStyle/>
            <a:p>
              <a:r>
                <a:rPr lang="sr-Latn-CS" sz="800" i="1">
                  <a:solidFill>
                    <a:srgbClr val="000000"/>
                  </a:solidFill>
                </a:rPr>
                <a:t>participants</a:t>
              </a:r>
              <a:endParaRPr lang="sr-Latn-CS"/>
            </a:p>
          </p:txBody>
        </p:sp>
        <p:sp>
          <p:nvSpPr>
            <p:cNvPr id="15412" name="Rectangle 135"/>
            <p:cNvSpPr>
              <a:spLocks noChangeArrowheads="1"/>
            </p:cNvSpPr>
            <p:nvPr/>
          </p:nvSpPr>
          <p:spPr bwMode="auto">
            <a:xfrm>
              <a:off x="810" y="818"/>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15413" name="Rectangle 136"/>
            <p:cNvSpPr>
              <a:spLocks noChangeArrowheads="1"/>
            </p:cNvSpPr>
            <p:nvPr/>
          </p:nvSpPr>
          <p:spPr bwMode="auto">
            <a:xfrm>
              <a:off x="827" y="818"/>
              <a:ext cx="1504" cy="89"/>
            </a:xfrm>
            <a:prstGeom prst="rect">
              <a:avLst/>
            </a:prstGeom>
            <a:noFill/>
            <a:ln w="9525">
              <a:noFill/>
              <a:miter lim="800000"/>
              <a:headEnd/>
              <a:tailEnd/>
            </a:ln>
          </p:spPr>
          <p:txBody>
            <a:bodyPr wrap="none" lIns="0" tIns="0" rIns="0" bIns="0">
              <a:spAutoFit/>
            </a:bodyPr>
            <a:lstStyle/>
            <a:p>
              <a:r>
                <a:rPr lang="sr-Latn-CS" sz="800" i="1">
                  <a:solidFill>
                    <a:srgbClr val="000000"/>
                  </a:solidFill>
                </a:rPr>
                <a:t>will be actively involved in each stage of the project.</a:t>
              </a:r>
              <a:endParaRPr lang="sr-Latn-CS"/>
            </a:p>
          </p:txBody>
        </p:sp>
        <p:sp>
          <p:nvSpPr>
            <p:cNvPr id="15414" name="Rectangle 137"/>
            <p:cNvSpPr>
              <a:spLocks noChangeArrowheads="1"/>
            </p:cNvSpPr>
            <p:nvPr/>
          </p:nvSpPr>
          <p:spPr bwMode="auto">
            <a:xfrm>
              <a:off x="2292" y="818"/>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15415" name="Rectangle 138"/>
            <p:cNvSpPr>
              <a:spLocks noChangeArrowheads="1"/>
            </p:cNvSpPr>
            <p:nvPr/>
          </p:nvSpPr>
          <p:spPr bwMode="auto">
            <a:xfrm>
              <a:off x="159" y="900"/>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15416" name="Rectangle 139"/>
            <p:cNvSpPr>
              <a:spLocks noChangeArrowheads="1"/>
            </p:cNvSpPr>
            <p:nvPr/>
          </p:nvSpPr>
          <p:spPr bwMode="auto">
            <a:xfrm>
              <a:off x="135" y="288"/>
              <a:ext cx="4" cy="3"/>
            </a:xfrm>
            <a:prstGeom prst="rect">
              <a:avLst/>
            </a:prstGeom>
            <a:solidFill>
              <a:srgbClr val="000000"/>
            </a:solidFill>
            <a:ln w="9525">
              <a:noFill/>
              <a:miter lim="800000"/>
              <a:headEnd/>
              <a:tailEnd/>
            </a:ln>
          </p:spPr>
          <p:txBody>
            <a:bodyPr/>
            <a:lstStyle/>
            <a:p>
              <a:endParaRPr lang="hr-HR"/>
            </a:p>
          </p:txBody>
        </p:sp>
        <p:sp>
          <p:nvSpPr>
            <p:cNvPr id="15417" name="Rectangle 140"/>
            <p:cNvSpPr>
              <a:spLocks noChangeArrowheads="1"/>
            </p:cNvSpPr>
            <p:nvPr/>
          </p:nvSpPr>
          <p:spPr bwMode="auto">
            <a:xfrm>
              <a:off x="139" y="288"/>
              <a:ext cx="3625" cy="3"/>
            </a:xfrm>
            <a:prstGeom prst="rect">
              <a:avLst/>
            </a:prstGeom>
            <a:solidFill>
              <a:srgbClr val="000000"/>
            </a:solidFill>
            <a:ln w="9525">
              <a:noFill/>
              <a:miter lim="800000"/>
              <a:headEnd/>
              <a:tailEnd/>
            </a:ln>
          </p:spPr>
          <p:txBody>
            <a:bodyPr/>
            <a:lstStyle/>
            <a:p>
              <a:endParaRPr lang="hr-HR"/>
            </a:p>
          </p:txBody>
        </p:sp>
        <p:sp>
          <p:nvSpPr>
            <p:cNvPr id="15418" name="Rectangle 141"/>
            <p:cNvSpPr>
              <a:spLocks noChangeArrowheads="1"/>
            </p:cNvSpPr>
            <p:nvPr/>
          </p:nvSpPr>
          <p:spPr bwMode="auto">
            <a:xfrm>
              <a:off x="3764" y="288"/>
              <a:ext cx="4" cy="3"/>
            </a:xfrm>
            <a:prstGeom prst="rect">
              <a:avLst/>
            </a:prstGeom>
            <a:solidFill>
              <a:srgbClr val="000000"/>
            </a:solidFill>
            <a:ln w="9525">
              <a:noFill/>
              <a:miter lim="800000"/>
              <a:headEnd/>
              <a:tailEnd/>
            </a:ln>
          </p:spPr>
          <p:txBody>
            <a:bodyPr/>
            <a:lstStyle/>
            <a:p>
              <a:endParaRPr lang="hr-HR"/>
            </a:p>
          </p:txBody>
        </p:sp>
        <p:sp>
          <p:nvSpPr>
            <p:cNvPr id="15419" name="Rectangle 142"/>
            <p:cNvSpPr>
              <a:spLocks noChangeArrowheads="1"/>
            </p:cNvSpPr>
            <p:nvPr/>
          </p:nvSpPr>
          <p:spPr bwMode="auto">
            <a:xfrm>
              <a:off x="135" y="291"/>
              <a:ext cx="4" cy="722"/>
            </a:xfrm>
            <a:prstGeom prst="rect">
              <a:avLst/>
            </a:prstGeom>
            <a:solidFill>
              <a:srgbClr val="000000"/>
            </a:solidFill>
            <a:ln w="9525">
              <a:noFill/>
              <a:miter lim="800000"/>
              <a:headEnd/>
              <a:tailEnd/>
            </a:ln>
          </p:spPr>
          <p:txBody>
            <a:bodyPr/>
            <a:lstStyle/>
            <a:p>
              <a:endParaRPr lang="hr-HR"/>
            </a:p>
          </p:txBody>
        </p:sp>
        <p:sp>
          <p:nvSpPr>
            <p:cNvPr id="15420" name="Rectangle 143"/>
            <p:cNvSpPr>
              <a:spLocks noChangeArrowheads="1"/>
            </p:cNvSpPr>
            <p:nvPr/>
          </p:nvSpPr>
          <p:spPr bwMode="auto">
            <a:xfrm>
              <a:off x="3764" y="291"/>
              <a:ext cx="4" cy="722"/>
            </a:xfrm>
            <a:prstGeom prst="rect">
              <a:avLst/>
            </a:prstGeom>
            <a:solidFill>
              <a:srgbClr val="000000"/>
            </a:solidFill>
            <a:ln w="9525">
              <a:noFill/>
              <a:miter lim="800000"/>
              <a:headEnd/>
              <a:tailEnd/>
            </a:ln>
          </p:spPr>
          <p:txBody>
            <a:bodyPr/>
            <a:lstStyle/>
            <a:p>
              <a:endParaRPr lang="hr-HR"/>
            </a:p>
          </p:txBody>
        </p:sp>
        <p:sp>
          <p:nvSpPr>
            <p:cNvPr id="15421" name="Rectangle 144"/>
            <p:cNvSpPr>
              <a:spLocks noChangeArrowheads="1"/>
            </p:cNvSpPr>
            <p:nvPr/>
          </p:nvSpPr>
          <p:spPr bwMode="auto">
            <a:xfrm>
              <a:off x="216" y="1039"/>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15422" name="Rectangle 145"/>
            <p:cNvSpPr>
              <a:spLocks noChangeArrowheads="1"/>
            </p:cNvSpPr>
            <p:nvPr/>
          </p:nvSpPr>
          <p:spPr bwMode="auto">
            <a:xfrm>
              <a:off x="216" y="1155"/>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15423" name="Rectangle 146"/>
            <p:cNvSpPr>
              <a:spLocks noChangeArrowheads="1"/>
            </p:cNvSpPr>
            <p:nvPr/>
          </p:nvSpPr>
          <p:spPr bwMode="auto">
            <a:xfrm>
              <a:off x="216" y="1272"/>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15424" name="Rectangle 147"/>
            <p:cNvSpPr>
              <a:spLocks noChangeArrowheads="1"/>
            </p:cNvSpPr>
            <p:nvPr/>
          </p:nvSpPr>
          <p:spPr bwMode="auto">
            <a:xfrm>
              <a:off x="159" y="1388"/>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15425" name="Rectangle 148"/>
            <p:cNvSpPr>
              <a:spLocks noChangeArrowheads="1"/>
            </p:cNvSpPr>
            <p:nvPr/>
          </p:nvSpPr>
          <p:spPr bwMode="auto">
            <a:xfrm>
              <a:off x="159" y="1503"/>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15426" name="Rectangle 149"/>
            <p:cNvSpPr>
              <a:spLocks noChangeArrowheads="1"/>
            </p:cNvSpPr>
            <p:nvPr/>
          </p:nvSpPr>
          <p:spPr bwMode="auto">
            <a:xfrm>
              <a:off x="159" y="1619"/>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15427" name="Rectangle 150"/>
            <p:cNvSpPr>
              <a:spLocks noChangeArrowheads="1"/>
            </p:cNvSpPr>
            <p:nvPr/>
          </p:nvSpPr>
          <p:spPr bwMode="auto">
            <a:xfrm>
              <a:off x="159" y="1735"/>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15428" name="Rectangle 151"/>
            <p:cNvSpPr>
              <a:spLocks noChangeArrowheads="1"/>
            </p:cNvSpPr>
            <p:nvPr/>
          </p:nvSpPr>
          <p:spPr bwMode="auto">
            <a:xfrm>
              <a:off x="135" y="1013"/>
              <a:ext cx="4" cy="836"/>
            </a:xfrm>
            <a:prstGeom prst="rect">
              <a:avLst/>
            </a:prstGeom>
            <a:solidFill>
              <a:srgbClr val="000000"/>
            </a:solidFill>
            <a:ln w="9525">
              <a:noFill/>
              <a:miter lim="800000"/>
              <a:headEnd/>
              <a:tailEnd/>
            </a:ln>
          </p:spPr>
          <p:txBody>
            <a:bodyPr/>
            <a:lstStyle/>
            <a:p>
              <a:endParaRPr lang="hr-HR"/>
            </a:p>
          </p:txBody>
        </p:sp>
        <p:sp>
          <p:nvSpPr>
            <p:cNvPr id="15429" name="Rectangle 152"/>
            <p:cNvSpPr>
              <a:spLocks noChangeArrowheads="1"/>
            </p:cNvSpPr>
            <p:nvPr/>
          </p:nvSpPr>
          <p:spPr bwMode="auto">
            <a:xfrm>
              <a:off x="135" y="1849"/>
              <a:ext cx="4" cy="4"/>
            </a:xfrm>
            <a:prstGeom prst="rect">
              <a:avLst/>
            </a:prstGeom>
            <a:solidFill>
              <a:srgbClr val="000000"/>
            </a:solidFill>
            <a:ln w="9525">
              <a:noFill/>
              <a:miter lim="800000"/>
              <a:headEnd/>
              <a:tailEnd/>
            </a:ln>
          </p:spPr>
          <p:txBody>
            <a:bodyPr/>
            <a:lstStyle/>
            <a:p>
              <a:endParaRPr lang="hr-HR"/>
            </a:p>
          </p:txBody>
        </p:sp>
        <p:sp>
          <p:nvSpPr>
            <p:cNvPr id="15430" name="Rectangle 153"/>
            <p:cNvSpPr>
              <a:spLocks noChangeArrowheads="1"/>
            </p:cNvSpPr>
            <p:nvPr/>
          </p:nvSpPr>
          <p:spPr bwMode="auto">
            <a:xfrm>
              <a:off x="135" y="1849"/>
              <a:ext cx="4" cy="4"/>
            </a:xfrm>
            <a:prstGeom prst="rect">
              <a:avLst/>
            </a:prstGeom>
            <a:solidFill>
              <a:srgbClr val="000000"/>
            </a:solidFill>
            <a:ln w="9525">
              <a:noFill/>
              <a:miter lim="800000"/>
              <a:headEnd/>
              <a:tailEnd/>
            </a:ln>
          </p:spPr>
          <p:txBody>
            <a:bodyPr/>
            <a:lstStyle/>
            <a:p>
              <a:endParaRPr lang="hr-HR"/>
            </a:p>
          </p:txBody>
        </p:sp>
        <p:sp>
          <p:nvSpPr>
            <p:cNvPr id="15431" name="Rectangle 154"/>
            <p:cNvSpPr>
              <a:spLocks noChangeArrowheads="1"/>
            </p:cNvSpPr>
            <p:nvPr/>
          </p:nvSpPr>
          <p:spPr bwMode="auto">
            <a:xfrm>
              <a:off x="139" y="1849"/>
              <a:ext cx="3625" cy="4"/>
            </a:xfrm>
            <a:prstGeom prst="rect">
              <a:avLst/>
            </a:prstGeom>
            <a:solidFill>
              <a:srgbClr val="000000"/>
            </a:solidFill>
            <a:ln w="9525">
              <a:noFill/>
              <a:miter lim="800000"/>
              <a:headEnd/>
              <a:tailEnd/>
            </a:ln>
          </p:spPr>
          <p:txBody>
            <a:bodyPr/>
            <a:lstStyle/>
            <a:p>
              <a:endParaRPr lang="hr-HR"/>
            </a:p>
          </p:txBody>
        </p:sp>
        <p:sp>
          <p:nvSpPr>
            <p:cNvPr id="15432" name="Rectangle 155"/>
            <p:cNvSpPr>
              <a:spLocks noChangeArrowheads="1"/>
            </p:cNvSpPr>
            <p:nvPr/>
          </p:nvSpPr>
          <p:spPr bwMode="auto">
            <a:xfrm>
              <a:off x="3764" y="1013"/>
              <a:ext cx="4" cy="836"/>
            </a:xfrm>
            <a:prstGeom prst="rect">
              <a:avLst/>
            </a:prstGeom>
            <a:solidFill>
              <a:srgbClr val="000000"/>
            </a:solidFill>
            <a:ln w="9525">
              <a:noFill/>
              <a:miter lim="800000"/>
              <a:headEnd/>
              <a:tailEnd/>
            </a:ln>
          </p:spPr>
          <p:txBody>
            <a:bodyPr/>
            <a:lstStyle/>
            <a:p>
              <a:endParaRPr lang="hr-HR"/>
            </a:p>
          </p:txBody>
        </p:sp>
        <p:sp>
          <p:nvSpPr>
            <p:cNvPr id="15433" name="Rectangle 156"/>
            <p:cNvSpPr>
              <a:spLocks noChangeArrowheads="1"/>
            </p:cNvSpPr>
            <p:nvPr/>
          </p:nvSpPr>
          <p:spPr bwMode="auto">
            <a:xfrm>
              <a:off x="3764" y="1849"/>
              <a:ext cx="4" cy="4"/>
            </a:xfrm>
            <a:prstGeom prst="rect">
              <a:avLst/>
            </a:prstGeom>
            <a:solidFill>
              <a:srgbClr val="000000"/>
            </a:solidFill>
            <a:ln w="9525">
              <a:noFill/>
              <a:miter lim="800000"/>
              <a:headEnd/>
              <a:tailEnd/>
            </a:ln>
          </p:spPr>
          <p:txBody>
            <a:bodyPr/>
            <a:lstStyle/>
            <a:p>
              <a:endParaRPr lang="hr-HR"/>
            </a:p>
          </p:txBody>
        </p:sp>
        <p:sp>
          <p:nvSpPr>
            <p:cNvPr id="15434" name="Rectangle 157"/>
            <p:cNvSpPr>
              <a:spLocks noChangeArrowheads="1"/>
            </p:cNvSpPr>
            <p:nvPr/>
          </p:nvSpPr>
          <p:spPr bwMode="auto">
            <a:xfrm>
              <a:off x="3764" y="1849"/>
              <a:ext cx="4" cy="4"/>
            </a:xfrm>
            <a:prstGeom prst="rect">
              <a:avLst/>
            </a:prstGeom>
            <a:solidFill>
              <a:srgbClr val="000000"/>
            </a:solidFill>
            <a:ln w="9525">
              <a:noFill/>
              <a:miter lim="800000"/>
              <a:headEnd/>
              <a:tailEnd/>
            </a:ln>
          </p:spPr>
          <p:txBody>
            <a:bodyPr/>
            <a:lstStyle/>
            <a:p>
              <a:endParaRPr lang="hr-HR"/>
            </a:p>
          </p:txBody>
        </p:sp>
        <p:sp>
          <p:nvSpPr>
            <p:cNvPr id="15435" name="Rectangle 158"/>
            <p:cNvSpPr>
              <a:spLocks noChangeArrowheads="1"/>
            </p:cNvSpPr>
            <p:nvPr/>
          </p:nvSpPr>
          <p:spPr bwMode="auto">
            <a:xfrm>
              <a:off x="24" y="1854"/>
              <a:ext cx="62" cy="132"/>
            </a:xfrm>
            <a:prstGeom prst="rect">
              <a:avLst/>
            </a:prstGeom>
            <a:noFill/>
            <a:ln w="9525">
              <a:noFill/>
              <a:miter lim="800000"/>
              <a:headEnd/>
              <a:tailEnd/>
            </a:ln>
          </p:spPr>
          <p:txBody>
            <a:bodyPr wrap="none" lIns="0" tIns="0" rIns="0" bIns="0">
              <a:spAutoFit/>
            </a:bodyPr>
            <a:lstStyle/>
            <a:p>
              <a:r>
                <a:rPr lang="sr-Latn-CS" sz="1200">
                  <a:solidFill>
                    <a:srgbClr val="000000"/>
                  </a:solidFill>
                  <a:latin typeface="Times New Roman" pitchFamily="18" charset="0"/>
                </a:rPr>
                <a:t> </a:t>
              </a:r>
              <a:endParaRPr lang="sr-Latn-CS"/>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noChangeAspect="1"/>
          </p:cNvGrpSpPr>
          <p:nvPr/>
        </p:nvGrpSpPr>
        <p:grpSpPr bwMode="auto">
          <a:xfrm>
            <a:off x="0" y="428625"/>
            <a:ext cx="6191250" cy="3165475"/>
            <a:chOff x="0" y="270"/>
            <a:chExt cx="3900" cy="1994"/>
          </a:xfrm>
        </p:grpSpPr>
        <p:sp>
          <p:nvSpPr>
            <p:cNvPr id="16450" name="AutoShape 5"/>
            <p:cNvSpPr>
              <a:spLocks noChangeAspect="1" noChangeArrowheads="1" noTextEdit="1"/>
            </p:cNvSpPr>
            <p:nvPr/>
          </p:nvSpPr>
          <p:spPr bwMode="auto">
            <a:xfrm>
              <a:off x="0" y="270"/>
              <a:ext cx="3900" cy="1994"/>
            </a:xfrm>
            <a:prstGeom prst="rect">
              <a:avLst/>
            </a:prstGeom>
            <a:noFill/>
            <a:ln w="9525">
              <a:noFill/>
              <a:miter lim="800000"/>
              <a:headEnd/>
              <a:tailEnd/>
            </a:ln>
          </p:spPr>
          <p:txBody>
            <a:bodyPr/>
            <a:lstStyle/>
            <a:p>
              <a:endParaRPr lang="hr-HR"/>
            </a:p>
          </p:txBody>
        </p:sp>
        <p:sp>
          <p:nvSpPr>
            <p:cNvPr id="16451" name="Rectangle 7"/>
            <p:cNvSpPr>
              <a:spLocks noChangeArrowheads="1"/>
            </p:cNvSpPr>
            <p:nvPr/>
          </p:nvSpPr>
          <p:spPr bwMode="auto">
            <a:xfrm>
              <a:off x="139" y="274"/>
              <a:ext cx="20" cy="149"/>
            </a:xfrm>
            <a:prstGeom prst="rect">
              <a:avLst/>
            </a:prstGeom>
            <a:solidFill>
              <a:srgbClr val="E5E5E5"/>
            </a:solidFill>
            <a:ln w="9525">
              <a:noFill/>
              <a:miter lim="800000"/>
              <a:headEnd/>
              <a:tailEnd/>
            </a:ln>
          </p:spPr>
          <p:txBody>
            <a:bodyPr/>
            <a:lstStyle/>
            <a:p>
              <a:endParaRPr lang="hr-HR"/>
            </a:p>
          </p:txBody>
        </p:sp>
        <p:sp>
          <p:nvSpPr>
            <p:cNvPr id="16452" name="Rectangle 8"/>
            <p:cNvSpPr>
              <a:spLocks noChangeArrowheads="1"/>
            </p:cNvSpPr>
            <p:nvPr/>
          </p:nvSpPr>
          <p:spPr bwMode="auto">
            <a:xfrm>
              <a:off x="3744" y="274"/>
              <a:ext cx="20" cy="149"/>
            </a:xfrm>
            <a:prstGeom prst="rect">
              <a:avLst/>
            </a:prstGeom>
            <a:solidFill>
              <a:srgbClr val="E5E5E5"/>
            </a:solidFill>
            <a:ln w="9525">
              <a:noFill/>
              <a:miter lim="800000"/>
              <a:headEnd/>
              <a:tailEnd/>
            </a:ln>
          </p:spPr>
          <p:txBody>
            <a:bodyPr/>
            <a:lstStyle/>
            <a:p>
              <a:endParaRPr lang="hr-HR"/>
            </a:p>
          </p:txBody>
        </p:sp>
        <p:sp>
          <p:nvSpPr>
            <p:cNvPr id="16453" name="Rectangle 9"/>
            <p:cNvSpPr>
              <a:spLocks noChangeArrowheads="1"/>
            </p:cNvSpPr>
            <p:nvPr/>
          </p:nvSpPr>
          <p:spPr bwMode="auto">
            <a:xfrm>
              <a:off x="159" y="274"/>
              <a:ext cx="3585" cy="149"/>
            </a:xfrm>
            <a:prstGeom prst="rect">
              <a:avLst/>
            </a:prstGeom>
            <a:solidFill>
              <a:srgbClr val="E5E5E5"/>
            </a:solidFill>
            <a:ln w="9525">
              <a:noFill/>
              <a:miter lim="800000"/>
              <a:headEnd/>
              <a:tailEnd/>
            </a:ln>
          </p:spPr>
          <p:txBody>
            <a:bodyPr/>
            <a:lstStyle/>
            <a:p>
              <a:endParaRPr lang="hr-HR"/>
            </a:p>
          </p:txBody>
        </p:sp>
        <p:sp>
          <p:nvSpPr>
            <p:cNvPr id="16454" name="Rectangle 10"/>
            <p:cNvSpPr>
              <a:spLocks noChangeArrowheads="1"/>
            </p:cNvSpPr>
            <p:nvPr/>
          </p:nvSpPr>
          <p:spPr bwMode="auto">
            <a:xfrm>
              <a:off x="159" y="307"/>
              <a:ext cx="876" cy="109"/>
            </a:xfrm>
            <a:prstGeom prst="rect">
              <a:avLst/>
            </a:prstGeom>
            <a:noFill/>
            <a:ln w="9525">
              <a:noFill/>
              <a:miter lim="800000"/>
              <a:headEnd/>
              <a:tailEnd/>
            </a:ln>
          </p:spPr>
          <p:txBody>
            <a:bodyPr wrap="none" lIns="0" tIns="0" rIns="0" bIns="0">
              <a:spAutoFit/>
            </a:bodyPr>
            <a:lstStyle/>
            <a:p>
              <a:r>
                <a:rPr lang="sr-Latn-CS" sz="1000" b="1" i="1">
                  <a:solidFill>
                    <a:srgbClr val="000000"/>
                  </a:solidFill>
                </a:rPr>
                <a:t>European dimension: </a:t>
              </a:r>
              <a:endParaRPr lang="sr-Latn-CS"/>
            </a:p>
          </p:txBody>
        </p:sp>
        <p:sp>
          <p:nvSpPr>
            <p:cNvPr id="16455" name="Rectangle 11"/>
            <p:cNvSpPr>
              <a:spLocks noChangeArrowheads="1"/>
            </p:cNvSpPr>
            <p:nvPr/>
          </p:nvSpPr>
          <p:spPr bwMode="auto">
            <a:xfrm>
              <a:off x="999" y="307"/>
              <a:ext cx="60" cy="109"/>
            </a:xfrm>
            <a:prstGeom prst="rect">
              <a:avLst/>
            </a:prstGeom>
            <a:noFill/>
            <a:ln w="9525">
              <a:noFill/>
              <a:miter lim="800000"/>
              <a:headEnd/>
              <a:tailEnd/>
            </a:ln>
          </p:spPr>
          <p:txBody>
            <a:bodyPr wrap="none" lIns="0" tIns="0" rIns="0" bIns="0">
              <a:spAutoFit/>
            </a:bodyPr>
            <a:lstStyle/>
            <a:p>
              <a:r>
                <a:rPr lang="sr-Latn-CS" sz="1000" b="1" i="1">
                  <a:solidFill>
                    <a:srgbClr val="000000"/>
                  </a:solidFill>
                </a:rPr>
                <a:t> </a:t>
              </a:r>
              <a:endParaRPr lang="sr-Latn-CS"/>
            </a:p>
          </p:txBody>
        </p:sp>
        <p:sp>
          <p:nvSpPr>
            <p:cNvPr id="16456" name="Rectangle 12"/>
            <p:cNvSpPr>
              <a:spLocks noChangeArrowheads="1"/>
            </p:cNvSpPr>
            <p:nvPr/>
          </p:nvSpPr>
          <p:spPr bwMode="auto">
            <a:xfrm>
              <a:off x="135" y="270"/>
              <a:ext cx="4" cy="4"/>
            </a:xfrm>
            <a:prstGeom prst="rect">
              <a:avLst/>
            </a:prstGeom>
            <a:solidFill>
              <a:srgbClr val="000000"/>
            </a:solidFill>
            <a:ln w="9525">
              <a:noFill/>
              <a:miter lim="800000"/>
              <a:headEnd/>
              <a:tailEnd/>
            </a:ln>
          </p:spPr>
          <p:txBody>
            <a:bodyPr/>
            <a:lstStyle/>
            <a:p>
              <a:endParaRPr lang="hr-HR"/>
            </a:p>
          </p:txBody>
        </p:sp>
        <p:sp>
          <p:nvSpPr>
            <p:cNvPr id="16457" name="Rectangle 13"/>
            <p:cNvSpPr>
              <a:spLocks noChangeArrowheads="1"/>
            </p:cNvSpPr>
            <p:nvPr/>
          </p:nvSpPr>
          <p:spPr bwMode="auto">
            <a:xfrm>
              <a:off x="135" y="270"/>
              <a:ext cx="4" cy="4"/>
            </a:xfrm>
            <a:prstGeom prst="rect">
              <a:avLst/>
            </a:prstGeom>
            <a:solidFill>
              <a:srgbClr val="000000"/>
            </a:solidFill>
            <a:ln w="9525">
              <a:noFill/>
              <a:miter lim="800000"/>
              <a:headEnd/>
              <a:tailEnd/>
            </a:ln>
          </p:spPr>
          <p:txBody>
            <a:bodyPr/>
            <a:lstStyle/>
            <a:p>
              <a:endParaRPr lang="hr-HR"/>
            </a:p>
          </p:txBody>
        </p:sp>
        <p:sp>
          <p:nvSpPr>
            <p:cNvPr id="16458" name="Rectangle 14"/>
            <p:cNvSpPr>
              <a:spLocks noChangeArrowheads="1"/>
            </p:cNvSpPr>
            <p:nvPr/>
          </p:nvSpPr>
          <p:spPr bwMode="auto">
            <a:xfrm>
              <a:off x="139" y="270"/>
              <a:ext cx="3625" cy="4"/>
            </a:xfrm>
            <a:prstGeom prst="rect">
              <a:avLst/>
            </a:prstGeom>
            <a:solidFill>
              <a:srgbClr val="000000"/>
            </a:solidFill>
            <a:ln w="9525">
              <a:noFill/>
              <a:miter lim="800000"/>
              <a:headEnd/>
              <a:tailEnd/>
            </a:ln>
          </p:spPr>
          <p:txBody>
            <a:bodyPr/>
            <a:lstStyle/>
            <a:p>
              <a:endParaRPr lang="hr-HR"/>
            </a:p>
          </p:txBody>
        </p:sp>
        <p:sp>
          <p:nvSpPr>
            <p:cNvPr id="16459" name="Rectangle 15"/>
            <p:cNvSpPr>
              <a:spLocks noChangeArrowheads="1"/>
            </p:cNvSpPr>
            <p:nvPr/>
          </p:nvSpPr>
          <p:spPr bwMode="auto">
            <a:xfrm>
              <a:off x="3764" y="270"/>
              <a:ext cx="4" cy="4"/>
            </a:xfrm>
            <a:prstGeom prst="rect">
              <a:avLst/>
            </a:prstGeom>
            <a:solidFill>
              <a:srgbClr val="000000"/>
            </a:solidFill>
            <a:ln w="9525">
              <a:noFill/>
              <a:miter lim="800000"/>
              <a:headEnd/>
              <a:tailEnd/>
            </a:ln>
          </p:spPr>
          <p:txBody>
            <a:bodyPr/>
            <a:lstStyle/>
            <a:p>
              <a:endParaRPr lang="hr-HR"/>
            </a:p>
          </p:txBody>
        </p:sp>
        <p:sp>
          <p:nvSpPr>
            <p:cNvPr id="16460" name="Rectangle 16"/>
            <p:cNvSpPr>
              <a:spLocks noChangeArrowheads="1"/>
            </p:cNvSpPr>
            <p:nvPr/>
          </p:nvSpPr>
          <p:spPr bwMode="auto">
            <a:xfrm>
              <a:off x="3764" y="270"/>
              <a:ext cx="4" cy="4"/>
            </a:xfrm>
            <a:prstGeom prst="rect">
              <a:avLst/>
            </a:prstGeom>
            <a:solidFill>
              <a:srgbClr val="000000"/>
            </a:solidFill>
            <a:ln w="9525">
              <a:noFill/>
              <a:miter lim="800000"/>
              <a:headEnd/>
              <a:tailEnd/>
            </a:ln>
          </p:spPr>
          <p:txBody>
            <a:bodyPr/>
            <a:lstStyle/>
            <a:p>
              <a:endParaRPr lang="hr-HR"/>
            </a:p>
          </p:txBody>
        </p:sp>
        <p:sp>
          <p:nvSpPr>
            <p:cNvPr id="16461" name="Rectangle 17"/>
            <p:cNvSpPr>
              <a:spLocks noChangeArrowheads="1"/>
            </p:cNvSpPr>
            <p:nvPr/>
          </p:nvSpPr>
          <p:spPr bwMode="auto">
            <a:xfrm>
              <a:off x="135" y="274"/>
              <a:ext cx="4" cy="149"/>
            </a:xfrm>
            <a:prstGeom prst="rect">
              <a:avLst/>
            </a:prstGeom>
            <a:solidFill>
              <a:srgbClr val="000000"/>
            </a:solidFill>
            <a:ln w="9525">
              <a:noFill/>
              <a:miter lim="800000"/>
              <a:headEnd/>
              <a:tailEnd/>
            </a:ln>
          </p:spPr>
          <p:txBody>
            <a:bodyPr/>
            <a:lstStyle/>
            <a:p>
              <a:endParaRPr lang="hr-HR"/>
            </a:p>
          </p:txBody>
        </p:sp>
        <p:sp>
          <p:nvSpPr>
            <p:cNvPr id="16462" name="Rectangle 18"/>
            <p:cNvSpPr>
              <a:spLocks noChangeArrowheads="1"/>
            </p:cNvSpPr>
            <p:nvPr/>
          </p:nvSpPr>
          <p:spPr bwMode="auto">
            <a:xfrm>
              <a:off x="3764" y="274"/>
              <a:ext cx="4" cy="149"/>
            </a:xfrm>
            <a:prstGeom prst="rect">
              <a:avLst/>
            </a:prstGeom>
            <a:solidFill>
              <a:srgbClr val="000000"/>
            </a:solidFill>
            <a:ln w="9525">
              <a:noFill/>
              <a:miter lim="800000"/>
              <a:headEnd/>
              <a:tailEnd/>
            </a:ln>
          </p:spPr>
          <p:txBody>
            <a:bodyPr/>
            <a:lstStyle/>
            <a:p>
              <a:endParaRPr lang="hr-HR"/>
            </a:p>
          </p:txBody>
        </p:sp>
        <p:sp>
          <p:nvSpPr>
            <p:cNvPr id="16463" name="Rectangle 19"/>
            <p:cNvSpPr>
              <a:spLocks noChangeArrowheads="1"/>
            </p:cNvSpPr>
            <p:nvPr/>
          </p:nvSpPr>
          <p:spPr bwMode="auto">
            <a:xfrm>
              <a:off x="159" y="450"/>
              <a:ext cx="3093" cy="89"/>
            </a:xfrm>
            <a:prstGeom prst="rect">
              <a:avLst/>
            </a:prstGeom>
            <a:noFill/>
            <a:ln w="9525">
              <a:noFill/>
              <a:miter lim="800000"/>
              <a:headEnd/>
              <a:tailEnd/>
            </a:ln>
          </p:spPr>
          <p:txBody>
            <a:bodyPr wrap="none" lIns="0" tIns="0" rIns="0" bIns="0">
              <a:spAutoFit/>
            </a:bodyPr>
            <a:lstStyle/>
            <a:p>
              <a:r>
                <a:rPr lang="sr-Latn-CS" sz="800" i="1">
                  <a:solidFill>
                    <a:srgbClr val="000000"/>
                  </a:solidFill>
                </a:rPr>
                <a:t>Please indicate if and how your project reflects the following characteristics; tick box(es) and then describe: </a:t>
              </a:r>
              <a:endParaRPr lang="sr-Latn-CS"/>
            </a:p>
          </p:txBody>
        </p:sp>
        <p:sp>
          <p:nvSpPr>
            <p:cNvPr id="16464" name="Rectangle 20"/>
            <p:cNvSpPr>
              <a:spLocks noChangeArrowheads="1"/>
            </p:cNvSpPr>
            <p:nvPr/>
          </p:nvSpPr>
          <p:spPr bwMode="auto">
            <a:xfrm>
              <a:off x="3205" y="450"/>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16465" name="Rectangle 21"/>
            <p:cNvSpPr>
              <a:spLocks noChangeArrowheads="1"/>
            </p:cNvSpPr>
            <p:nvPr/>
          </p:nvSpPr>
          <p:spPr bwMode="auto">
            <a:xfrm>
              <a:off x="168" y="540"/>
              <a:ext cx="56" cy="55"/>
            </a:xfrm>
            <a:prstGeom prst="rect">
              <a:avLst/>
            </a:prstGeom>
            <a:noFill/>
            <a:ln w="6">
              <a:solidFill>
                <a:srgbClr val="000000"/>
              </a:solidFill>
              <a:miter lim="800000"/>
              <a:headEnd/>
              <a:tailEnd/>
            </a:ln>
          </p:spPr>
          <p:txBody>
            <a:bodyPr/>
            <a:lstStyle/>
            <a:p>
              <a:endParaRPr lang="hr-HR"/>
            </a:p>
          </p:txBody>
        </p:sp>
        <p:sp>
          <p:nvSpPr>
            <p:cNvPr id="16466" name="Rectangle 22"/>
            <p:cNvSpPr>
              <a:spLocks noChangeArrowheads="1"/>
            </p:cNvSpPr>
            <p:nvPr/>
          </p:nvSpPr>
          <p:spPr bwMode="auto">
            <a:xfrm>
              <a:off x="233" y="532"/>
              <a:ext cx="82"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16467" name="Rectangle 23"/>
            <p:cNvSpPr>
              <a:spLocks noChangeArrowheads="1"/>
            </p:cNvSpPr>
            <p:nvPr/>
          </p:nvSpPr>
          <p:spPr bwMode="auto">
            <a:xfrm>
              <a:off x="319" y="532"/>
              <a:ext cx="558" cy="89"/>
            </a:xfrm>
            <a:prstGeom prst="rect">
              <a:avLst/>
            </a:prstGeom>
            <a:noFill/>
            <a:ln w="9525">
              <a:noFill/>
              <a:miter lim="800000"/>
              <a:headEnd/>
              <a:tailEnd/>
            </a:ln>
          </p:spPr>
          <p:txBody>
            <a:bodyPr wrap="none" lIns="0" tIns="0" rIns="0" bIns="0">
              <a:spAutoFit/>
            </a:bodyPr>
            <a:lstStyle/>
            <a:p>
              <a:r>
                <a:rPr lang="sr-Latn-CS" sz="800" i="1">
                  <a:solidFill>
                    <a:srgbClr val="000000"/>
                  </a:solidFill>
                </a:rPr>
                <a:t>the project fosters </a:t>
              </a:r>
              <a:endParaRPr lang="sr-Latn-CS"/>
            </a:p>
          </p:txBody>
        </p:sp>
        <p:sp>
          <p:nvSpPr>
            <p:cNvPr id="16468" name="Rectangle 24"/>
            <p:cNvSpPr>
              <a:spLocks noChangeArrowheads="1"/>
            </p:cNvSpPr>
            <p:nvPr/>
          </p:nvSpPr>
          <p:spPr bwMode="auto">
            <a:xfrm>
              <a:off x="878" y="532"/>
              <a:ext cx="371" cy="89"/>
            </a:xfrm>
            <a:prstGeom prst="rect">
              <a:avLst/>
            </a:prstGeom>
            <a:noFill/>
            <a:ln w="9525">
              <a:noFill/>
              <a:miter lim="800000"/>
              <a:headEnd/>
              <a:tailEnd/>
            </a:ln>
          </p:spPr>
          <p:txBody>
            <a:bodyPr wrap="none" lIns="0" tIns="0" rIns="0" bIns="0">
              <a:spAutoFit/>
            </a:bodyPr>
            <a:lstStyle/>
            <a:p>
              <a:r>
                <a:rPr lang="sr-Latn-CS" sz="800" i="1">
                  <a:solidFill>
                    <a:srgbClr val="000000"/>
                  </a:solidFill>
                </a:rPr>
                <a:t>participants’</a:t>
              </a:r>
              <a:endParaRPr lang="sr-Latn-CS"/>
            </a:p>
          </p:txBody>
        </p:sp>
        <p:sp>
          <p:nvSpPr>
            <p:cNvPr id="16469" name="Rectangle 25"/>
            <p:cNvSpPr>
              <a:spLocks noChangeArrowheads="1"/>
            </p:cNvSpPr>
            <p:nvPr/>
          </p:nvSpPr>
          <p:spPr bwMode="auto">
            <a:xfrm>
              <a:off x="1217" y="532"/>
              <a:ext cx="164" cy="89"/>
            </a:xfrm>
            <a:prstGeom prst="rect">
              <a:avLst/>
            </a:prstGeom>
            <a:noFill/>
            <a:ln w="9525">
              <a:noFill/>
              <a:miter lim="800000"/>
              <a:headEnd/>
              <a:tailEnd/>
            </a:ln>
          </p:spPr>
          <p:txBody>
            <a:bodyPr wrap="none" lIns="0" tIns="0" rIns="0" bIns="0">
              <a:spAutoFit/>
            </a:bodyPr>
            <a:lstStyle/>
            <a:p>
              <a:r>
                <a:rPr lang="sr-Latn-CS" sz="800" i="1">
                  <a:solidFill>
                    <a:srgbClr val="000000"/>
                  </a:solidFill>
                </a:rPr>
                <a:t>sens</a:t>
              </a:r>
              <a:endParaRPr lang="sr-Latn-CS"/>
            </a:p>
          </p:txBody>
        </p:sp>
        <p:sp>
          <p:nvSpPr>
            <p:cNvPr id="16470" name="Rectangle 26"/>
            <p:cNvSpPr>
              <a:spLocks noChangeArrowheads="1"/>
            </p:cNvSpPr>
            <p:nvPr/>
          </p:nvSpPr>
          <p:spPr bwMode="auto">
            <a:xfrm>
              <a:off x="1353" y="532"/>
              <a:ext cx="2303" cy="89"/>
            </a:xfrm>
            <a:prstGeom prst="rect">
              <a:avLst/>
            </a:prstGeom>
            <a:noFill/>
            <a:ln w="9525">
              <a:noFill/>
              <a:miter lim="800000"/>
              <a:headEnd/>
              <a:tailEnd/>
            </a:ln>
          </p:spPr>
          <p:txBody>
            <a:bodyPr wrap="none" lIns="0" tIns="0" rIns="0" bIns="0">
              <a:spAutoFit/>
            </a:bodyPr>
            <a:lstStyle/>
            <a:p>
              <a:r>
                <a:rPr lang="sr-Latn-CS" sz="800" i="1">
                  <a:solidFill>
                    <a:srgbClr val="000000"/>
                  </a:solidFill>
                </a:rPr>
                <a:t>e of European citizenship and helps them to understand their role as part of the </a:t>
              </a:r>
              <a:endParaRPr lang="sr-Latn-CS"/>
            </a:p>
          </p:txBody>
        </p:sp>
        <p:sp>
          <p:nvSpPr>
            <p:cNvPr id="16471" name="Rectangle 27"/>
            <p:cNvSpPr>
              <a:spLocks noChangeArrowheads="1"/>
            </p:cNvSpPr>
            <p:nvPr/>
          </p:nvSpPr>
          <p:spPr bwMode="auto">
            <a:xfrm>
              <a:off x="312" y="605"/>
              <a:ext cx="868" cy="89"/>
            </a:xfrm>
            <a:prstGeom prst="rect">
              <a:avLst/>
            </a:prstGeom>
            <a:noFill/>
            <a:ln w="9525">
              <a:noFill/>
              <a:miter lim="800000"/>
              <a:headEnd/>
              <a:tailEnd/>
            </a:ln>
          </p:spPr>
          <p:txBody>
            <a:bodyPr wrap="none" lIns="0" tIns="0" rIns="0" bIns="0">
              <a:spAutoFit/>
            </a:bodyPr>
            <a:lstStyle/>
            <a:p>
              <a:r>
                <a:rPr lang="sr-Latn-CS" sz="800" i="1">
                  <a:solidFill>
                    <a:srgbClr val="000000"/>
                  </a:solidFill>
                </a:rPr>
                <a:t>present and future of Europe;</a:t>
              </a:r>
              <a:endParaRPr lang="sr-Latn-CS"/>
            </a:p>
          </p:txBody>
        </p:sp>
        <p:sp>
          <p:nvSpPr>
            <p:cNvPr id="16472" name="Rectangle 28"/>
            <p:cNvSpPr>
              <a:spLocks noChangeArrowheads="1"/>
            </p:cNvSpPr>
            <p:nvPr/>
          </p:nvSpPr>
          <p:spPr bwMode="auto">
            <a:xfrm>
              <a:off x="1144" y="605"/>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16473" name="Rectangle 29"/>
            <p:cNvSpPr>
              <a:spLocks noChangeArrowheads="1"/>
            </p:cNvSpPr>
            <p:nvPr/>
          </p:nvSpPr>
          <p:spPr bwMode="auto">
            <a:xfrm>
              <a:off x="168" y="694"/>
              <a:ext cx="56" cy="56"/>
            </a:xfrm>
            <a:prstGeom prst="rect">
              <a:avLst/>
            </a:prstGeom>
            <a:noFill/>
            <a:ln w="6">
              <a:solidFill>
                <a:srgbClr val="000000"/>
              </a:solidFill>
              <a:miter lim="800000"/>
              <a:headEnd/>
              <a:tailEnd/>
            </a:ln>
          </p:spPr>
          <p:txBody>
            <a:bodyPr/>
            <a:lstStyle/>
            <a:p>
              <a:endParaRPr lang="hr-HR"/>
            </a:p>
          </p:txBody>
        </p:sp>
        <p:sp>
          <p:nvSpPr>
            <p:cNvPr id="16474" name="Rectangle 30"/>
            <p:cNvSpPr>
              <a:spLocks noChangeArrowheads="1"/>
            </p:cNvSpPr>
            <p:nvPr/>
          </p:nvSpPr>
          <p:spPr bwMode="auto">
            <a:xfrm>
              <a:off x="233" y="686"/>
              <a:ext cx="64"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16475" name="Rectangle 31"/>
            <p:cNvSpPr>
              <a:spLocks noChangeArrowheads="1"/>
            </p:cNvSpPr>
            <p:nvPr/>
          </p:nvSpPr>
          <p:spPr bwMode="auto">
            <a:xfrm>
              <a:off x="300" y="686"/>
              <a:ext cx="2810" cy="89"/>
            </a:xfrm>
            <a:prstGeom prst="rect">
              <a:avLst/>
            </a:prstGeom>
            <a:noFill/>
            <a:ln w="9525">
              <a:noFill/>
              <a:miter lim="800000"/>
              <a:headEnd/>
              <a:tailEnd/>
            </a:ln>
          </p:spPr>
          <p:txBody>
            <a:bodyPr wrap="none" lIns="0" tIns="0" rIns="0" bIns="0">
              <a:spAutoFit/>
            </a:bodyPr>
            <a:lstStyle/>
            <a:p>
              <a:r>
                <a:rPr lang="sr-Latn-CS" sz="800" i="1">
                  <a:solidFill>
                    <a:srgbClr val="000000"/>
                  </a:solidFill>
                </a:rPr>
                <a:t>the project reflects a common concern for European society, such as racism, xenophobia and anti</a:t>
              </a:r>
              <a:endParaRPr lang="sr-Latn-CS"/>
            </a:p>
          </p:txBody>
        </p:sp>
        <p:sp>
          <p:nvSpPr>
            <p:cNvPr id="16476" name="Rectangle 32"/>
            <p:cNvSpPr>
              <a:spLocks noChangeArrowheads="1"/>
            </p:cNvSpPr>
            <p:nvPr/>
          </p:nvSpPr>
          <p:spPr bwMode="auto">
            <a:xfrm>
              <a:off x="3290" y="686"/>
              <a:ext cx="49" cy="89"/>
            </a:xfrm>
            <a:prstGeom prst="rect">
              <a:avLst/>
            </a:prstGeom>
            <a:noFill/>
            <a:ln w="9525">
              <a:noFill/>
              <a:miter lim="800000"/>
              <a:headEnd/>
              <a:tailEnd/>
            </a:ln>
          </p:spPr>
          <p:txBody>
            <a:bodyPr wrap="none" lIns="0" tIns="0" rIns="0" bIns="0">
              <a:spAutoFit/>
            </a:bodyPr>
            <a:lstStyle/>
            <a:p>
              <a:r>
                <a:rPr lang="sr-Latn-CS" sz="800" i="1">
                  <a:solidFill>
                    <a:srgbClr val="000000"/>
                  </a:solidFill>
                </a:rPr>
                <a:t>-</a:t>
              </a:r>
              <a:endParaRPr lang="sr-Latn-CS"/>
            </a:p>
          </p:txBody>
        </p:sp>
        <p:sp>
          <p:nvSpPr>
            <p:cNvPr id="16477" name="Rectangle 33"/>
            <p:cNvSpPr>
              <a:spLocks noChangeArrowheads="1"/>
            </p:cNvSpPr>
            <p:nvPr/>
          </p:nvSpPr>
          <p:spPr bwMode="auto">
            <a:xfrm>
              <a:off x="3312" y="686"/>
              <a:ext cx="463" cy="89"/>
            </a:xfrm>
            <a:prstGeom prst="rect">
              <a:avLst/>
            </a:prstGeom>
            <a:noFill/>
            <a:ln w="9525">
              <a:noFill/>
              <a:miter lim="800000"/>
              <a:headEnd/>
              <a:tailEnd/>
            </a:ln>
          </p:spPr>
          <p:txBody>
            <a:bodyPr wrap="none" lIns="0" tIns="0" rIns="0" bIns="0">
              <a:spAutoFit/>
            </a:bodyPr>
            <a:lstStyle/>
            <a:p>
              <a:r>
                <a:rPr lang="sr-Latn-CS" sz="800" i="1">
                  <a:solidFill>
                    <a:srgbClr val="000000"/>
                  </a:solidFill>
                </a:rPr>
                <a:t>semitism, drug </a:t>
              </a:r>
              <a:endParaRPr lang="sr-Latn-CS"/>
            </a:p>
          </p:txBody>
        </p:sp>
        <p:sp>
          <p:nvSpPr>
            <p:cNvPr id="16478" name="Rectangle 34"/>
            <p:cNvSpPr>
              <a:spLocks noChangeArrowheads="1"/>
            </p:cNvSpPr>
            <p:nvPr/>
          </p:nvSpPr>
          <p:spPr bwMode="auto">
            <a:xfrm>
              <a:off x="312" y="760"/>
              <a:ext cx="203" cy="89"/>
            </a:xfrm>
            <a:prstGeom prst="rect">
              <a:avLst/>
            </a:prstGeom>
            <a:noFill/>
            <a:ln w="9525">
              <a:noFill/>
              <a:miter lim="800000"/>
              <a:headEnd/>
              <a:tailEnd/>
            </a:ln>
          </p:spPr>
          <p:txBody>
            <a:bodyPr wrap="none" lIns="0" tIns="0" rIns="0" bIns="0">
              <a:spAutoFit/>
            </a:bodyPr>
            <a:lstStyle/>
            <a:p>
              <a:r>
                <a:rPr lang="sr-Latn-CS" sz="800" i="1">
                  <a:solidFill>
                    <a:srgbClr val="000000"/>
                  </a:solidFill>
                </a:rPr>
                <a:t>abuse</a:t>
              </a:r>
              <a:endParaRPr lang="sr-Latn-CS"/>
            </a:p>
          </p:txBody>
        </p:sp>
        <p:sp>
          <p:nvSpPr>
            <p:cNvPr id="16479" name="Rectangle 35"/>
            <p:cNvSpPr>
              <a:spLocks noChangeArrowheads="1"/>
            </p:cNvSpPr>
            <p:nvPr/>
          </p:nvSpPr>
          <p:spPr bwMode="auto">
            <a:xfrm>
              <a:off x="487" y="760"/>
              <a:ext cx="92" cy="89"/>
            </a:xfrm>
            <a:prstGeom prst="rect">
              <a:avLst/>
            </a:prstGeom>
            <a:noFill/>
            <a:ln w="9525">
              <a:noFill/>
              <a:miter lim="800000"/>
              <a:headEnd/>
              <a:tailEnd/>
            </a:ln>
          </p:spPr>
          <p:txBody>
            <a:bodyPr wrap="none" lIns="0" tIns="0" rIns="0" bIns="0">
              <a:spAutoFit/>
            </a:bodyPr>
            <a:lstStyle/>
            <a:p>
              <a:r>
                <a:rPr lang="sr-Latn-CS" sz="800" i="1">
                  <a:solidFill>
                    <a:srgbClr val="000000"/>
                  </a:solidFill>
                </a:rPr>
                <a:t>…</a:t>
              </a:r>
              <a:endParaRPr lang="sr-Latn-CS"/>
            </a:p>
          </p:txBody>
        </p:sp>
        <p:sp>
          <p:nvSpPr>
            <p:cNvPr id="16480" name="Rectangle 36"/>
            <p:cNvSpPr>
              <a:spLocks noChangeArrowheads="1"/>
            </p:cNvSpPr>
            <p:nvPr/>
          </p:nvSpPr>
          <p:spPr bwMode="auto">
            <a:xfrm>
              <a:off x="551" y="760"/>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a:t>
              </a:r>
              <a:endParaRPr lang="sr-Latn-CS"/>
            </a:p>
          </p:txBody>
        </p:sp>
        <p:sp>
          <p:nvSpPr>
            <p:cNvPr id="16481" name="Rectangle 37"/>
            <p:cNvSpPr>
              <a:spLocks noChangeArrowheads="1"/>
            </p:cNvSpPr>
            <p:nvPr/>
          </p:nvSpPr>
          <p:spPr bwMode="auto">
            <a:xfrm>
              <a:off x="568" y="760"/>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16482" name="Rectangle 38"/>
            <p:cNvSpPr>
              <a:spLocks noChangeArrowheads="1"/>
            </p:cNvSpPr>
            <p:nvPr/>
          </p:nvSpPr>
          <p:spPr bwMode="auto">
            <a:xfrm>
              <a:off x="168" y="850"/>
              <a:ext cx="56" cy="55"/>
            </a:xfrm>
            <a:prstGeom prst="rect">
              <a:avLst/>
            </a:prstGeom>
            <a:noFill/>
            <a:ln w="6">
              <a:solidFill>
                <a:srgbClr val="000000"/>
              </a:solidFill>
              <a:miter lim="800000"/>
              <a:headEnd/>
              <a:tailEnd/>
            </a:ln>
          </p:spPr>
          <p:txBody>
            <a:bodyPr/>
            <a:lstStyle/>
            <a:p>
              <a:endParaRPr lang="hr-HR"/>
            </a:p>
          </p:txBody>
        </p:sp>
        <p:sp>
          <p:nvSpPr>
            <p:cNvPr id="16483" name="Rectangle 39"/>
            <p:cNvSpPr>
              <a:spLocks noChangeArrowheads="1"/>
            </p:cNvSpPr>
            <p:nvPr/>
          </p:nvSpPr>
          <p:spPr bwMode="auto">
            <a:xfrm>
              <a:off x="233" y="842"/>
              <a:ext cx="100"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16484" name="Rectangle 40"/>
            <p:cNvSpPr>
              <a:spLocks noChangeArrowheads="1"/>
            </p:cNvSpPr>
            <p:nvPr/>
          </p:nvSpPr>
          <p:spPr bwMode="auto">
            <a:xfrm>
              <a:off x="317" y="842"/>
              <a:ext cx="654" cy="89"/>
            </a:xfrm>
            <a:prstGeom prst="rect">
              <a:avLst/>
            </a:prstGeom>
            <a:noFill/>
            <a:ln w="9525">
              <a:noFill/>
              <a:miter lim="800000"/>
              <a:headEnd/>
              <a:tailEnd/>
            </a:ln>
          </p:spPr>
          <p:txBody>
            <a:bodyPr wrap="none" lIns="0" tIns="0" rIns="0" bIns="0">
              <a:spAutoFit/>
            </a:bodyPr>
            <a:lstStyle/>
            <a:p>
              <a:r>
                <a:rPr lang="sr-Latn-CS" sz="800" i="1">
                  <a:solidFill>
                    <a:srgbClr val="000000"/>
                  </a:solidFill>
                </a:rPr>
                <a:t>the project’s theme is </a:t>
              </a:r>
              <a:endParaRPr lang="sr-Latn-CS"/>
            </a:p>
          </p:txBody>
        </p:sp>
        <p:sp>
          <p:nvSpPr>
            <p:cNvPr id="16485" name="Rectangle 41"/>
            <p:cNvSpPr>
              <a:spLocks noChangeArrowheads="1"/>
            </p:cNvSpPr>
            <p:nvPr/>
          </p:nvSpPr>
          <p:spPr bwMode="auto">
            <a:xfrm>
              <a:off x="952" y="842"/>
              <a:ext cx="561" cy="89"/>
            </a:xfrm>
            <a:prstGeom prst="rect">
              <a:avLst/>
            </a:prstGeom>
            <a:noFill/>
            <a:ln w="9525">
              <a:noFill/>
              <a:miter lim="800000"/>
              <a:headEnd/>
              <a:tailEnd/>
            </a:ln>
          </p:spPr>
          <p:txBody>
            <a:bodyPr wrap="none" lIns="0" tIns="0" rIns="0" bIns="0">
              <a:spAutoFit/>
            </a:bodyPr>
            <a:lstStyle/>
            <a:p>
              <a:r>
                <a:rPr lang="sr-Latn-CS" sz="800" i="1">
                  <a:solidFill>
                    <a:srgbClr val="000000"/>
                  </a:solidFill>
                </a:rPr>
                <a:t>linked to EU topics</a:t>
              </a:r>
              <a:endParaRPr lang="sr-Latn-CS"/>
            </a:p>
          </p:txBody>
        </p:sp>
        <p:sp>
          <p:nvSpPr>
            <p:cNvPr id="16486" name="Rectangle 42"/>
            <p:cNvSpPr>
              <a:spLocks noChangeArrowheads="1"/>
            </p:cNvSpPr>
            <p:nvPr/>
          </p:nvSpPr>
          <p:spPr bwMode="auto">
            <a:xfrm>
              <a:off x="1492" y="842"/>
              <a:ext cx="804" cy="89"/>
            </a:xfrm>
            <a:prstGeom prst="rect">
              <a:avLst/>
            </a:prstGeom>
            <a:noFill/>
            <a:ln w="9525">
              <a:noFill/>
              <a:miter lim="800000"/>
              <a:headEnd/>
              <a:tailEnd/>
            </a:ln>
          </p:spPr>
          <p:txBody>
            <a:bodyPr wrap="none" lIns="0" tIns="0" rIns="0" bIns="0">
              <a:spAutoFit/>
            </a:bodyPr>
            <a:lstStyle/>
            <a:p>
              <a:r>
                <a:rPr lang="sr-Latn-CS" sz="800" i="1">
                  <a:solidFill>
                    <a:srgbClr val="000000"/>
                  </a:solidFill>
                </a:rPr>
                <a:t>, such as EU enlargement, </a:t>
              </a:r>
              <a:endParaRPr lang="sr-Latn-CS"/>
            </a:p>
          </p:txBody>
        </p:sp>
        <p:sp>
          <p:nvSpPr>
            <p:cNvPr id="16487" name="Rectangle 43"/>
            <p:cNvSpPr>
              <a:spLocks noChangeArrowheads="1"/>
            </p:cNvSpPr>
            <p:nvPr/>
          </p:nvSpPr>
          <p:spPr bwMode="auto">
            <a:xfrm>
              <a:off x="2279" y="842"/>
              <a:ext cx="863" cy="89"/>
            </a:xfrm>
            <a:prstGeom prst="rect">
              <a:avLst/>
            </a:prstGeom>
            <a:noFill/>
            <a:ln w="9525">
              <a:noFill/>
              <a:miter lim="800000"/>
              <a:headEnd/>
              <a:tailEnd/>
            </a:ln>
          </p:spPr>
          <p:txBody>
            <a:bodyPr wrap="none" lIns="0" tIns="0" rIns="0" bIns="0">
              <a:spAutoFit/>
            </a:bodyPr>
            <a:lstStyle/>
            <a:p>
              <a:r>
                <a:rPr lang="sr-Latn-CS" sz="800" i="1">
                  <a:solidFill>
                    <a:srgbClr val="000000"/>
                  </a:solidFill>
                </a:rPr>
                <a:t>the roles and activities of the </a:t>
              </a:r>
              <a:endParaRPr lang="sr-Latn-CS"/>
            </a:p>
          </p:txBody>
        </p:sp>
        <p:sp>
          <p:nvSpPr>
            <p:cNvPr id="16488" name="Rectangle 44"/>
            <p:cNvSpPr>
              <a:spLocks noChangeArrowheads="1"/>
            </p:cNvSpPr>
            <p:nvPr/>
          </p:nvSpPr>
          <p:spPr bwMode="auto">
            <a:xfrm>
              <a:off x="3126" y="842"/>
              <a:ext cx="666" cy="89"/>
            </a:xfrm>
            <a:prstGeom prst="rect">
              <a:avLst/>
            </a:prstGeom>
            <a:noFill/>
            <a:ln w="9525">
              <a:noFill/>
              <a:miter lim="800000"/>
              <a:headEnd/>
              <a:tailEnd/>
            </a:ln>
          </p:spPr>
          <p:txBody>
            <a:bodyPr wrap="none" lIns="0" tIns="0" rIns="0" bIns="0">
              <a:spAutoFit/>
            </a:bodyPr>
            <a:lstStyle/>
            <a:p>
              <a:r>
                <a:rPr lang="sr-Latn-CS" sz="800" i="1">
                  <a:solidFill>
                    <a:srgbClr val="000000"/>
                  </a:solidFill>
                </a:rPr>
                <a:t>European institutions, </a:t>
              </a:r>
              <a:endParaRPr lang="sr-Latn-CS"/>
            </a:p>
          </p:txBody>
        </p:sp>
        <p:sp>
          <p:nvSpPr>
            <p:cNvPr id="16489" name="Rectangle 45"/>
            <p:cNvSpPr>
              <a:spLocks noChangeArrowheads="1"/>
            </p:cNvSpPr>
            <p:nvPr/>
          </p:nvSpPr>
          <p:spPr bwMode="auto">
            <a:xfrm>
              <a:off x="312" y="916"/>
              <a:ext cx="1426" cy="89"/>
            </a:xfrm>
            <a:prstGeom prst="rect">
              <a:avLst/>
            </a:prstGeom>
            <a:noFill/>
            <a:ln w="9525">
              <a:noFill/>
              <a:miter lim="800000"/>
              <a:headEnd/>
              <a:tailEnd/>
            </a:ln>
          </p:spPr>
          <p:txBody>
            <a:bodyPr wrap="none" lIns="0" tIns="0" rIns="0" bIns="0">
              <a:spAutoFit/>
            </a:bodyPr>
            <a:lstStyle/>
            <a:p>
              <a:r>
                <a:rPr lang="sr-Latn-CS" sz="800" i="1">
                  <a:solidFill>
                    <a:srgbClr val="000000"/>
                  </a:solidFill>
                </a:rPr>
                <a:t>the EU's action in matters affecting young people</a:t>
              </a:r>
              <a:endParaRPr lang="sr-Latn-CS"/>
            </a:p>
          </p:txBody>
        </p:sp>
        <p:sp>
          <p:nvSpPr>
            <p:cNvPr id="16490" name="Rectangle 46"/>
            <p:cNvSpPr>
              <a:spLocks noChangeArrowheads="1"/>
            </p:cNvSpPr>
            <p:nvPr/>
          </p:nvSpPr>
          <p:spPr bwMode="auto">
            <a:xfrm>
              <a:off x="1702" y="916"/>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a:t>
              </a:r>
              <a:endParaRPr lang="sr-Latn-CS"/>
            </a:p>
          </p:txBody>
        </p:sp>
        <p:sp>
          <p:nvSpPr>
            <p:cNvPr id="16491" name="Rectangle 47"/>
            <p:cNvSpPr>
              <a:spLocks noChangeArrowheads="1"/>
            </p:cNvSpPr>
            <p:nvPr/>
          </p:nvSpPr>
          <p:spPr bwMode="auto">
            <a:xfrm>
              <a:off x="1719" y="916"/>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16492" name="Rectangle 48"/>
            <p:cNvSpPr>
              <a:spLocks noChangeArrowheads="1"/>
            </p:cNvSpPr>
            <p:nvPr/>
          </p:nvSpPr>
          <p:spPr bwMode="auto">
            <a:xfrm>
              <a:off x="177" y="1005"/>
              <a:ext cx="55" cy="56"/>
            </a:xfrm>
            <a:prstGeom prst="rect">
              <a:avLst/>
            </a:prstGeom>
            <a:noFill/>
            <a:ln w="6">
              <a:solidFill>
                <a:srgbClr val="000000"/>
              </a:solidFill>
              <a:miter lim="800000"/>
              <a:headEnd/>
              <a:tailEnd/>
            </a:ln>
          </p:spPr>
          <p:txBody>
            <a:bodyPr/>
            <a:lstStyle/>
            <a:p>
              <a:endParaRPr lang="hr-HR"/>
            </a:p>
          </p:txBody>
        </p:sp>
        <p:sp>
          <p:nvSpPr>
            <p:cNvPr id="16493" name="Rectangle 49"/>
            <p:cNvSpPr>
              <a:spLocks noChangeArrowheads="1"/>
            </p:cNvSpPr>
            <p:nvPr/>
          </p:nvSpPr>
          <p:spPr bwMode="auto">
            <a:xfrm>
              <a:off x="242" y="997"/>
              <a:ext cx="82"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16494" name="Rectangle 50"/>
            <p:cNvSpPr>
              <a:spLocks noChangeArrowheads="1"/>
            </p:cNvSpPr>
            <p:nvPr/>
          </p:nvSpPr>
          <p:spPr bwMode="auto">
            <a:xfrm>
              <a:off x="308" y="997"/>
              <a:ext cx="1348" cy="89"/>
            </a:xfrm>
            <a:prstGeom prst="rect">
              <a:avLst/>
            </a:prstGeom>
            <a:noFill/>
            <a:ln w="9525">
              <a:noFill/>
              <a:miter lim="800000"/>
              <a:headEnd/>
              <a:tailEnd/>
            </a:ln>
          </p:spPr>
          <p:txBody>
            <a:bodyPr wrap="none" lIns="0" tIns="0" rIns="0" bIns="0">
              <a:spAutoFit/>
            </a:bodyPr>
            <a:lstStyle/>
            <a:p>
              <a:r>
                <a:rPr lang="sr-Latn-CS" sz="800" i="1">
                  <a:solidFill>
                    <a:srgbClr val="000000"/>
                  </a:solidFill>
                </a:rPr>
                <a:t>the project debates the founding principles of t</a:t>
              </a:r>
              <a:endParaRPr lang="sr-Latn-CS"/>
            </a:p>
          </p:txBody>
        </p:sp>
        <p:sp>
          <p:nvSpPr>
            <p:cNvPr id="16495" name="Rectangle 51"/>
            <p:cNvSpPr>
              <a:spLocks noChangeArrowheads="1"/>
            </p:cNvSpPr>
            <p:nvPr/>
          </p:nvSpPr>
          <p:spPr bwMode="auto">
            <a:xfrm>
              <a:off x="1650" y="997"/>
              <a:ext cx="2103" cy="89"/>
            </a:xfrm>
            <a:prstGeom prst="rect">
              <a:avLst/>
            </a:prstGeom>
            <a:noFill/>
            <a:ln w="9525">
              <a:noFill/>
              <a:miter lim="800000"/>
              <a:headEnd/>
              <a:tailEnd/>
            </a:ln>
          </p:spPr>
          <p:txBody>
            <a:bodyPr wrap="none" lIns="0" tIns="0" rIns="0" bIns="0">
              <a:spAutoFit/>
            </a:bodyPr>
            <a:lstStyle/>
            <a:p>
              <a:r>
                <a:rPr lang="sr-Latn-CS" sz="800" i="1">
                  <a:solidFill>
                    <a:srgbClr val="000000"/>
                  </a:solidFill>
                </a:rPr>
                <a:t>he EU, i.e. principles of liberty, democracy, respect for human rights and </a:t>
              </a:r>
              <a:endParaRPr lang="sr-Latn-CS"/>
            </a:p>
          </p:txBody>
        </p:sp>
        <p:sp>
          <p:nvSpPr>
            <p:cNvPr id="16496" name="Rectangle 52"/>
            <p:cNvSpPr>
              <a:spLocks noChangeArrowheads="1"/>
            </p:cNvSpPr>
            <p:nvPr/>
          </p:nvSpPr>
          <p:spPr bwMode="auto">
            <a:xfrm>
              <a:off x="312" y="1070"/>
              <a:ext cx="1251" cy="89"/>
            </a:xfrm>
            <a:prstGeom prst="rect">
              <a:avLst/>
            </a:prstGeom>
            <a:noFill/>
            <a:ln w="9525">
              <a:noFill/>
              <a:miter lim="800000"/>
              <a:headEnd/>
              <a:tailEnd/>
            </a:ln>
          </p:spPr>
          <p:txBody>
            <a:bodyPr wrap="none" lIns="0" tIns="0" rIns="0" bIns="0">
              <a:spAutoFit/>
            </a:bodyPr>
            <a:lstStyle/>
            <a:p>
              <a:r>
                <a:rPr lang="sr-Latn-CS" sz="800" i="1">
                  <a:solidFill>
                    <a:srgbClr val="000000"/>
                  </a:solidFill>
                </a:rPr>
                <a:t>fundamental freedoms, and the rule of law.</a:t>
              </a:r>
              <a:endParaRPr lang="sr-Latn-CS"/>
            </a:p>
          </p:txBody>
        </p:sp>
        <p:sp>
          <p:nvSpPr>
            <p:cNvPr id="16497" name="Rectangle 53"/>
            <p:cNvSpPr>
              <a:spLocks noChangeArrowheads="1"/>
            </p:cNvSpPr>
            <p:nvPr/>
          </p:nvSpPr>
          <p:spPr bwMode="auto">
            <a:xfrm>
              <a:off x="1525" y="1070"/>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16498" name="Rectangle 54"/>
            <p:cNvSpPr>
              <a:spLocks noChangeArrowheads="1"/>
            </p:cNvSpPr>
            <p:nvPr/>
          </p:nvSpPr>
          <p:spPr bwMode="auto">
            <a:xfrm>
              <a:off x="456" y="1152"/>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16499" name="Rectangle 55"/>
            <p:cNvSpPr>
              <a:spLocks noChangeArrowheads="1"/>
            </p:cNvSpPr>
            <p:nvPr/>
          </p:nvSpPr>
          <p:spPr bwMode="auto">
            <a:xfrm>
              <a:off x="303" y="1233"/>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16500" name="Rectangle 56"/>
            <p:cNvSpPr>
              <a:spLocks noChangeArrowheads="1"/>
            </p:cNvSpPr>
            <p:nvPr/>
          </p:nvSpPr>
          <p:spPr bwMode="auto">
            <a:xfrm>
              <a:off x="135" y="423"/>
              <a:ext cx="4" cy="3"/>
            </a:xfrm>
            <a:prstGeom prst="rect">
              <a:avLst/>
            </a:prstGeom>
            <a:solidFill>
              <a:srgbClr val="000000"/>
            </a:solidFill>
            <a:ln w="9525">
              <a:noFill/>
              <a:miter lim="800000"/>
              <a:headEnd/>
              <a:tailEnd/>
            </a:ln>
          </p:spPr>
          <p:txBody>
            <a:bodyPr/>
            <a:lstStyle/>
            <a:p>
              <a:endParaRPr lang="hr-HR"/>
            </a:p>
          </p:txBody>
        </p:sp>
        <p:sp>
          <p:nvSpPr>
            <p:cNvPr id="16501" name="Rectangle 57"/>
            <p:cNvSpPr>
              <a:spLocks noChangeArrowheads="1"/>
            </p:cNvSpPr>
            <p:nvPr/>
          </p:nvSpPr>
          <p:spPr bwMode="auto">
            <a:xfrm>
              <a:off x="139" y="423"/>
              <a:ext cx="3625" cy="3"/>
            </a:xfrm>
            <a:prstGeom prst="rect">
              <a:avLst/>
            </a:prstGeom>
            <a:solidFill>
              <a:srgbClr val="000000"/>
            </a:solidFill>
            <a:ln w="9525">
              <a:noFill/>
              <a:miter lim="800000"/>
              <a:headEnd/>
              <a:tailEnd/>
            </a:ln>
          </p:spPr>
          <p:txBody>
            <a:bodyPr/>
            <a:lstStyle/>
            <a:p>
              <a:endParaRPr lang="hr-HR"/>
            </a:p>
          </p:txBody>
        </p:sp>
        <p:sp>
          <p:nvSpPr>
            <p:cNvPr id="16502" name="Rectangle 58"/>
            <p:cNvSpPr>
              <a:spLocks noChangeArrowheads="1"/>
            </p:cNvSpPr>
            <p:nvPr/>
          </p:nvSpPr>
          <p:spPr bwMode="auto">
            <a:xfrm>
              <a:off x="3764" y="423"/>
              <a:ext cx="4" cy="3"/>
            </a:xfrm>
            <a:prstGeom prst="rect">
              <a:avLst/>
            </a:prstGeom>
            <a:solidFill>
              <a:srgbClr val="000000"/>
            </a:solidFill>
            <a:ln w="9525">
              <a:noFill/>
              <a:miter lim="800000"/>
              <a:headEnd/>
              <a:tailEnd/>
            </a:ln>
          </p:spPr>
          <p:txBody>
            <a:bodyPr/>
            <a:lstStyle/>
            <a:p>
              <a:endParaRPr lang="hr-HR"/>
            </a:p>
          </p:txBody>
        </p:sp>
        <p:sp>
          <p:nvSpPr>
            <p:cNvPr id="16503" name="Rectangle 59"/>
            <p:cNvSpPr>
              <a:spLocks noChangeArrowheads="1"/>
            </p:cNvSpPr>
            <p:nvPr/>
          </p:nvSpPr>
          <p:spPr bwMode="auto">
            <a:xfrm>
              <a:off x="135" y="426"/>
              <a:ext cx="4" cy="889"/>
            </a:xfrm>
            <a:prstGeom prst="rect">
              <a:avLst/>
            </a:prstGeom>
            <a:solidFill>
              <a:srgbClr val="000000"/>
            </a:solidFill>
            <a:ln w="9525">
              <a:noFill/>
              <a:miter lim="800000"/>
              <a:headEnd/>
              <a:tailEnd/>
            </a:ln>
          </p:spPr>
          <p:txBody>
            <a:bodyPr/>
            <a:lstStyle/>
            <a:p>
              <a:endParaRPr lang="hr-HR"/>
            </a:p>
          </p:txBody>
        </p:sp>
        <p:sp>
          <p:nvSpPr>
            <p:cNvPr id="16504" name="Rectangle 60"/>
            <p:cNvSpPr>
              <a:spLocks noChangeArrowheads="1"/>
            </p:cNvSpPr>
            <p:nvPr/>
          </p:nvSpPr>
          <p:spPr bwMode="auto">
            <a:xfrm>
              <a:off x="3764" y="426"/>
              <a:ext cx="4" cy="889"/>
            </a:xfrm>
            <a:prstGeom prst="rect">
              <a:avLst/>
            </a:prstGeom>
            <a:solidFill>
              <a:srgbClr val="000000"/>
            </a:solidFill>
            <a:ln w="9525">
              <a:noFill/>
              <a:miter lim="800000"/>
              <a:headEnd/>
              <a:tailEnd/>
            </a:ln>
          </p:spPr>
          <p:txBody>
            <a:bodyPr/>
            <a:lstStyle/>
            <a:p>
              <a:endParaRPr lang="hr-HR"/>
            </a:p>
          </p:txBody>
        </p:sp>
        <p:sp>
          <p:nvSpPr>
            <p:cNvPr id="16505" name="Rectangle 61"/>
            <p:cNvSpPr>
              <a:spLocks noChangeArrowheads="1"/>
            </p:cNvSpPr>
            <p:nvPr/>
          </p:nvSpPr>
          <p:spPr bwMode="auto">
            <a:xfrm>
              <a:off x="216" y="1341"/>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16506" name="Rectangle 62"/>
            <p:cNvSpPr>
              <a:spLocks noChangeArrowheads="1"/>
            </p:cNvSpPr>
            <p:nvPr/>
          </p:nvSpPr>
          <p:spPr bwMode="auto">
            <a:xfrm>
              <a:off x="216" y="1457"/>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16507" name="Rectangle 63"/>
            <p:cNvSpPr>
              <a:spLocks noChangeArrowheads="1"/>
            </p:cNvSpPr>
            <p:nvPr/>
          </p:nvSpPr>
          <p:spPr bwMode="auto">
            <a:xfrm>
              <a:off x="159" y="1574"/>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16508" name="Rectangle 64"/>
            <p:cNvSpPr>
              <a:spLocks noChangeArrowheads="1"/>
            </p:cNvSpPr>
            <p:nvPr/>
          </p:nvSpPr>
          <p:spPr bwMode="auto">
            <a:xfrm>
              <a:off x="159" y="1690"/>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16509" name="Rectangle 65"/>
            <p:cNvSpPr>
              <a:spLocks noChangeArrowheads="1"/>
            </p:cNvSpPr>
            <p:nvPr/>
          </p:nvSpPr>
          <p:spPr bwMode="auto">
            <a:xfrm>
              <a:off x="159" y="1806"/>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16510" name="Rectangle 66"/>
            <p:cNvSpPr>
              <a:spLocks noChangeArrowheads="1"/>
            </p:cNvSpPr>
            <p:nvPr/>
          </p:nvSpPr>
          <p:spPr bwMode="auto">
            <a:xfrm>
              <a:off x="159" y="1921"/>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16511" name="Rectangle 67"/>
            <p:cNvSpPr>
              <a:spLocks noChangeArrowheads="1"/>
            </p:cNvSpPr>
            <p:nvPr/>
          </p:nvSpPr>
          <p:spPr bwMode="auto">
            <a:xfrm>
              <a:off x="159" y="2037"/>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16512" name="Rectangle 68"/>
            <p:cNvSpPr>
              <a:spLocks noChangeArrowheads="1"/>
            </p:cNvSpPr>
            <p:nvPr/>
          </p:nvSpPr>
          <p:spPr bwMode="auto">
            <a:xfrm>
              <a:off x="135" y="1315"/>
              <a:ext cx="4" cy="836"/>
            </a:xfrm>
            <a:prstGeom prst="rect">
              <a:avLst/>
            </a:prstGeom>
            <a:solidFill>
              <a:srgbClr val="000000"/>
            </a:solidFill>
            <a:ln w="9525">
              <a:noFill/>
              <a:miter lim="800000"/>
              <a:headEnd/>
              <a:tailEnd/>
            </a:ln>
          </p:spPr>
          <p:txBody>
            <a:bodyPr/>
            <a:lstStyle/>
            <a:p>
              <a:endParaRPr lang="hr-HR"/>
            </a:p>
          </p:txBody>
        </p:sp>
        <p:sp>
          <p:nvSpPr>
            <p:cNvPr id="16513" name="Rectangle 69"/>
            <p:cNvSpPr>
              <a:spLocks noChangeArrowheads="1"/>
            </p:cNvSpPr>
            <p:nvPr/>
          </p:nvSpPr>
          <p:spPr bwMode="auto">
            <a:xfrm>
              <a:off x="135" y="2151"/>
              <a:ext cx="4" cy="4"/>
            </a:xfrm>
            <a:prstGeom prst="rect">
              <a:avLst/>
            </a:prstGeom>
            <a:solidFill>
              <a:srgbClr val="000000"/>
            </a:solidFill>
            <a:ln w="9525">
              <a:noFill/>
              <a:miter lim="800000"/>
              <a:headEnd/>
              <a:tailEnd/>
            </a:ln>
          </p:spPr>
          <p:txBody>
            <a:bodyPr/>
            <a:lstStyle/>
            <a:p>
              <a:endParaRPr lang="hr-HR"/>
            </a:p>
          </p:txBody>
        </p:sp>
        <p:sp>
          <p:nvSpPr>
            <p:cNvPr id="16514" name="Rectangle 70"/>
            <p:cNvSpPr>
              <a:spLocks noChangeArrowheads="1"/>
            </p:cNvSpPr>
            <p:nvPr/>
          </p:nvSpPr>
          <p:spPr bwMode="auto">
            <a:xfrm>
              <a:off x="135" y="2151"/>
              <a:ext cx="4" cy="4"/>
            </a:xfrm>
            <a:prstGeom prst="rect">
              <a:avLst/>
            </a:prstGeom>
            <a:solidFill>
              <a:srgbClr val="000000"/>
            </a:solidFill>
            <a:ln w="9525">
              <a:noFill/>
              <a:miter lim="800000"/>
              <a:headEnd/>
              <a:tailEnd/>
            </a:ln>
          </p:spPr>
          <p:txBody>
            <a:bodyPr/>
            <a:lstStyle/>
            <a:p>
              <a:endParaRPr lang="hr-HR"/>
            </a:p>
          </p:txBody>
        </p:sp>
        <p:sp>
          <p:nvSpPr>
            <p:cNvPr id="16515" name="Rectangle 71"/>
            <p:cNvSpPr>
              <a:spLocks noChangeArrowheads="1"/>
            </p:cNvSpPr>
            <p:nvPr/>
          </p:nvSpPr>
          <p:spPr bwMode="auto">
            <a:xfrm>
              <a:off x="139" y="2151"/>
              <a:ext cx="3625" cy="4"/>
            </a:xfrm>
            <a:prstGeom prst="rect">
              <a:avLst/>
            </a:prstGeom>
            <a:solidFill>
              <a:srgbClr val="000000"/>
            </a:solidFill>
            <a:ln w="9525">
              <a:noFill/>
              <a:miter lim="800000"/>
              <a:headEnd/>
              <a:tailEnd/>
            </a:ln>
          </p:spPr>
          <p:txBody>
            <a:bodyPr/>
            <a:lstStyle/>
            <a:p>
              <a:endParaRPr lang="hr-HR"/>
            </a:p>
          </p:txBody>
        </p:sp>
        <p:sp>
          <p:nvSpPr>
            <p:cNvPr id="16516" name="Rectangle 72"/>
            <p:cNvSpPr>
              <a:spLocks noChangeArrowheads="1"/>
            </p:cNvSpPr>
            <p:nvPr/>
          </p:nvSpPr>
          <p:spPr bwMode="auto">
            <a:xfrm>
              <a:off x="3764" y="1315"/>
              <a:ext cx="4" cy="836"/>
            </a:xfrm>
            <a:prstGeom prst="rect">
              <a:avLst/>
            </a:prstGeom>
            <a:solidFill>
              <a:srgbClr val="000000"/>
            </a:solidFill>
            <a:ln w="9525">
              <a:noFill/>
              <a:miter lim="800000"/>
              <a:headEnd/>
              <a:tailEnd/>
            </a:ln>
          </p:spPr>
          <p:txBody>
            <a:bodyPr/>
            <a:lstStyle/>
            <a:p>
              <a:endParaRPr lang="hr-HR"/>
            </a:p>
          </p:txBody>
        </p:sp>
        <p:sp>
          <p:nvSpPr>
            <p:cNvPr id="16517" name="Rectangle 73"/>
            <p:cNvSpPr>
              <a:spLocks noChangeArrowheads="1"/>
            </p:cNvSpPr>
            <p:nvPr/>
          </p:nvSpPr>
          <p:spPr bwMode="auto">
            <a:xfrm>
              <a:off x="3764" y="2151"/>
              <a:ext cx="4" cy="4"/>
            </a:xfrm>
            <a:prstGeom prst="rect">
              <a:avLst/>
            </a:prstGeom>
            <a:solidFill>
              <a:srgbClr val="000000"/>
            </a:solidFill>
            <a:ln w="9525">
              <a:noFill/>
              <a:miter lim="800000"/>
              <a:headEnd/>
              <a:tailEnd/>
            </a:ln>
          </p:spPr>
          <p:txBody>
            <a:bodyPr/>
            <a:lstStyle/>
            <a:p>
              <a:endParaRPr lang="hr-HR"/>
            </a:p>
          </p:txBody>
        </p:sp>
        <p:sp>
          <p:nvSpPr>
            <p:cNvPr id="16518" name="Rectangle 74"/>
            <p:cNvSpPr>
              <a:spLocks noChangeArrowheads="1"/>
            </p:cNvSpPr>
            <p:nvPr/>
          </p:nvSpPr>
          <p:spPr bwMode="auto">
            <a:xfrm>
              <a:off x="3764" y="2151"/>
              <a:ext cx="4" cy="4"/>
            </a:xfrm>
            <a:prstGeom prst="rect">
              <a:avLst/>
            </a:prstGeom>
            <a:solidFill>
              <a:srgbClr val="000000"/>
            </a:solidFill>
            <a:ln w="9525">
              <a:noFill/>
              <a:miter lim="800000"/>
              <a:headEnd/>
              <a:tailEnd/>
            </a:ln>
          </p:spPr>
          <p:txBody>
            <a:bodyPr/>
            <a:lstStyle/>
            <a:p>
              <a:endParaRPr lang="hr-HR"/>
            </a:p>
          </p:txBody>
        </p:sp>
        <p:sp>
          <p:nvSpPr>
            <p:cNvPr id="16519" name="Rectangle 75"/>
            <p:cNvSpPr>
              <a:spLocks noChangeArrowheads="1"/>
            </p:cNvSpPr>
            <p:nvPr/>
          </p:nvSpPr>
          <p:spPr bwMode="auto">
            <a:xfrm>
              <a:off x="24" y="2156"/>
              <a:ext cx="62" cy="132"/>
            </a:xfrm>
            <a:prstGeom prst="rect">
              <a:avLst/>
            </a:prstGeom>
            <a:noFill/>
            <a:ln w="9525">
              <a:noFill/>
              <a:miter lim="800000"/>
              <a:headEnd/>
              <a:tailEnd/>
            </a:ln>
          </p:spPr>
          <p:txBody>
            <a:bodyPr wrap="none" lIns="0" tIns="0" rIns="0" bIns="0">
              <a:spAutoFit/>
            </a:bodyPr>
            <a:lstStyle/>
            <a:p>
              <a:r>
                <a:rPr lang="sr-Latn-CS" sz="1200">
                  <a:solidFill>
                    <a:srgbClr val="000000"/>
                  </a:solidFill>
                  <a:latin typeface="Times New Roman" pitchFamily="18" charset="0"/>
                </a:rPr>
                <a:t> </a:t>
              </a:r>
              <a:endParaRPr lang="sr-Latn-CS"/>
            </a:p>
          </p:txBody>
        </p:sp>
      </p:grpSp>
      <p:grpSp>
        <p:nvGrpSpPr>
          <p:cNvPr id="3" name="Group 78"/>
          <p:cNvGrpSpPr>
            <a:grpSpLocks noChangeAspect="1"/>
          </p:cNvGrpSpPr>
          <p:nvPr/>
        </p:nvGrpSpPr>
        <p:grpSpPr bwMode="auto">
          <a:xfrm>
            <a:off x="0" y="3429000"/>
            <a:ext cx="6191250" cy="2678113"/>
            <a:chOff x="0" y="2160"/>
            <a:chExt cx="3900" cy="1687"/>
          </a:xfrm>
        </p:grpSpPr>
        <p:sp>
          <p:nvSpPr>
            <p:cNvPr id="16388" name="AutoShape 77"/>
            <p:cNvSpPr>
              <a:spLocks noChangeAspect="1" noChangeArrowheads="1" noTextEdit="1"/>
            </p:cNvSpPr>
            <p:nvPr/>
          </p:nvSpPr>
          <p:spPr bwMode="auto">
            <a:xfrm>
              <a:off x="0" y="2160"/>
              <a:ext cx="3900" cy="1687"/>
            </a:xfrm>
            <a:prstGeom prst="rect">
              <a:avLst/>
            </a:prstGeom>
            <a:noFill/>
            <a:ln w="9525">
              <a:noFill/>
              <a:miter lim="800000"/>
              <a:headEnd/>
              <a:tailEnd/>
            </a:ln>
          </p:spPr>
          <p:txBody>
            <a:bodyPr/>
            <a:lstStyle/>
            <a:p>
              <a:endParaRPr lang="hr-HR"/>
            </a:p>
          </p:txBody>
        </p:sp>
        <p:sp>
          <p:nvSpPr>
            <p:cNvPr id="16389" name="Rectangle 79"/>
            <p:cNvSpPr>
              <a:spLocks noChangeArrowheads="1"/>
            </p:cNvSpPr>
            <p:nvPr/>
          </p:nvSpPr>
          <p:spPr bwMode="auto">
            <a:xfrm>
              <a:off x="139" y="2164"/>
              <a:ext cx="20" cy="149"/>
            </a:xfrm>
            <a:prstGeom prst="rect">
              <a:avLst/>
            </a:prstGeom>
            <a:solidFill>
              <a:srgbClr val="E5E5E5"/>
            </a:solidFill>
            <a:ln w="9525">
              <a:noFill/>
              <a:miter lim="800000"/>
              <a:headEnd/>
              <a:tailEnd/>
            </a:ln>
          </p:spPr>
          <p:txBody>
            <a:bodyPr/>
            <a:lstStyle/>
            <a:p>
              <a:endParaRPr lang="hr-HR"/>
            </a:p>
          </p:txBody>
        </p:sp>
        <p:sp>
          <p:nvSpPr>
            <p:cNvPr id="16390" name="Rectangle 80"/>
            <p:cNvSpPr>
              <a:spLocks noChangeArrowheads="1"/>
            </p:cNvSpPr>
            <p:nvPr/>
          </p:nvSpPr>
          <p:spPr bwMode="auto">
            <a:xfrm>
              <a:off x="3744" y="2164"/>
              <a:ext cx="20" cy="149"/>
            </a:xfrm>
            <a:prstGeom prst="rect">
              <a:avLst/>
            </a:prstGeom>
            <a:solidFill>
              <a:srgbClr val="E5E5E5"/>
            </a:solidFill>
            <a:ln w="9525">
              <a:noFill/>
              <a:miter lim="800000"/>
              <a:headEnd/>
              <a:tailEnd/>
            </a:ln>
          </p:spPr>
          <p:txBody>
            <a:bodyPr/>
            <a:lstStyle/>
            <a:p>
              <a:endParaRPr lang="hr-HR"/>
            </a:p>
          </p:txBody>
        </p:sp>
        <p:sp>
          <p:nvSpPr>
            <p:cNvPr id="16391" name="Rectangle 81"/>
            <p:cNvSpPr>
              <a:spLocks noChangeArrowheads="1"/>
            </p:cNvSpPr>
            <p:nvPr/>
          </p:nvSpPr>
          <p:spPr bwMode="auto">
            <a:xfrm>
              <a:off x="159" y="2164"/>
              <a:ext cx="3585" cy="149"/>
            </a:xfrm>
            <a:prstGeom prst="rect">
              <a:avLst/>
            </a:prstGeom>
            <a:solidFill>
              <a:srgbClr val="E5E5E5"/>
            </a:solidFill>
            <a:ln w="9525">
              <a:noFill/>
              <a:miter lim="800000"/>
              <a:headEnd/>
              <a:tailEnd/>
            </a:ln>
          </p:spPr>
          <p:txBody>
            <a:bodyPr/>
            <a:lstStyle/>
            <a:p>
              <a:endParaRPr lang="hr-HR"/>
            </a:p>
          </p:txBody>
        </p:sp>
        <p:sp>
          <p:nvSpPr>
            <p:cNvPr id="16392" name="Rectangle 82"/>
            <p:cNvSpPr>
              <a:spLocks noChangeArrowheads="1"/>
            </p:cNvSpPr>
            <p:nvPr/>
          </p:nvSpPr>
          <p:spPr bwMode="auto">
            <a:xfrm>
              <a:off x="159" y="2197"/>
              <a:ext cx="296" cy="109"/>
            </a:xfrm>
            <a:prstGeom prst="rect">
              <a:avLst/>
            </a:prstGeom>
            <a:noFill/>
            <a:ln w="9525">
              <a:noFill/>
              <a:miter lim="800000"/>
              <a:headEnd/>
              <a:tailEnd/>
            </a:ln>
          </p:spPr>
          <p:txBody>
            <a:bodyPr wrap="none" lIns="0" tIns="0" rIns="0" bIns="0">
              <a:spAutoFit/>
            </a:bodyPr>
            <a:lstStyle/>
            <a:p>
              <a:r>
                <a:rPr lang="sr-Latn-CS" sz="1000" b="1" i="1">
                  <a:solidFill>
                    <a:srgbClr val="000000"/>
                  </a:solidFill>
                </a:rPr>
                <a:t>Impact</a:t>
              </a:r>
              <a:endParaRPr lang="sr-Latn-CS"/>
            </a:p>
          </p:txBody>
        </p:sp>
        <p:sp>
          <p:nvSpPr>
            <p:cNvPr id="16393" name="Rectangle 83"/>
            <p:cNvSpPr>
              <a:spLocks noChangeArrowheads="1"/>
            </p:cNvSpPr>
            <p:nvPr/>
          </p:nvSpPr>
          <p:spPr bwMode="auto">
            <a:xfrm>
              <a:off x="417" y="2197"/>
              <a:ext cx="1161" cy="109"/>
            </a:xfrm>
            <a:prstGeom prst="rect">
              <a:avLst/>
            </a:prstGeom>
            <a:noFill/>
            <a:ln w="9525">
              <a:noFill/>
              <a:miter lim="800000"/>
              <a:headEnd/>
              <a:tailEnd/>
            </a:ln>
          </p:spPr>
          <p:txBody>
            <a:bodyPr wrap="none" lIns="0" tIns="0" rIns="0" bIns="0">
              <a:spAutoFit/>
            </a:bodyPr>
            <a:lstStyle/>
            <a:p>
              <a:r>
                <a:rPr lang="sr-Latn-CS" sz="1000" b="1" i="1">
                  <a:solidFill>
                    <a:srgbClr val="000000"/>
                  </a:solidFill>
                </a:rPr>
                <a:t>, multiplying effect and follow</a:t>
              </a:r>
              <a:endParaRPr lang="sr-Latn-CS"/>
            </a:p>
          </p:txBody>
        </p:sp>
        <p:sp>
          <p:nvSpPr>
            <p:cNvPr id="16394" name="Rectangle 84"/>
            <p:cNvSpPr>
              <a:spLocks noChangeArrowheads="1"/>
            </p:cNvSpPr>
            <p:nvPr/>
          </p:nvSpPr>
          <p:spPr bwMode="auto">
            <a:xfrm>
              <a:off x="1542" y="2197"/>
              <a:ext cx="65" cy="109"/>
            </a:xfrm>
            <a:prstGeom prst="rect">
              <a:avLst/>
            </a:prstGeom>
            <a:noFill/>
            <a:ln w="9525">
              <a:noFill/>
              <a:miter lim="800000"/>
              <a:headEnd/>
              <a:tailEnd/>
            </a:ln>
          </p:spPr>
          <p:txBody>
            <a:bodyPr wrap="none" lIns="0" tIns="0" rIns="0" bIns="0">
              <a:spAutoFit/>
            </a:bodyPr>
            <a:lstStyle/>
            <a:p>
              <a:r>
                <a:rPr lang="sr-Latn-CS" sz="1000" b="1" i="1">
                  <a:solidFill>
                    <a:srgbClr val="000000"/>
                  </a:solidFill>
                </a:rPr>
                <a:t>-</a:t>
              </a:r>
              <a:endParaRPr lang="sr-Latn-CS"/>
            </a:p>
          </p:txBody>
        </p:sp>
        <p:sp>
          <p:nvSpPr>
            <p:cNvPr id="16395" name="Rectangle 85"/>
            <p:cNvSpPr>
              <a:spLocks noChangeArrowheads="1"/>
            </p:cNvSpPr>
            <p:nvPr/>
          </p:nvSpPr>
          <p:spPr bwMode="auto">
            <a:xfrm>
              <a:off x="1568" y="2197"/>
              <a:ext cx="136" cy="109"/>
            </a:xfrm>
            <a:prstGeom prst="rect">
              <a:avLst/>
            </a:prstGeom>
            <a:noFill/>
            <a:ln w="9525">
              <a:noFill/>
              <a:miter lim="800000"/>
              <a:headEnd/>
              <a:tailEnd/>
            </a:ln>
          </p:spPr>
          <p:txBody>
            <a:bodyPr wrap="none" lIns="0" tIns="0" rIns="0" bIns="0">
              <a:spAutoFit/>
            </a:bodyPr>
            <a:lstStyle/>
            <a:p>
              <a:r>
                <a:rPr lang="sr-Latn-CS" sz="1000" b="1" i="1">
                  <a:solidFill>
                    <a:srgbClr val="000000"/>
                  </a:solidFill>
                </a:rPr>
                <a:t>up</a:t>
              </a:r>
              <a:endParaRPr lang="sr-Latn-CS"/>
            </a:p>
          </p:txBody>
        </p:sp>
        <p:sp>
          <p:nvSpPr>
            <p:cNvPr id="16396" name="Rectangle 86"/>
            <p:cNvSpPr>
              <a:spLocks noChangeArrowheads="1"/>
            </p:cNvSpPr>
            <p:nvPr/>
          </p:nvSpPr>
          <p:spPr bwMode="auto">
            <a:xfrm>
              <a:off x="1666" y="2197"/>
              <a:ext cx="87" cy="109"/>
            </a:xfrm>
            <a:prstGeom prst="rect">
              <a:avLst/>
            </a:prstGeom>
            <a:noFill/>
            <a:ln w="9525">
              <a:noFill/>
              <a:miter lim="800000"/>
              <a:headEnd/>
              <a:tailEnd/>
            </a:ln>
          </p:spPr>
          <p:txBody>
            <a:bodyPr wrap="none" lIns="0" tIns="0" rIns="0" bIns="0">
              <a:spAutoFit/>
            </a:bodyPr>
            <a:lstStyle/>
            <a:p>
              <a:r>
                <a:rPr lang="sr-Latn-CS" sz="1000" b="1" i="1">
                  <a:solidFill>
                    <a:srgbClr val="000000"/>
                  </a:solidFill>
                </a:rPr>
                <a:t>: </a:t>
              </a:r>
              <a:endParaRPr lang="sr-Latn-CS"/>
            </a:p>
          </p:txBody>
        </p:sp>
        <p:sp>
          <p:nvSpPr>
            <p:cNvPr id="16397" name="Rectangle 87"/>
            <p:cNvSpPr>
              <a:spLocks noChangeArrowheads="1"/>
            </p:cNvSpPr>
            <p:nvPr/>
          </p:nvSpPr>
          <p:spPr bwMode="auto">
            <a:xfrm>
              <a:off x="1715" y="2197"/>
              <a:ext cx="60" cy="109"/>
            </a:xfrm>
            <a:prstGeom prst="rect">
              <a:avLst/>
            </a:prstGeom>
            <a:noFill/>
            <a:ln w="9525">
              <a:noFill/>
              <a:miter lim="800000"/>
              <a:headEnd/>
              <a:tailEnd/>
            </a:ln>
          </p:spPr>
          <p:txBody>
            <a:bodyPr wrap="none" lIns="0" tIns="0" rIns="0" bIns="0">
              <a:spAutoFit/>
            </a:bodyPr>
            <a:lstStyle/>
            <a:p>
              <a:r>
                <a:rPr lang="sr-Latn-CS" sz="1000" b="1" i="1">
                  <a:solidFill>
                    <a:srgbClr val="000000"/>
                  </a:solidFill>
                </a:rPr>
                <a:t> </a:t>
              </a:r>
              <a:endParaRPr lang="sr-Latn-CS"/>
            </a:p>
          </p:txBody>
        </p:sp>
        <p:sp>
          <p:nvSpPr>
            <p:cNvPr id="16398" name="Rectangle 88"/>
            <p:cNvSpPr>
              <a:spLocks noChangeArrowheads="1"/>
            </p:cNvSpPr>
            <p:nvPr/>
          </p:nvSpPr>
          <p:spPr bwMode="auto">
            <a:xfrm>
              <a:off x="135" y="2160"/>
              <a:ext cx="4" cy="4"/>
            </a:xfrm>
            <a:prstGeom prst="rect">
              <a:avLst/>
            </a:prstGeom>
            <a:solidFill>
              <a:srgbClr val="000000"/>
            </a:solidFill>
            <a:ln w="9525">
              <a:noFill/>
              <a:miter lim="800000"/>
              <a:headEnd/>
              <a:tailEnd/>
            </a:ln>
          </p:spPr>
          <p:txBody>
            <a:bodyPr/>
            <a:lstStyle/>
            <a:p>
              <a:endParaRPr lang="hr-HR"/>
            </a:p>
          </p:txBody>
        </p:sp>
        <p:sp>
          <p:nvSpPr>
            <p:cNvPr id="16399" name="Rectangle 89"/>
            <p:cNvSpPr>
              <a:spLocks noChangeArrowheads="1"/>
            </p:cNvSpPr>
            <p:nvPr/>
          </p:nvSpPr>
          <p:spPr bwMode="auto">
            <a:xfrm>
              <a:off x="135" y="2160"/>
              <a:ext cx="4" cy="4"/>
            </a:xfrm>
            <a:prstGeom prst="rect">
              <a:avLst/>
            </a:prstGeom>
            <a:solidFill>
              <a:srgbClr val="000000"/>
            </a:solidFill>
            <a:ln w="9525">
              <a:noFill/>
              <a:miter lim="800000"/>
              <a:headEnd/>
              <a:tailEnd/>
            </a:ln>
          </p:spPr>
          <p:txBody>
            <a:bodyPr/>
            <a:lstStyle/>
            <a:p>
              <a:endParaRPr lang="hr-HR"/>
            </a:p>
          </p:txBody>
        </p:sp>
        <p:sp>
          <p:nvSpPr>
            <p:cNvPr id="16400" name="Rectangle 90"/>
            <p:cNvSpPr>
              <a:spLocks noChangeArrowheads="1"/>
            </p:cNvSpPr>
            <p:nvPr/>
          </p:nvSpPr>
          <p:spPr bwMode="auto">
            <a:xfrm>
              <a:off x="139" y="2160"/>
              <a:ext cx="3625" cy="4"/>
            </a:xfrm>
            <a:prstGeom prst="rect">
              <a:avLst/>
            </a:prstGeom>
            <a:solidFill>
              <a:srgbClr val="000000"/>
            </a:solidFill>
            <a:ln w="9525">
              <a:noFill/>
              <a:miter lim="800000"/>
              <a:headEnd/>
              <a:tailEnd/>
            </a:ln>
          </p:spPr>
          <p:txBody>
            <a:bodyPr/>
            <a:lstStyle/>
            <a:p>
              <a:endParaRPr lang="hr-HR"/>
            </a:p>
          </p:txBody>
        </p:sp>
        <p:sp>
          <p:nvSpPr>
            <p:cNvPr id="16401" name="Rectangle 91"/>
            <p:cNvSpPr>
              <a:spLocks noChangeArrowheads="1"/>
            </p:cNvSpPr>
            <p:nvPr/>
          </p:nvSpPr>
          <p:spPr bwMode="auto">
            <a:xfrm>
              <a:off x="3764" y="2160"/>
              <a:ext cx="4" cy="4"/>
            </a:xfrm>
            <a:prstGeom prst="rect">
              <a:avLst/>
            </a:prstGeom>
            <a:solidFill>
              <a:srgbClr val="000000"/>
            </a:solidFill>
            <a:ln w="9525">
              <a:noFill/>
              <a:miter lim="800000"/>
              <a:headEnd/>
              <a:tailEnd/>
            </a:ln>
          </p:spPr>
          <p:txBody>
            <a:bodyPr/>
            <a:lstStyle/>
            <a:p>
              <a:endParaRPr lang="hr-HR"/>
            </a:p>
          </p:txBody>
        </p:sp>
        <p:sp>
          <p:nvSpPr>
            <p:cNvPr id="16402" name="Rectangle 92"/>
            <p:cNvSpPr>
              <a:spLocks noChangeArrowheads="1"/>
            </p:cNvSpPr>
            <p:nvPr/>
          </p:nvSpPr>
          <p:spPr bwMode="auto">
            <a:xfrm>
              <a:off x="3764" y="2160"/>
              <a:ext cx="4" cy="4"/>
            </a:xfrm>
            <a:prstGeom prst="rect">
              <a:avLst/>
            </a:prstGeom>
            <a:solidFill>
              <a:srgbClr val="000000"/>
            </a:solidFill>
            <a:ln w="9525">
              <a:noFill/>
              <a:miter lim="800000"/>
              <a:headEnd/>
              <a:tailEnd/>
            </a:ln>
          </p:spPr>
          <p:txBody>
            <a:bodyPr/>
            <a:lstStyle/>
            <a:p>
              <a:endParaRPr lang="hr-HR"/>
            </a:p>
          </p:txBody>
        </p:sp>
        <p:sp>
          <p:nvSpPr>
            <p:cNvPr id="16403" name="Rectangle 93"/>
            <p:cNvSpPr>
              <a:spLocks noChangeArrowheads="1"/>
            </p:cNvSpPr>
            <p:nvPr/>
          </p:nvSpPr>
          <p:spPr bwMode="auto">
            <a:xfrm>
              <a:off x="135" y="2164"/>
              <a:ext cx="4" cy="149"/>
            </a:xfrm>
            <a:prstGeom prst="rect">
              <a:avLst/>
            </a:prstGeom>
            <a:solidFill>
              <a:srgbClr val="000000"/>
            </a:solidFill>
            <a:ln w="9525">
              <a:noFill/>
              <a:miter lim="800000"/>
              <a:headEnd/>
              <a:tailEnd/>
            </a:ln>
          </p:spPr>
          <p:txBody>
            <a:bodyPr/>
            <a:lstStyle/>
            <a:p>
              <a:endParaRPr lang="hr-HR"/>
            </a:p>
          </p:txBody>
        </p:sp>
        <p:sp>
          <p:nvSpPr>
            <p:cNvPr id="16404" name="Rectangle 94"/>
            <p:cNvSpPr>
              <a:spLocks noChangeArrowheads="1"/>
            </p:cNvSpPr>
            <p:nvPr/>
          </p:nvSpPr>
          <p:spPr bwMode="auto">
            <a:xfrm>
              <a:off x="3764" y="2164"/>
              <a:ext cx="4" cy="149"/>
            </a:xfrm>
            <a:prstGeom prst="rect">
              <a:avLst/>
            </a:prstGeom>
            <a:solidFill>
              <a:srgbClr val="000000"/>
            </a:solidFill>
            <a:ln w="9525">
              <a:noFill/>
              <a:miter lim="800000"/>
              <a:headEnd/>
              <a:tailEnd/>
            </a:ln>
          </p:spPr>
          <p:txBody>
            <a:bodyPr/>
            <a:lstStyle/>
            <a:p>
              <a:endParaRPr lang="hr-HR"/>
            </a:p>
          </p:txBody>
        </p:sp>
        <p:sp>
          <p:nvSpPr>
            <p:cNvPr id="16405" name="Rectangle 95"/>
            <p:cNvSpPr>
              <a:spLocks noChangeArrowheads="1"/>
            </p:cNvSpPr>
            <p:nvPr/>
          </p:nvSpPr>
          <p:spPr bwMode="auto">
            <a:xfrm>
              <a:off x="159" y="2340"/>
              <a:ext cx="243" cy="89"/>
            </a:xfrm>
            <a:prstGeom prst="rect">
              <a:avLst/>
            </a:prstGeom>
            <a:noFill/>
            <a:ln w="9525">
              <a:noFill/>
              <a:miter lim="800000"/>
              <a:headEnd/>
              <a:tailEnd/>
            </a:ln>
          </p:spPr>
          <p:txBody>
            <a:bodyPr wrap="none" lIns="0" tIns="0" rIns="0" bIns="0">
              <a:spAutoFit/>
            </a:bodyPr>
            <a:lstStyle/>
            <a:p>
              <a:r>
                <a:rPr lang="sr-Latn-CS" sz="800" i="1">
                  <a:solidFill>
                    <a:srgbClr val="000000"/>
                  </a:solidFill>
                </a:rPr>
                <a:t>Please </a:t>
              </a:r>
              <a:endParaRPr lang="sr-Latn-CS"/>
            </a:p>
          </p:txBody>
        </p:sp>
        <p:sp>
          <p:nvSpPr>
            <p:cNvPr id="16406" name="Rectangle 96"/>
            <p:cNvSpPr>
              <a:spLocks noChangeArrowheads="1"/>
            </p:cNvSpPr>
            <p:nvPr/>
          </p:nvSpPr>
          <p:spPr bwMode="auto">
            <a:xfrm>
              <a:off x="379" y="2340"/>
              <a:ext cx="1264" cy="89"/>
            </a:xfrm>
            <a:prstGeom prst="rect">
              <a:avLst/>
            </a:prstGeom>
            <a:noFill/>
            <a:ln w="9525">
              <a:noFill/>
              <a:miter lim="800000"/>
              <a:headEnd/>
              <a:tailEnd/>
            </a:ln>
          </p:spPr>
          <p:txBody>
            <a:bodyPr wrap="none" lIns="0" tIns="0" rIns="0" bIns="0">
              <a:spAutoFit/>
            </a:bodyPr>
            <a:lstStyle/>
            <a:p>
              <a:r>
                <a:rPr lang="sr-Latn-CS" sz="800" i="1">
                  <a:solidFill>
                    <a:srgbClr val="000000"/>
                  </a:solidFill>
                </a:rPr>
                <a:t>explain the expected impact on participants</a:t>
              </a:r>
              <a:endParaRPr lang="sr-Latn-CS"/>
            </a:p>
          </p:txBody>
        </p:sp>
        <p:sp>
          <p:nvSpPr>
            <p:cNvPr id="16407" name="Rectangle 97"/>
            <p:cNvSpPr>
              <a:spLocks noChangeArrowheads="1"/>
            </p:cNvSpPr>
            <p:nvPr/>
          </p:nvSpPr>
          <p:spPr bwMode="auto">
            <a:xfrm>
              <a:off x="1636" y="2340"/>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16408" name="Rectangle 98"/>
            <p:cNvSpPr>
              <a:spLocks noChangeArrowheads="1"/>
            </p:cNvSpPr>
            <p:nvPr/>
          </p:nvSpPr>
          <p:spPr bwMode="auto">
            <a:xfrm>
              <a:off x="1659" y="2340"/>
              <a:ext cx="921" cy="89"/>
            </a:xfrm>
            <a:prstGeom prst="rect">
              <a:avLst/>
            </a:prstGeom>
            <a:noFill/>
            <a:ln w="9525">
              <a:noFill/>
              <a:miter lim="800000"/>
              <a:headEnd/>
              <a:tailEnd/>
            </a:ln>
          </p:spPr>
          <p:txBody>
            <a:bodyPr wrap="none" lIns="0" tIns="0" rIns="0" bIns="0">
              <a:spAutoFit/>
            </a:bodyPr>
            <a:lstStyle/>
            <a:p>
              <a:r>
                <a:rPr lang="sr-Latn-CS" sz="800" i="1">
                  <a:solidFill>
                    <a:srgbClr val="000000"/>
                  </a:solidFill>
                </a:rPr>
                <a:t>and the local communities invol</a:t>
              </a:r>
              <a:endParaRPr lang="sr-Latn-CS"/>
            </a:p>
          </p:txBody>
        </p:sp>
        <p:sp>
          <p:nvSpPr>
            <p:cNvPr id="16409" name="Rectangle 99"/>
            <p:cNvSpPr>
              <a:spLocks noChangeArrowheads="1"/>
            </p:cNvSpPr>
            <p:nvPr/>
          </p:nvSpPr>
          <p:spPr bwMode="auto">
            <a:xfrm>
              <a:off x="2571" y="2340"/>
              <a:ext cx="709" cy="89"/>
            </a:xfrm>
            <a:prstGeom prst="rect">
              <a:avLst/>
            </a:prstGeom>
            <a:noFill/>
            <a:ln w="9525">
              <a:noFill/>
              <a:miter lim="800000"/>
              <a:headEnd/>
              <a:tailEnd/>
            </a:ln>
          </p:spPr>
          <p:txBody>
            <a:bodyPr wrap="none" lIns="0" tIns="0" rIns="0" bIns="0">
              <a:spAutoFit/>
            </a:bodyPr>
            <a:lstStyle/>
            <a:p>
              <a:r>
                <a:rPr lang="sr-Latn-CS" sz="800" i="1">
                  <a:solidFill>
                    <a:srgbClr val="000000"/>
                  </a:solidFill>
                </a:rPr>
                <a:t>ved in the project and w</a:t>
              </a:r>
              <a:endParaRPr lang="sr-Latn-CS"/>
            </a:p>
          </p:txBody>
        </p:sp>
        <p:sp>
          <p:nvSpPr>
            <p:cNvPr id="16410" name="Rectangle 100"/>
            <p:cNvSpPr>
              <a:spLocks noChangeArrowheads="1"/>
            </p:cNvSpPr>
            <p:nvPr/>
          </p:nvSpPr>
          <p:spPr bwMode="auto">
            <a:xfrm>
              <a:off x="3274" y="2340"/>
              <a:ext cx="464" cy="89"/>
            </a:xfrm>
            <a:prstGeom prst="rect">
              <a:avLst/>
            </a:prstGeom>
            <a:noFill/>
            <a:ln w="9525">
              <a:noFill/>
              <a:miter lim="800000"/>
              <a:headEnd/>
              <a:tailEnd/>
            </a:ln>
          </p:spPr>
          <p:txBody>
            <a:bodyPr wrap="none" lIns="0" tIns="0" rIns="0" bIns="0">
              <a:spAutoFit/>
            </a:bodyPr>
            <a:lstStyle/>
            <a:p>
              <a:r>
                <a:rPr lang="sr-Latn-CS" sz="800" i="1">
                  <a:solidFill>
                    <a:srgbClr val="000000"/>
                  </a:solidFill>
                </a:rPr>
                <a:t>hich measures </a:t>
              </a:r>
              <a:endParaRPr lang="sr-Latn-CS"/>
            </a:p>
          </p:txBody>
        </p:sp>
        <p:sp>
          <p:nvSpPr>
            <p:cNvPr id="16411" name="Rectangle 101"/>
            <p:cNvSpPr>
              <a:spLocks noChangeArrowheads="1"/>
            </p:cNvSpPr>
            <p:nvPr/>
          </p:nvSpPr>
          <p:spPr bwMode="auto">
            <a:xfrm>
              <a:off x="159" y="2413"/>
              <a:ext cx="139" cy="89"/>
            </a:xfrm>
            <a:prstGeom prst="rect">
              <a:avLst/>
            </a:prstGeom>
            <a:noFill/>
            <a:ln w="9525">
              <a:noFill/>
              <a:miter lim="800000"/>
              <a:headEnd/>
              <a:tailEnd/>
            </a:ln>
          </p:spPr>
          <p:txBody>
            <a:bodyPr wrap="none" lIns="0" tIns="0" rIns="0" bIns="0">
              <a:spAutoFit/>
            </a:bodyPr>
            <a:lstStyle/>
            <a:p>
              <a:r>
                <a:rPr lang="sr-Latn-CS" sz="800" i="1">
                  <a:solidFill>
                    <a:srgbClr val="000000"/>
                  </a:solidFill>
                </a:rPr>
                <a:t>are </a:t>
              </a:r>
              <a:endParaRPr lang="sr-Latn-CS"/>
            </a:p>
          </p:txBody>
        </p:sp>
        <p:sp>
          <p:nvSpPr>
            <p:cNvPr id="16412" name="Rectangle 102"/>
            <p:cNvSpPr>
              <a:spLocks noChangeArrowheads="1"/>
            </p:cNvSpPr>
            <p:nvPr/>
          </p:nvSpPr>
          <p:spPr bwMode="auto">
            <a:xfrm>
              <a:off x="275" y="2413"/>
              <a:ext cx="278" cy="89"/>
            </a:xfrm>
            <a:prstGeom prst="rect">
              <a:avLst/>
            </a:prstGeom>
            <a:noFill/>
            <a:ln w="9525">
              <a:noFill/>
              <a:miter lim="800000"/>
              <a:headEnd/>
              <a:tailEnd/>
            </a:ln>
          </p:spPr>
          <p:txBody>
            <a:bodyPr wrap="none" lIns="0" tIns="0" rIns="0" bIns="0">
              <a:spAutoFit/>
            </a:bodyPr>
            <a:lstStyle/>
            <a:p>
              <a:r>
                <a:rPr lang="sr-Latn-CS" sz="800" i="1">
                  <a:solidFill>
                    <a:srgbClr val="000000"/>
                  </a:solidFill>
                </a:rPr>
                <a:t>foreseen</a:t>
              </a:r>
              <a:endParaRPr lang="sr-Latn-CS"/>
            </a:p>
          </p:txBody>
        </p:sp>
        <p:sp>
          <p:nvSpPr>
            <p:cNvPr id="16413" name="Rectangle 103"/>
            <p:cNvSpPr>
              <a:spLocks noChangeArrowheads="1"/>
            </p:cNvSpPr>
            <p:nvPr/>
          </p:nvSpPr>
          <p:spPr bwMode="auto">
            <a:xfrm>
              <a:off x="524" y="2413"/>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16414" name="Rectangle 104"/>
            <p:cNvSpPr>
              <a:spLocks noChangeArrowheads="1"/>
            </p:cNvSpPr>
            <p:nvPr/>
          </p:nvSpPr>
          <p:spPr bwMode="auto">
            <a:xfrm>
              <a:off x="547" y="2413"/>
              <a:ext cx="100" cy="89"/>
            </a:xfrm>
            <a:prstGeom prst="rect">
              <a:avLst/>
            </a:prstGeom>
            <a:noFill/>
            <a:ln w="9525">
              <a:noFill/>
              <a:miter lim="800000"/>
              <a:headEnd/>
              <a:tailEnd/>
            </a:ln>
          </p:spPr>
          <p:txBody>
            <a:bodyPr wrap="none" lIns="0" tIns="0" rIns="0" bIns="0">
              <a:spAutoFit/>
            </a:bodyPr>
            <a:lstStyle/>
            <a:p>
              <a:r>
                <a:rPr lang="sr-Latn-CS" sz="800" i="1">
                  <a:solidFill>
                    <a:srgbClr val="000000"/>
                  </a:solidFill>
                </a:rPr>
                <a:t>to </a:t>
              </a:r>
              <a:endParaRPr lang="sr-Latn-CS"/>
            </a:p>
          </p:txBody>
        </p:sp>
        <p:sp>
          <p:nvSpPr>
            <p:cNvPr id="16415" name="Rectangle 105"/>
            <p:cNvSpPr>
              <a:spLocks noChangeArrowheads="1"/>
            </p:cNvSpPr>
            <p:nvPr/>
          </p:nvSpPr>
          <p:spPr bwMode="auto">
            <a:xfrm>
              <a:off x="624" y="2413"/>
              <a:ext cx="186" cy="89"/>
            </a:xfrm>
            <a:prstGeom prst="rect">
              <a:avLst/>
            </a:prstGeom>
            <a:noFill/>
            <a:ln w="9525">
              <a:noFill/>
              <a:miter lim="800000"/>
              <a:headEnd/>
              <a:tailEnd/>
            </a:ln>
          </p:spPr>
          <p:txBody>
            <a:bodyPr wrap="none" lIns="0" tIns="0" rIns="0" bIns="0">
              <a:spAutoFit/>
            </a:bodyPr>
            <a:lstStyle/>
            <a:p>
              <a:r>
                <a:rPr lang="sr-Latn-CS" sz="800" i="1">
                  <a:solidFill>
                    <a:srgbClr val="000000"/>
                  </a:solidFill>
                </a:rPr>
                <a:t>attain</a:t>
              </a:r>
              <a:endParaRPr lang="sr-Latn-CS"/>
            </a:p>
          </p:txBody>
        </p:sp>
        <p:sp>
          <p:nvSpPr>
            <p:cNvPr id="16416" name="Rectangle 106"/>
            <p:cNvSpPr>
              <a:spLocks noChangeArrowheads="1"/>
            </p:cNvSpPr>
            <p:nvPr/>
          </p:nvSpPr>
          <p:spPr bwMode="auto">
            <a:xfrm>
              <a:off x="780" y="2413"/>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16417" name="Rectangle 107"/>
            <p:cNvSpPr>
              <a:spLocks noChangeArrowheads="1"/>
            </p:cNvSpPr>
            <p:nvPr/>
          </p:nvSpPr>
          <p:spPr bwMode="auto">
            <a:xfrm>
              <a:off x="802" y="2413"/>
              <a:ext cx="335" cy="89"/>
            </a:xfrm>
            <a:prstGeom prst="rect">
              <a:avLst/>
            </a:prstGeom>
            <a:noFill/>
            <a:ln w="9525">
              <a:noFill/>
              <a:miter lim="800000"/>
              <a:headEnd/>
              <a:tailEnd/>
            </a:ln>
          </p:spPr>
          <p:txBody>
            <a:bodyPr wrap="none" lIns="0" tIns="0" rIns="0" bIns="0">
              <a:spAutoFit/>
            </a:bodyPr>
            <a:lstStyle/>
            <a:p>
              <a:r>
                <a:rPr lang="sr-Latn-CS" sz="800" i="1">
                  <a:solidFill>
                    <a:srgbClr val="000000"/>
                  </a:solidFill>
                </a:rPr>
                <a:t>this impact</a:t>
              </a:r>
              <a:endParaRPr lang="sr-Latn-CS"/>
            </a:p>
          </p:txBody>
        </p:sp>
        <p:sp>
          <p:nvSpPr>
            <p:cNvPr id="16418" name="Rectangle 108"/>
            <p:cNvSpPr>
              <a:spLocks noChangeArrowheads="1"/>
            </p:cNvSpPr>
            <p:nvPr/>
          </p:nvSpPr>
          <p:spPr bwMode="auto">
            <a:xfrm>
              <a:off x="1113" y="2413"/>
              <a:ext cx="1781" cy="89"/>
            </a:xfrm>
            <a:prstGeom prst="rect">
              <a:avLst/>
            </a:prstGeom>
            <a:noFill/>
            <a:ln w="9525">
              <a:noFill/>
              <a:miter lim="800000"/>
              <a:headEnd/>
              <a:tailEnd/>
            </a:ln>
          </p:spPr>
          <p:txBody>
            <a:bodyPr wrap="none" lIns="0" tIns="0" rIns="0" bIns="0">
              <a:spAutoFit/>
            </a:bodyPr>
            <a:lstStyle/>
            <a:p>
              <a:r>
                <a:rPr lang="sr-Latn-CS" sz="800" i="1">
                  <a:solidFill>
                    <a:srgbClr val="000000"/>
                  </a:solidFill>
                </a:rPr>
                <a:t>. In a long term perspective, please describe how you plan to </a:t>
              </a:r>
              <a:endParaRPr lang="sr-Latn-CS"/>
            </a:p>
          </p:txBody>
        </p:sp>
        <p:sp>
          <p:nvSpPr>
            <p:cNvPr id="16419" name="Rectangle 109"/>
            <p:cNvSpPr>
              <a:spLocks noChangeArrowheads="1"/>
            </p:cNvSpPr>
            <p:nvPr/>
          </p:nvSpPr>
          <p:spPr bwMode="auto">
            <a:xfrm>
              <a:off x="2913" y="2413"/>
              <a:ext cx="819" cy="89"/>
            </a:xfrm>
            <a:prstGeom prst="rect">
              <a:avLst/>
            </a:prstGeom>
            <a:noFill/>
            <a:ln w="9525">
              <a:noFill/>
              <a:miter lim="800000"/>
              <a:headEnd/>
              <a:tailEnd/>
            </a:ln>
          </p:spPr>
          <p:txBody>
            <a:bodyPr wrap="none" lIns="0" tIns="0" rIns="0" bIns="0">
              <a:spAutoFit/>
            </a:bodyPr>
            <a:lstStyle/>
            <a:p>
              <a:r>
                <a:rPr lang="sr-Latn-CS" sz="800" i="1">
                  <a:solidFill>
                    <a:srgbClr val="000000"/>
                  </a:solidFill>
                </a:rPr>
                <a:t>achieve a multiplying effect </a:t>
              </a:r>
              <a:endParaRPr lang="sr-Latn-CS"/>
            </a:p>
          </p:txBody>
        </p:sp>
        <p:sp>
          <p:nvSpPr>
            <p:cNvPr id="16420" name="Rectangle 110"/>
            <p:cNvSpPr>
              <a:spLocks noChangeArrowheads="1"/>
            </p:cNvSpPr>
            <p:nvPr/>
          </p:nvSpPr>
          <p:spPr bwMode="auto">
            <a:xfrm>
              <a:off x="159" y="2487"/>
              <a:ext cx="687" cy="89"/>
            </a:xfrm>
            <a:prstGeom prst="rect">
              <a:avLst/>
            </a:prstGeom>
            <a:noFill/>
            <a:ln w="9525">
              <a:noFill/>
              <a:miter lim="800000"/>
              <a:headEnd/>
              <a:tailEnd/>
            </a:ln>
          </p:spPr>
          <p:txBody>
            <a:bodyPr wrap="none" lIns="0" tIns="0" rIns="0" bIns="0">
              <a:spAutoFit/>
            </a:bodyPr>
            <a:lstStyle/>
            <a:p>
              <a:r>
                <a:rPr lang="sr-Latn-CS" sz="800" i="1">
                  <a:solidFill>
                    <a:srgbClr val="000000"/>
                  </a:solidFill>
                </a:rPr>
                <a:t>and sustainable impact</a:t>
              </a:r>
              <a:endParaRPr lang="sr-Latn-CS"/>
            </a:p>
          </p:txBody>
        </p:sp>
        <p:sp>
          <p:nvSpPr>
            <p:cNvPr id="16421" name="Rectangle 111"/>
            <p:cNvSpPr>
              <a:spLocks noChangeArrowheads="1"/>
            </p:cNvSpPr>
            <p:nvPr/>
          </p:nvSpPr>
          <p:spPr bwMode="auto">
            <a:xfrm>
              <a:off x="817" y="2487"/>
              <a:ext cx="1498" cy="89"/>
            </a:xfrm>
            <a:prstGeom prst="rect">
              <a:avLst/>
            </a:prstGeom>
            <a:noFill/>
            <a:ln w="9525">
              <a:noFill/>
              <a:miter lim="800000"/>
              <a:headEnd/>
              <a:tailEnd/>
            </a:ln>
          </p:spPr>
          <p:txBody>
            <a:bodyPr wrap="none" lIns="0" tIns="0" rIns="0" bIns="0">
              <a:spAutoFit/>
            </a:bodyPr>
            <a:lstStyle/>
            <a:p>
              <a:r>
                <a:rPr lang="sr-Latn-CS" sz="800" i="1">
                  <a:solidFill>
                    <a:srgbClr val="000000"/>
                  </a:solidFill>
                </a:rPr>
                <a:t>. Please also explain how you plan to follow up this </a:t>
              </a:r>
              <a:endParaRPr lang="sr-Latn-CS"/>
            </a:p>
          </p:txBody>
        </p:sp>
        <p:sp>
          <p:nvSpPr>
            <p:cNvPr id="16422" name="Rectangle 112"/>
            <p:cNvSpPr>
              <a:spLocks noChangeArrowheads="1"/>
            </p:cNvSpPr>
            <p:nvPr/>
          </p:nvSpPr>
          <p:spPr bwMode="auto">
            <a:xfrm>
              <a:off x="2290" y="2487"/>
              <a:ext cx="586" cy="89"/>
            </a:xfrm>
            <a:prstGeom prst="rect">
              <a:avLst/>
            </a:prstGeom>
            <a:noFill/>
            <a:ln w="9525">
              <a:noFill/>
              <a:miter lim="800000"/>
              <a:headEnd/>
              <a:tailEnd/>
            </a:ln>
          </p:spPr>
          <p:txBody>
            <a:bodyPr wrap="none" lIns="0" tIns="0" rIns="0" bIns="0">
              <a:spAutoFit/>
            </a:bodyPr>
            <a:lstStyle/>
            <a:p>
              <a:r>
                <a:rPr lang="sr-Latn-CS" sz="800" i="1">
                  <a:solidFill>
                    <a:srgbClr val="000000"/>
                  </a:solidFill>
                </a:rPr>
                <a:t>Training and Netwo</a:t>
              </a:r>
              <a:endParaRPr lang="sr-Latn-CS"/>
            </a:p>
          </p:txBody>
        </p:sp>
        <p:sp>
          <p:nvSpPr>
            <p:cNvPr id="16423" name="Rectangle 113"/>
            <p:cNvSpPr>
              <a:spLocks noChangeArrowheads="1"/>
            </p:cNvSpPr>
            <p:nvPr/>
          </p:nvSpPr>
          <p:spPr bwMode="auto">
            <a:xfrm>
              <a:off x="2849" y="2487"/>
              <a:ext cx="167" cy="89"/>
            </a:xfrm>
            <a:prstGeom prst="rect">
              <a:avLst/>
            </a:prstGeom>
            <a:noFill/>
            <a:ln w="9525">
              <a:noFill/>
              <a:miter lim="800000"/>
              <a:headEnd/>
              <a:tailEnd/>
            </a:ln>
          </p:spPr>
          <p:txBody>
            <a:bodyPr wrap="none" lIns="0" tIns="0" rIns="0" bIns="0">
              <a:spAutoFit/>
            </a:bodyPr>
            <a:lstStyle/>
            <a:p>
              <a:r>
                <a:rPr lang="sr-Latn-CS" sz="800" i="1">
                  <a:solidFill>
                    <a:srgbClr val="000000"/>
                  </a:solidFill>
                </a:rPr>
                <a:t>rking</a:t>
              </a:r>
              <a:endParaRPr lang="sr-Latn-CS"/>
            </a:p>
          </p:txBody>
        </p:sp>
        <p:sp>
          <p:nvSpPr>
            <p:cNvPr id="16424" name="Rectangle 114"/>
            <p:cNvSpPr>
              <a:spLocks noChangeArrowheads="1"/>
            </p:cNvSpPr>
            <p:nvPr/>
          </p:nvSpPr>
          <p:spPr bwMode="auto">
            <a:xfrm>
              <a:off x="2987" y="2487"/>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16425" name="Rectangle 115"/>
            <p:cNvSpPr>
              <a:spLocks noChangeArrowheads="1"/>
            </p:cNvSpPr>
            <p:nvPr/>
          </p:nvSpPr>
          <p:spPr bwMode="auto">
            <a:xfrm>
              <a:off x="3006" y="2487"/>
              <a:ext cx="738" cy="89"/>
            </a:xfrm>
            <a:prstGeom prst="rect">
              <a:avLst/>
            </a:prstGeom>
            <a:noFill/>
            <a:ln w="9525">
              <a:noFill/>
              <a:miter lim="800000"/>
              <a:headEnd/>
              <a:tailEnd/>
            </a:ln>
          </p:spPr>
          <p:txBody>
            <a:bodyPr wrap="none" lIns="0" tIns="0" rIns="0" bIns="0">
              <a:spAutoFit/>
            </a:bodyPr>
            <a:lstStyle/>
            <a:p>
              <a:r>
                <a:rPr lang="sr-Latn-CS" sz="800" i="1">
                  <a:solidFill>
                    <a:srgbClr val="000000"/>
                  </a:solidFill>
                </a:rPr>
                <a:t>(e.g. new projects within </a:t>
              </a:r>
              <a:endParaRPr lang="sr-Latn-CS"/>
            </a:p>
          </p:txBody>
        </p:sp>
        <p:sp>
          <p:nvSpPr>
            <p:cNvPr id="16426" name="Rectangle 116"/>
            <p:cNvSpPr>
              <a:spLocks noChangeArrowheads="1"/>
            </p:cNvSpPr>
            <p:nvPr/>
          </p:nvSpPr>
          <p:spPr bwMode="auto">
            <a:xfrm>
              <a:off x="159" y="2561"/>
              <a:ext cx="2782" cy="89"/>
            </a:xfrm>
            <a:prstGeom prst="rect">
              <a:avLst/>
            </a:prstGeom>
            <a:noFill/>
            <a:ln w="9525">
              <a:noFill/>
              <a:miter lim="800000"/>
              <a:headEnd/>
              <a:tailEnd/>
            </a:ln>
          </p:spPr>
          <p:txBody>
            <a:bodyPr wrap="none" lIns="0" tIns="0" rIns="0" bIns="0">
              <a:spAutoFit/>
            </a:bodyPr>
            <a:lstStyle/>
            <a:p>
              <a:r>
                <a:rPr lang="sr-Latn-CS" sz="800" i="1">
                  <a:solidFill>
                    <a:srgbClr val="000000"/>
                  </a:solidFill>
                </a:rPr>
                <a:t>the framework of the Youth in Action Programme, continuous contact with the promoter(s), etc.)?</a:t>
              </a:r>
              <a:endParaRPr lang="sr-Latn-CS"/>
            </a:p>
          </p:txBody>
        </p:sp>
        <p:sp>
          <p:nvSpPr>
            <p:cNvPr id="16427" name="Rectangle 117"/>
            <p:cNvSpPr>
              <a:spLocks noChangeArrowheads="1"/>
            </p:cNvSpPr>
            <p:nvPr/>
          </p:nvSpPr>
          <p:spPr bwMode="auto">
            <a:xfrm>
              <a:off x="2895" y="2561"/>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16428" name="Rectangle 118"/>
            <p:cNvSpPr>
              <a:spLocks noChangeArrowheads="1"/>
            </p:cNvSpPr>
            <p:nvPr/>
          </p:nvSpPr>
          <p:spPr bwMode="auto">
            <a:xfrm>
              <a:off x="135" y="2313"/>
              <a:ext cx="4" cy="3"/>
            </a:xfrm>
            <a:prstGeom prst="rect">
              <a:avLst/>
            </a:prstGeom>
            <a:solidFill>
              <a:srgbClr val="000000"/>
            </a:solidFill>
            <a:ln w="9525">
              <a:noFill/>
              <a:miter lim="800000"/>
              <a:headEnd/>
              <a:tailEnd/>
            </a:ln>
          </p:spPr>
          <p:txBody>
            <a:bodyPr/>
            <a:lstStyle/>
            <a:p>
              <a:endParaRPr lang="hr-HR"/>
            </a:p>
          </p:txBody>
        </p:sp>
        <p:sp>
          <p:nvSpPr>
            <p:cNvPr id="16429" name="Rectangle 119"/>
            <p:cNvSpPr>
              <a:spLocks noChangeArrowheads="1"/>
            </p:cNvSpPr>
            <p:nvPr/>
          </p:nvSpPr>
          <p:spPr bwMode="auto">
            <a:xfrm>
              <a:off x="139" y="2313"/>
              <a:ext cx="3625" cy="3"/>
            </a:xfrm>
            <a:prstGeom prst="rect">
              <a:avLst/>
            </a:prstGeom>
            <a:solidFill>
              <a:srgbClr val="000000"/>
            </a:solidFill>
            <a:ln w="9525">
              <a:noFill/>
              <a:miter lim="800000"/>
              <a:headEnd/>
              <a:tailEnd/>
            </a:ln>
          </p:spPr>
          <p:txBody>
            <a:bodyPr/>
            <a:lstStyle/>
            <a:p>
              <a:endParaRPr lang="hr-HR"/>
            </a:p>
          </p:txBody>
        </p:sp>
        <p:sp>
          <p:nvSpPr>
            <p:cNvPr id="16430" name="Rectangle 120"/>
            <p:cNvSpPr>
              <a:spLocks noChangeArrowheads="1"/>
            </p:cNvSpPr>
            <p:nvPr/>
          </p:nvSpPr>
          <p:spPr bwMode="auto">
            <a:xfrm>
              <a:off x="3764" y="2313"/>
              <a:ext cx="4" cy="3"/>
            </a:xfrm>
            <a:prstGeom prst="rect">
              <a:avLst/>
            </a:prstGeom>
            <a:solidFill>
              <a:srgbClr val="000000"/>
            </a:solidFill>
            <a:ln w="9525">
              <a:noFill/>
              <a:miter lim="800000"/>
              <a:headEnd/>
              <a:tailEnd/>
            </a:ln>
          </p:spPr>
          <p:txBody>
            <a:bodyPr/>
            <a:lstStyle/>
            <a:p>
              <a:endParaRPr lang="hr-HR"/>
            </a:p>
          </p:txBody>
        </p:sp>
        <p:sp>
          <p:nvSpPr>
            <p:cNvPr id="16431" name="Rectangle 121"/>
            <p:cNvSpPr>
              <a:spLocks noChangeArrowheads="1"/>
            </p:cNvSpPr>
            <p:nvPr/>
          </p:nvSpPr>
          <p:spPr bwMode="auto">
            <a:xfrm>
              <a:off x="135" y="2316"/>
              <a:ext cx="4" cy="351"/>
            </a:xfrm>
            <a:prstGeom prst="rect">
              <a:avLst/>
            </a:prstGeom>
            <a:solidFill>
              <a:srgbClr val="000000"/>
            </a:solidFill>
            <a:ln w="9525">
              <a:noFill/>
              <a:miter lim="800000"/>
              <a:headEnd/>
              <a:tailEnd/>
            </a:ln>
          </p:spPr>
          <p:txBody>
            <a:bodyPr/>
            <a:lstStyle/>
            <a:p>
              <a:endParaRPr lang="hr-HR"/>
            </a:p>
          </p:txBody>
        </p:sp>
        <p:sp>
          <p:nvSpPr>
            <p:cNvPr id="16432" name="Rectangle 122"/>
            <p:cNvSpPr>
              <a:spLocks noChangeArrowheads="1"/>
            </p:cNvSpPr>
            <p:nvPr/>
          </p:nvSpPr>
          <p:spPr bwMode="auto">
            <a:xfrm>
              <a:off x="3764" y="2316"/>
              <a:ext cx="4" cy="351"/>
            </a:xfrm>
            <a:prstGeom prst="rect">
              <a:avLst/>
            </a:prstGeom>
            <a:solidFill>
              <a:srgbClr val="000000"/>
            </a:solidFill>
            <a:ln w="9525">
              <a:noFill/>
              <a:miter lim="800000"/>
              <a:headEnd/>
              <a:tailEnd/>
            </a:ln>
          </p:spPr>
          <p:txBody>
            <a:bodyPr/>
            <a:lstStyle/>
            <a:p>
              <a:endParaRPr lang="hr-HR"/>
            </a:p>
          </p:txBody>
        </p:sp>
        <p:sp>
          <p:nvSpPr>
            <p:cNvPr id="16433" name="Rectangle 123"/>
            <p:cNvSpPr>
              <a:spLocks noChangeArrowheads="1"/>
            </p:cNvSpPr>
            <p:nvPr/>
          </p:nvSpPr>
          <p:spPr bwMode="auto">
            <a:xfrm>
              <a:off x="216" y="2693"/>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16434" name="Rectangle 124"/>
            <p:cNvSpPr>
              <a:spLocks noChangeArrowheads="1"/>
            </p:cNvSpPr>
            <p:nvPr/>
          </p:nvSpPr>
          <p:spPr bwMode="auto">
            <a:xfrm>
              <a:off x="216" y="2809"/>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16435" name="Rectangle 125"/>
            <p:cNvSpPr>
              <a:spLocks noChangeArrowheads="1"/>
            </p:cNvSpPr>
            <p:nvPr/>
          </p:nvSpPr>
          <p:spPr bwMode="auto">
            <a:xfrm>
              <a:off x="216" y="2924"/>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16436" name="Rectangle 126"/>
            <p:cNvSpPr>
              <a:spLocks noChangeArrowheads="1"/>
            </p:cNvSpPr>
            <p:nvPr/>
          </p:nvSpPr>
          <p:spPr bwMode="auto">
            <a:xfrm>
              <a:off x="216" y="3040"/>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16437" name="Rectangle 127"/>
            <p:cNvSpPr>
              <a:spLocks noChangeArrowheads="1"/>
            </p:cNvSpPr>
            <p:nvPr/>
          </p:nvSpPr>
          <p:spPr bwMode="auto">
            <a:xfrm>
              <a:off x="216" y="3156"/>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16438" name="Rectangle 128"/>
            <p:cNvSpPr>
              <a:spLocks noChangeArrowheads="1"/>
            </p:cNvSpPr>
            <p:nvPr/>
          </p:nvSpPr>
          <p:spPr bwMode="auto">
            <a:xfrm>
              <a:off x="216" y="3272"/>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16439" name="Rectangle 129"/>
            <p:cNvSpPr>
              <a:spLocks noChangeArrowheads="1"/>
            </p:cNvSpPr>
            <p:nvPr/>
          </p:nvSpPr>
          <p:spPr bwMode="auto">
            <a:xfrm>
              <a:off x="216" y="3388"/>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16440" name="Rectangle 130"/>
            <p:cNvSpPr>
              <a:spLocks noChangeArrowheads="1"/>
            </p:cNvSpPr>
            <p:nvPr/>
          </p:nvSpPr>
          <p:spPr bwMode="auto">
            <a:xfrm>
              <a:off x="159" y="3504"/>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16441" name="Rectangle 131"/>
            <p:cNvSpPr>
              <a:spLocks noChangeArrowheads="1"/>
            </p:cNvSpPr>
            <p:nvPr/>
          </p:nvSpPr>
          <p:spPr bwMode="auto">
            <a:xfrm>
              <a:off x="216" y="3620"/>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16442" name="Rectangle 132"/>
            <p:cNvSpPr>
              <a:spLocks noChangeArrowheads="1"/>
            </p:cNvSpPr>
            <p:nvPr/>
          </p:nvSpPr>
          <p:spPr bwMode="auto">
            <a:xfrm>
              <a:off x="135" y="2667"/>
              <a:ext cx="4" cy="1067"/>
            </a:xfrm>
            <a:prstGeom prst="rect">
              <a:avLst/>
            </a:prstGeom>
            <a:solidFill>
              <a:srgbClr val="000000"/>
            </a:solidFill>
            <a:ln w="9525">
              <a:noFill/>
              <a:miter lim="800000"/>
              <a:headEnd/>
              <a:tailEnd/>
            </a:ln>
          </p:spPr>
          <p:txBody>
            <a:bodyPr/>
            <a:lstStyle/>
            <a:p>
              <a:endParaRPr lang="hr-HR"/>
            </a:p>
          </p:txBody>
        </p:sp>
        <p:sp>
          <p:nvSpPr>
            <p:cNvPr id="16443" name="Rectangle 133"/>
            <p:cNvSpPr>
              <a:spLocks noChangeArrowheads="1"/>
            </p:cNvSpPr>
            <p:nvPr/>
          </p:nvSpPr>
          <p:spPr bwMode="auto">
            <a:xfrm>
              <a:off x="135" y="3734"/>
              <a:ext cx="4" cy="4"/>
            </a:xfrm>
            <a:prstGeom prst="rect">
              <a:avLst/>
            </a:prstGeom>
            <a:solidFill>
              <a:srgbClr val="000000"/>
            </a:solidFill>
            <a:ln w="9525">
              <a:noFill/>
              <a:miter lim="800000"/>
              <a:headEnd/>
              <a:tailEnd/>
            </a:ln>
          </p:spPr>
          <p:txBody>
            <a:bodyPr/>
            <a:lstStyle/>
            <a:p>
              <a:endParaRPr lang="hr-HR"/>
            </a:p>
          </p:txBody>
        </p:sp>
        <p:sp>
          <p:nvSpPr>
            <p:cNvPr id="16444" name="Rectangle 134"/>
            <p:cNvSpPr>
              <a:spLocks noChangeArrowheads="1"/>
            </p:cNvSpPr>
            <p:nvPr/>
          </p:nvSpPr>
          <p:spPr bwMode="auto">
            <a:xfrm>
              <a:off x="135" y="3734"/>
              <a:ext cx="4" cy="4"/>
            </a:xfrm>
            <a:prstGeom prst="rect">
              <a:avLst/>
            </a:prstGeom>
            <a:solidFill>
              <a:srgbClr val="000000"/>
            </a:solidFill>
            <a:ln w="9525">
              <a:noFill/>
              <a:miter lim="800000"/>
              <a:headEnd/>
              <a:tailEnd/>
            </a:ln>
          </p:spPr>
          <p:txBody>
            <a:bodyPr/>
            <a:lstStyle/>
            <a:p>
              <a:endParaRPr lang="hr-HR"/>
            </a:p>
          </p:txBody>
        </p:sp>
        <p:sp>
          <p:nvSpPr>
            <p:cNvPr id="16445" name="Rectangle 135"/>
            <p:cNvSpPr>
              <a:spLocks noChangeArrowheads="1"/>
            </p:cNvSpPr>
            <p:nvPr/>
          </p:nvSpPr>
          <p:spPr bwMode="auto">
            <a:xfrm>
              <a:off x="139" y="3734"/>
              <a:ext cx="3625" cy="4"/>
            </a:xfrm>
            <a:prstGeom prst="rect">
              <a:avLst/>
            </a:prstGeom>
            <a:solidFill>
              <a:srgbClr val="000000"/>
            </a:solidFill>
            <a:ln w="9525">
              <a:noFill/>
              <a:miter lim="800000"/>
              <a:headEnd/>
              <a:tailEnd/>
            </a:ln>
          </p:spPr>
          <p:txBody>
            <a:bodyPr/>
            <a:lstStyle/>
            <a:p>
              <a:endParaRPr lang="hr-HR"/>
            </a:p>
          </p:txBody>
        </p:sp>
        <p:sp>
          <p:nvSpPr>
            <p:cNvPr id="16446" name="Rectangle 136"/>
            <p:cNvSpPr>
              <a:spLocks noChangeArrowheads="1"/>
            </p:cNvSpPr>
            <p:nvPr/>
          </p:nvSpPr>
          <p:spPr bwMode="auto">
            <a:xfrm>
              <a:off x="3764" y="2667"/>
              <a:ext cx="4" cy="1067"/>
            </a:xfrm>
            <a:prstGeom prst="rect">
              <a:avLst/>
            </a:prstGeom>
            <a:solidFill>
              <a:srgbClr val="000000"/>
            </a:solidFill>
            <a:ln w="9525">
              <a:noFill/>
              <a:miter lim="800000"/>
              <a:headEnd/>
              <a:tailEnd/>
            </a:ln>
          </p:spPr>
          <p:txBody>
            <a:bodyPr/>
            <a:lstStyle/>
            <a:p>
              <a:endParaRPr lang="hr-HR"/>
            </a:p>
          </p:txBody>
        </p:sp>
        <p:sp>
          <p:nvSpPr>
            <p:cNvPr id="16447" name="Rectangle 137"/>
            <p:cNvSpPr>
              <a:spLocks noChangeArrowheads="1"/>
            </p:cNvSpPr>
            <p:nvPr/>
          </p:nvSpPr>
          <p:spPr bwMode="auto">
            <a:xfrm>
              <a:off x="3764" y="3734"/>
              <a:ext cx="4" cy="4"/>
            </a:xfrm>
            <a:prstGeom prst="rect">
              <a:avLst/>
            </a:prstGeom>
            <a:solidFill>
              <a:srgbClr val="000000"/>
            </a:solidFill>
            <a:ln w="9525">
              <a:noFill/>
              <a:miter lim="800000"/>
              <a:headEnd/>
              <a:tailEnd/>
            </a:ln>
          </p:spPr>
          <p:txBody>
            <a:bodyPr/>
            <a:lstStyle/>
            <a:p>
              <a:endParaRPr lang="hr-HR"/>
            </a:p>
          </p:txBody>
        </p:sp>
        <p:sp>
          <p:nvSpPr>
            <p:cNvPr id="16448" name="Rectangle 138"/>
            <p:cNvSpPr>
              <a:spLocks noChangeArrowheads="1"/>
            </p:cNvSpPr>
            <p:nvPr/>
          </p:nvSpPr>
          <p:spPr bwMode="auto">
            <a:xfrm>
              <a:off x="3764" y="3734"/>
              <a:ext cx="4" cy="4"/>
            </a:xfrm>
            <a:prstGeom prst="rect">
              <a:avLst/>
            </a:prstGeom>
            <a:solidFill>
              <a:srgbClr val="000000"/>
            </a:solidFill>
            <a:ln w="9525">
              <a:noFill/>
              <a:miter lim="800000"/>
              <a:headEnd/>
              <a:tailEnd/>
            </a:ln>
          </p:spPr>
          <p:txBody>
            <a:bodyPr/>
            <a:lstStyle/>
            <a:p>
              <a:endParaRPr lang="hr-HR"/>
            </a:p>
          </p:txBody>
        </p:sp>
        <p:sp>
          <p:nvSpPr>
            <p:cNvPr id="16449" name="Rectangle 139"/>
            <p:cNvSpPr>
              <a:spLocks noChangeArrowheads="1"/>
            </p:cNvSpPr>
            <p:nvPr/>
          </p:nvSpPr>
          <p:spPr bwMode="auto">
            <a:xfrm>
              <a:off x="24" y="3738"/>
              <a:ext cx="62" cy="132"/>
            </a:xfrm>
            <a:prstGeom prst="rect">
              <a:avLst/>
            </a:prstGeom>
            <a:noFill/>
            <a:ln w="9525">
              <a:noFill/>
              <a:miter lim="800000"/>
              <a:headEnd/>
              <a:tailEnd/>
            </a:ln>
          </p:spPr>
          <p:txBody>
            <a:bodyPr wrap="none" lIns="0" tIns="0" rIns="0" bIns="0">
              <a:spAutoFit/>
            </a:bodyPr>
            <a:lstStyle/>
            <a:p>
              <a:r>
                <a:rPr lang="sr-Latn-CS" sz="1200">
                  <a:solidFill>
                    <a:srgbClr val="000000"/>
                  </a:solidFill>
                  <a:latin typeface="Times New Roman" pitchFamily="18" charset="0"/>
                </a:rPr>
                <a:t> </a:t>
              </a:r>
              <a:endParaRPr lang="sr-Latn-CS"/>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noChangeAspect="1"/>
          </p:cNvGrpSpPr>
          <p:nvPr/>
        </p:nvGrpSpPr>
        <p:grpSpPr bwMode="auto">
          <a:xfrm>
            <a:off x="0" y="214313"/>
            <a:ext cx="6191250" cy="2746375"/>
            <a:chOff x="0" y="135"/>
            <a:chExt cx="3900" cy="1730"/>
          </a:xfrm>
        </p:grpSpPr>
        <p:sp>
          <p:nvSpPr>
            <p:cNvPr id="17496" name="AutoShape 5"/>
            <p:cNvSpPr>
              <a:spLocks noChangeAspect="1" noChangeArrowheads="1" noTextEdit="1"/>
            </p:cNvSpPr>
            <p:nvPr/>
          </p:nvSpPr>
          <p:spPr bwMode="auto">
            <a:xfrm>
              <a:off x="0" y="135"/>
              <a:ext cx="3900" cy="1730"/>
            </a:xfrm>
            <a:prstGeom prst="rect">
              <a:avLst/>
            </a:prstGeom>
            <a:noFill/>
            <a:ln w="9525">
              <a:noFill/>
              <a:miter lim="800000"/>
              <a:headEnd/>
              <a:tailEnd/>
            </a:ln>
          </p:spPr>
          <p:txBody>
            <a:bodyPr/>
            <a:lstStyle/>
            <a:p>
              <a:endParaRPr lang="hr-HR"/>
            </a:p>
          </p:txBody>
        </p:sp>
        <p:sp>
          <p:nvSpPr>
            <p:cNvPr id="17497" name="Rectangle 7"/>
            <p:cNvSpPr>
              <a:spLocks noChangeArrowheads="1"/>
            </p:cNvSpPr>
            <p:nvPr/>
          </p:nvSpPr>
          <p:spPr bwMode="auto">
            <a:xfrm>
              <a:off x="139" y="139"/>
              <a:ext cx="20" cy="149"/>
            </a:xfrm>
            <a:prstGeom prst="rect">
              <a:avLst/>
            </a:prstGeom>
            <a:solidFill>
              <a:srgbClr val="E5E5E5"/>
            </a:solidFill>
            <a:ln w="9525">
              <a:noFill/>
              <a:miter lim="800000"/>
              <a:headEnd/>
              <a:tailEnd/>
            </a:ln>
          </p:spPr>
          <p:txBody>
            <a:bodyPr/>
            <a:lstStyle/>
            <a:p>
              <a:endParaRPr lang="hr-HR"/>
            </a:p>
          </p:txBody>
        </p:sp>
        <p:sp>
          <p:nvSpPr>
            <p:cNvPr id="17498" name="Rectangle 8"/>
            <p:cNvSpPr>
              <a:spLocks noChangeArrowheads="1"/>
            </p:cNvSpPr>
            <p:nvPr/>
          </p:nvSpPr>
          <p:spPr bwMode="auto">
            <a:xfrm>
              <a:off x="3744" y="139"/>
              <a:ext cx="20" cy="149"/>
            </a:xfrm>
            <a:prstGeom prst="rect">
              <a:avLst/>
            </a:prstGeom>
            <a:solidFill>
              <a:srgbClr val="E5E5E5"/>
            </a:solidFill>
            <a:ln w="9525">
              <a:noFill/>
              <a:miter lim="800000"/>
              <a:headEnd/>
              <a:tailEnd/>
            </a:ln>
          </p:spPr>
          <p:txBody>
            <a:bodyPr/>
            <a:lstStyle/>
            <a:p>
              <a:endParaRPr lang="hr-HR"/>
            </a:p>
          </p:txBody>
        </p:sp>
        <p:sp>
          <p:nvSpPr>
            <p:cNvPr id="17499" name="Rectangle 9"/>
            <p:cNvSpPr>
              <a:spLocks noChangeArrowheads="1"/>
            </p:cNvSpPr>
            <p:nvPr/>
          </p:nvSpPr>
          <p:spPr bwMode="auto">
            <a:xfrm>
              <a:off x="159" y="139"/>
              <a:ext cx="3585" cy="149"/>
            </a:xfrm>
            <a:prstGeom prst="rect">
              <a:avLst/>
            </a:prstGeom>
            <a:solidFill>
              <a:srgbClr val="E5E5E5"/>
            </a:solidFill>
            <a:ln w="9525">
              <a:noFill/>
              <a:miter lim="800000"/>
              <a:headEnd/>
              <a:tailEnd/>
            </a:ln>
          </p:spPr>
          <p:txBody>
            <a:bodyPr/>
            <a:lstStyle/>
            <a:p>
              <a:endParaRPr lang="hr-HR"/>
            </a:p>
          </p:txBody>
        </p:sp>
        <p:sp>
          <p:nvSpPr>
            <p:cNvPr id="17500" name="Rectangle 10"/>
            <p:cNvSpPr>
              <a:spLocks noChangeArrowheads="1"/>
            </p:cNvSpPr>
            <p:nvPr/>
          </p:nvSpPr>
          <p:spPr bwMode="auto">
            <a:xfrm>
              <a:off x="159" y="172"/>
              <a:ext cx="393" cy="109"/>
            </a:xfrm>
            <a:prstGeom prst="rect">
              <a:avLst/>
            </a:prstGeom>
            <a:noFill/>
            <a:ln w="9525">
              <a:noFill/>
              <a:miter lim="800000"/>
              <a:headEnd/>
              <a:tailEnd/>
            </a:ln>
          </p:spPr>
          <p:txBody>
            <a:bodyPr wrap="none" lIns="0" tIns="0" rIns="0" bIns="0">
              <a:spAutoFit/>
            </a:bodyPr>
            <a:lstStyle/>
            <a:p>
              <a:r>
                <a:rPr lang="sr-Latn-CS" sz="1000" b="1" i="1">
                  <a:solidFill>
                    <a:srgbClr val="000000"/>
                  </a:solidFill>
                </a:rPr>
                <a:t>Visibility:</a:t>
              </a:r>
              <a:endParaRPr lang="sr-Latn-CS"/>
            </a:p>
          </p:txBody>
        </p:sp>
        <p:sp>
          <p:nvSpPr>
            <p:cNvPr id="17501" name="Rectangle 11"/>
            <p:cNvSpPr>
              <a:spLocks noChangeArrowheads="1"/>
            </p:cNvSpPr>
            <p:nvPr/>
          </p:nvSpPr>
          <p:spPr bwMode="auto">
            <a:xfrm>
              <a:off x="514" y="172"/>
              <a:ext cx="60" cy="109"/>
            </a:xfrm>
            <a:prstGeom prst="rect">
              <a:avLst/>
            </a:prstGeom>
            <a:noFill/>
            <a:ln w="9525">
              <a:noFill/>
              <a:miter lim="800000"/>
              <a:headEnd/>
              <a:tailEnd/>
            </a:ln>
          </p:spPr>
          <p:txBody>
            <a:bodyPr wrap="none" lIns="0" tIns="0" rIns="0" bIns="0">
              <a:spAutoFit/>
            </a:bodyPr>
            <a:lstStyle/>
            <a:p>
              <a:r>
                <a:rPr lang="sr-Latn-CS" sz="1000" b="1" i="1">
                  <a:solidFill>
                    <a:srgbClr val="000000"/>
                  </a:solidFill>
                </a:rPr>
                <a:t> </a:t>
              </a:r>
              <a:endParaRPr lang="sr-Latn-CS"/>
            </a:p>
          </p:txBody>
        </p:sp>
        <p:sp>
          <p:nvSpPr>
            <p:cNvPr id="17502" name="Rectangle 12"/>
            <p:cNvSpPr>
              <a:spLocks noChangeArrowheads="1"/>
            </p:cNvSpPr>
            <p:nvPr/>
          </p:nvSpPr>
          <p:spPr bwMode="auto">
            <a:xfrm>
              <a:off x="135" y="135"/>
              <a:ext cx="4" cy="4"/>
            </a:xfrm>
            <a:prstGeom prst="rect">
              <a:avLst/>
            </a:prstGeom>
            <a:solidFill>
              <a:srgbClr val="000000"/>
            </a:solidFill>
            <a:ln w="9525">
              <a:noFill/>
              <a:miter lim="800000"/>
              <a:headEnd/>
              <a:tailEnd/>
            </a:ln>
          </p:spPr>
          <p:txBody>
            <a:bodyPr/>
            <a:lstStyle/>
            <a:p>
              <a:endParaRPr lang="hr-HR"/>
            </a:p>
          </p:txBody>
        </p:sp>
        <p:sp>
          <p:nvSpPr>
            <p:cNvPr id="17503" name="Rectangle 13"/>
            <p:cNvSpPr>
              <a:spLocks noChangeArrowheads="1"/>
            </p:cNvSpPr>
            <p:nvPr/>
          </p:nvSpPr>
          <p:spPr bwMode="auto">
            <a:xfrm>
              <a:off x="135" y="135"/>
              <a:ext cx="4" cy="4"/>
            </a:xfrm>
            <a:prstGeom prst="rect">
              <a:avLst/>
            </a:prstGeom>
            <a:solidFill>
              <a:srgbClr val="000000"/>
            </a:solidFill>
            <a:ln w="9525">
              <a:noFill/>
              <a:miter lim="800000"/>
              <a:headEnd/>
              <a:tailEnd/>
            </a:ln>
          </p:spPr>
          <p:txBody>
            <a:bodyPr/>
            <a:lstStyle/>
            <a:p>
              <a:endParaRPr lang="hr-HR"/>
            </a:p>
          </p:txBody>
        </p:sp>
        <p:sp>
          <p:nvSpPr>
            <p:cNvPr id="17504" name="Rectangle 14"/>
            <p:cNvSpPr>
              <a:spLocks noChangeArrowheads="1"/>
            </p:cNvSpPr>
            <p:nvPr/>
          </p:nvSpPr>
          <p:spPr bwMode="auto">
            <a:xfrm>
              <a:off x="139" y="135"/>
              <a:ext cx="3625" cy="4"/>
            </a:xfrm>
            <a:prstGeom prst="rect">
              <a:avLst/>
            </a:prstGeom>
            <a:solidFill>
              <a:srgbClr val="000000"/>
            </a:solidFill>
            <a:ln w="9525">
              <a:noFill/>
              <a:miter lim="800000"/>
              <a:headEnd/>
              <a:tailEnd/>
            </a:ln>
          </p:spPr>
          <p:txBody>
            <a:bodyPr/>
            <a:lstStyle/>
            <a:p>
              <a:endParaRPr lang="hr-HR"/>
            </a:p>
          </p:txBody>
        </p:sp>
        <p:sp>
          <p:nvSpPr>
            <p:cNvPr id="17505" name="Rectangle 15"/>
            <p:cNvSpPr>
              <a:spLocks noChangeArrowheads="1"/>
            </p:cNvSpPr>
            <p:nvPr/>
          </p:nvSpPr>
          <p:spPr bwMode="auto">
            <a:xfrm>
              <a:off x="3764" y="135"/>
              <a:ext cx="4" cy="4"/>
            </a:xfrm>
            <a:prstGeom prst="rect">
              <a:avLst/>
            </a:prstGeom>
            <a:solidFill>
              <a:srgbClr val="000000"/>
            </a:solidFill>
            <a:ln w="9525">
              <a:noFill/>
              <a:miter lim="800000"/>
              <a:headEnd/>
              <a:tailEnd/>
            </a:ln>
          </p:spPr>
          <p:txBody>
            <a:bodyPr/>
            <a:lstStyle/>
            <a:p>
              <a:endParaRPr lang="hr-HR"/>
            </a:p>
          </p:txBody>
        </p:sp>
        <p:sp>
          <p:nvSpPr>
            <p:cNvPr id="17506" name="Rectangle 16"/>
            <p:cNvSpPr>
              <a:spLocks noChangeArrowheads="1"/>
            </p:cNvSpPr>
            <p:nvPr/>
          </p:nvSpPr>
          <p:spPr bwMode="auto">
            <a:xfrm>
              <a:off x="3764" y="135"/>
              <a:ext cx="4" cy="4"/>
            </a:xfrm>
            <a:prstGeom prst="rect">
              <a:avLst/>
            </a:prstGeom>
            <a:solidFill>
              <a:srgbClr val="000000"/>
            </a:solidFill>
            <a:ln w="9525">
              <a:noFill/>
              <a:miter lim="800000"/>
              <a:headEnd/>
              <a:tailEnd/>
            </a:ln>
          </p:spPr>
          <p:txBody>
            <a:bodyPr/>
            <a:lstStyle/>
            <a:p>
              <a:endParaRPr lang="hr-HR"/>
            </a:p>
          </p:txBody>
        </p:sp>
        <p:sp>
          <p:nvSpPr>
            <p:cNvPr id="17507" name="Rectangle 17"/>
            <p:cNvSpPr>
              <a:spLocks noChangeArrowheads="1"/>
            </p:cNvSpPr>
            <p:nvPr/>
          </p:nvSpPr>
          <p:spPr bwMode="auto">
            <a:xfrm>
              <a:off x="135" y="139"/>
              <a:ext cx="4" cy="149"/>
            </a:xfrm>
            <a:prstGeom prst="rect">
              <a:avLst/>
            </a:prstGeom>
            <a:solidFill>
              <a:srgbClr val="000000"/>
            </a:solidFill>
            <a:ln w="9525">
              <a:noFill/>
              <a:miter lim="800000"/>
              <a:headEnd/>
              <a:tailEnd/>
            </a:ln>
          </p:spPr>
          <p:txBody>
            <a:bodyPr/>
            <a:lstStyle/>
            <a:p>
              <a:endParaRPr lang="hr-HR"/>
            </a:p>
          </p:txBody>
        </p:sp>
        <p:sp>
          <p:nvSpPr>
            <p:cNvPr id="17508" name="Rectangle 18"/>
            <p:cNvSpPr>
              <a:spLocks noChangeArrowheads="1"/>
            </p:cNvSpPr>
            <p:nvPr/>
          </p:nvSpPr>
          <p:spPr bwMode="auto">
            <a:xfrm>
              <a:off x="3764" y="139"/>
              <a:ext cx="4" cy="149"/>
            </a:xfrm>
            <a:prstGeom prst="rect">
              <a:avLst/>
            </a:prstGeom>
            <a:solidFill>
              <a:srgbClr val="000000"/>
            </a:solidFill>
            <a:ln w="9525">
              <a:noFill/>
              <a:miter lim="800000"/>
              <a:headEnd/>
              <a:tailEnd/>
            </a:ln>
          </p:spPr>
          <p:txBody>
            <a:bodyPr/>
            <a:lstStyle/>
            <a:p>
              <a:endParaRPr lang="hr-HR"/>
            </a:p>
          </p:txBody>
        </p:sp>
        <p:sp>
          <p:nvSpPr>
            <p:cNvPr id="17509" name="Rectangle 19"/>
            <p:cNvSpPr>
              <a:spLocks noChangeArrowheads="1"/>
            </p:cNvSpPr>
            <p:nvPr/>
          </p:nvSpPr>
          <p:spPr bwMode="auto">
            <a:xfrm>
              <a:off x="159" y="315"/>
              <a:ext cx="2068" cy="89"/>
            </a:xfrm>
            <a:prstGeom prst="rect">
              <a:avLst/>
            </a:prstGeom>
            <a:noFill/>
            <a:ln w="9525">
              <a:noFill/>
              <a:miter lim="800000"/>
              <a:headEnd/>
              <a:tailEnd/>
            </a:ln>
          </p:spPr>
          <p:txBody>
            <a:bodyPr wrap="none" lIns="0" tIns="0" rIns="0" bIns="0">
              <a:spAutoFit/>
            </a:bodyPr>
            <a:lstStyle/>
            <a:p>
              <a:r>
                <a:rPr lang="sr-Latn-CS" sz="800" i="1">
                  <a:solidFill>
                    <a:srgbClr val="000000"/>
                  </a:solidFill>
                </a:rPr>
                <a:t>Apart from the compulsory use of the Programme Logo please describe</a:t>
              </a:r>
              <a:endParaRPr lang="sr-Latn-CS"/>
            </a:p>
          </p:txBody>
        </p:sp>
        <p:sp>
          <p:nvSpPr>
            <p:cNvPr id="17510" name="Rectangle 20"/>
            <p:cNvSpPr>
              <a:spLocks noChangeArrowheads="1"/>
            </p:cNvSpPr>
            <p:nvPr/>
          </p:nvSpPr>
          <p:spPr bwMode="auto">
            <a:xfrm>
              <a:off x="2187" y="316"/>
              <a:ext cx="46" cy="86"/>
            </a:xfrm>
            <a:prstGeom prst="rect">
              <a:avLst/>
            </a:prstGeom>
            <a:noFill/>
            <a:ln w="9525">
              <a:noFill/>
              <a:miter lim="800000"/>
              <a:headEnd/>
              <a:tailEnd/>
            </a:ln>
          </p:spPr>
          <p:txBody>
            <a:bodyPr wrap="none" lIns="0" tIns="0" rIns="0" bIns="0">
              <a:spAutoFit/>
            </a:bodyPr>
            <a:lstStyle/>
            <a:p>
              <a:r>
                <a:rPr lang="sr-Latn-CS" sz="800">
                  <a:solidFill>
                    <a:srgbClr val="000000"/>
                  </a:solidFill>
                </a:rPr>
                <a:t>:</a:t>
              </a:r>
              <a:endParaRPr lang="sr-Latn-CS"/>
            </a:p>
          </p:txBody>
        </p:sp>
        <p:sp>
          <p:nvSpPr>
            <p:cNvPr id="17511" name="Rectangle 21"/>
            <p:cNvSpPr>
              <a:spLocks noChangeArrowheads="1"/>
            </p:cNvSpPr>
            <p:nvPr/>
          </p:nvSpPr>
          <p:spPr bwMode="auto">
            <a:xfrm>
              <a:off x="2205" y="316"/>
              <a:ext cx="46" cy="86"/>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17512" name="Rectangle 22"/>
            <p:cNvSpPr>
              <a:spLocks noChangeArrowheads="1"/>
            </p:cNvSpPr>
            <p:nvPr/>
          </p:nvSpPr>
          <p:spPr bwMode="auto">
            <a:xfrm>
              <a:off x="2222" y="315"/>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17513" name="Rectangle 23"/>
            <p:cNvSpPr>
              <a:spLocks noChangeArrowheads="1"/>
            </p:cNvSpPr>
            <p:nvPr/>
          </p:nvSpPr>
          <p:spPr bwMode="auto">
            <a:xfrm>
              <a:off x="169" y="396"/>
              <a:ext cx="67" cy="91"/>
            </a:xfrm>
            <a:prstGeom prst="rect">
              <a:avLst/>
            </a:prstGeom>
            <a:noFill/>
            <a:ln w="9525">
              <a:noFill/>
              <a:miter lim="800000"/>
              <a:headEnd/>
              <a:tailEnd/>
            </a:ln>
          </p:spPr>
          <p:txBody>
            <a:bodyPr wrap="none" lIns="0" tIns="0" rIns="0" bIns="0">
              <a:spAutoFit/>
            </a:bodyPr>
            <a:lstStyle/>
            <a:p>
              <a:r>
                <a:rPr lang="sr-Latn-CS" sz="800">
                  <a:solidFill>
                    <a:srgbClr val="000000"/>
                  </a:solidFill>
                  <a:latin typeface="Symbol" pitchFamily="18" charset="2"/>
                </a:rPr>
                <a:t>·</a:t>
              </a:r>
              <a:endParaRPr lang="sr-Latn-CS"/>
            </a:p>
          </p:txBody>
        </p:sp>
        <p:sp>
          <p:nvSpPr>
            <p:cNvPr id="17514" name="Rectangle 24"/>
            <p:cNvSpPr>
              <a:spLocks noChangeArrowheads="1"/>
            </p:cNvSpPr>
            <p:nvPr/>
          </p:nvSpPr>
          <p:spPr bwMode="auto">
            <a:xfrm>
              <a:off x="199" y="402"/>
              <a:ext cx="46" cy="86"/>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17515" name="Rectangle 25"/>
            <p:cNvSpPr>
              <a:spLocks noChangeArrowheads="1"/>
            </p:cNvSpPr>
            <p:nvPr/>
          </p:nvSpPr>
          <p:spPr bwMode="auto">
            <a:xfrm>
              <a:off x="240" y="401"/>
              <a:ext cx="905" cy="89"/>
            </a:xfrm>
            <a:prstGeom prst="rect">
              <a:avLst/>
            </a:prstGeom>
            <a:noFill/>
            <a:ln w="9525">
              <a:noFill/>
              <a:miter lim="800000"/>
              <a:headEnd/>
              <a:tailEnd/>
            </a:ln>
          </p:spPr>
          <p:txBody>
            <a:bodyPr wrap="none" lIns="0" tIns="0" rIns="0" bIns="0">
              <a:spAutoFit/>
            </a:bodyPr>
            <a:lstStyle/>
            <a:p>
              <a:r>
                <a:rPr lang="sr-Latn-CS" sz="800" i="1">
                  <a:solidFill>
                    <a:srgbClr val="000000"/>
                  </a:solidFill>
                </a:rPr>
                <a:t>how you will ensure the visibilit</a:t>
              </a:r>
              <a:endParaRPr lang="sr-Latn-CS"/>
            </a:p>
          </p:txBody>
        </p:sp>
        <p:sp>
          <p:nvSpPr>
            <p:cNvPr id="17516" name="Rectangle 26"/>
            <p:cNvSpPr>
              <a:spLocks noChangeArrowheads="1"/>
            </p:cNvSpPr>
            <p:nvPr/>
          </p:nvSpPr>
          <p:spPr bwMode="auto">
            <a:xfrm>
              <a:off x="1112" y="401"/>
              <a:ext cx="468" cy="89"/>
            </a:xfrm>
            <a:prstGeom prst="rect">
              <a:avLst/>
            </a:prstGeom>
            <a:noFill/>
            <a:ln w="9525">
              <a:noFill/>
              <a:miter lim="800000"/>
              <a:headEnd/>
              <a:tailEnd/>
            </a:ln>
          </p:spPr>
          <p:txBody>
            <a:bodyPr wrap="none" lIns="0" tIns="0" rIns="0" bIns="0">
              <a:spAutoFit/>
            </a:bodyPr>
            <a:lstStyle/>
            <a:p>
              <a:r>
                <a:rPr lang="sr-Latn-CS" sz="800" i="1">
                  <a:solidFill>
                    <a:srgbClr val="000000"/>
                  </a:solidFill>
                </a:rPr>
                <a:t>y of the project;</a:t>
              </a:r>
              <a:endParaRPr lang="sr-Latn-CS"/>
            </a:p>
          </p:txBody>
        </p:sp>
        <p:sp>
          <p:nvSpPr>
            <p:cNvPr id="17517" name="Rectangle 27"/>
            <p:cNvSpPr>
              <a:spLocks noChangeArrowheads="1"/>
            </p:cNvSpPr>
            <p:nvPr/>
          </p:nvSpPr>
          <p:spPr bwMode="auto">
            <a:xfrm>
              <a:off x="1548" y="401"/>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17518" name="Rectangle 28"/>
            <p:cNvSpPr>
              <a:spLocks noChangeArrowheads="1"/>
            </p:cNvSpPr>
            <p:nvPr/>
          </p:nvSpPr>
          <p:spPr bwMode="auto">
            <a:xfrm>
              <a:off x="169" y="482"/>
              <a:ext cx="67" cy="91"/>
            </a:xfrm>
            <a:prstGeom prst="rect">
              <a:avLst/>
            </a:prstGeom>
            <a:noFill/>
            <a:ln w="9525">
              <a:noFill/>
              <a:miter lim="800000"/>
              <a:headEnd/>
              <a:tailEnd/>
            </a:ln>
          </p:spPr>
          <p:txBody>
            <a:bodyPr wrap="none" lIns="0" tIns="0" rIns="0" bIns="0">
              <a:spAutoFit/>
            </a:bodyPr>
            <a:lstStyle/>
            <a:p>
              <a:r>
                <a:rPr lang="sr-Latn-CS" sz="800">
                  <a:solidFill>
                    <a:srgbClr val="000000"/>
                  </a:solidFill>
                  <a:latin typeface="Symbol" pitchFamily="18" charset="2"/>
                </a:rPr>
                <a:t>·</a:t>
              </a:r>
              <a:endParaRPr lang="sr-Latn-CS"/>
            </a:p>
          </p:txBody>
        </p:sp>
        <p:sp>
          <p:nvSpPr>
            <p:cNvPr id="17519" name="Rectangle 29"/>
            <p:cNvSpPr>
              <a:spLocks noChangeArrowheads="1"/>
            </p:cNvSpPr>
            <p:nvPr/>
          </p:nvSpPr>
          <p:spPr bwMode="auto">
            <a:xfrm>
              <a:off x="199" y="488"/>
              <a:ext cx="46" cy="86"/>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17520" name="Rectangle 30"/>
            <p:cNvSpPr>
              <a:spLocks noChangeArrowheads="1"/>
            </p:cNvSpPr>
            <p:nvPr/>
          </p:nvSpPr>
          <p:spPr bwMode="auto">
            <a:xfrm>
              <a:off x="240" y="487"/>
              <a:ext cx="2741" cy="89"/>
            </a:xfrm>
            <a:prstGeom prst="rect">
              <a:avLst/>
            </a:prstGeom>
            <a:noFill/>
            <a:ln w="9525">
              <a:noFill/>
              <a:miter lim="800000"/>
              <a:headEnd/>
              <a:tailEnd/>
            </a:ln>
          </p:spPr>
          <p:txBody>
            <a:bodyPr wrap="none" lIns="0" tIns="0" rIns="0" bIns="0">
              <a:spAutoFit/>
            </a:bodyPr>
            <a:lstStyle/>
            <a:p>
              <a:r>
                <a:rPr lang="sr-Latn-CS" sz="800" i="1">
                  <a:solidFill>
                    <a:srgbClr val="000000"/>
                  </a:solidFill>
                </a:rPr>
                <a:t>how your project will provide clear promotional added value for the Youth in Action Programme.</a:t>
              </a:r>
              <a:endParaRPr lang="sr-Latn-CS"/>
            </a:p>
          </p:txBody>
        </p:sp>
        <p:sp>
          <p:nvSpPr>
            <p:cNvPr id="17521" name="Rectangle 31"/>
            <p:cNvSpPr>
              <a:spLocks noChangeArrowheads="1"/>
            </p:cNvSpPr>
            <p:nvPr/>
          </p:nvSpPr>
          <p:spPr bwMode="auto">
            <a:xfrm>
              <a:off x="2936" y="487"/>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17522" name="Rectangle 32"/>
            <p:cNvSpPr>
              <a:spLocks noChangeArrowheads="1"/>
            </p:cNvSpPr>
            <p:nvPr/>
          </p:nvSpPr>
          <p:spPr bwMode="auto">
            <a:xfrm>
              <a:off x="135" y="288"/>
              <a:ext cx="4" cy="3"/>
            </a:xfrm>
            <a:prstGeom prst="rect">
              <a:avLst/>
            </a:prstGeom>
            <a:solidFill>
              <a:srgbClr val="000000"/>
            </a:solidFill>
            <a:ln w="9525">
              <a:noFill/>
              <a:miter lim="800000"/>
              <a:headEnd/>
              <a:tailEnd/>
            </a:ln>
          </p:spPr>
          <p:txBody>
            <a:bodyPr/>
            <a:lstStyle/>
            <a:p>
              <a:endParaRPr lang="hr-HR"/>
            </a:p>
          </p:txBody>
        </p:sp>
        <p:sp>
          <p:nvSpPr>
            <p:cNvPr id="17523" name="Rectangle 33"/>
            <p:cNvSpPr>
              <a:spLocks noChangeArrowheads="1"/>
            </p:cNvSpPr>
            <p:nvPr/>
          </p:nvSpPr>
          <p:spPr bwMode="auto">
            <a:xfrm>
              <a:off x="139" y="288"/>
              <a:ext cx="3625" cy="3"/>
            </a:xfrm>
            <a:prstGeom prst="rect">
              <a:avLst/>
            </a:prstGeom>
            <a:solidFill>
              <a:srgbClr val="000000"/>
            </a:solidFill>
            <a:ln w="9525">
              <a:noFill/>
              <a:miter lim="800000"/>
              <a:headEnd/>
              <a:tailEnd/>
            </a:ln>
          </p:spPr>
          <p:txBody>
            <a:bodyPr/>
            <a:lstStyle/>
            <a:p>
              <a:endParaRPr lang="hr-HR"/>
            </a:p>
          </p:txBody>
        </p:sp>
        <p:sp>
          <p:nvSpPr>
            <p:cNvPr id="17524" name="Rectangle 34"/>
            <p:cNvSpPr>
              <a:spLocks noChangeArrowheads="1"/>
            </p:cNvSpPr>
            <p:nvPr/>
          </p:nvSpPr>
          <p:spPr bwMode="auto">
            <a:xfrm>
              <a:off x="3764" y="288"/>
              <a:ext cx="4" cy="3"/>
            </a:xfrm>
            <a:prstGeom prst="rect">
              <a:avLst/>
            </a:prstGeom>
            <a:solidFill>
              <a:srgbClr val="000000"/>
            </a:solidFill>
            <a:ln w="9525">
              <a:noFill/>
              <a:miter lim="800000"/>
              <a:headEnd/>
              <a:tailEnd/>
            </a:ln>
          </p:spPr>
          <p:txBody>
            <a:bodyPr/>
            <a:lstStyle/>
            <a:p>
              <a:endParaRPr lang="hr-HR"/>
            </a:p>
          </p:txBody>
        </p:sp>
        <p:sp>
          <p:nvSpPr>
            <p:cNvPr id="17525" name="Rectangle 35"/>
            <p:cNvSpPr>
              <a:spLocks noChangeArrowheads="1"/>
            </p:cNvSpPr>
            <p:nvPr/>
          </p:nvSpPr>
          <p:spPr bwMode="auto">
            <a:xfrm>
              <a:off x="135" y="291"/>
              <a:ext cx="4" cy="278"/>
            </a:xfrm>
            <a:prstGeom prst="rect">
              <a:avLst/>
            </a:prstGeom>
            <a:solidFill>
              <a:srgbClr val="000000"/>
            </a:solidFill>
            <a:ln w="9525">
              <a:noFill/>
              <a:miter lim="800000"/>
              <a:headEnd/>
              <a:tailEnd/>
            </a:ln>
          </p:spPr>
          <p:txBody>
            <a:bodyPr/>
            <a:lstStyle/>
            <a:p>
              <a:endParaRPr lang="hr-HR"/>
            </a:p>
          </p:txBody>
        </p:sp>
        <p:sp>
          <p:nvSpPr>
            <p:cNvPr id="17526" name="Rectangle 36"/>
            <p:cNvSpPr>
              <a:spLocks noChangeArrowheads="1"/>
            </p:cNvSpPr>
            <p:nvPr/>
          </p:nvSpPr>
          <p:spPr bwMode="auto">
            <a:xfrm>
              <a:off x="3764" y="291"/>
              <a:ext cx="4" cy="278"/>
            </a:xfrm>
            <a:prstGeom prst="rect">
              <a:avLst/>
            </a:prstGeom>
            <a:solidFill>
              <a:srgbClr val="000000"/>
            </a:solidFill>
            <a:ln w="9525">
              <a:noFill/>
              <a:miter lim="800000"/>
              <a:headEnd/>
              <a:tailEnd/>
            </a:ln>
          </p:spPr>
          <p:txBody>
            <a:bodyPr/>
            <a:lstStyle/>
            <a:p>
              <a:endParaRPr lang="hr-HR"/>
            </a:p>
          </p:txBody>
        </p:sp>
        <p:sp>
          <p:nvSpPr>
            <p:cNvPr id="17527" name="Rectangle 37"/>
            <p:cNvSpPr>
              <a:spLocks noChangeArrowheads="1"/>
            </p:cNvSpPr>
            <p:nvPr/>
          </p:nvSpPr>
          <p:spPr bwMode="auto">
            <a:xfrm>
              <a:off x="216" y="595"/>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17528" name="Rectangle 38"/>
            <p:cNvSpPr>
              <a:spLocks noChangeArrowheads="1"/>
            </p:cNvSpPr>
            <p:nvPr/>
          </p:nvSpPr>
          <p:spPr bwMode="auto">
            <a:xfrm>
              <a:off x="216" y="711"/>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17529" name="Rectangle 39"/>
            <p:cNvSpPr>
              <a:spLocks noChangeArrowheads="1"/>
            </p:cNvSpPr>
            <p:nvPr/>
          </p:nvSpPr>
          <p:spPr bwMode="auto">
            <a:xfrm>
              <a:off x="216" y="826"/>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17530" name="Rectangle 40"/>
            <p:cNvSpPr>
              <a:spLocks noChangeArrowheads="1"/>
            </p:cNvSpPr>
            <p:nvPr/>
          </p:nvSpPr>
          <p:spPr bwMode="auto">
            <a:xfrm>
              <a:off x="159" y="942"/>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17531" name="Rectangle 41"/>
            <p:cNvSpPr>
              <a:spLocks noChangeArrowheads="1"/>
            </p:cNvSpPr>
            <p:nvPr/>
          </p:nvSpPr>
          <p:spPr bwMode="auto">
            <a:xfrm>
              <a:off x="159" y="1058"/>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17532" name="Rectangle 42"/>
            <p:cNvSpPr>
              <a:spLocks noChangeArrowheads="1"/>
            </p:cNvSpPr>
            <p:nvPr/>
          </p:nvSpPr>
          <p:spPr bwMode="auto">
            <a:xfrm>
              <a:off x="159" y="1175"/>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17533" name="Rectangle 43"/>
            <p:cNvSpPr>
              <a:spLocks noChangeArrowheads="1"/>
            </p:cNvSpPr>
            <p:nvPr/>
          </p:nvSpPr>
          <p:spPr bwMode="auto">
            <a:xfrm>
              <a:off x="159" y="1291"/>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17534" name="Rectangle 44"/>
            <p:cNvSpPr>
              <a:spLocks noChangeArrowheads="1"/>
            </p:cNvSpPr>
            <p:nvPr/>
          </p:nvSpPr>
          <p:spPr bwMode="auto">
            <a:xfrm>
              <a:off x="159" y="1406"/>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17535" name="Rectangle 45"/>
            <p:cNvSpPr>
              <a:spLocks noChangeArrowheads="1"/>
            </p:cNvSpPr>
            <p:nvPr/>
          </p:nvSpPr>
          <p:spPr bwMode="auto">
            <a:xfrm>
              <a:off x="159" y="1522"/>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17536" name="Rectangle 46"/>
            <p:cNvSpPr>
              <a:spLocks noChangeArrowheads="1"/>
            </p:cNvSpPr>
            <p:nvPr/>
          </p:nvSpPr>
          <p:spPr bwMode="auto">
            <a:xfrm>
              <a:off x="159" y="1638"/>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17537" name="Rectangle 47"/>
            <p:cNvSpPr>
              <a:spLocks noChangeArrowheads="1"/>
            </p:cNvSpPr>
            <p:nvPr/>
          </p:nvSpPr>
          <p:spPr bwMode="auto">
            <a:xfrm>
              <a:off x="135" y="569"/>
              <a:ext cx="4" cy="1183"/>
            </a:xfrm>
            <a:prstGeom prst="rect">
              <a:avLst/>
            </a:prstGeom>
            <a:solidFill>
              <a:srgbClr val="000000"/>
            </a:solidFill>
            <a:ln w="9525">
              <a:noFill/>
              <a:miter lim="800000"/>
              <a:headEnd/>
              <a:tailEnd/>
            </a:ln>
          </p:spPr>
          <p:txBody>
            <a:bodyPr/>
            <a:lstStyle/>
            <a:p>
              <a:endParaRPr lang="hr-HR"/>
            </a:p>
          </p:txBody>
        </p:sp>
        <p:sp>
          <p:nvSpPr>
            <p:cNvPr id="17538" name="Rectangle 48"/>
            <p:cNvSpPr>
              <a:spLocks noChangeArrowheads="1"/>
            </p:cNvSpPr>
            <p:nvPr/>
          </p:nvSpPr>
          <p:spPr bwMode="auto">
            <a:xfrm>
              <a:off x="135" y="1752"/>
              <a:ext cx="4" cy="4"/>
            </a:xfrm>
            <a:prstGeom prst="rect">
              <a:avLst/>
            </a:prstGeom>
            <a:solidFill>
              <a:srgbClr val="000000"/>
            </a:solidFill>
            <a:ln w="9525">
              <a:noFill/>
              <a:miter lim="800000"/>
              <a:headEnd/>
              <a:tailEnd/>
            </a:ln>
          </p:spPr>
          <p:txBody>
            <a:bodyPr/>
            <a:lstStyle/>
            <a:p>
              <a:endParaRPr lang="hr-HR"/>
            </a:p>
          </p:txBody>
        </p:sp>
        <p:sp>
          <p:nvSpPr>
            <p:cNvPr id="17539" name="Rectangle 49"/>
            <p:cNvSpPr>
              <a:spLocks noChangeArrowheads="1"/>
            </p:cNvSpPr>
            <p:nvPr/>
          </p:nvSpPr>
          <p:spPr bwMode="auto">
            <a:xfrm>
              <a:off x="135" y="1752"/>
              <a:ext cx="4" cy="4"/>
            </a:xfrm>
            <a:prstGeom prst="rect">
              <a:avLst/>
            </a:prstGeom>
            <a:solidFill>
              <a:srgbClr val="000000"/>
            </a:solidFill>
            <a:ln w="9525">
              <a:noFill/>
              <a:miter lim="800000"/>
              <a:headEnd/>
              <a:tailEnd/>
            </a:ln>
          </p:spPr>
          <p:txBody>
            <a:bodyPr/>
            <a:lstStyle/>
            <a:p>
              <a:endParaRPr lang="hr-HR"/>
            </a:p>
          </p:txBody>
        </p:sp>
        <p:sp>
          <p:nvSpPr>
            <p:cNvPr id="17540" name="Rectangle 50"/>
            <p:cNvSpPr>
              <a:spLocks noChangeArrowheads="1"/>
            </p:cNvSpPr>
            <p:nvPr/>
          </p:nvSpPr>
          <p:spPr bwMode="auto">
            <a:xfrm>
              <a:off x="139" y="1752"/>
              <a:ext cx="3625" cy="4"/>
            </a:xfrm>
            <a:prstGeom prst="rect">
              <a:avLst/>
            </a:prstGeom>
            <a:solidFill>
              <a:srgbClr val="000000"/>
            </a:solidFill>
            <a:ln w="9525">
              <a:noFill/>
              <a:miter lim="800000"/>
              <a:headEnd/>
              <a:tailEnd/>
            </a:ln>
          </p:spPr>
          <p:txBody>
            <a:bodyPr/>
            <a:lstStyle/>
            <a:p>
              <a:endParaRPr lang="hr-HR"/>
            </a:p>
          </p:txBody>
        </p:sp>
        <p:sp>
          <p:nvSpPr>
            <p:cNvPr id="17541" name="Rectangle 51"/>
            <p:cNvSpPr>
              <a:spLocks noChangeArrowheads="1"/>
            </p:cNvSpPr>
            <p:nvPr/>
          </p:nvSpPr>
          <p:spPr bwMode="auto">
            <a:xfrm>
              <a:off x="3764" y="569"/>
              <a:ext cx="4" cy="1183"/>
            </a:xfrm>
            <a:prstGeom prst="rect">
              <a:avLst/>
            </a:prstGeom>
            <a:solidFill>
              <a:srgbClr val="000000"/>
            </a:solidFill>
            <a:ln w="9525">
              <a:noFill/>
              <a:miter lim="800000"/>
              <a:headEnd/>
              <a:tailEnd/>
            </a:ln>
          </p:spPr>
          <p:txBody>
            <a:bodyPr/>
            <a:lstStyle/>
            <a:p>
              <a:endParaRPr lang="hr-HR"/>
            </a:p>
          </p:txBody>
        </p:sp>
        <p:sp>
          <p:nvSpPr>
            <p:cNvPr id="17542" name="Rectangle 52"/>
            <p:cNvSpPr>
              <a:spLocks noChangeArrowheads="1"/>
            </p:cNvSpPr>
            <p:nvPr/>
          </p:nvSpPr>
          <p:spPr bwMode="auto">
            <a:xfrm>
              <a:off x="3764" y="1752"/>
              <a:ext cx="4" cy="4"/>
            </a:xfrm>
            <a:prstGeom prst="rect">
              <a:avLst/>
            </a:prstGeom>
            <a:solidFill>
              <a:srgbClr val="000000"/>
            </a:solidFill>
            <a:ln w="9525">
              <a:noFill/>
              <a:miter lim="800000"/>
              <a:headEnd/>
              <a:tailEnd/>
            </a:ln>
          </p:spPr>
          <p:txBody>
            <a:bodyPr/>
            <a:lstStyle/>
            <a:p>
              <a:endParaRPr lang="hr-HR"/>
            </a:p>
          </p:txBody>
        </p:sp>
        <p:sp>
          <p:nvSpPr>
            <p:cNvPr id="17543" name="Rectangle 53"/>
            <p:cNvSpPr>
              <a:spLocks noChangeArrowheads="1"/>
            </p:cNvSpPr>
            <p:nvPr/>
          </p:nvSpPr>
          <p:spPr bwMode="auto">
            <a:xfrm>
              <a:off x="3764" y="1752"/>
              <a:ext cx="4" cy="4"/>
            </a:xfrm>
            <a:prstGeom prst="rect">
              <a:avLst/>
            </a:prstGeom>
            <a:solidFill>
              <a:srgbClr val="000000"/>
            </a:solidFill>
            <a:ln w="9525">
              <a:noFill/>
              <a:miter lim="800000"/>
              <a:headEnd/>
              <a:tailEnd/>
            </a:ln>
          </p:spPr>
          <p:txBody>
            <a:bodyPr/>
            <a:lstStyle/>
            <a:p>
              <a:endParaRPr lang="hr-HR"/>
            </a:p>
          </p:txBody>
        </p:sp>
        <p:sp>
          <p:nvSpPr>
            <p:cNvPr id="17544" name="Rectangle 54"/>
            <p:cNvSpPr>
              <a:spLocks noChangeArrowheads="1"/>
            </p:cNvSpPr>
            <p:nvPr/>
          </p:nvSpPr>
          <p:spPr bwMode="auto">
            <a:xfrm>
              <a:off x="24" y="1757"/>
              <a:ext cx="62" cy="132"/>
            </a:xfrm>
            <a:prstGeom prst="rect">
              <a:avLst/>
            </a:prstGeom>
            <a:noFill/>
            <a:ln w="9525">
              <a:noFill/>
              <a:miter lim="800000"/>
              <a:headEnd/>
              <a:tailEnd/>
            </a:ln>
          </p:spPr>
          <p:txBody>
            <a:bodyPr wrap="none" lIns="0" tIns="0" rIns="0" bIns="0">
              <a:spAutoFit/>
            </a:bodyPr>
            <a:lstStyle/>
            <a:p>
              <a:r>
                <a:rPr lang="sr-Latn-CS" sz="1200">
                  <a:solidFill>
                    <a:srgbClr val="000000"/>
                  </a:solidFill>
                  <a:latin typeface="Times New Roman" pitchFamily="18" charset="0"/>
                </a:rPr>
                <a:t> </a:t>
              </a:r>
              <a:endParaRPr lang="sr-Latn-CS"/>
            </a:p>
          </p:txBody>
        </p:sp>
      </p:grpSp>
      <p:grpSp>
        <p:nvGrpSpPr>
          <p:cNvPr id="3" name="Group 57"/>
          <p:cNvGrpSpPr>
            <a:grpSpLocks noChangeAspect="1"/>
          </p:cNvGrpSpPr>
          <p:nvPr/>
        </p:nvGrpSpPr>
        <p:grpSpPr bwMode="auto">
          <a:xfrm>
            <a:off x="0" y="2857500"/>
            <a:ext cx="6215063" cy="4000500"/>
            <a:chOff x="0" y="1800"/>
            <a:chExt cx="3915" cy="2520"/>
          </a:xfrm>
        </p:grpSpPr>
        <p:sp>
          <p:nvSpPr>
            <p:cNvPr id="17412" name="AutoShape 56"/>
            <p:cNvSpPr>
              <a:spLocks noChangeAspect="1" noChangeArrowheads="1" noTextEdit="1"/>
            </p:cNvSpPr>
            <p:nvPr/>
          </p:nvSpPr>
          <p:spPr bwMode="auto">
            <a:xfrm>
              <a:off x="0" y="1800"/>
              <a:ext cx="3915" cy="2520"/>
            </a:xfrm>
            <a:prstGeom prst="rect">
              <a:avLst/>
            </a:prstGeom>
            <a:noFill/>
            <a:ln w="9525">
              <a:noFill/>
              <a:miter lim="800000"/>
              <a:headEnd/>
              <a:tailEnd/>
            </a:ln>
          </p:spPr>
          <p:txBody>
            <a:bodyPr/>
            <a:lstStyle/>
            <a:p>
              <a:endParaRPr lang="hr-HR"/>
            </a:p>
          </p:txBody>
        </p:sp>
        <p:sp>
          <p:nvSpPr>
            <p:cNvPr id="17413" name="Rectangle 58"/>
            <p:cNvSpPr>
              <a:spLocks noChangeArrowheads="1"/>
            </p:cNvSpPr>
            <p:nvPr/>
          </p:nvSpPr>
          <p:spPr bwMode="auto">
            <a:xfrm>
              <a:off x="140" y="1803"/>
              <a:ext cx="20" cy="135"/>
            </a:xfrm>
            <a:prstGeom prst="rect">
              <a:avLst/>
            </a:prstGeom>
            <a:solidFill>
              <a:srgbClr val="E5E5E5"/>
            </a:solidFill>
            <a:ln w="9525">
              <a:noFill/>
              <a:miter lim="800000"/>
              <a:headEnd/>
              <a:tailEnd/>
            </a:ln>
          </p:spPr>
          <p:txBody>
            <a:bodyPr/>
            <a:lstStyle/>
            <a:p>
              <a:endParaRPr lang="hr-HR"/>
            </a:p>
          </p:txBody>
        </p:sp>
        <p:sp>
          <p:nvSpPr>
            <p:cNvPr id="17414" name="Rectangle 59"/>
            <p:cNvSpPr>
              <a:spLocks noChangeArrowheads="1"/>
            </p:cNvSpPr>
            <p:nvPr/>
          </p:nvSpPr>
          <p:spPr bwMode="auto">
            <a:xfrm>
              <a:off x="3758" y="1803"/>
              <a:ext cx="20" cy="135"/>
            </a:xfrm>
            <a:prstGeom prst="rect">
              <a:avLst/>
            </a:prstGeom>
            <a:solidFill>
              <a:srgbClr val="E5E5E5"/>
            </a:solidFill>
            <a:ln w="9525">
              <a:noFill/>
              <a:miter lim="800000"/>
              <a:headEnd/>
              <a:tailEnd/>
            </a:ln>
          </p:spPr>
          <p:txBody>
            <a:bodyPr/>
            <a:lstStyle/>
            <a:p>
              <a:endParaRPr lang="hr-HR"/>
            </a:p>
          </p:txBody>
        </p:sp>
        <p:sp>
          <p:nvSpPr>
            <p:cNvPr id="17415" name="Rectangle 60"/>
            <p:cNvSpPr>
              <a:spLocks noChangeArrowheads="1"/>
            </p:cNvSpPr>
            <p:nvPr/>
          </p:nvSpPr>
          <p:spPr bwMode="auto">
            <a:xfrm>
              <a:off x="160" y="1803"/>
              <a:ext cx="3598" cy="135"/>
            </a:xfrm>
            <a:prstGeom prst="rect">
              <a:avLst/>
            </a:prstGeom>
            <a:solidFill>
              <a:srgbClr val="E5E5E5"/>
            </a:solidFill>
            <a:ln w="9525">
              <a:noFill/>
              <a:miter lim="800000"/>
              <a:headEnd/>
              <a:tailEnd/>
            </a:ln>
          </p:spPr>
          <p:txBody>
            <a:bodyPr/>
            <a:lstStyle/>
            <a:p>
              <a:endParaRPr lang="hr-HR"/>
            </a:p>
          </p:txBody>
        </p:sp>
        <p:sp>
          <p:nvSpPr>
            <p:cNvPr id="17416" name="Rectangle 61"/>
            <p:cNvSpPr>
              <a:spLocks noChangeArrowheads="1"/>
            </p:cNvSpPr>
            <p:nvPr/>
          </p:nvSpPr>
          <p:spPr bwMode="auto">
            <a:xfrm>
              <a:off x="160" y="1834"/>
              <a:ext cx="605" cy="99"/>
            </a:xfrm>
            <a:prstGeom prst="rect">
              <a:avLst/>
            </a:prstGeom>
            <a:noFill/>
            <a:ln w="9525">
              <a:noFill/>
              <a:miter lim="800000"/>
              <a:headEnd/>
              <a:tailEnd/>
            </a:ln>
          </p:spPr>
          <p:txBody>
            <a:bodyPr wrap="none" lIns="0" tIns="0" rIns="0" bIns="0">
              <a:spAutoFit/>
            </a:bodyPr>
            <a:lstStyle/>
            <a:p>
              <a:r>
                <a:rPr lang="sr-Latn-CS" sz="900" b="1" i="1">
                  <a:solidFill>
                    <a:srgbClr val="000000"/>
                  </a:solidFill>
                </a:rPr>
                <a:t>Dissemination </a:t>
              </a:r>
              <a:endParaRPr lang="sr-Latn-CS"/>
            </a:p>
          </p:txBody>
        </p:sp>
        <p:sp>
          <p:nvSpPr>
            <p:cNvPr id="17417" name="Rectangle 62"/>
            <p:cNvSpPr>
              <a:spLocks noChangeArrowheads="1"/>
            </p:cNvSpPr>
            <p:nvPr/>
          </p:nvSpPr>
          <p:spPr bwMode="auto">
            <a:xfrm>
              <a:off x="730" y="1834"/>
              <a:ext cx="1032" cy="99"/>
            </a:xfrm>
            <a:prstGeom prst="rect">
              <a:avLst/>
            </a:prstGeom>
            <a:noFill/>
            <a:ln w="9525">
              <a:noFill/>
              <a:miter lim="800000"/>
              <a:headEnd/>
              <a:tailEnd/>
            </a:ln>
          </p:spPr>
          <p:txBody>
            <a:bodyPr wrap="none" lIns="0" tIns="0" rIns="0" bIns="0">
              <a:spAutoFit/>
            </a:bodyPr>
            <a:lstStyle/>
            <a:p>
              <a:r>
                <a:rPr lang="sr-Latn-CS" sz="900" b="1" i="1">
                  <a:solidFill>
                    <a:srgbClr val="000000"/>
                  </a:solidFill>
                </a:rPr>
                <a:t>and exploitation of results</a:t>
              </a:r>
              <a:endParaRPr lang="sr-Latn-CS"/>
            </a:p>
          </p:txBody>
        </p:sp>
        <p:sp>
          <p:nvSpPr>
            <p:cNvPr id="17418" name="Rectangle 63"/>
            <p:cNvSpPr>
              <a:spLocks noChangeArrowheads="1"/>
            </p:cNvSpPr>
            <p:nvPr/>
          </p:nvSpPr>
          <p:spPr bwMode="auto">
            <a:xfrm>
              <a:off x="1730" y="1834"/>
              <a:ext cx="66" cy="99"/>
            </a:xfrm>
            <a:prstGeom prst="rect">
              <a:avLst/>
            </a:prstGeom>
            <a:noFill/>
            <a:ln w="9525">
              <a:noFill/>
              <a:miter lim="800000"/>
              <a:headEnd/>
              <a:tailEnd/>
            </a:ln>
          </p:spPr>
          <p:txBody>
            <a:bodyPr wrap="none" lIns="0" tIns="0" rIns="0" bIns="0">
              <a:spAutoFit/>
            </a:bodyPr>
            <a:lstStyle/>
            <a:p>
              <a:r>
                <a:rPr lang="sr-Latn-CS" sz="900" b="1" i="1">
                  <a:solidFill>
                    <a:srgbClr val="000000"/>
                  </a:solidFill>
                </a:rPr>
                <a:t>:</a:t>
              </a:r>
              <a:endParaRPr lang="sr-Latn-CS"/>
            </a:p>
          </p:txBody>
        </p:sp>
        <p:sp>
          <p:nvSpPr>
            <p:cNvPr id="17419" name="Rectangle 64"/>
            <p:cNvSpPr>
              <a:spLocks noChangeArrowheads="1"/>
            </p:cNvSpPr>
            <p:nvPr/>
          </p:nvSpPr>
          <p:spPr bwMode="auto">
            <a:xfrm>
              <a:off x="1758" y="1834"/>
              <a:ext cx="61" cy="99"/>
            </a:xfrm>
            <a:prstGeom prst="rect">
              <a:avLst/>
            </a:prstGeom>
            <a:noFill/>
            <a:ln w="9525">
              <a:noFill/>
              <a:miter lim="800000"/>
              <a:headEnd/>
              <a:tailEnd/>
            </a:ln>
          </p:spPr>
          <p:txBody>
            <a:bodyPr wrap="none" lIns="0" tIns="0" rIns="0" bIns="0">
              <a:spAutoFit/>
            </a:bodyPr>
            <a:lstStyle/>
            <a:p>
              <a:r>
                <a:rPr lang="sr-Latn-CS" sz="900" b="1" i="1">
                  <a:solidFill>
                    <a:srgbClr val="000000"/>
                  </a:solidFill>
                </a:rPr>
                <a:t> </a:t>
              </a:r>
              <a:endParaRPr lang="sr-Latn-CS"/>
            </a:p>
          </p:txBody>
        </p:sp>
        <p:sp>
          <p:nvSpPr>
            <p:cNvPr id="17420" name="Rectangle 65"/>
            <p:cNvSpPr>
              <a:spLocks noChangeArrowheads="1"/>
            </p:cNvSpPr>
            <p:nvPr/>
          </p:nvSpPr>
          <p:spPr bwMode="auto">
            <a:xfrm>
              <a:off x="136" y="1800"/>
              <a:ext cx="4" cy="3"/>
            </a:xfrm>
            <a:prstGeom prst="rect">
              <a:avLst/>
            </a:prstGeom>
            <a:solidFill>
              <a:srgbClr val="000000"/>
            </a:solidFill>
            <a:ln w="9525">
              <a:noFill/>
              <a:miter lim="800000"/>
              <a:headEnd/>
              <a:tailEnd/>
            </a:ln>
          </p:spPr>
          <p:txBody>
            <a:bodyPr/>
            <a:lstStyle/>
            <a:p>
              <a:endParaRPr lang="hr-HR"/>
            </a:p>
          </p:txBody>
        </p:sp>
        <p:sp>
          <p:nvSpPr>
            <p:cNvPr id="17421" name="Rectangle 66"/>
            <p:cNvSpPr>
              <a:spLocks noChangeArrowheads="1"/>
            </p:cNvSpPr>
            <p:nvPr/>
          </p:nvSpPr>
          <p:spPr bwMode="auto">
            <a:xfrm>
              <a:off x="136" y="1800"/>
              <a:ext cx="4" cy="3"/>
            </a:xfrm>
            <a:prstGeom prst="rect">
              <a:avLst/>
            </a:prstGeom>
            <a:solidFill>
              <a:srgbClr val="000000"/>
            </a:solidFill>
            <a:ln w="9525">
              <a:noFill/>
              <a:miter lim="800000"/>
              <a:headEnd/>
              <a:tailEnd/>
            </a:ln>
          </p:spPr>
          <p:txBody>
            <a:bodyPr/>
            <a:lstStyle/>
            <a:p>
              <a:endParaRPr lang="hr-HR"/>
            </a:p>
          </p:txBody>
        </p:sp>
        <p:sp>
          <p:nvSpPr>
            <p:cNvPr id="17422" name="Rectangle 67"/>
            <p:cNvSpPr>
              <a:spLocks noChangeArrowheads="1"/>
            </p:cNvSpPr>
            <p:nvPr/>
          </p:nvSpPr>
          <p:spPr bwMode="auto">
            <a:xfrm>
              <a:off x="140" y="1800"/>
              <a:ext cx="3638" cy="3"/>
            </a:xfrm>
            <a:prstGeom prst="rect">
              <a:avLst/>
            </a:prstGeom>
            <a:solidFill>
              <a:srgbClr val="000000"/>
            </a:solidFill>
            <a:ln w="9525">
              <a:noFill/>
              <a:miter lim="800000"/>
              <a:headEnd/>
              <a:tailEnd/>
            </a:ln>
          </p:spPr>
          <p:txBody>
            <a:bodyPr/>
            <a:lstStyle/>
            <a:p>
              <a:endParaRPr lang="hr-HR"/>
            </a:p>
          </p:txBody>
        </p:sp>
        <p:sp>
          <p:nvSpPr>
            <p:cNvPr id="17423" name="Rectangle 68"/>
            <p:cNvSpPr>
              <a:spLocks noChangeArrowheads="1"/>
            </p:cNvSpPr>
            <p:nvPr/>
          </p:nvSpPr>
          <p:spPr bwMode="auto">
            <a:xfrm>
              <a:off x="3778" y="1800"/>
              <a:ext cx="4" cy="3"/>
            </a:xfrm>
            <a:prstGeom prst="rect">
              <a:avLst/>
            </a:prstGeom>
            <a:solidFill>
              <a:srgbClr val="000000"/>
            </a:solidFill>
            <a:ln w="9525">
              <a:noFill/>
              <a:miter lim="800000"/>
              <a:headEnd/>
              <a:tailEnd/>
            </a:ln>
          </p:spPr>
          <p:txBody>
            <a:bodyPr/>
            <a:lstStyle/>
            <a:p>
              <a:endParaRPr lang="hr-HR"/>
            </a:p>
          </p:txBody>
        </p:sp>
        <p:sp>
          <p:nvSpPr>
            <p:cNvPr id="17424" name="Rectangle 69"/>
            <p:cNvSpPr>
              <a:spLocks noChangeArrowheads="1"/>
            </p:cNvSpPr>
            <p:nvPr/>
          </p:nvSpPr>
          <p:spPr bwMode="auto">
            <a:xfrm>
              <a:off x="3778" y="1800"/>
              <a:ext cx="4" cy="3"/>
            </a:xfrm>
            <a:prstGeom prst="rect">
              <a:avLst/>
            </a:prstGeom>
            <a:solidFill>
              <a:srgbClr val="000000"/>
            </a:solidFill>
            <a:ln w="9525">
              <a:noFill/>
              <a:miter lim="800000"/>
              <a:headEnd/>
              <a:tailEnd/>
            </a:ln>
          </p:spPr>
          <p:txBody>
            <a:bodyPr/>
            <a:lstStyle/>
            <a:p>
              <a:endParaRPr lang="hr-HR"/>
            </a:p>
          </p:txBody>
        </p:sp>
        <p:sp>
          <p:nvSpPr>
            <p:cNvPr id="17425" name="Rectangle 70"/>
            <p:cNvSpPr>
              <a:spLocks noChangeArrowheads="1"/>
            </p:cNvSpPr>
            <p:nvPr/>
          </p:nvSpPr>
          <p:spPr bwMode="auto">
            <a:xfrm>
              <a:off x="136" y="1803"/>
              <a:ext cx="4" cy="135"/>
            </a:xfrm>
            <a:prstGeom prst="rect">
              <a:avLst/>
            </a:prstGeom>
            <a:solidFill>
              <a:srgbClr val="000000"/>
            </a:solidFill>
            <a:ln w="9525">
              <a:noFill/>
              <a:miter lim="800000"/>
              <a:headEnd/>
              <a:tailEnd/>
            </a:ln>
          </p:spPr>
          <p:txBody>
            <a:bodyPr/>
            <a:lstStyle/>
            <a:p>
              <a:endParaRPr lang="hr-HR"/>
            </a:p>
          </p:txBody>
        </p:sp>
        <p:sp>
          <p:nvSpPr>
            <p:cNvPr id="17426" name="Rectangle 71"/>
            <p:cNvSpPr>
              <a:spLocks noChangeArrowheads="1"/>
            </p:cNvSpPr>
            <p:nvPr/>
          </p:nvSpPr>
          <p:spPr bwMode="auto">
            <a:xfrm>
              <a:off x="3778" y="1803"/>
              <a:ext cx="4" cy="135"/>
            </a:xfrm>
            <a:prstGeom prst="rect">
              <a:avLst/>
            </a:prstGeom>
            <a:solidFill>
              <a:srgbClr val="000000"/>
            </a:solidFill>
            <a:ln w="9525">
              <a:noFill/>
              <a:miter lim="800000"/>
              <a:headEnd/>
              <a:tailEnd/>
            </a:ln>
          </p:spPr>
          <p:txBody>
            <a:bodyPr/>
            <a:lstStyle/>
            <a:p>
              <a:endParaRPr lang="hr-HR"/>
            </a:p>
          </p:txBody>
        </p:sp>
        <p:sp>
          <p:nvSpPr>
            <p:cNvPr id="17427" name="Rectangle 72"/>
            <p:cNvSpPr>
              <a:spLocks noChangeArrowheads="1"/>
            </p:cNvSpPr>
            <p:nvPr/>
          </p:nvSpPr>
          <p:spPr bwMode="auto">
            <a:xfrm>
              <a:off x="160" y="1964"/>
              <a:ext cx="423" cy="88"/>
            </a:xfrm>
            <a:prstGeom prst="rect">
              <a:avLst/>
            </a:prstGeom>
            <a:noFill/>
            <a:ln w="9525">
              <a:noFill/>
              <a:miter lim="800000"/>
              <a:headEnd/>
              <a:tailEnd/>
            </a:ln>
          </p:spPr>
          <p:txBody>
            <a:bodyPr wrap="none" lIns="0" tIns="0" rIns="0" bIns="0">
              <a:spAutoFit/>
            </a:bodyPr>
            <a:lstStyle/>
            <a:p>
              <a:r>
                <a:rPr lang="sr-Latn-CS" sz="700" i="1">
                  <a:solidFill>
                    <a:srgbClr val="000000"/>
                  </a:solidFill>
                </a:rPr>
                <a:t>Please give </a:t>
              </a:r>
              <a:endParaRPr lang="sr-Latn-CS"/>
            </a:p>
          </p:txBody>
        </p:sp>
        <p:sp>
          <p:nvSpPr>
            <p:cNvPr id="17428" name="Rectangle 73"/>
            <p:cNvSpPr>
              <a:spLocks noChangeArrowheads="1"/>
            </p:cNvSpPr>
            <p:nvPr/>
          </p:nvSpPr>
          <p:spPr bwMode="auto">
            <a:xfrm>
              <a:off x="511" y="1964"/>
              <a:ext cx="92" cy="88"/>
            </a:xfrm>
            <a:prstGeom prst="rect">
              <a:avLst/>
            </a:prstGeom>
            <a:noFill/>
            <a:ln w="9525">
              <a:noFill/>
              <a:miter lim="800000"/>
              <a:headEnd/>
              <a:tailEnd/>
            </a:ln>
          </p:spPr>
          <p:txBody>
            <a:bodyPr wrap="none" lIns="0" tIns="0" rIns="0" bIns="0">
              <a:spAutoFit/>
            </a:bodyPr>
            <a:lstStyle/>
            <a:p>
              <a:r>
                <a:rPr lang="sr-Latn-CS" sz="700" i="1">
                  <a:solidFill>
                    <a:srgbClr val="000000"/>
                  </a:solidFill>
                </a:rPr>
                <a:t>a </a:t>
              </a:r>
              <a:endParaRPr lang="sr-Latn-CS"/>
            </a:p>
          </p:txBody>
        </p:sp>
        <p:sp>
          <p:nvSpPr>
            <p:cNvPr id="17429" name="Rectangle 74"/>
            <p:cNvSpPr>
              <a:spLocks noChangeArrowheads="1"/>
            </p:cNvSpPr>
            <p:nvPr/>
          </p:nvSpPr>
          <p:spPr bwMode="auto">
            <a:xfrm>
              <a:off x="565" y="1964"/>
              <a:ext cx="752" cy="88"/>
            </a:xfrm>
            <a:prstGeom prst="rect">
              <a:avLst/>
            </a:prstGeom>
            <a:noFill/>
            <a:ln w="9525">
              <a:noFill/>
              <a:miter lim="800000"/>
              <a:headEnd/>
              <a:tailEnd/>
            </a:ln>
          </p:spPr>
          <p:txBody>
            <a:bodyPr wrap="none" lIns="0" tIns="0" rIns="0" bIns="0">
              <a:spAutoFit/>
            </a:bodyPr>
            <a:lstStyle/>
            <a:p>
              <a:r>
                <a:rPr lang="sr-Latn-CS" sz="700" i="1">
                  <a:solidFill>
                    <a:srgbClr val="000000"/>
                  </a:solidFill>
                </a:rPr>
                <a:t>detailed description of </a:t>
              </a:r>
              <a:endParaRPr lang="sr-Latn-CS"/>
            </a:p>
          </p:txBody>
        </p:sp>
        <p:sp>
          <p:nvSpPr>
            <p:cNvPr id="17430" name="Rectangle 75"/>
            <p:cNvSpPr>
              <a:spLocks noChangeArrowheads="1"/>
            </p:cNvSpPr>
            <p:nvPr/>
          </p:nvSpPr>
          <p:spPr bwMode="auto">
            <a:xfrm>
              <a:off x="1206" y="1964"/>
              <a:ext cx="647" cy="88"/>
            </a:xfrm>
            <a:prstGeom prst="rect">
              <a:avLst/>
            </a:prstGeom>
            <a:noFill/>
            <a:ln w="9525">
              <a:noFill/>
              <a:miter lim="800000"/>
              <a:headEnd/>
              <a:tailEnd/>
            </a:ln>
          </p:spPr>
          <p:txBody>
            <a:bodyPr wrap="none" lIns="0" tIns="0" rIns="0" bIns="0">
              <a:spAutoFit/>
            </a:bodyPr>
            <a:lstStyle/>
            <a:p>
              <a:r>
                <a:rPr lang="sr-Latn-CS" sz="700" i="1">
                  <a:solidFill>
                    <a:srgbClr val="000000"/>
                  </a:solidFill>
                </a:rPr>
                <a:t>standard measures</a:t>
              </a:r>
              <a:endParaRPr lang="sr-Latn-CS"/>
            </a:p>
          </p:txBody>
        </p:sp>
        <p:sp>
          <p:nvSpPr>
            <p:cNvPr id="17431" name="Rectangle 76"/>
            <p:cNvSpPr>
              <a:spLocks noChangeArrowheads="1"/>
            </p:cNvSpPr>
            <p:nvPr/>
          </p:nvSpPr>
          <p:spPr bwMode="auto">
            <a:xfrm>
              <a:off x="1757" y="1964"/>
              <a:ext cx="52" cy="88"/>
            </a:xfrm>
            <a:prstGeom prst="rect">
              <a:avLst/>
            </a:prstGeom>
            <a:noFill/>
            <a:ln w="9525">
              <a:noFill/>
              <a:miter lim="800000"/>
              <a:headEnd/>
              <a:tailEnd/>
            </a:ln>
          </p:spPr>
          <p:txBody>
            <a:bodyPr wrap="none" lIns="0" tIns="0" rIns="0" bIns="0">
              <a:spAutoFit/>
            </a:bodyPr>
            <a:lstStyle/>
            <a:p>
              <a:r>
                <a:rPr lang="sr-Latn-CS" sz="700" i="1">
                  <a:solidFill>
                    <a:srgbClr val="000000"/>
                  </a:solidFill>
                </a:rPr>
                <a:t> </a:t>
              </a:r>
              <a:endParaRPr lang="sr-Latn-CS"/>
            </a:p>
          </p:txBody>
        </p:sp>
        <p:sp>
          <p:nvSpPr>
            <p:cNvPr id="17432" name="Rectangle 77"/>
            <p:cNvSpPr>
              <a:spLocks noChangeArrowheads="1"/>
            </p:cNvSpPr>
            <p:nvPr/>
          </p:nvSpPr>
          <p:spPr bwMode="auto">
            <a:xfrm>
              <a:off x="1775" y="1964"/>
              <a:ext cx="288" cy="88"/>
            </a:xfrm>
            <a:prstGeom prst="rect">
              <a:avLst/>
            </a:prstGeom>
            <a:noFill/>
            <a:ln w="9525">
              <a:noFill/>
              <a:miter lim="800000"/>
              <a:headEnd/>
              <a:tailEnd/>
            </a:ln>
          </p:spPr>
          <p:txBody>
            <a:bodyPr wrap="none" lIns="0" tIns="0" rIns="0" bIns="0">
              <a:spAutoFit/>
            </a:bodyPr>
            <a:lstStyle/>
            <a:p>
              <a:r>
                <a:rPr lang="sr-Latn-CS" sz="700" i="1">
                  <a:solidFill>
                    <a:srgbClr val="000000"/>
                  </a:solidFill>
                </a:rPr>
                <a:t>planned</a:t>
              </a:r>
              <a:endParaRPr lang="sr-Latn-CS"/>
            </a:p>
          </p:txBody>
        </p:sp>
        <p:sp>
          <p:nvSpPr>
            <p:cNvPr id="17433" name="Rectangle 78"/>
            <p:cNvSpPr>
              <a:spLocks noChangeArrowheads="1"/>
            </p:cNvSpPr>
            <p:nvPr/>
          </p:nvSpPr>
          <p:spPr bwMode="auto">
            <a:xfrm>
              <a:off x="2003" y="1964"/>
              <a:ext cx="52" cy="88"/>
            </a:xfrm>
            <a:prstGeom prst="rect">
              <a:avLst/>
            </a:prstGeom>
            <a:noFill/>
            <a:ln w="9525">
              <a:noFill/>
              <a:miter lim="800000"/>
              <a:headEnd/>
              <a:tailEnd/>
            </a:ln>
          </p:spPr>
          <p:txBody>
            <a:bodyPr wrap="none" lIns="0" tIns="0" rIns="0" bIns="0">
              <a:spAutoFit/>
            </a:bodyPr>
            <a:lstStyle/>
            <a:p>
              <a:r>
                <a:rPr lang="sr-Latn-CS" sz="700" i="1">
                  <a:solidFill>
                    <a:srgbClr val="000000"/>
                  </a:solidFill>
                </a:rPr>
                <a:t> </a:t>
              </a:r>
              <a:endParaRPr lang="sr-Latn-CS"/>
            </a:p>
          </p:txBody>
        </p:sp>
        <p:sp>
          <p:nvSpPr>
            <p:cNvPr id="17434" name="Rectangle 79"/>
            <p:cNvSpPr>
              <a:spLocks noChangeArrowheads="1"/>
            </p:cNvSpPr>
            <p:nvPr/>
          </p:nvSpPr>
          <p:spPr bwMode="auto">
            <a:xfrm>
              <a:off x="2022" y="1964"/>
              <a:ext cx="351" cy="88"/>
            </a:xfrm>
            <a:prstGeom prst="rect">
              <a:avLst/>
            </a:prstGeom>
            <a:noFill/>
            <a:ln w="9525">
              <a:noFill/>
              <a:miter lim="800000"/>
              <a:headEnd/>
              <a:tailEnd/>
            </a:ln>
          </p:spPr>
          <p:txBody>
            <a:bodyPr wrap="none" lIns="0" tIns="0" rIns="0" bIns="0">
              <a:spAutoFit/>
            </a:bodyPr>
            <a:lstStyle/>
            <a:p>
              <a:r>
                <a:rPr lang="sr-Latn-CS" sz="700" i="1">
                  <a:solidFill>
                    <a:srgbClr val="000000"/>
                  </a:solidFill>
                </a:rPr>
                <a:t>in view to </a:t>
              </a:r>
              <a:endParaRPr lang="sr-Latn-CS"/>
            </a:p>
          </p:txBody>
        </p:sp>
        <p:sp>
          <p:nvSpPr>
            <p:cNvPr id="17435" name="Rectangle 80"/>
            <p:cNvSpPr>
              <a:spLocks noChangeArrowheads="1"/>
            </p:cNvSpPr>
            <p:nvPr/>
          </p:nvSpPr>
          <p:spPr bwMode="auto">
            <a:xfrm>
              <a:off x="2308" y="1964"/>
              <a:ext cx="414" cy="88"/>
            </a:xfrm>
            <a:prstGeom prst="rect">
              <a:avLst/>
            </a:prstGeom>
            <a:noFill/>
            <a:ln w="9525">
              <a:noFill/>
              <a:miter lim="800000"/>
              <a:headEnd/>
              <a:tailEnd/>
            </a:ln>
          </p:spPr>
          <p:txBody>
            <a:bodyPr wrap="none" lIns="0" tIns="0" rIns="0" bIns="0">
              <a:spAutoFit/>
            </a:bodyPr>
            <a:lstStyle/>
            <a:p>
              <a:r>
                <a:rPr lang="sr-Latn-CS" sz="700" i="1">
                  <a:solidFill>
                    <a:srgbClr val="000000"/>
                  </a:solidFill>
                </a:rPr>
                <a:t>disseminate</a:t>
              </a:r>
              <a:endParaRPr lang="sr-Latn-CS"/>
            </a:p>
          </p:txBody>
        </p:sp>
        <p:sp>
          <p:nvSpPr>
            <p:cNvPr id="17436" name="Rectangle 81"/>
            <p:cNvSpPr>
              <a:spLocks noChangeArrowheads="1"/>
            </p:cNvSpPr>
            <p:nvPr/>
          </p:nvSpPr>
          <p:spPr bwMode="auto">
            <a:xfrm>
              <a:off x="2650" y="1964"/>
              <a:ext cx="52" cy="88"/>
            </a:xfrm>
            <a:prstGeom prst="rect">
              <a:avLst/>
            </a:prstGeom>
            <a:noFill/>
            <a:ln w="9525">
              <a:noFill/>
              <a:miter lim="800000"/>
              <a:headEnd/>
              <a:tailEnd/>
            </a:ln>
          </p:spPr>
          <p:txBody>
            <a:bodyPr wrap="none" lIns="0" tIns="0" rIns="0" bIns="0">
              <a:spAutoFit/>
            </a:bodyPr>
            <a:lstStyle/>
            <a:p>
              <a:r>
                <a:rPr lang="sr-Latn-CS" sz="700" i="1">
                  <a:solidFill>
                    <a:srgbClr val="000000"/>
                  </a:solidFill>
                </a:rPr>
                <a:t> </a:t>
              </a:r>
              <a:endParaRPr lang="sr-Latn-CS"/>
            </a:p>
          </p:txBody>
        </p:sp>
        <p:sp>
          <p:nvSpPr>
            <p:cNvPr id="17437" name="Rectangle 82"/>
            <p:cNvSpPr>
              <a:spLocks noChangeArrowheads="1"/>
            </p:cNvSpPr>
            <p:nvPr/>
          </p:nvSpPr>
          <p:spPr bwMode="auto">
            <a:xfrm>
              <a:off x="2668" y="1964"/>
              <a:ext cx="1207" cy="88"/>
            </a:xfrm>
            <a:prstGeom prst="rect">
              <a:avLst/>
            </a:prstGeom>
            <a:noFill/>
            <a:ln w="9525">
              <a:noFill/>
              <a:miter lim="800000"/>
              <a:headEnd/>
              <a:tailEnd/>
            </a:ln>
          </p:spPr>
          <p:txBody>
            <a:bodyPr wrap="none" lIns="0" tIns="0" rIns="0" bIns="0">
              <a:spAutoFit/>
            </a:bodyPr>
            <a:lstStyle/>
            <a:p>
              <a:r>
                <a:rPr lang="sr-Latn-CS" sz="700" i="1">
                  <a:solidFill>
                    <a:srgbClr val="000000"/>
                  </a:solidFill>
                </a:rPr>
                <a:t>and exploit the results of the project. </a:t>
              </a:r>
              <a:endParaRPr lang="sr-Latn-CS"/>
            </a:p>
          </p:txBody>
        </p:sp>
        <p:sp>
          <p:nvSpPr>
            <p:cNvPr id="17438" name="Rectangle 83"/>
            <p:cNvSpPr>
              <a:spLocks noChangeArrowheads="1"/>
            </p:cNvSpPr>
            <p:nvPr/>
          </p:nvSpPr>
          <p:spPr bwMode="auto">
            <a:xfrm>
              <a:off x="3717" y="1964"/>
              <a:ext cx="52" cy="88"/>
            </a:xfrm>
            <a:prstGeom prst="rect">
              <a:avLst/>
            </a:prstGeom>
            <a:noFill/>
            <a:ln w="9525">
              <a:noFill/>
              <a:miter lim="800000"/>
              <a:headEnd/>
              <a:tailEnd/>
            </a:ln>
          </p:spPr>
          <p:txBody>
            <a:bodyPr wrap="none" lIns="0" tIns="0" rIns="0" bIns="0">
              <a:spAutoFit/>
            </a:bodyPr>
            <a:lstStyle/>
            <a:p>
              <a:r>
                <a:rPr lang="sr-Latn-CS" sz="700" i="1">
                  <a:solidFill>
                    <a:srgbClr val="000000"/>
                  </a:solidFill>
                </a:rPr>
                <a:t> </a:t>
              </a:r>
              <a:endParaRPr lang="sr-Latn-CS"/>
            </a:p>
          </p:txBody>
        </p:sp>
        <p:sp>
          <p:nvSpPr>
            <p:cNvPr id="17439" name="Rectangle 84"/>
            <p:cNvSpPr>
              <a:spLocks noChangeArrowheads="1"/>
            </p:cNvSpPr>
            <p:nvPr/>
          </p:nvSpPr>
          <p:spPr bwMode="auto">
            <a:xfrm>
              <a:off x="136" y="1938"/>
              <a:ext cx="4" cy="3"/>
            </a:xfrm>
            <a:prstGeom prst="rect">
              <a:avLst/>
            </a:prstGeom>
            <a:solidFill>
              <a:srgbClr val="000000"/>
            </a:solidFill>
            <a:ln w="9525">
              <a:noFill/>
              <a:miter lim="800000"/>
              <a:headEnd/>
              <a:tailEnd/>
            </a:ln>
          </p:spPr>
          <p:txBody>
            <a:bodyPr/>
            <a:lstStyle/>
            <a:p>
              <a:endParaRPr lang="hr-HR"/>
            </a:p>
          </p:txBody>
        </p:sp>
        <p:sp>
          <p:nvSpPr>
            <p:cNvPr id="17440" name="Rectangle 85"/>
            <p:cNvSpPr>
              <a:spLocks noChangeArrowheads="1"/>
            </p:cNvSpPr>
            <p:nvPr/>
          </p:nvSpPr>
          <p:spPr bwMode="auto">
            <a:xfrm>
              <a:off x="140" y="1938"/>
              <a:ext cx="3638" cy="3"/>
            </a:xfrm>
            <a:prstGeom prst="rect">
              <a:avLst/>
            </a:prstGeom>
            <a:solidFill>
              <a:srgbClr val="000000"/>
            </a:solidFill>
            <a:ln w="9525">
              <a:noFill/>
              <a:miter lim="800000"/>
              <a:headEnd/>
              <a:tailEnd/>
            </a:ln>
          </p:spPr>
          <p:txBody>
            <a:bodyPr/>
            <a:lstStyle/>
            <a:p>
              <a:endParaRPr lang="hr-HR"/>
            </a:p>
          </p:txBody>
        </p:sp>
        <p:sp>
          <p:nvSpPr>
            <p:cNvPr id="17441" name="Rectangle 86"/>
            <p:cNvSpPr>
              <a:spLocks noChangeArrowheads="1"/>
            </p:cNvSpPr>
            <p:nvPr/>
          </p:nvSpPr>
          <p:spPr bwMode="auto">
            <a:xfrm>
              <a:off x="3778" y="1938"/>
              <a:ext cx="4" cy="3"/>
            </a:xfrm>
            <a:prstGeom prst="rect">
              <a:avLst/>
            </a:prstGeom>
            <a:solidFill>
              <a:srgbClr val="000000"/>
            </a:solidFill>
            <a:ln w="9525">
              <a:noFill/>
              <a:miter lim="800000"/>
              <a:headEnd/>
              <a:tailEnd/>
            </a:ln>
          </p:spPr>
          <p:txBody>
            <a:bodyPr/>
            <a:lstStyle/>
            <a:p>
              <a:endParaRPr lang="hr-HR"/>
            </a:p>
          </p:txBody>
        </p:sp>
        <p:sp>
          <p:nvSpPr>
            <p:cNvPr id="17442" name="Rectangle 87"/>
            <p:cNvSpPr>
              <a:spLocks noChangeArrowheads="1"/>
            </p:cNvSpPr>
            <p:nvPr/>
          </p:nvSpPr>
          <p:spPr bwMode="auto">
            <a:xfrm>
              <a:off x="136" y="1941"/>
              <a:ext cx="4" cy="124"/>
            </a:xfrm>
            <a:prstGeom prst="rect">
              <a:avLst/>
            </a:prstGeom>
            <a:solidFill>
              <a:srgbClr val="000000"/>
            </a:solidFill>
            <a:ln w="9525">
              <a:noFill/>
              <a:miter lim="800000"/>
              <a:headEnd/>
              <a:tailEnd/>
            </a:ln>
          </p:spPr>
          <p:txBody>
            <a:bodyPr/>
            <a:lstStyle/>
            <a:p>
              <a:endParaRPr lang="hr-HR"/>
            </a:p>
          </p:txBody>
        </p:sp>
        <p:sp>
          <p:nvSpPr>
            <p:cNvPr id="17443" name="Rectangle 88"/>
            <p:cNvSpPr>
              <a:spLocks noChangeArrowheads="1"/>
            </p:cNvSpPr>
            <p:nvPr/>
          </p:nvSpPr>
          <p:spPr bwMode="auto">
            <a:xfrm>
              <a:off x="3778" y="1941"/>
              <a:ext cx="4" cy="124"/>
            </a:xfrm>
            <a:prstGeom prst="rect">
              <a:avLst/>
            </a:prstGeom>
            <a:solidFill>
              <a:srgbClr val="000000"/>
            </a:solidFill>
            <a:ln w="9525">
              <a:noFill/>
              <a:miter lim="800000"/>
              <a:headEnd/>
              <a:tailEnd/>
            </a:ln>
          </p:spPr>
          <p:txBody>
            <a:bodyPr/>
            <a:lstStyle/>
            <a:p>
              <a:endParaRPr lang="hr-HR"/>
            </a:p>
          </p:txBody>
        </p:sp>
        <p:sp>
          <p:nvSpPr>
            <p:cNvPr id="17444" name="Rectangle 89"/>
            <p:cNvSpPr>
              <a:spLocks noChangeArrowheads="1"/>
            </p:cNvSpPr>
            <p:nvPr/>
          </p:nvSpPr>
          <p:spPr bwMode="auto">
            <a:xfrm>
              <a:off x="160" y="2089"/>
              <a:ext cx="58"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17445" name="Rectangle 90"/>
            <p:cNvSpPr>
              <a:spLocks noChangeArrowheads="1"/>
            </p:cNvSpPr>
            <p:nvPr/>
          </p:nvSpPr>
          <p:spPr bwMode="auto">
            <a:xfrm>
              <a:off x="160" y="2194"/>
              <a:ext cx="58"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17446" name="Rectangle 91"/>
            <p:cNvSpPr>
              <a:spLocks noChangeArrowheads="1"/>
            </p:cNvSpPr>
            <p:nvPr/>
          </p:nvSpPr>
          <p:spPr bwMode="auto">
            <a:xfrm>
              <a:off x="160" y="2299"/>
              <a:ext cx="58"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17447" name="Rectangle 92"/>
            <p:cNvSpPr>
              <a:spLocks noChangeArrowheads="1"/>
            </p:cNvSpPr>
            <p:nvPr/>
          </p:nvSpPr>
          <p:spPr bwMode="auto">
            <a:xfrm>
              <a:off x="160" y="2404"/>
              <a:ext cx="58"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17448" name="Rectangle 93"/>
            <p:cNvSpPr>
              <a:spLocks noChangeArrowheads="1"/>
            </p:cNvSpPr>
            <p:nvPr/>
          </p:nvSpPr>
          <p:spPr bwMode="auto">
            <a:xfrm>
              <a:off x="160" y="2508"/>
              <a:ext cx="58"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17449" name="Rectangle 94"/>
            <p:cNvSpPr>
              <a:spLocks noChangeArrowheads="1"/>
            </p:cNvSpPr>
            <p:nvPr/>
          </p:nvSpPr>
          <p:spPr bwMode="auto">
            <a:xfrm>
              <a:off x="160" y="2613"/>
              <a:ext cx="58"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17450" name="Rectangle 95"/>
            <p:cNvSpPr>
              <a:spLocks noChangeArrowheads="1"/>
            </p:cNvSpPr>
            <p:nvPr/>
          </p:nvSpPr>
          <p:spPr bwMode="auto">
            <a:xfrm>
              <a:off x="160" y="2718"/>
              <a:ext cx="58"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17451" name="Rectangle 96"/>
            <p:cNvSpPr>
              <a:spLocks noChangeArrowheads="1"/>
            </p:cNvSpPr>
            <p:nvPr/>
          </p:nvSpPr>
          <p:spPr bwMode="auto">
            <a:xfrm>
              <a:off x="160" y="2823"/>
              <a:ext cx="58"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17452" name="Rectangle 97"/>
            <p:cNvSpPr>
              <a:spLocks noChangeArrowheads="1"/>
            </p:cNvSpPr>
            <p:nvPr/>
          </p:nvSpPr>
          <p:spPr bwMode="auto">
            <a:xfrm>
              <a:off x="160" y="2928"/>
              <a:ext cx="58"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17453" name="Rectangle 98"/>
            <p:cNvSpPr>
              <a:spLocks noChangeArrowheads="1"/>
            </p:cNvSpPr>
            <p:nvPr/>
          </p:nvSpPr>
          <p:spPr bwMode="auto">
            <a:xfrm>
              <a:off x="136" y="2065"/>
              <a:ext cx="4" cy="965"/>
            </a:xfrm>
            <a:prstGeom prst="rect">
              <a:avLst/>
            </a:prstGeom>
            <a:solidFill>
              <a:srgbClr val="000000"/>
            </a:solidFill>
            <a:ln w="9525">
              <a:noFill/>
              <a:miter lim="800000"/>
              <a:headEnd/>
              <a:tailEnd/>
            </a:ln>
          </p:spPr>
          <p:txBody>
            <a:bodyPr/>
            <a:lstStyle/>
            <a:p>
              <a:endParaRPr lang="hr-HR"/>
            </a:p>
          </p:txBody>
        </p:sp>
        <p:sp>
          <p:nvSpPr>
            <p:cNvPr id="17454" name="Rectangle 99"/>
            <p:cNvSpPr>
              <a:spLocks noChangeArrowheads="1"/>
            </p:cNvSpPr>
            <p:nvPr/>
          </p:nvSpPr>
          <p:spPr bwMode="auto">
            <a:xfrm>
              <a:off x="3778" y="2065"/>
              <a:ext cx="4" cy="965"/>
            </a:xfrm>
            <a:prstGeom prst="rect">
              <a:avLst/>
            </a:prstGeom>
            <a:solidFill>
              <a:srgbClr val="000000"/>
            </a:solidFill>
            <a:ln w="9525">
              <a:noFill/>
              <a:miter lim="800000"/>
              <a:headEnd/>
              <a:tailEnd/>
            </a:ln>
          </p:spPr>
          <p:txBody>
            <a:bodyPr/>
            <a:lstStyle/>
            <a:p>
              <a:endParaRPr lang="hr-HR"/>
            </a:p>
          </p:txBody>
        </p:sp>
        <p:sp>
          <p:nvSpPr>
            <p:cNvPr id="17455" name="Rectangle 100"/>
            <p:cNvSpPr>
              <a:spLocks noChangeArrowheads="1"/>
            </p:cNvSpPr>
            <p:nvPr/>
          </p:nvSpPr>
          <p:spPr bwMode="auto">
            <a:xfrm>
              <a:off x="160" y="3057"/>
              <a:ext cx="631" cy="88"/>
            </a:xfrm>
            <a:prstGeom prst="rect">
              <a:avLst/>
            </a:prstGeom>
            <a:noFill/>
            <a:ln w="9525">
              <a:noFill/>
              <a:miter lim="800000"/>
              <a:headEnd/>
              <a:tailEnd/>
            </a:ln>
          </p:spPr>
          <p:txBody>
            <a:bodyPr wrap="none" lIns="0" tIns="0" rIns="0" bIns="0">
              <a:spAutoFit/>
            </a:bodyPr>
            <a:lstStyle/>
            <a:p>
              <a:r>
                <a:rPr lang="sr-Latn-CS" sz="700" i="1">
                  <a:solidFill>
                    <a:srgbClr val="000000"/>
                  </a:solidFill>
                </a:rPr>
                <a:t>Have you planned </a:t>
              </a:r>
              <a:endParaRPr lang="sr-Latn-CS"/>
            </a:p>
          </p:txBody>
        </p:sp>
        <p:sp>
          <p:nvSpPr>
            <p:cNvPr id="17456" name="Rectangle 101"/>
            <p:cNvSpPr>
              <a:spLocks noChangeArrowheads="1"/>
            </p:cNvSpPr>
            <p:nvPr/>
          </p:nvSpPr>
          <p:spPr bwMode="auto">
            <a:xfrm>
              <a:off x="697" y="3057"/>
              <a:ext cx="359" cy="88"/>
            </a:xfrm>
            <a:prstGeom prst="rect">
              <a:avLst/>
            </a:prstGeom>
            <a:noFill/>
            <a:ln w="9525">
              <a:noFill/>
              <a:miter lim="800000"/>
              <a:headEnd/>
              <a:tailEnd/>
            </a:ln>
          </p:spPr>
          <p:txBody>
            <a:bodyPr wrap="none" lIns="0" tIns="0" rIns="0" bIns="0">
              <a:spAutoFit/>
            </a:bodyPr>
            <a:lstStyle/>
            <a:p>
              <a:r>
                <a:rPr lang="sr-Latn-CS" sz="700" i="1">
                  <a:solidFill>
                    <a:srgbClr val="000000"/>
                  </a:solidFill>
                </a:rPr>
                <a:t>additional </a:t>
              </a:r>
              <a:endParaRPr lang="sr-Latn-CS"/>
            </a:p>
          </p:txBody>
        </p:sp>
        <p:sp>
          <p:nvSpPr>
            <p:cNvPr id="17457" name="Rectangle 102"/>
            <p:cNvSpPr>
              <a:spLocks noChangeArrowheads="1"/>
            </p:cNvSpPr>
            <p:nvPr/>
          </p:nvSpPr>
          <p:spPr bwMode="auto">
            <a:xfrm>
              <a:off x="990" y="3057"/>
              <a:ext cx="1098" cy="88"/>
            </a:xfrm>
            <a:prstGeom prst="rect">
              <a:avLst/>
            </a:prstGeom>
            <a:noFill/>
            <a:ln w="9525">
              <a:noFill/>
              <a:miter lim="800000"/>
              <a:headEnd/>
              <a:tailEnd/>
            </a:ln>
          </p:spPr>
          <p:txBody>
            <a:bodyPr wrap="none" lIns="0" tIns="0" rIns="0" bIns="0">
              <a:spAutoFit/>
            </a:bodyPr>
            <a:lstStyle/>
            <a:p>
              <a:r>
                <a:rPr lang="sr-Latn-CS" sz="700" i="1">
                  <a:solidFill>
                    <a:srgbClr val="000000"/>
                  </a:solidFill>
                </a:rPr>
                <a:t>measures assuring dissemination</a:t>
              </a:r>
              <a:endParaRPr lang="sr-Latn-CS"/>
            </a:p>
          </p:txBody>
        </p:sp>
        <p:sp>
          <p:nvSpPr>
            <p:cNvPr id="17458" name="Rectangle 103"/>
            <p:cNvSpPr>
              <a:spLocks noChangeArrowheads="1"/>
            </p:cNvSpPr>
            <p:nvPr/>
          </p:nvSpPr>
          <p:spPr bwMode="auto">
            <a:xfrm>
              <a:off x="1943" y="3057"/>
              <a:ext cx="52" cy="88"/>
            </a:xfrm>
            <a:prstGeom prst="rect">
              <a:avLst/>
            </a:prstGeom>
            <a:noFill/>
            <a:ln w="9525">
              <a:noFill/>
              <a:miter lim="800000"/>
              <a:headEnd/>
              <a:tailEnd/>
            </a:ln>
          </p:spPr>
          <p:txBody>
            <a:bodyPr wrap="none" lIns="0" tIns="0" rIns="0" bIns="0">
              <a:spAutoFit/>
            </a:bodyPr>
            <a:lstStyle/>
            <a:p>
              <a:r>
                <a:rPr lang="sr-Latn-CS" sz="700" i="1">
                  <a:solidFill>
                    <a:srgbClr val="000000"/>
                  </a:solidFill>
                </a:rPr>
                <a:t> </a:t>
              </a:r>
              <a:endParaRPr lang="sr-Latn-CS"/>
            </a:p>
          </p:txBody>
        </p:sp>
        <p:sp>
          <p:nvSpPr>
            <p:cNvPr id="17459" name="Rectangle 104"/>
            <p:cNvSpPr>
              <a:spLocks noChangeArrowheads="1"/>
            </p:cNvSpPr>
            <p:nvPr/>
          </p:nvSpPr>
          <p:spPr bwMode="auto">
            <a:xfrm>
              <a:off x="1961" y="3057"/>
              <a:ext cx="1434" cy="88"/>
            </a:xfrm>
            <a:prstGeom prst="rect">
              <a:avLst/>
            </a:prstGeom>
            <a:noFill/>
            <a:ln w="9525">
              <a:noFill/>
              <a:miter lim="800000"/>
              <a:headEnd/>
              <a:tailEnd/>
            </a:ln>
          </p:spPr>
          <p:txBody>
            <a:bodyPr wrap="none" lIns="0" tIns="0" rIns="0" bIns="0">
              <a:spAutoFit/>
            </a:bodyPr>
            <a:lstStyle/>
            <a:p>
              <a:r>
                <a:rPr lang="sr-Latn-CS" sz="700" i="1">
                  <a:solidFill>
                    <a:srgbClr val="000000"/>
                  </a:solidFill>
                </a:rPr>
                <a:t>and exploitation of project's results?             </a:t>
              </a:r>
              <a:endParaRPr lang="sr-Latn-CS"/>
            </a:p>
          </p:txBody>
        </p:sp>
        <p:sp>
          <p:nvSpPr>
            <p:cNvPr id="17460" name="Rectangle 105"/>
            <p:cNvSpPr>
              <a:spLocks noChangeArrowheads="1"/>
            </p:cNvSpPr>
            <p:nvPr/>
          </p:nvSpPr>
          <p:spPr bwMode="auto">
            <a:xfrm>
              <a:off x="3213" y="3057"/>
              <a:ext cx="52" cy="88"/>
            </a:xfrm>
            <a:prstGeom prst="rect">
              <a:avLst/>
            </a:prstGeom>
            <a:noFill/>
            <a:ln w="9525">
              <a:noFill/>
              <a:miter lim="800000"/>
              <a:headEnd/>
              <a:tailEnd/>
            </a:ln>
          </p:spPr>
          <p:txBody>
            <a:bodyPr wrap="none" lIns="0" tIns="0" rIns="0" bIns="0">
              <a:spAutoFit/>
            </a:bodyPr>
            <a:lstStyle/>
            <a:p>
              <a:r>
                <a:rPr lang="sr-Latn-CS" sz="700" i="1">
                  <a:solidFill>
                    <a:srgbClr val="000000"/>
                  </a:solidFill>
                </a:rPr>
                <a:t> </a:t>
              </a:r>
              <a:endParaRPr lang="sr-Latn-CS"/>
            </a:p>
          </p:txBody>
        </p:sp>
        <p:sp>
          <p:nvSpPr>
            <p:cNvPr id="17461" name="Rectangle 106"/>
            <p:cNvSpPr>
              <a:spLocks noChangeArrowheads="1"/>
            </p:cNvSpPr>
            <p:nvPr/>
          </p:nvSpPr>
          <p:spPr bwMode="auto">
            <a:xfrm>
              <a:off x="3230" y="3057"/>
              <a:ext cx="215" cy="88"/>
            </a:xfrm>
            <a:prstGeom prst="rect">
              <a:avLst/>
            </a:prstGeom>
            <a:noFill/>
            <a:ln w="9525">
              <a:noFill/>
              <a:miter lim="800000"/>
              <a:headEnd/>
              <a:tailEnd/>
            </a:ln>
          </p:spPr>
          <p:txBody>
            <a:bodyPr wrap="none" lIns="0" tIns="0" rIns="0" bIns="0">
              <a:spAutoFit/>
            </a:bodyPr>
            <a:lstStyle/>
            <a:p>
              <a:r>
                <a:rPr lang="sr-Latn-CS" sz="700" i="1">
                  <a:solidFill>
                    <a:srgbClr val="000000"/>
                  </a:solidFill>
                </a:rPr>
                <a:t>Yes   </a:t>
              </a:r>
              <a:endParaRPr lang="sr-Latn-CS"/>
            </a:p>
          </p:txBody>
        </p:sp>
        <p:sp>
          <p:nvSpPr>
            <p:cNvPr id="17462" name="Rectangle 107"/>
            <p:cNvSpPr>
              <a:spLocks noChangeArrowheads="1"/>
            </p:cNvSpPr>
            <p:nvPr/>
          </p:nvSpPr>
          <p:spPr bwMode="auto">
            <a:xfrm>
              <a:off x="3402" y="3063"/>
              <a:ext cx="56" cy="50"/>
            </a:xfrm>
            <a:prstGeom prst="rect">
              <a:avLst/>
            </a:prstGeom>
            <a:noFill/>
            <a:ln w="6">
              <a:solidFill>
                <a:srgbClr val="000000"/>
              </a:solidFill>
              <a:miter lim="800000"/>
              <a:headEnd/>
              <a:tailEnd/>
            </a:ln>
          </p:spPr>
          <p:txBody>
            <a:bodyPr/>
            <a:lstStyle/>
            <a:p>
              <a:endParaRPr lang="hr-HR"/>
            </a:p>
          </p:txBody>
        </p:sp>
        <p:sp>
          <p:nvSpPr>
            <p:cNvPr id="17463" name="Rectangle 108"/>
            <p:cNvSpPr>
              <a:spLocks noChangeArrowheads="1"/>
            </p:cNvSpPr>
            <p:nvPr/>
          </p:nvSpPr>
          <p:spPr bwMode="auto">
            <a:xfrm>
              <a:off x="3468" y="3057"/>
              <a:ext cx="92" cy="88"/>
            </a:xfrm>
            <a:prstGeom prst="rect">
              <a:avLst/>
            </a:prstGeom>
            <a:noFill/>
            <a:ln w="9525">
              <a:noFill/>
              <a:miter lim="800000"/>
              <a:headEnd/>
              <a:tailEnd/>
            </a:ln>
          </p:spPr>
          <p:txBody>
            <a:bodyPr wrap="none" lIns="0" tIns="0" rIns="0" bIns="0">
              <a:spAutoFit/>
            </a:bodyPr>
            <a:lstStyle/>
            <a:p>
              <a:r>
                <a:rPr lang="sr-Latn-CS" sz="700" i="1">
                  <a:solidFill>
                    <a:srgbClr val="000000"/>
                  </a:solidFill>
                </a:rPr>
                <a:t>   </a:t>
              </a:r>
              <a:endParaRPr lang="sr-Latn-CS"/>
            </a:p>
          </p:txBody>
        </p:sp>
        <p:sp>
          <p:nvSpPr>
            <p:cNvPr id="17464" name="Rectangle 109"/>
            <p:cNvSpPr>
              <a:spLocks noChangeArrowheads="1"/>
            </p:cNvSpPr>
            <p:nvPr/>
          </p:nvSpPr>
          <p:spPr bwMode="auto">
            <a:xfrm>
              <a:off x="3522" y="3057"/>
              <a:ext cx="52" cy="88"/>
            </a:xfrm>
            <a:prstGeom prst="rect">
              <a:avLst/>
            </a:prstGeom>
            <a:noFill/>
            <a:ln w="9525">
              <a:noFill/>
              <a:miter lim="800000"/>
              <a:headEnd/>
              <a:tailEnd/>
            </a:ln>
          </p:spPr>
          <p:txBody>
            <a:bodyPr wrap="none" lIns="0" tIns="0" rIns="0" bIns="0">
              <a:spAutoFit/>
            </a:bodyPr>
            <a:lstStyle/>
            <a:p>
              <a:r>
                <a:rPr lang="sr-Latn-CS" sz="700" i="1">
                  <a:solidFill>
                    <a:srgbClr val="000000"/>
                  </a:solidFill>
                </a:rPr>
                <a:t> </a:t>
              </a:r>
              <a:endParaRPr lang="sr-Latn-CS"/>
            </a:p>
          </p:txBody>
        </p:sp>
        <p:sp>
          <p:nvSpPr>
            <p:cNvPr id="17465" name="Rectangle 110"/>
            <p:cNvSpPr>
              <a:spLocks noChangeArrowheads="1"/>
            </p:cNvSpPr>
            <p:nvPr/>
          </p:nvSpPr>
          <p:spPr bwMode="auto">
            <a:xfrm>
              <a:off x="3540" y="3057"/>
              <a:ext cx="183" cy="88"/>
            </a:xfrm>
            <a:prstGeom prst="rect">
              <a:avLst/>
            </a:prstGeom>
            <a:noFill/>
            <a:ln w="9525">
              <a:noFill/>
              <a:miter lim="800000"/>
              <a:headEnd/>
              <a:tailEnd/>
            </a:ln>
          </p:spPr>
          <p:txBody>
            <a:bodyPr wrap="none" lIns="0" tIns="0" rIns="0" bIns="0">
              <a:spAutoFit/>
            </a:bodyPr>
            <a:lstStyle/>
            <a:p>
              <a:r>
                <a:rPr lang="sr-Latn-CS" sz="700" i="1">
                  <a:solidFill>
                    <a:srgbClr val="000000"/>
                  </a:solidFill>
                </a:rPr>
                <a:t>No   </a:t>
              </a:r>
              <a:endParaRPr lang="sr-Latn-CS"/>
            </a:p>
          </p:txBody>
        </p:sp>
        <p:sp>
          <p:nvSpPr>
            <p:cNvPr id="17466" name="Rectangle 111"/>
            <p:cNvSpPr>
              <a:spLocks noChangeArrowheads="1"/>
            </p:cNvSpPr>
            <p:nvPr/>
          </p:nvSpPr>
          <p:spPr bwMode="auto">
            <a:xfrm>
              <a:off x="3684" y="3063"/>
              <a:ext cx="56" cy="50"/>
            </a:xfrm>
            <a:prstGeom prst="rect">
              <a:avLst/>
            </a:prstGeom>
            <a:noFill/>
            <a:ln w="6">
              <a:solidFill>
                <a:srgbClr val="000000"/>
              </a:solidFill>
              <a:miter lim="800000"/>
              <a:headEnd/>
              <a:tailEnd/>
            </a:ln>
          </p:spPr>
          <p:txBody>
            <a:bodyPr/>
            <a:lstStyle/>
            <a:p>
              <a:endParaRPr lang="hr-HR"/>
            </a:p>
          </p:txBody>
        </p:sp>
        <p:sp>
          <p:nvSpPr>
            <p:cNvPr id="17467" name="Rectangle 112"/>
            <p:cNvSpPr>
              <a:spLocks noChangeArrowheads="1"/>
            </p:cNvSpPr>
            <p:nvPr/>
          </p:nvSpPr>
          <p:spPr bwMode="auto">
            <a:xfrm>
              <a:off x="3749" y="3057"/>
              <a:ext cx="52" cy="88"/>
            </a:xfrm>
            <a:prstGeom prst="rect">
              <a:avLst/>
            </a:prstGeom>
            <a:noFill/>
            <a:ln w="9525">
              <a:noFill/>
              <a:miter lim="800000"/>
              <a:headEnd/>
              <a:tailEnd/>
            </a:ln>
          </p:spPr>
          <p:txBody>
            <a:bodyPr wrap="none" lIns="0" tIns="0" rIns="0" bIns="0">
              <a:spAutoFit/>
            </a:bodyPr>
            <a:lstStyle/>
            <a:p>
              <a:r>
                <a:rPr lang="sr-Latn-CS" sz="700" i="1">
                  <a:solidFill>
                    <a:srgbClr val="000000"/>
                  </a:solidFill>
                </a:rPr>
                <a:t> </a:t>
              </a:r>
              <a:endParaRPr lang="sr-Latn-CS"/>
            </a:p>
          </p:txBody>
        </p:sp>
        <p:sp>
          <p:nvSpPr>
            <p:cNvPr id="17468" name="Rectangle 113"/>
            <p:cNvSpPr>
              <a:spLocks noChangeArrowheads="1"/>
            </p:cNvSpPr>
            <p:nvPr/>
          </p:nvSpPr>
          <p:spPr bwMode="auto">
            <a:xfrm>
              <a:off x="160" y="3145"/>
              <a:ext cx="731" cy="88"/>
            </a:xfrm>
            <a:prstGeom prst="rect">
              <a:avLst/>
            </a:prstGeom>
            <a:noFill/>
            <a:ln w="9525">
              <a:noFill/>
              <a:miter lim="800000"/>
              <a:headEnd/>
              <a:tailEnd/>
            </a:ln>
          </p:spPr>
          <p:txBody>
            <a:bodyPr wrap="none" lIns="0" tIns="0" rIns="0" bIns="0">
              <a:spAutoFit/>
            </a:bodyPr>
            <a:lstStyle/>
            <a:p>
              <a:r>
                <a:rPr lang="sr-Latn-CS" sz="700" i="1">
                  <a:solidFill>
                    <a:srgbClr val="000000"/>
                  </a:solidFill>
                </a:rPr>
                <a:t>If so, please describe </a:t>
              </a:r>
              <a:endParaRPr lang="sr-Latn-CS"/>
            </a:p>
          </p:txBody>
        </p:sp>
        <p:sp>
          <p:nvSpPr>
            <p:cNvPr id="17469" name="Rectangle 114"/>
            <p:cNvSpPr>
              <a:spLocks noChangeArrowheads="1"/>
            </p:cNvSpPr>
            <p:nvPr/>
          </p:nvSpPr>
          <p:spPr bwMode="auto">
            <a:xfrm>
              <a:off x="785" y="3145"/>
              <a:ext cx="191" cy="88"/>
            </a:xfrm>
            <a:prstGeom prst="rect">
              <a:avLst/>
            </a:prstGeom>
            <a:noFill/>
            <a:ln w="9525">
              <a:noFill/>
              <a:miter lim="800000"/>
              <a:headEnd/>
              <a:tailEnd/>
            </a:ln>
          </p:spPr>
          <p:txBody>
            <a:bodyPr wrap="none" lIns="0" tIns="0" rIns="0" bIns="0">
              <a:spAutoFit/>
            </a:bodyPr>
            <a:lstStyle/>
            <a:p>
              <a:r>
                <a:rPr lang="sr-Latn-CS" sz="700" i="1">
                  <a:solidFill>
                    <a:srgbClr val="000000"/>
                  </a:solidFill>
                </a:rPr>
                <a:t>them</a:t>
              </a:r>
              <a:endParaRPr lang="sr-Latn-CS"/>
            </a:p>
          </p:txBody>
        </p:sp>
        <p:sp>
          <p:nvSpPr>
            <p:cNvPr id="17470" name="Rectangle 115"/>
            <p:cNvSpPr>
              <a:spLocks noChangeArrowheads="1"/>
            </p:cNvSpPr>
            <p:nvPr/>
          </p:nvSpPr>
          <p:spPr bwMode="auto">
            <a:xfrm>
              <a:off x="928" y="3145"/>
              <a:ext cx="52" cy="88"/>
            </a:xfrm>
            <a:prstGeom prst="rect">
              <a:avLst/>
            </a:prstGeom>
            <a:noFill/>
            <a:ln w="9525">
              <a:noFill/>
              <a:miter lim="800000"/>
              <a:headEnd/>
              <a:tailEnd/>
            </a:ln>
          </p:spPr>
          <p:txBody>
            <a:bodyPr wrap="none" lIns="0" tIns="0" rIns="0" bIns="0">
              <a:spAutoFit/>
            </a:bodyPr>
            <a:lstStyle/>
            <a:p>
              <a:r>
                <a:rPr lang="sr-Latn-CS" sz="700" i="1">
                  <a:solidFill>
                    <a:srgbClr val="000000"/>
                  </a:solidFill>
                </a:rPr>
                <a:t>.</a:t>
              </a:r>
              <a:endParaRPr lang="sr-Latn-CS"/>
            </a:p>
          </p:txBody>
        </p:sp>
        <p:sp>
          <p:nvSpPr>
            <p:cNvPr id="17471" name="Rectangle 116"/>
            <p:cNvSpPr>
              <a:spLocks noChangeArrowheads="1"/>
            </p:cNvSpPr>
            <p:nvPr/>
          </p:nvSpPr>
          <p:spPr bwMode="auto">
            <a:xfrm>
              <a:off x="945" y="3145"/>
              <a:ext cx="52" cy="88"/>
            </a:xfrm>
            <a:prstGeom prst="rect">
              <a:avLst/>
            </a:prstGeom>
            <a:noFill/>
            <a:ln w="9525">
              <a:noFill/>
              <a:miter lim="800000"/>
              <a:headEnd/>
              <a:tailEnd/>
            </a:ln>
          </p:spPr>
          <p:txBody>
            <a:bodyPr wrap="none" lIns="0" tIns="0" rIns="0" bIns="0">
              <a:spAutoFit/>
            </a:bodyPr>
            <a:lstStyle/>
            <a:p>
              <a:r>
                <a:rPr lang="sr-Latn-CS" sz="700" i="1">
                  <a:solidFill>
                    <a:srgbClr val="000000"/>
                  </a:solidFill>
                </a:rPr>
                <a:t> </a:t>
              </a:r>
              <a:endParaRPr lang="sr-Latn-CS"/>
            </a:p>
          </p:txBody>
        </p:sp>
        <p:sp>
          <p:nvSpPr>
            <p:cNvPr id="17472" name="Rectangle 117"/>
            <p:cNvSpPr>
              <a:spLocks noChangeArrowheads="1"/>
            </p:cNvSpPr>
            <p:nvPr/>
          </p:nvSpPr>
          <p:spPr bwMode="auto">
            <a:xfrm>
              <a:off x="136" y="3030"/>
              <a:ext cx="4" cy="4"/>
            </a:xfrm>
            <a:prstGeom prst="rect">
              <a:avLst/>
            </a:prstGeom>
            <a:solidFill>
              <a:srgbClr val="000000"/>
            </a:solidFill>
            <a:ln w="9525">
              <a:noFill/>
              <a:miter lim="800000"/>
              <a:headEnd/>
              <a:tailEnd/>
            </a:ln>
          </p:spPr>
          <p:txBody>
            <a:bodyPr/>
            <a:lstStyle/>
            <a:p>
              <a:endParaRPr lang="hr-HR"/>
            </a:p>
          </p:txBody>
        </p:sp>
        <p:sp>
          <p:nvSpPr>
            <p:cNvPr id="17473" name="Rectangle 118"/>
            <p:cNvSpPr>
              <a:spLocks noChangeArrowheads="1"/>
            </p:cNvSpPr>
            <p:nvPr/>
          </p:nvSpPr>
          <p:spPr bwMode="auto">
            <a:xfrm>
              <a:off x="140" y="3030"/>
              <a:ext cx="3638" cy="4"/>
            </a:xfrm>
            <a:prstGeom prst="rect">
              <a:avLst/>
            </a:prstGeom>
            <a:solidFill>
              <a:srgbClr val="000000"/>
            </a:solidFill>
            <a:ln w="9525">
              <a:noFill/>
              <a:miter lim="800000"/>
              <a:headEnd/>
              <a:tailEnd/>
            </a:ln>
          </p:spPr>
          <p:txBody>
            <a:bodyPr/>
            <a:lstStyle/>
            <a:p>
              <a:endParaRPr lang="hr-HR"/>
            </a:p>
          </p:txBody>
        </p:sp>
        <p:sp>
          <p:nvSpPr>
            <p:cNvPr id="17474" name="Rectangle 119"/>
            <p:cNvSpPr>
              <a:spLocks noChangeArrowheads="1"/>
            </p:cNvSpPr>
            <p:nvPr/>
          </p:nvSpPr>
          <p:spPr bwMode="auto">
            <a:xfrm>
              <a:off x="3778" y="3030"/>
              <a:ext cx="4" cy="4"/>
            </a:xfrm>
            <a:prstGeom prst="rect">
              <a:avLst/>
            </a:prstGeom>
            <a:solidFill>
              <a:srgbClr val="000000"/>
            </a:solidFill>
            <a:ln w="9525">
              <a:noFill/>
              <a:miter lim="800000"/>
              <a:headEnd/>
              <a:tailEnd/>
            </a:ln>
          </p:spPr>
          <p:txBody>
            <a:bodyPr/>
            <a:lstStyle/>
            <a:p>
              <a:endParaRPr lang="hr-HR"/>
            </a:p>
          </p:txBody>
        </p:sp>
        <p:sp>
          <p:nvSpPr>
            <p:cNvPr id="17475" name="Rectangle 120"/>
            <p:cNvSpPr>
              <a:spLocks noChangeArrowheads="1"/>
            </p:cNvSpPr>
            <p:nvPr/>
          </p:nvSpPr>
          <p:spPr bwMode="auto">
            <a:xfrm>
              <a:off x="136" y="3034"/>
              <a:ext cx="4" cy="176"/>
            </a:xfrm>
            <a:prstGeom prst="rect">
              <a:avLst/>
            </a:prstGeom>
            <a:solidFill>
              <a:srgbClr val="000000"/>
            </a:solidFill>
            <a:ln w="9525">
              <a:noFill/>
              <a:miter lim="800000"/>
              <a:headEnd/>
              <a:tailEnd/>
            </a:ln>
          </p:spPr>
          <p:txBody>
            <a:bodyPr/>
            <a:lstStyle/>
            <a:p>
              <a:endParaRPr lang="hr-HR"/>
            </a:p>
          </p:txBody>
        </p:sp>
        <p:sp>
          <p:nvSpPr>
            <p:cNvPr id="17476" name="Rectangle 121"/>
            <p:cNvSpPr>
              <a:spLocks noChangeArrowheads="1"/>
            </p:cNvSpPr>
            <p:nvPr/>
          </p:nvSpPr>
          <p:spPr bwMode="auto">
            <a:xfrm>
              <a:off x="3778" y="3034"/>
              <a:ext cx="4" cy="176"/>
            </a:xfrm>
            <a:prstGeom prst="rect">
              <a:avLst/>
            </a:prstGeom>
            <a:solidFill>
              <a:srgbClr val="000000"/>
            </a:solidFill>
            <a:ln w="9525">
              <a:noFill/>
              <a:miter lim="800000"/>
              <a:headEnd/>
              <a:tailEnd/>
            </a:ln>
          </p:spPr>
          <p:txBody>
            <a:bodyPr/>
            <a:lstStyle/>
            <a:p>
              <a:endParaRPr lang="hr-HR"/>
            </a:p>
          </p:txBody>
        </p:sp>
        <p:sp>
          <p:nvSpPr>
            <p:cNvPr id="17477" name="Rectangle 122"/>
            <p:cNvSpPr>
              <a:spLocks noChangeArrowheads="1"/>
            </p:cNvSpPr>
            <p:nvPr/>
          </p:nvSpPr>
          <p:spPr bwMode="auto">
            <a:xfrm>
              <a:off x="217" y="3233"/>
              <a:ext cx="52" cy="88"/>
            </a:xfrm>
            <a:prstGeom prst="rect">
              <a:avLst/>
            </a:prstGeom>
            <a:noFill/>
            <a:ln w="9525">
              <a:noFill/>
              <a:miter lim="800000"/>
              <a:headEnd/>
              <a:tailEnd/>
            </a:ln>
          </p:spPr>
          <p:txBody>
            <a:bodyPr wrap="none" lIns="0" tIns="0" rIns="0" bIns="0">
              <a:spAutoFit/>
            </a:bodyPr>
            <a:lstStyle/>
            <a:p>
              <a:r>
                <a:rPr lang="sr-Latn-CS" sz="700" i="1">
                  <a:solidFill>
                    <a:srgbClr val="000000"/>
                  </a:solidFill>
                </a:rPr>
                <a:t> </a:t>
              </a:r>
              <a:endParaRPr lang="sr-Latn-CS"/>
            </a:p>
          </p:txBody>
        </p:sp>
        <p:sp>
          <p:nvSpPr>
            <p:cNvPr id="17478" name="Rectangle 123"/>
            <p:cNvSpPr>
              <a:spLocks noChangeArrowheads="1"/>
            </p:cNvSpPr>
            <p:nvPr/>
          </p:nvSpPr>
          <p:spPr bwMode="auto">
            <a:xfrm>
              <a:off x="217" y="3322"/>
              <a:ext cx="52" cy="88"/>
            </a:xfrm>
            <a:prstGeom prst="rect">
              <a:avLst/>
            </a:prstGeom>
            <a:noFill/>
            <a:ln w="9525">
              <a:noFill/>
              <a:miter lim="800000"/>
              <a:headEnd/>
              <a:tailEnd/>
            </a:ln>
          </p:spPr>
          <p:txBody>
            <a:bodyPr wrap="none" lIns="0" tIns="0" rIns="0" bIns="0">
              <a:spAutoFit/>
            </a:bodyPr>
            <a:lstStyle/>
            <a:p>
              <a:r>
                <a:rPr lang="sr-Latn-CS" sz="700" i="1">
                  <a:solidFill>
                    <a:srgbClr val="000000"/>
                  </a:solidFill>
                </a:rPr>
                <a:t> </a:t>
              </a:r>
              <a:endParaRPr lang="sr-Latn-CS"/>
            </a:p>
          </p:txBody>
        </p:sp>
        <p:sp>
          <p:nvSpPr>
            <p:cNvPr id="17479" name="Rectangle 124"/>
            <p:cNvSpPr>
              <a:spLocks noChangeArrowheads="1"/>
            </p:cNvSpPr>
            <p:nvPr/>
          </p:nvSpPr>
          <p:spPr bwMode="auto">
            <a:xfrm>
              <a:off x="217" y="3409"/>
              <a:ext cx="52" cy="88"/>
            </a:xfrm>
            <a:prstGeom prst="rect">
              <a:avLst/>
            </a:prstGeom>
            <a:noFill/>
            <a:ln w="9525">
              <a:noFill/>
              <a:miter lim="800000"/>
              <a:headEnd/>
              <a:tailEnd/>
            </a:ln>
          </p:spPr>
          <p:txBody>
            <a:bodyPr wrap="none" lIns="0" tIns="0" rIns="0" bIns="0">
              <a:spAutoFit/>
            </a:bodyPr>
            <a:lstStyle/>
            <a:p>
              <a:r>
                <a:rPr lang="sr-Latn-CS" sz="700" i="1">
                  <a:solidFill>
                    <a:srgbClr val="000000"/>
                  </a:solidFill>
                </a:rPr>
                <a:t> </a:t>
              </a:r>
              <a:endParaRPr lang="sr-Latn-CS"/>
            </a:p>
          </p:txBody>
        </p:sp>
        <p:sp>
          <p:nvSpPr>
            <p:cNvPr id="17480" name="Rectangle 125"/>
            <p:cNvSpPr>
              <a:spLocks noChangeArrowheads="1"/>
            </p:cNvSpPr>
            <p:nvPr/>
          </p:nvSpPr>
          <p:spPr bwMode="auto">
            <a:xfrm>
              <a:off x="217" y="3498"/>
              <a:ext cx="52" cy="88"/>
            </a:xfrm>
            <a:prstGeom prst="rect">
              <a:avLst/>
            </a:prstGeom>
            <a:noFill/>
            <a:ln w="9525">
              <a:noFill/>
              <a:miter lim="800000"/>
              <a:headEnd/>
              <a:tailEnd/>
            </a:ln>
          </p:spPr>
          <p:txBody>
            <a:bodyPr wrap="none" lIns="0" tIns="0" rIns="0" bIns="0">
              <a:spAutoFit/>
            </a:bodyPr>
            <a:lstStyle/>
            <a:p>
              <a:r>
                <a:rPr lang="sr-Latn-CS" sz="700" i="1">
                  <a:solidFill>
                    <a:srgbClr val="000000"/>
                  </a:solidFill>
                </a:rPr>
                <a:t> </a:t>
              </a:r>
              <a:endParaRPr lang="sr-Latn-CS"/>
            </a:p>
          </p:txBody>
        </p:sp>
        <p:sp>
          <p:nvSpPr>
            <p:cNvPr id="17481" name="Rectangle 126"/>
            <p:cNvSpPr>
              <a:spLocks noChangeArrowheads="1"/>
            </p:cNvSpPr>
            <p:nvPr/>
          </p:nvSpPr>
          <p:spPr bwMode="auto">
            <a:xfrm>
              <a:off x="217" y="3586"/>
              <a:ext cx="52" cy="88"/>
            </a:xfrm>
            <a:prstGeom prst="rect">
              <a:avLst/>
            </a:prstGeom>
            <a:noFill/>
            <a:ln w="9525">
              <a:noFill/>
              <a:miter lim="800000"/>
              <a:headEnd/>
              <a:tailEnd/>
            </a:ln>
          </p:spPr>
          <p:txBody>
            <a:bodyPr wrap="none" lIns="0" tIns="0" rIns="0" bIns="0">
              <a:spAutoFit/>
            </a:bodyPr>
            <a:lstStyle/>
            <a:p>
              <a:r>
                <a:rPr lang="sr-Latn-CS" sz="700" i="1">
                  <a:solidFill>
                    <a:srgbClr val="000000"/>
                  </a:solidFill>
                </a:rPr>
                <a:t> </a:t>
              </a:r>
              <a:endParaRPr lang="sr-Latn-CS"/>
            </a:p>
          </p:txBody>
        </p:sp>
        <p:sp>
          <p:nvSpPr>
            <p:cNvPr id="17482" name="Rectangle 127"/>
            <p:cNvSpPr>
              <a:spLocks noChangeArrowheads="1"/>
            </p:cNvSpPr>
            <p:nvPr/>
          </p:nvSpPr>
          <p:spPr bwMode="auto">
            <a:xfrm>
              <a:off x="217" y="3674"/>
              <a:ext cx="52" cy="88"/>
            </a:xfrm>
            <a:prstGeom prst="rect">
              <a:avLst/>
            </a:prstGeom>
            <a:noFill/>
            <a:ln w="9525">
              <a:noFill/>
              <a:miter lim="800000"/>
              <a:headEnd/>
              <a:tailEnd/>
            </a:ln>
          </p:spPr>
          <p:txBody>
            <a:bodyPr wrap="none" lIns="0" tIns="0" rIns="0" bIns="0">
              <a:spAutoFit/>
            </a:bodyPr>
            <a:lstStyle/>
            <a:p>
              <a:r>
                <a:rPr lang="sr-Latn-CS" sz="700" i="1">
                  <a:solidFill>
                    <a:srgbClr val="000000"/>
                  </a:solidFill>
                </a:rPr>
                <a:t> </a:t>
              </a:r>
              <a:endParaRPr lang="sr-Latn-CS"/>
            </a:p>
          </p:txBody>
        </p:sp>
        <p:sp>
          <p:nvSpPr>
            <p:cNvPr id="17483" name="Rectangle 128"/>
            <p:cNvSpPr>
              <a:spLocks noChangeArrowheads="1"/>
            </p:cNvSpPr>
            <p:nvPr/>
          </p:nvSpPr>
          <p:spPr bwMode="auto">
            <a:xfrm>
              <a:off x="217" y="3762"/>
              <a:ext cx="52" cy="88"/>
            </a:xfrm>
            <a:prstGeom prst="rect">
              <a:avLst/>
            </a:prstGeom>
            <a:noFill/>
            <a:ln w="9525">
              <a:noFill/>
              <a:miter lim="800000"/>
              <a:headEnd/>
              <a:tailEnd/>
            </a:ln>
          </p:spPr>
          <p:txBody>
            <a:bodyPr wrap="none" lIns="0" tIns="0" rIns="0" bIns="0">
              <a:spAutoFit/>
            </a:bodyPr>
            <a:lstStyle/>
            <a:p>
              <a:r>
                <a:rPr lang="sr-Latn-CS" sz="700" i="1">
                  <a:solidFill>
                    <a:srgbClr val="000000"/>
                  </a:solidFill>
                </a:rPr>
                <a:t> </a:t>
              </a:r>
              <a:endParaRPr lang="sr-Latn-CS"/>
            </a:p>
          </p:txBody>
        </p:sp>
        <p:sp>
          <p:nvSpPr>
            <p:cNvPr id="17484" name="Rectangle 129"/>
            <p:cNvSpPr>
              <a:spLocks noChangeArrowheads="1"/>
            </p:cNvSpPr>
            <p:nvPr/>
          </p:nvSpPr>
          <p:spPr bwMode="auto">
            <a:xfrm>
              <a:off x="217" y="3851"/>
              <a:ext cx="52" cy="88"/>
            </a:xfrm>
            <a:prstGeom prst="rect">
              <a:avLst/>
            </a:prstGeom>
            <a:noFill/>
            <a:ln w="9525">
              <a:noFill/>
              <a:miter lim="800000"/>
              <a:headEnd/>
              <a:tailEnd/>
            </a:ln>
          </p:spPr>
          <p:txBody>
            <a:bodyPr wrap="none" lIns="0" tIns="0" rIns="0" bIns="0">
              <a:spAutoFit/>
            </a:bodyPr>
            <a:lstStyle/>
            <a:p>
              <a:r>
                <a:rPr lang="sr-Latn-CS" sz="700" i="1">
                  <a:solidFill>
                    <a:srgbClr val="000000"/>
                  </a:solidFill>
                </a:rPr>
                <a:t> </a:t>
              </a:r>
              <a:endParaRPr lang="sr-Latn-CS"/>
            </a:p>
          </p:txBody>
        </p:sp>
        <p:sp>
          <p:nvSpPr>
            <p:cNvPr id="17485" name="Rectangle 130"/>
            <p:cNvSpPr>
              <a:spLocks noChangeArrowheads="1"/>
            </p:cNvSpPr>
            <p:nvPr/>
          </p:nvSpPr>
          <p:spPr bwMode="auto">
            <a:xfrm>
              <a:off x="217" y="3938"/>
              <a:ext cx="52" cy="88"/>
            </a:xfrm>
            <a:prstGeom prst="rect">
              <a:avLst/>
            </a:prstGeom>
            <a:noFill/>
            <a:ln w="9525">
              <a:noFill/>
              <a:miter lim="800000"/>
              <a:headEnd/>
              <a:tailEnd/>
            </a:ln>
          </p:spPr>
          <p:txBody>
            <a:bodyPr wrap="none" lIns="0" tIns="0" rIns="0" bIns="0">
              <a:spAutoFit/>
            </a:bodyPr>
            <a:lstStyle/>
            <a:p>
              <a:r>
                <a:rPr lang="sr-Latn-CS" sz="700" i="1">
                  <a:solidFill>
                    <a:srgbClr val="000000"/>
                  </a:solidFill>
                </a:rPr>
                <a:t> </a:t>
              </a:r>
              <a:endParaRPr lang="sr-Latn-CS"/>
            </a:p>
          </p:txBody>
        </p:sp>
        <p:sp>
          <p:nvSpPr>
            <p:cNvPr id="17486" name="Rectangle 131"/>
            <p:cNvSpPr>
              <a:spLocks noChangeArrowheads="1"/>
            </p:cNvSpPr>
            <p:nvPr/>
          </p:nvSpPr>
          <p:spPr bwMode="auto">
            <a:xfrm>
              <a:off x="217" y="4027"/>
              <a:ext cx="52" cy="88"/>
            </a:xfrm>
            <a:prstGeom prst="rect">
              <a:avLst/>
            </a:prstGeom>
            <a:noFill/>
            <a:ln w="9525">
              <a:noFill/>
              <a:miter lim="800000"/>
              <a:headEnd/>
              <a:tailEnd/>
            </a:ln>
          </p:spPr>
          <p:txBody>
            <a:bodyPr wrap="none" lIns="0" tIns="0" rIns="0" bIns="0">
              <a:spAutoFit/>
            </a:bodyPr>
            <a:lstStyle/>
            <a:p>
              <a:r>
                <a:rPr lang="sr-Latn-CS" sz="700" i="1">
                  <a:solidFill>
                    <a:srgbClr val="000000"/>
                  </a:solidFill>
                </a:rPr>
                <a:t> </a:t>
              </a:r>
              <a:endParaRPr lang="sr-Latn-CS"/>
            </a:p>
          </p:txBody>
        </p:sp>
        <p:sp>
          <p:nvSpPr>
            <p:cNvPr id="17487" name="Rectangle 132"/>
            <p:cNvSpPr>
              <a:spLocks noChangeArrowheads="1"/>
            </p:cNvSpPr>
            <p:nvPr/>
          </p:nvSpPr>
          <p:spPr bwMode="auto">
            <a:xfrm>
              <a:off x="160" y="4116"/>
              <a:ext cx="58"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17488" name="Rectangle 133"/>
            <p:cNvSpPr>
              <a:spLocks noChangeArrowheads="1"/>
            </p:cNvSpPr>
            <p:nvPr/>
          </p:nvSpPr>
          <p:spPr bwMode="auto">
            <a:xfrm>
              <a:off x="136" y="3210"/>
              <a:ext cx="4" cy="1009"/>
            </a:xfrm>
            <a:prstGeom prst="rect">
              <a:avLst/>
            </a:prstGeom>
            <a:solidFill>
              <a:srgbClr val="000000"/>
            </a:solidFill>
            <a:ln w="9525">
              <a:noFill/>
              <a:miter lim="800000"/>
              <a:headEnd/>
              <a:tailEnd/>
            </a:ln>
          </p:spPr>
          <p:txBody>
            <a:bodyPr/>
            <a:lstStyle/>
            <a:p>
              <a:endParaRPr lang="hr-HR"/>
            </a:p>
          </p:txBody>
        </p:sp>
        <p:sp>
          <p:nvSpPr>
            <p:cNvPr id="17489" name="Rectangle 134"/>
            <p:cNvSpPr>
              <a:spLocks noChangeArrowheads="1"/>
            </p:cNvSpPr>
            <p:nvPr/>
          </p:nvSpPr>
          <p:spPr bwMode="auto">
            <a:xfrm>
              <a:off x="136" y="4219"/>
              <a:ext cx="4" cy="4"/>
            </a:xfrm>
            <a:prstGeom prst="rect">
              <a:avLst/>
            </a:prstGeom>
            <a:solidFill>
              <a:srgbClr val="000000"/>
            </a:solidFill>
            <a:ln w="9525">
              <a:noFill/>
              <a:miter lim="800000"/>
              <a:headEnd/>
              <a:tailEnd/>
            </a:ln>
          </p:spPr>
          <p:txBody>
            <a:bodyPr/>
            <a:lstStyle/>
            <a:p>
              <a:endParaRPr lang="hr-HR"/>
            </a:p>
          </p:txBody>
        </p:sp>
        <p:sp>
          <p:nvSpPr>
            <p:cNvPr id="17490" name="Rectangle 135"/>
            <p:cNvSpPr>
              <a:spLocks noChangeArrowheads="1"/>
            </p:cNvSpPr>
            <p:nvPr/>
          </p:nvSpPr>
          <p:spPr bwMode="auto">
            <a:xfrm>
              <a:off x="136" y="4219"/>
              <a:ext cx="4" cy="4"/>
            </a:xfrm>
            <a:prstGeom prst="rect">
              <a:avLst/>
            </a:prstGeom>
            <a:solidFill>
              <a:srgbClr val="000000"/>
            </a:solidFill>
            <a:ln w="9525">
              <a:noFill/>
              <a:miter lim="800000"/>
              <a:headEnd/>
              <a:tailEnd/>
            </a:ln>
          </p:spPr>
          <p:txBody>
            <a:bodyPr/>
            <a:lstStyle/>
            <a:p>
              <a:endParaRPr lang="hr-HR"/>
            </a:p>
          </p:txBody>
        </p:sp>
        <p:sp>
          <p:nvSpPr>
            <p:cNvPr id="17491" name="Rectangle 136"/>
            <p:cNvSpPr>
              <a:spLocks noChangeArrowheads="1"/>
            </p:cNvSpPr>
            <p:nvPr/>
          </p:nvSpPr>
          <p:spPr bwMode="auto">
            <a:xfrm>
              <a:off x="140" y="4219"/>
              <a:ext cx="3638" cy="4"/>
            </a:xfrm>
            <a:prstGeom prst="rect">
              <a:avLst/>
            </a:prstGeom>
            <a:solidFill>
              <a:srgbClr val="000000"/>
            </a:solidFill>
            <a:ln w="9525">
              <a:noFill/>
              <a:miter lim="800000"/>
              <a:headEnd/>
              <a:tailEnd/>
            </a:ln>
          </p:spPr>
          <p:txBody>
            <a:bodyPr/>
            <a:lstStyle/>
            <a:p>
              <a:endParaRPr lang="hr-HR"/>
            </a:p>
          </p:txBody>
        </p:sp>
        <p:sp>
          <p:nvSpPr>
            <p:cNvPr id="17492" name="Rectangle 137"/>
            <p:cNvSpPr>
              <a:spLocks noChangeArrowheads="1"/>
            </p:cNvSpPr>
            <p:nvPr/>
          </p:nvSpPr>
          <p:spPr bwMode="auto">
            <a:xfrm>
              <a:off x="3778" y="3210"/>
              <a:ext cx="4" cy="1009"/>
            </a:xfrm>
            <a:prstGeom prst="rect">
              <a:avLst/>
            </a:prstGeom>
            <a:solidFill>
              <a:srgbClr val="000000"/>
            </a:solidFill>
            <a:ln w="9525">
              <a:noFill/>
              <a:miter lim="800000"/>
              <a:headEnd/>
              <a:tailEnd/>
            </a:ln>
          </p:spPr>
          <p:txBody>
            <a:bodyPr/>
            <a:lstStyle/>
            <a:p>
              <a:endParaRPr lang="hr-HR"/>
            </a:p>
          </p:txBody>
        </p:sp>
        <p:sp>
          <p:nvSpPr>
            <p:cNvPr id="17493" name="Rectangle 138"/>
            <p:cNvSpPr>
              <a:spLocks noChangeArrowheads="1"/>
            </p:cNvSpPr>
            <p:nvPr/>
          </p:nvSpPr>
          <p:spPr bwMode="auto">
            <a:xfrm>
              <a:off x="3778" y="4219"/>
              <a:ext cx="4" cy="4"/>
            </a:xfrm>
            <a:prstGeom prst="rect">
              <a:avLst/>
            </a:prstGeom>
            <a:solidFill>
              <a:srgbClr val="000000"/>
            </a:solidFill>
            <a:ln w="9525">
              <a:noFill/>
              <a:miter lim="800000"/>
              <a:headEnd/>
              <a:tailEnd/>
            </a:ln>
          </p:spPr>
          <p:txBody>
            <a:bodyPr/>
            <a:lstStyle/>
            <a:p>
              <a:endParaRPr lang="hr-HR"/>
            </a:p>
          </p:txBody>
        </p:sp>
        <p:sp>
          <p:nvSpPr>
            <p:cNvPr id="17494" name="Rectangle 139"/>
            <p:cNvSpPr>
              <a:spLocks noChangeArrowheads="1"/>
            </p:cNvSpPr>
            <p:nvPr/>
          </p:nvSpPr>
          <p:spPr bwMode="auto">
            <a:xfrm>
              <a:off x="3778" y="4219"/>
              <a:ext cx="4" cy="4"/>
            </a:xfrm>
            <a:prstGeom prst="rect">
              <a:avLst/>
            </a:prstGeom>
            <a:solidFill>
              <a:srgbClr val="000000"/>
            </a:solidFill>
            <a:ln w="9525">
              <a:noFill/>
              <a:miter lim="800000"/>
              <a:headEnd/>
              <a:tailEnd/>
            </a:ln>
          </p:spPr>
          <p:txBody>
            <a:bodyPr/>
            <a:lstStyle/>
            <a:p>
              <a:endParaRPr lang="hr-HR"/>
            </a:p>
          </p:txBody>
        </p:sp>
        <p:sp>
          <p:nvSpPr>
            <p:cNvPr id="17495" name="Rectangle 140"/>
            <p:cNvSpPr>
              <a:spLocks noChangeArrowheads="1"/>
            </p:cNvSpPr>
            <p:nvPr/>
          </p:nvSpPr>
          <p:spPr bwMode="auto">
            <a:xfrm>
              <a:off x="24" y="4224"/>
              <a:ext cx="64" cy="121"/>
            </a:xfrm>
            <a:prstGeom prst="rect">
              <a:avLst/>
            </a:prstGeom>
            <a:noFill/>
            <a:ln w="9525">
              <a:noFill/>
              <a:miter lim="800000"/>
              <a:headEnd/>
              <a:tailEnd/>
            </a:ln>
          </p:spPr>
          <p:txBody>
            <a:bodyPr wrap="none" lIns="0" tIns="0" rIns="0" bIns="0">
              <a:spAutoFit/>
            </a:bodyPr>
            <a:lstStyle/>
            <a:p>
              <a:r>
                <a:rPr lang="sr-Latn-CS" sz="1100">
                  <a:solidFill>
                    <a:srgbClr val="000000"/>
                  </a:solidFill>
                  <a:latin typeface="Times New Roman" pitchFamily="18" charset="0"/>
                </a:rPr>
                <a:t> </a:t>
              </a:r>
              <a:endParaRPr lang="sr-Latn-CS"/>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
          <p:cNvPicPr>
            <a:picLocks noChangeAspect="1" noChangeArrowheads="1"/>
          </p:cNvPicPr>
          <p:nvPr/>
        </p:nvPicPr>
        <p:blipFill>
          <a:blip r:embed="rId2"/>
          <a:srcRect/>
          <a:stretch>
            <a:fillRect/>
          </a:stretch>
        </p:blipFill>
        <p:spPr bwMode="auto">
          <a:xfrm>
            <a:off x="-214313" y="0"/>
            <a:ext cx="7429501" cy="6088063"/>
          </a:xfrm>
          <a:prstGeom prst="rect">
            <a:avLst/>
          </a:prstGeom>
          <a:noFill/>
          <a:ln w="9525">
            <a:noFill/>
            <a:miter lim="800000"/>
            <a:headEnd/>
            <a:tailEnd/>
          </a:ln>
        </p:spPr>
      </p:pic>
      <p:sp>
        <p:nvSpPr>
          <p:cNvPr id="5" name="TextBox 4"/>
          <p:cNvSpPr txBox="1">
            <a:spLocks noChangeArrowheads="1"/>
          </p:cNvSpPr>
          <p:nvPr/>
        </p:nvSpPr>
        <p:spPr bwMode="auto">
          <a:xfrm>
            <a:off x="4643438" y="1571625"/>
            <a:ext cx="1143000" cy="1662113"/>
          </a:xfrm>
          <a:prstGeom prst="rect">
            <a:avLst/>
          </a:prstGeom>
          <a:noFill/>
          <a:ln w="9525">
            <a:noFill/>
            <a:miter lim="800000"/>
            <a:headEnd/>
            <a:tailEnd/>
          </a:ln>
        </p:spPr>
        <p:txBody>
          <a:bodyPr>
            <a:spAutoFit/>
          </a:bodyPr>
          <a:lstStyle/>
          <a:p>
            <a:r>
              <a:rPr lang="hr-HR" sz="1100" b="1">
                <a:solidFill>
                  <a:srgbClr val="DE6E46"/>
                </a:solidFill>
              </a:rPr>
              <a:t>1218€</a:t>
            </a:r>
          </a:p>
          <a:p>
            <a:endParaRPr lang="hr-HR" sz="1100" b="1">
              <a:solidFill>
                <a:srgbClr val="DE6E46"/>
              </a:solidFill>
            </a:endParaRPr>
          </a:p>
          <a:p>
            <a:r>
              <a:rPr lang="hr-HR" sz="1100" b="1">
                <a:solidFill>
                  <a:srgbClr val="DE6E46"/>
                </a:solidFill>
              </a:rPr>
              <a:t>2052€</a:t>
            </a:r>
          </a:p>
          <a:p>
            <a:r>
              <a:rPr lang="hr-HR" sz="1100" b="1">
                <a:solidFill>
                  <a:srgbClr val="DE6E46"/>
                </a:solidFill>
              </a:rPr>
              <a:t>2150€</a:t>
            </a:r>
          </a:p>
          <a:p>
            <a:endParaRPr lang="hr-HR" sz="1100" b="1">
              <a:solidFill>
                <a:srgbClr val="DE6E46"/>
              </a:solidFill>
            </a:endParaRPr>
          </a:p>
          <a:p>
            <a:r>
              <a:rPr lang="hr-HR" sz="1100" b="1">
                <a:solidFill>
                  <a:srgbClr val="DE6E46"/>
                </a:solidFill>
              </a:rPr>
              <a:t>2100€</a:t>
            </a:r>
          </a:p>
          <a:p>
            <a:endParaRPr lang="hr-HR" sz="1100" b="1">
              <a:solidFill>
                <a:srgbClr val="DE6E46"/>
              </a:solidFill>
            </a:endParaRPr>
          </a:p>
          <a:p>
            <a:endParaRPr lang="hr-HR" sz="1100" b="1">
              <a:solidFill>
                <a:srgbClr val="DE6E46"/>
              </a:solidFill>
            </a:endParaRPr>
          </a:p>
          <a:p>
            <a:r>
              <a:rPr lang="hr-HR" sz="1400" b="1">
                <a:solidFill>
                  <a:srgbClr val="2FB1CC"/>
                </a:solidFill>
              </a:rPr>
              <a:t>7520€</a:t>
            </a:r>
          </a:p>
        </p:txBody>
      </p:sp>
      <p:sp>
        <p:nvSpPr>
          <p:cNvPr id="6" name="TextBox 5"/>
          <p:cNvSpPr txBox="1">
            <a:spLocks noChangeArrowheads="1"/>
          </p:cNvSpPr>
          <p:nvPr/>
        </p:nvSpPr>
        <p:spPr bwMode="auto">
          <a:xfrm>
            <a:off x="285750" y="4643438"/>
            <a:ext cx="5572125" cy="261937"/>
          </a:xfrm>
          <a:prstGeom prst="rect">
            <a:avLst/>
          </a:prstGeom>
          <a:noFill/>
          <a:ln w="9525">
            <a:noFill/>
            <a:miter lim="800000"/>
            <a:headEnd/>
            <a:tailEnd/>
          </a:ln>
        </p:spPr>
        <p:txBody>
          <a:bodyPr>
            <a:spAutoFit/>
          </a:bodyPr>
          <a:lstStyle/>
          <a:p>
            <a:r>
              <a:rPr lang="hr-HR" sz="1100" b="1">
                <a:solidFill>
                  <a:srgbClr val="DE6E46"/>
                </a:solidFill>
              </a:rPr>
              <a:t>Sudionici će sami snositi 30% putnih troškova</a:t>
            </a:r>
          </a:p>
        </p:txBody>
      </p:sp>
      <p:sp>
        <p:nvSpPr>
          <p:cNvPr id="7" name="TextBox 6"/>
          <p:cNvSpPr txBox="1">
            <a:spLocks noChangeArrowheads="1"/>
          </p:cNvSpPr>
          <p:nvPr/>
        </p:nvSpPr>
        <p:spPr bwMode="auto">
          <a:xfrm>
            <a:off x="6143625" y="4643438"/>
            <a:ext cx="642938" cy="276225"/>
          </a:xfrm>
          <a:prstGeom prst="rect">
            <a:avLst/>
          </a:prstGeom>
          <a:noFill/>
          <a:ln w="9525">
            <a:noFill/>
            <a:miter lim="800000"/>
            <a:headEnd/>
            <a:tailEnd/>
          </a:ln>
        </p:spPr>
        <p:txBody>
          <a:bodyPr>
            <a:spAutoFit/>
          </a:bodyPr>
          <a:lstStyle/>
          <a:p>
            <a:r>
              <a:rPr lang="hr-HR" sz="1200" b="1">
                <a:solidFill>
                  <a:srgbClr val="DE6E46"/>
                </a:solidFill>
              </a:rPr>
              <a:t>522 €</a:t>
            </a:r>
          </a:p>
        </p:txBody>
      </p:sp>
      <p:sp>
        <p:nvSpPr>
          <p:cNvPr id="8" name="TextBox 7"/>
          <p:cNvSpPr txBox="1">
            <a:spLocks noChangeArrowheads="1"/>
          </p:cNvSpPr>
          <p:nvPr/>
        </p:nvSpPr>
        <p:spPr bwMode="auto">
          <a:xfrm>
            <a:off x="6143625" y="4857750"/>
            <a:ext cx="714375" cy="307975"/>
          </a:xfrm>
          <a:prstGeom prst="rect">
            <a:avLst/>
          </a:prstGeom>
          <a:noFill/>
          <a:ln w="9525">
            <a:noFill/>
            <a:miter lim="800000"/>
            <a:headEnd/>
            <a:tailEnd/>
          </a:ln>
        </p:spPr>
        <p:txBody>
          <a:bodyPr>
            <a:spAutoFit/>
          </a:bodyPr>
          <a:lstStyle/>
          <a:p>
            <a:r>
              <a:rPr lang="hr-HR" sz="1400" b="1">
                <a:solidFill>
                  <a:srgbClr val="2FB1CC"/>
                </a:solidFill>
              </a:rPr>
              <a:t>522€</a:t>
            </a:r>
          </a:p>
        </p:txBody>
      </p:sp>
      <p:sp>
        <p:nvSpPr>
          <p:cNvPr id="318" name="TextBox 317"/>
          <p:cNvSpPr txBox="1">
            <a:spLocks noChangeArrowheads="1"/>
          </p:cNvSpPr>
          <p:nvPr/>
        </p:nvSpPr>
        <p:spPr bwMode="auto">
          <a:xfrm>
            <a:off x="7072313" y="0"/>
            <a:ext cx="2286000" cy="923925"/>
          </a:xfrm>
          <a:prstGeom prst="rect">
            <a:avLst/>
          </a:prstGeom>
          <a:noFill/>
          <a:ln w="9525">
            <a:noFill/>
            <a:miter lim="800000"/>
            <a:headEnd/>
            <a:tailEnd/>
          </a:ln>
        </p:spPr>
        <p:txBody>
          <a:bodyPr>
            <a:spAutoFit/>
          </a:bodyPr>
          <a:lstStyle/>
          <a:p>
            <a:r>
              <a:rPr lang="hr-HR">
                <a:solidFill>
                  <a:srgbClr val="DE6E46"/>
                </a:solidFill>
              </a:rPr>
              <a:t>Part VI</a:t>
            </a:r>
          </a:p>
          <a:p>
            <a:r>
              <a:rPr lang="hr-HR" b="1">
                <a:solidFill>
                  <a:srgbClr val="2FB1CC"/>
                </a:solidFill>
              </a:rPr>
              <a:t>IZRAČUN TROŠKOVA</a:t>
            </a:r>
          </a:p>
        </p:txBody>
      </p:sp>
      <p:sp>
        <p:nvSpPr>
          <p:cNvPr id="1026" name="AutoShape 3"/>
          <p:cNvSpPr>
            <a:spLocks noChangeAspect="1" noChangeArrowheads="1"/>
          </p:cNvSpPr>
          <p:nvPr/>
        </p:nvSpPr>
        <p:spPr bwMode="auto">
          <a:xfrm>
            <a:off x="-214313" y="0"/>
            <a:ext cx="7429501" cy="6088063"/>
          </a:xfrm>
          <a:prstGeom prst="rect">
            <a:avLst/>
          </a:prstGeom>
          <a:noFill/>
        </p:spPr>
        <p:txBody>
          <a:bodyPr/>
          <a:lstStyle/>
          <a:p>
            <a:endParaRPr lang="hr-H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18"/>
                                        </p:tgtEl>
                                        <p:attrNameLst>
                                          <p:attrName>style.visibility</p:attrName>
                                        </p:attrNameLst>
                                      </p:cBhvr>
                                      <p:to>
                                        <p:strVal val="visible"/>
                                      </p:to>
                                    </p:set>
                                    <p:animEffect transition="in" filter="box(in)">
                                      <p:cBhvr>
                                        <p:cTn id="7" dur="500"/>
                                        <p:tgtEl>
                                          <p:spTgt spid="3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blinds(horizontal)">
                                      <p:cBhvr>
                                        <p:cTn id="16" dur="500"/>
                                        <p:tgtEl>
                                          <p:spTgt spid="5">
                                            <p:txEl>
                                              <p:pRg st="2" end="2"/>
                                            </p:txEl>
                                          </p:spTgt>
                                        </p:tgtEl>
                                      </p:cBhvr>
                                    </p:animEffect>
                                  </p:childTnLst>
                                </p:cTn>
                              </p:par>
                            </p:childTnLst>
                          </p:cTn>
                        </p:par>
                        <p:par>
                          <p:cTn id="17" fill="hold">
                            <p:stCondLst>
                              <p:cond delay="1000"/>
                            </p:stCondLst>
                            <p:childTnLst>
                              <p:par>
                                <p:cTn id="18" presetID="3" presetClass="entr" presetSubtype="10" fill="hold" grpId="0" nodeType="after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blinds(horizontal)">
                                      <p:cBhvr>
                                        <p:cTn id="20" dur="500"/>
                                        <p:tgtEl>
                                          <p:spTgt spid="5">
                                            <p:txEl>
                                              <p:pRg st="3" end="3"/>
                                            </p:txEl>
                                          </p:spTgt>
                                        </p:tgtEl>
                                      </p:cBhvr>
                                    </p:animEffect>
                                  </p:childTnLst>
                                </p:cTn>
                              </p:par>
                            </p:childTnLst>
                          </p:cTn>
                        </p:par>
                        <p:par>
                          <p:cTn id="21" fill="hold">
                            <p:stCondLst>
                              <p:cond delay="1500"/>
                            </p:stCondLst>
                            <p:childTnLst>
                              <p:par>
                                <p:cTn id="22" presetID="3" presetClass="entr" presetSubtype="10" fill="hold" grpId="0" nodeType="after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blinds(horizontal)">
                                      <p:cBhvr>
                                        <p:cTn id="24" dur="500"/>
                                        <p:tgtEl>
                                          <p:spTgt spid="5">
                                            <p:txEl>
                                              <p:pRg st="5" end="5"/>
                                            </p:txEl>
                                          </p:spTgt>
                                        </p:tgtEl>
                                      </p:cBhvr>
                                    </p:animEffect>
                                  </p:childTnLst>
                                </p:cTn>
                              </p:par>
                            </p:childTnLst>
                          </p:cTn>
                        </p:par>
                        <p:par>
                          <p:cTn id="25" fill="hold">
                            <p:stCondLst>
                              <p:cond delay="2000"/>
                            </p:stCondLst>
                            <p:childTnLst>
                              <p:par>
                                <p:cTn id="26" presetID="3" presetClass="entr" presetSubtype="10" fill="hold" grpId="0" nodeType="afterEffect">
                                  <p:stCondLst>
                                    <p:cond delay="0"/>
                                  </p:stCondLst>
                                  <p:childTnLst>
                                    <p:set>
                                      <p:cBhvr>
                                        <p:cTn id="27" dur="1" fill="hold">
                                          <p:stCondLst>
                                            <p:cond delay="0"/>
                                          </p:stCondLst>
                                        </p:cTn>
                                        <p:tgtEl>
                                          <p:spTgt spid="5">
                                            <p:txEl>
                                              <p:pRg st="8" end="8"/>
                                            </p:txEl>
                                          </p:spTgt>
                                        </p:tgtEl>
                                        <p:attrNameLst>
                                          <p:attrName>style.visibility</p:attrName>
                                        </p:attrNameLst>
                                      </p:cBhvr>
                                      <p:to>
                                        <p:strVal val="visible"/>
                                      </p:to>
                                    </p:set>
                                    <p:animEffect transition="in" filter="blinds(horizontal)">
                                      <p:cBhvr>
                                        <p:cTn id="28" dur="500"/>
                                        <p:tgtEl>
                                          <p:spTgt spid="5">
                                            <p:txEl>
                                              <p:pRg st="8" end="8"/>
                                            </p:txEl>
                                          </p:spTgt>
                                        </p:tgtEl>
                                      </p:cBhvr>
                                    </p:animEffect>
                                  </p:childTnLst>
                                </p:cTn>
                              </p:par>
                            </p:childTnLst>
                          </p:cTn>
                        </p:par>
                        <p:par>
                          <p:cTn id="29" fill="hold">
                            <p:stCondLst>
                              <p:cond delay="2500"/>
                            </p:stCondLst>
                            <p:childTnLst>
                              <p:par>
                                <p:cTn id="30" presetID="3" presetClass="entr" presetSubtype="10" fill="hold" nodeType="after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blinds(horizontal)">
                                      <p:cBhvr>
                                        <p:cTn id="32" dur="500"/>
                                        <p:tgtEl>
                                          <p:spTgt spid="6">
                                            <p:txEl>
                                              <p:pRg st="0" end="0"/>
                                            </p:txEl>
                                          </p:spTgt>
                                        </p:tgtEl>
                                      </p:cBhvr>
                                    </p:animEffect>
                                  </p:childTnLst>
                                </p:cTn>
                              </p:par>
                            </p:childTnLst>
                          </p:cTn>
                        </p:par>
                        <p:par>
                          <p:cTn id="33" fill="hold">
                            <p:stCondLst>
                              <p:cond delay="3000"/>
                            </p:stCondLst>
                            <p:childTnLst>
                              <p:par>
                                <p:cTn id="34" presetID="3" presetClass="entr" presetSubtype="10"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linds(horizontal)">
                                      <p:cBhvr>
                                        <p:cTn id="36" dur="500"/>
                                        <p:tgtEl>
                                          <p:spTgt spid="7"/>
                                        </p:tgtEl>
                                      </p:cBhvr>
                                    </p:animEffect>
                                  </p:childTnLst>
                                </p:cTn>
                              </p:par>
                            </p:childTnLst>
                          </p:cTn>
                        </p:par>
                        <p:par>
                          <p:cTn id="37" fill="hold">
                            <p:stCondLst>
                              <p:cond delay="3500"/>
                            </p:stCondLst>
                            <p:childTnLst>
                              <p:par>
                                <p:cTn id="38" presetID="3" presetClass="entr" presetSubtype="10"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linds(horizontal)">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P spid="8" grpId="0"/>
      <p:bldP spid="3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5500688" y="1643063"/>
            <a:ext cx="500062" cy="142875"/>
          </a:xfrm>
          <a:prstGeom prst="ellipse">
            <a:avLst/>
          </a:prstGeom>
          <a:solidFill>
            <a:srgbClr val="2FB1CC"/>
          </a:solidFill>
          <a:ln>
            <a:solidFill>
              <a:srgbClr val="2FB1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r-HR" dirty="0">
              <a:solidFill>
                <a:srgbClr val="2FB1CC"/>
              </a:solidFill>
            </a:endParaRPr>
          </a:p>
        </p:txBody>
      </p:sp>
      <p:graphicFrame>
        <p:nvGraphicFramePr>
          <p:cNvPr id="12" name="Table 11"/>
          <p:cNvGraphicFramePr>
            <a:graphicFrameLocks noGrp="1"/>
          </p:cNvGraphicFramePr>
          <p:nvPr/>
        </p:nvGraphicFramePr>
        <p:xfrm>
          <a:off x="214313" y="500063"/>
          <a:ext cx="5759450" cy="1267143"/>
        </p:xfrm>
        <a:graphic>
          <a:graphicData uri="http://schemas.openxmlformats.org/drawingml/2006/table">
            <a:tbl>
              <a:tblPr/>
              <a:tblGrid>
                <a:gridCol w="1214415"/>
                <a:gridCol w="571504"/>
                <a:gridCol w="889018"/>
                <a:gridCol w="1028700"/>
                <a:gridCol w="800100"/>
                <a:gridCol w="573088"/>
                <a:gridCol w="682625"/>
              </a:tblGrid>
              <a:tr h="169863">
                <a:tc gridSpan="7">
                  <a:txBody>
                    <a:bodyPr/>
                    <a:lstStyle/>
                    <a:p>
                      <a:pPr marL="0" marR="0" lvl="0" indent="0" algn="l" defTabSz="914400" rtl="0" eaLnBrk="1" fontAlgn="base" latinLnBrk="0" hangingPunct="1">
                        <a:lnSpc>
                          <a:spcPct val="100000"/>
                        </a:lnSpc>
                        <a:spcBef>
                          <a:spcPts val="400"/>
                        </a:spcBef>
                        <a:spcAft>
                          <a:spcPts val="300"/>
                        </a:spcAft>
                        <a:buClrTx/>
                        <a:buSzTx/>
                        <a:buFontTx/>
                        <a:buNone/>
                        <a:tabLst>
                          <a:tab pos="179388" algn="l"/>
                        </a:tabLst>
                      </a:pPr>
                      <a:r>
                        <a:rPr kumimoji="0" lang="en-GB" sz="1000" b="1" i="1" u="none" strike="noStrike" cap="none" normalizeH="0" baseline="0" dirty="0" smtClean="0">
                          <a:ln>
                            <a:noFill/>
                          </a:ln>
                          <a:solidFill>
                            <a:schemeClr val="tx1"/>
                          </a:solidFill>
                          <a:effectLst/>
                          <a:latin typeface="Arial" charset="0"/>
                          <a:cs typeface="Times New Roman" pitchFamily="18" charset="0"/>
                        </a:rPr>
                        <a:t>Participants’ travel costs (including experts and support staff)</a:t>
                      </a:r>
                      <a:endParaRPr kumimoji="0" lang="hr-HR" sz="1000" b="1" i="1" u="none" strike="noStrike" cap="none" normalizeH="0" baseline="0" dirty="0" smtClean="0">
                        <a:ln>
                          <a:noFill/>
                        </a:ln>
                        <a:solidFill>
                          <a:schemeClr val="tx1"/>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r>
              <a:tr h="0">
                <a:tc gridSpan="7">
                  <a:txBody>
                    <a:bodyPr/>
                    <a:lstStyle/>
                    <a:p>
                      <a:pPr marL="0" marR="0" lvl="0" indent="0" algn="l" defTabSz="914400" rtl="0" eaLnBrk="1" fontAlgn="base" latinLnBrk="0" hangingPunct="1">
                        <a:lnSpc>
                          <a:spcPct val="100000"/>
                        </a:lnSpc>
                        <a:spcBef>
                          <a:spcPts val="300"/>
                        </a:spcBef>
                        <a:spcAft>
                          <a:spcPts val="500"/>
                        </a:spcAft>
                        <a:buClrTx/>
                        <a:buSzTx/>
                        <a:buFontTx/>
                        <a:buNone/>
                        <a:tabLst>
                          <a:tab pos="179388" algn="l"/>
                        </a:tabLst>
                      </a:pPr>
                      <a:r>
                        <a:rPr kumimoji="0" lang="en-GB" sz="800" b="0" i="1" u="none" strike="noStrike" cap="none" normalizeH="0" baseline="0" smtClean="0">
                          <a:ln>
                            <a:noFill/>
                          </a:ln>
                          <a:solidFill>
                            <a:schemeClr val="tx1"/>
                          </a:solidFill>
                          <a:effectLst/>
                          <a:latin typeface="Arial" charset="0"/>
                          <a:cs typeface="Times New Roman" pitchFamily="18" charset="0"/>
                        </a:rPr>
                        <a:t>Please note: only cheapest means of transport/fares are subject to reimbursement </a:t>
                      </a:r>
                      <a:endParaRPr kumimoji="0" lang="hr-HR" sz="800" b="0" i="1" u="none" strike="noStrike" cap="none" normalizeH="0" baseline="0" smtClean="0">
                        <a:ln>
                          <a:noFill/>
                        </a:ln>
                        <a:solidFill>
                          <a:schemeClr val="tx1"/>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r>
              <a:tr h="0">
                <a:tc>
                  <a:txBody>
                    <a:bodyPr/>
                    <a:lstStyle/>
                    <a:p>
                      <a:pPr marL="0" marR="0" lvl="0" indent="0" algn="ctr" defTabSz="914400" rtl="0" eaLnBrk="1" fontAlgn="base" latinLnBrk="0" hangingPunct="1">
                        <a:lnSpc>
                          <a:spcPct val="100000"/>
                        </a:lnSpc>
                        <a:spcBef>
                          <a:spcPts val="400"/>
                        </a:spcBef>
                        <a:spcAft>
                          <a:spcPts val="400"/>
                        </a:spcAft>
                        <a:buClrTx/>
                        <a:buSzTx/>
                        <a:buFontTx/>
                        <a:buNone/>
                        <a:tabLst>
                          <a:tab pos="179388" algn="l"/>
                        </a:tabLst>
                      </a:pPr>
                      <a:r>
                        <a:rPr kumimoji="0" lang="en-GB" sz="800" b="0" i="0" u="none" strike="noStrike" cap="none" normalizeH="0" baseline="0" dirty="0" smtClean="0">
                          <a:ln>
                            <a:noFill/>
                          </a:ln>
                          <a:solidFill>
                            <a:schemeClr val="tx1"/>
                          </a:solidFill>
                          <a:effectLst/>
                          <a:latin typeface="Arial" charset="0"/>
                          <a:cs typeface="Times New Roman" pitchFamily="18" charset="0"/>
                        </a:rPr>
                        <a:t>Promoter</a:t>
                      </a:r>
                      <a:endParaRPr kumimoji="0" lang="hr-HR" sz="800" b="0" i="0" u="none" strike="noStrike" cap="none" normalizeH="0" baseline="0" dirty="0" smtClean="0">
                        <a:ln>
                          <a:noFill/>
                        </a:ln>
                        <a:solidFill>
                          <a:schemeClr val="tx1"/>
                        </a:solidFill>
                        <a:effectLst/>
                        <a:latin typeface="Arial" charset="0"/>
                        <a:cs typeface="Times New Roman" pitchFamily="18" charset="0"/>
                      </a:endParaRPr>
                    </a:p>
                  </a:txBody>
                  <a:tcPr marL="35560" marR="355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400"/>
                        </a:spcBef>
                        <a:spcAft>
                          <a:spcPts val="400"/>
                        </a:spcAft>
                        <a:buClrTx/>
                        <a:buSzTx/>
                        <a:buFontTx/>
                        <a:buNone/>
                        <a:tabLst>
                          <a:tab pos="179388" algn="l"/>
                        </a:tabLst>
                      </a:pPr>
                      <a:r>
                        <a:rPr kumimoji="0" lang="en-GB" sz="800" b="0" i="0" u="none" strike="noStrike" cap="none" normalizeH="0" baseline="0" smtClean="0">
                          <a:ln>
                            <a:noFill/>
                          </a:ln>
                          <a:solidFill>
                            <a:schemeClr val="tx1"/>
                          </a:solidFill>
                          <a:effectLst/>
                          <a:latin typeface="Arial" charset="0"/>
                          <a:cs typeface="Times New Roman" pitchFamily="18" charset="0"/>
                        </a:rPr>
                        <a:t>Number of persons</a:t>
                      </a:r>
                      <a:endParaRPr kumimoji="0" lang="hr-HR" sz="800" b="0" i="0" u="none" strike="noStrike" cap="none" normalizeH="0" baseline="0" smtClean="0">
                        <a:ln>
                          <a:noFill/>
                        </a:ln>
                        <a:solidFill>
                          <a:schemeClr val="tx1"/>
                        </a:solidFill>
                        <a:effectLst/>
                        <a:latin typeface="Arial" charset="0"/>
                        <a:cs typeface="Times New Roman" pitchFamily="18" charset="0"/>
                      </a:endParaRPr>
                    </a:p>
                  </a:txBody>
                  <a:tcPr marL="35560" marR="355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400"/>
                        </a:spcBef>
                        <a:spcAft>
                          <a:spcPts val="400"/>
                        </a:spcAft>
                        <a:buClrTx/>
                        <a:buSzTx/>
                        <a:buFontTx/>
                        <a:buNone/>
                        <a:tabLst>
                          <a:tab pos="179388" algn="l"/>
                        </a:tabLst>
                      </a:pPr>
                      <a:r>
                        <a:rPr kumimoji="0" lang="en-GB" sz="800" b="0" i="0" u="none" strike="noStrike" cap="none" normalizeH="0" baseline="0" dirty="0" smtClean="0">
                          <a:ln>
                            <a:noFill/>
                          </a:ln>
                          <a:solidFill>
                            <a:schemeClr val="tx1"/>
                          </a:solidFill>
                          <a:effectLst/>
                          <a:latin typeface="Arial" charset="0"/>
                          <a:cs typeface="Times New Roman" pitchFamily="18" charset="0"/>
                        </a:rPr>
                        <a:t>From</a:t>
                      </a:r>
                      <a:endParaRPr kumimoji="0" lang="hr-HR" sz="800" b="0" i="0" u="none" strike="noStrike" cap="none" normalizeH="0" baseline="0" dirty="0" smtClean="0">
                        <a:ln>
                          <a:noFill/>
                        </a:ln>
                        <a:solidFill>
                          <a:schemeClr val="tx1"/>
                        </a:solidFill>
                        <a:effectLst/>
                        <a:latin typeface="Arial" charset="0"/>
                        <a:cs typeface="Times New Roman" pitchFamily="18" charset="0"/>
                      </a:endParaRPr>
                    </a:p>
                  </a:txBody>
                  <a:tcPr marL="35560" marR="355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400"/>
                        </a:spcBef>
                        <a:spcAft>
                          <a:spcPts val="400"/>
                        </a:spcAft>
                        <a:buClrTx/>
                        <a:buSzTx/>
                        <a:buFontTx/>
                        <a:buNone/>
                        <a:tabLst>
                          <a:tab pos="179388" algn="l"/>
                        </a:tabLst>
                      </a:pPr>
                      <a:r>
                        <a:rPr kumimoji="0" lang="en-GB" sz="800" b="0" i="0" u="none" strike="noStrike" cap="none" normalizeH="0" baseline="0" dirty="0" smtClean="0">
                          <a:ln>
                            <a:noFill/>
                          </a:ln>
                          <a:solidFill>
                            <a:schemeClr val="tx1"/>
                          </a:solidFill>
                          <a:effectLst/>
                          <a:latin typeface="Arial" charset="0"/>
                          <a:cs typeface="Times New Roman" pitchFamily="18" charset="0"/>
                        </a:rPr>
                        <a:t>To</a:t>
                      </a:r>
                      <a:endParaRPr kumimoji="0" lang="hr-HR" sz="800" b="0" i="0" u="none" strike="noStrike" cap="none" normalizeH="0" baseline="0" dirty="0" smtClean="0">
                        <a:ln>
                          <a:noFill/>
                        </a:ln>
                        <a:solidFill>
                          <a:schemeClr val="tx1"/>
                        </a:solidFill>
                        <a:effectLst/>
                        <a:latin typeface="Arial" charset="0"/>
                        <a:cs typeface="Times New Roman" pitchFamily="18" charset="0"/>
                      </a:endParaRPr>
                    </a:p>
                  </a:txBody>
                  <a:tcPr marL="35560" marR="355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400"/>
                        </a:spcBef>
                        <a:spcAft>
                          <a:spcPts val="400"/>
                        </a:spcAft>
                        <a:buClrTx/>
                        <a:buSzTx/>
                        <a:buFontTx/>
                        <a:buNone/>
                        <a:tabLst>
                          <a:tab pos="179388" algn="l"/>
                        </a:tabLst>
                      </a:pPr>
                      <a:r>
                        <a:rPr kumimoji="0" lang="en-GB" sz="800" b="0" i="0" u="none" strike="noStrike" cap="none" normalizeH="0" baseline="0" smtClean="0">
                          <a:ln>
                            <a:noFill/>
                          </a:ln>
                          <a:solidFill>
                            <a:schemeClr val="tx1"/>
                          </a:solidFill>
                          <a:effectLst/>
                          <a:latin typeface="Arial" charset="0"/>
                          <a:cs typeface="Times New Roman" pitchFamily="18" charset="0"/>
                        </a:rPr>
                        <a:t>Means </a:t>
                      </a:r>
                      <a:br>
                        <a:rPr kumimoji="0" lang="en-GB" sz="800" b="0" i="0" u="none" strike="noStrike" cap="none" normalizeH="0" baseline="0" smtClean="0">
                          <a:ln>
                            <a:noFill/>
                          </a:ln>
                          <a:solidFill>
                            <a:schemeClr val="tx1"/>
                          </a:solidFill>
                          <a:effectLst/>
                          <a:latin typeface="Arial" charset="0"/>
                          <a:cs typeface="Times New Roman" pitchFamily="18" charset="0"/>
                        </a:rPr>
                      </a:br>
                      <a:r>
                        <a:rPr kumimoji="0" lang="en-GB" sz="800" b="0" i="0" u="none" strike="noStrike" cap="none" normalizeH="0" baseline="0" smtClean="0">
                          <a:ln>
                            <a:noFill/>
                          </a:ln>
                          <a:solidFill>
                            <a:schemeClr val="tx1"/>
                          </a:solidFill>
                          <a:effectLst/>
                          <a:latin typeface="Arial" charset="0"/>
                          <a:cs typeface="Times New Roman" pitchFamily="18" charset="0"/>
                        </a:rPr>
                        <a:t>of transport</a:t>
                      </a:r>
                      <a:endParaRPr kumimoji="0" lang="hr-HR" sz="800" b="0" i="0" u="none" strike="noStrike" cap="none" normalizeH="0" baseline="0" smtClean="0">
                        <a:ln>
                          <a:noFill/>
                        </a:ln>
                        <a:solidFill>
                          <a:schemeClr val="tx1"/>
                        </a:solidFill>
                        <a:effectLst/>
                        <a:latin typeface="Arial" charset="0"/>
                        <a:cs typeface="Times New Roman" pitchFamily="18" charset="0"/>
                      </a:endParaRPr>
                    </a:p>
                  </a:txBody>
                  <a:tcPr marL="35560" marR="355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400"/>
                        </a:spcBef>
                        <a:spcAft>
                          <a:spcPts val="400"/>
                        </a:spcAft>
                        <a:buClrTx/>
                        <a:buSzTx/>
                        <a:buFontTx/>
                        <a:buNone/>
                        <a:tabLst>
                          <a:tab pos="179388" algn="l"/>
                        </a:tabLst>
                      </a:pPr>
                      <a:r>
                        <a:rPr kumimoji="0" lang="en-GB" sz="800" b="0" i="0" u="none" strike="noStrike" cap="none" normalizeH="0" baseline="0" smtClean="0">
                          <a:ln>
                            <a:noFill/>
                          </a:ln>
                          <a:solidFill>
                            <a:schemeClr val="tx1"/>
                          </a:solidFill>
                          <a:effectLst/>
                          <a:latin typeface="Arial" charset="0"/>
                          <a:cs typeface="Times New Roman" pitchFamily="18" charset="0"/>
                        </a:rPr>
                        <a:t>Total costs (100%)</a:t>
                      </a:r>
                      <a:endParaRPr kumimoji="0" lang="hr-HR" sz="800" b="0" i="0" u="none" strike="noStrike" cap="none" normalizeH="0" baseline="0" smtClean="0">
                        <a:ln>
                          <a:noFill/>
                        </a:ln>
                        <a:solidFill>
                          <a:schemeClr val="tx1"/>
                        </a:solidFill>
                        <a:effectLst/>
                        <a:latin typeface="Arial" charset="0"/>
                        <a:cs typeface="Times New Roman" pitchFamily="18" charset="0"/>
                      </a:endParaRPr>
                    </a:p>
                  </a:txBody>
                  <a:tcPr marL="35560" marR="355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400"/>
                        </a:spcBef>
                        <a:spcAft>
                          <a:spcPts val="400"/>
                        </a:spcAft>
                        <a:buClrTx/>
                        <a:buSzTx/>
                        <a:buFontTx/>
                        <a:buNone/>
                        <a:tabLst>
                          <a:tab pos="179388" algn="l"/>
                        </a:tabLst>
                      </a:pPr>
                      <a:r>
                        <a:rPr kumimoji="0" lang="en-GB" sz="800" b="0" i="0" u="none" strike="noStrike" cap="none" normalizeH="0" baseline="0" smtClean="0">
                          <a:ln>
                            <a:noFill/>
                          </a:ln>
                          <a:solidFill>
                            <a:schemeClr val="tx1"/>
                          </a:solidFill>
                          <a:effectLst/>
                          <a:latin typeface="Arial" charset="0"/>
                          <a:cs typeface="Times New Roman" pitchFamily="18" charset="0"/>
                        </a:rPr>
                        <a:t>Grant requested (70%)</a:t>
                      </a:r>
                      <a:endParaRPr kumimoji="0" lang="hr-HR" sz="800" b="0" i="0" u="none" strike="noStrike" cap="none" normalizeH="0" baseline="0" smtClean="0">
                        <a:ln>
                          <a:noFill/>
                        </a:ln>
                        <a:solidFill>
                          <a:schemeClr val="tx1"/>
                        </a:solidFill>
                        <a:effectLst/>
                        <a:latin typeface="Arial" charset="0"/>
                        <a:cs typeface="Times New Roman" pitchFamily="18" charset="0"/>
                      </a:endParaRPr>
                    </a:p>
                  </a:txBody>
                  <a:tcPr marL="35560" marR="355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Slovenska udruga</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5</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Ljubljana</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Zagreb</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vlak</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100 €</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70 €</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Talijanska udruga</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4</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Rim</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Zagreb</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avion</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1200 €</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840 €</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Austrijska udruga</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4</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Salzburg</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Zagreb</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bus, vlak</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440 €</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308 €</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gridSpan="5">
                  <a:txBody>
                    <a:bodyPr/>
                    <a:lstStyle/>
                    <a:p>
                      <a:pPr marL="0" marR="0" lvl="0" indent="0" algn="r" defTabSz="914400" rtl="0" eaLnBrk="1" fontAlgn="base" latinLnBrk="0" hangingPunct="1">
                        <a:lnSpc>
                          <a:spcPct val="100000"/>
                        </a:lnSpc>
                        <a:spcBef>
                          <a:spcPts val="400"/>
                        </a:spcBef>
                        <a:spcAft>
                          <a:spcPts val="300"/>
                        </a:spcAft>
                        <a:buClrTx/>
                        <a:buSzTx/>
                        <a:buFontTx/>
                        <a:buNone/>
                        <a:tabLst>
                          <a:tab pos="179388" algn="l"/>
                        </a:tabLst>
                      </a:pPr>
                      <a:r>
                        <a:rPr kumimoji="0" lang="en-GB" sz="900" b="0" i="1" u="none" strike="noStrike" cap="none" normalizeH="0" baseline="0" smtClean="0">
                          <a:ln>
                            <a:noFill/>
                          </a:ln>
                          <a:solidFill>
                            <a:schemeClr val="tx1"/>
                          </a:solidFill>
                          <a:effectLst/>
                          <a:latin typeface="Arial" charset="0"/>
                          <a:cs typeface="Times New Roman" pitchFamily="18" charset="0"/>
                        </a:rPr>
                        <a:t>TOTAL</a:t>
                      </a:r>
                      <a:endParaRPr kumimoji="0" lang="hr-HR" sz="900" b="0" i="1" u="none" strike="noStrike" cap="none" normalizeH="0" baseline="0" smtClean="0">
                        <a:ln>
                          <a:noFill/>
                        </a:ln>
                        <a:solidFill>
                          <a:schemeClr val="tx1"/>
                        </a:solidFill>
                        <a:effectLst/>
                        <a:latin typeface="Arial" charset="0"/>
                        <a:cs typeface="Times New Roman" pitchFamily="18" charset="0"/>
                      </a:endParaRPr>
                    </a:p>
                  </a:txBody>
                  <a:tcPr marL="35560" marR="3556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a:txBody>
                    <a:bodyPr/>
                    <a:lstStyle/>
                    <a:p>
                      <a:pPr marL="0" marR="0" lvl="0" indent="0" algn="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1740 €</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1218 €</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4" name="Table 13"/>
          <p:cNvGraphicFramePr>
            <a:graphicFrameLocks noGrp="1"/>
          </p:cNvGraphicFramePr>
          <p:nvPr/>
        </p:nvGraphicFramePr>
        <p:xfrm>
          <a:off x="214313" y="1857375"/>
          <a:ext cx="5757863" cy="1280160"/>
        </p:xfrm>
        <a:graphic>
          <a:graphicData uri="http://schemas.openxmlformats.org/drawingml/2006/table">
            <a:tbl>
              <a:tblPr/>
              <a:tblGrid>
                <a:gridCol w="1800225"/>
                <a:gridCol w="1076325"/>
                <a:gridCol w="1076325"/>
                <a:gridCol w="723900"/>
                <a:gridCol w="1081088"/>
              </a:tblGrid>
              <a:tr h="0">
                <a:tc gridSpan="5">
                  <a:txBody>
                    <a:bodyPr/>
                    <a:lstStyle/>
                    <a:p>
                      <a:pPr marL="0" marR="0" lvl="0" indent="0" algn="l" defTabSz="914400" rtl="0" eaLnBrk="1" fontAlgn="base" latinLnBrk="0" hangingPunct="1">
                        <a:lnSpc>
                          <a:spcPct val="100000"/>
                        </a:lnSpc>
                        <a:spcBef>
                          <a:spcPts val="400"/>
                        </a:spcBef>
                        <a:spcAft>
                          <a:spcPts val="300"/>
                        </a:spcAft>
                        <a:buClrTx/>
                        <a:buSzTx/>
                        <a:buFontTx/>
                        <a:buNone/>
                        <a:tabLst>
                          <a:tab pos="179388" algn="l"/>
                        </a:tabLst>
                      </a:pPr>
                      <a:r>
                        <a:rPr kumimoji="0" lang="en-GB" sz="1000" b="1" i="1" u="none" strike="noStrike" cap="none" normalizeH="0" baseline="0" dirty="0" err="1" smtClean="0">
                          <a:ln>
                            <a:noFill/>
                          </a:ln>
                          <a:solidFill>
                            <a:schemeClr val="tx1"/>
                          </a:solidFill>
                          <a:effectLst/>
                          <a:latin typeface="Arial" charset="0"/>
                          <a:cs typeface="Times New Roman" pitchFamily="18" charset="0"/>
                        </a:rPr>
                        <a:t>Accomodation</a:t>
                      </a:r>
                      <a:r>
                        <a:rPr kumimoji="0" lang="en-GB" sz="1000" b="1" i="1" u="none" strike="noStrike" cap="none" normalizeH="0" baseline="0" dirty="0" smtClean="0">
                          <a:ln>
                            <a:noFill/>
                          </a:ln>
                          <a:solidFill>
                            <a:schemeClr val="tx1"/>
                          </a:solidFill>
                          <a:effectLst/>
                          <a:latin typeface="Arial" charset="0"/>
                          <a:cs typeface="Times New Roman" pitchFamily="18" charset="0"/>
                        </a:rPr>
                        <a:t>/food costs – scale of unit cost calculation (including experts and support staff)</a:t>
                      </a:r>
                      <a:endParaRPr kumimoji="0" lang="hr-HR" sz="1000" b="1" i="1" u="none" strike="noStrike" cap="none" normalizeH="0" baseline="0" dirty="0" smtClean="0">
                        <a:ln>
                          <a:noFill/>
                        </a:ln>
                        <a:solidFill>
                          <a:schemeClr val="tx1"/>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r>
              <a:tr h="0">
                <a:tc>
                  <a:txBody>
                    <a:bodyPr/>
                    <a:lstStyle/>
                    <a:p>
                      <a:pPr marL="0" marR="0" lvl="0" indent="0" algn="ctr" defTabSz="914400" rtl="0" eaLnBrk="1" fontAlgn="base" latinLnBrk="0" hangingPunct="1">
                        <a:lnSpc>
                          <a:spcPct val="100000"/>
                        </a:lnSpc>
                        <a:spcBef>
                          <a:spcPts val="400"/>
                        </a:spcBef>
                        <a:spcAft>
                          <a:spcPts val="400"/>
                        </a:spcAft>
                        <a:buClrTx/>
                        <a:buSzTx/>
                        <a:buFontTx/>
                        <a:buNone/>
                        <a:tabLst>
                          <a:tab pos="179388" algn="l"/>
                        </a:tabLst>
                      </a:pPr>
                      <a:r>
                        <a:rPr kumimoji="0" lang="en-GB" sz="800" b="0" i="0" u="none" strike="noStrike" cap="none" normalizeH="0" baseline="0" dirty="0" smtClean="0">
                          <a:ln>
                            <a:noFill/>
                          </a:ln>
                          <a:solidFill>
                            <a:schemeClr val="tx1"/>
                          </a:solidFill>
                          <a:effectLst/>
                          <a:latin typeface="Arial" charset="0"/>
                          <a:cs typeface="Times New Roman" pitchFamily="18" charset="0"/>
                        </a:rPr>
                        <a:t>Promoter</a:t>
                      </a:r>
                      <a:endParaRPr kumimoji="0" lang="hr-HR" sz="800" b="0" i="0" u="none" strike="noStrike" cap="none" normalizeH="0" baseline="0" dirty="0" smtClean="0">
                        <a:ln>
                          <a:noFill/>
                        </a:ln>
                        <a:solidFill>
                          <a:schemeClr val="tx1"/>
                        </a:solidFill>
                        <a:effectLst/>
                        <a:latin typeface="Arial" charset="0"/>
                        <a:cs typeface="Times New Roman" pitchFamily="18" charset="0"/>
                      </a:endParaRPr>
                    </a:p>
                  </a:txBody>
                  <a:tcPr marL="35560" marR="355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400"/>
                        </a:spcBef>
                        <a:spcAft>
                          <a:spcPts val="400"/>
                        </a:spcAft>
                        <a:buClrTx/>
                        <a:buSzTx/>
                        <a:buFontTx/>
                        <a:buNone/>
                        <a:tabLst>
                          <a:tab pos="179388" algn="l"/>
                        </a:tabLst>
                      </a:pPr>
                      <a:r>
                        <a:rPr kumimoji="0" lang="en-GB" sz="800" b="0" i="0" u="none" strike="noStrike" cap="none" normalizeH="0" baseline="0" dirty="0" smtClean="0">
                          <a:ln>
                            <a:noFill/>
                          </a:ln>
                          <a:solidFill>
                            <a:schemeClr val="tx1"/>
                          </a:solidFill>
                          <a:effectLst/>
                          <a:latin typeface="Arial" charset="0"/>
                          <a:cs typeface="Times New Roman" pitchFamily="18" charset="0"/>
                        </a:rPr>
                        <a:t>Number of persons</a:t>
                      </a:r>
                      <a:endParaRPr kumimoji="0" lang="hr-HR" sz="800" b="0" i="0" u="none" strike="noStrike" cap="none" normalizeH="0" baseline="0" dirty="0" smtClean="0">
                        <a:ln>
                          <a:noFill/>
                        </a:ln>
                        <a:solidFill>
                          <a:schemeClr val="tx1"/>
                        </a:solidFill>
                        <a:effectLst/>
                        <a:latin typeface="Arial" charset="0"/>
                        <a:cs typeface="Times New Roman" pitchFamily="18" charset="0"/>
                      </a:endParaRPr>
                    </a:p>
                  </a:txBody>
                  <a:tcPr marL="35560" marR="355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400"/>
                        </a:spcBef>
                        <a:spcAft>
                          <a:spcPts val="400"/>
                        </a:spcAft>
                        <a:buClrTx/>
                        <a:buSzTx/>
                        <a:buFontTx/>
                        <a:buNone/>
                        <a:tabLst>
                          <a:tab pos="179388" algn="l"/>
                        </a:tabLst>
                      </a:pPr>
                      <a:r>
                        <a:rPr kumimoji="0" lang="en-GB" sz="800" b="0" i="0" u="none" strike="noStrike" cap="none" normalizeH="0" baseline="0" dirty="0" smtClean="0">
                          <a:ln>
                            <a:noFill/>
                          </a:ln>
                          <a:solidFill>
                            <a:schemeClr val="tx1"/>
                          </a:solidFill>
                          <a:effectLst/>
                          <a:latin typeface="Arial" charset="0"/>
                          <a:cs typeface="Times New Roman" pitchFamily="18" charset="0"/>
                        </a:rPr>
                        <a:t>Number </a:t>
                      </a:r>
                      <a:br>
                        <a:rPr kumimoji="0" lang="en-GB" sz="800" b="0" i="0" u="none" strike="noStrike" cap="none" normalizeH="0" baseline="0" dirty="0" smtClean="0">
                          <a:ln>
                            <a:noFill/>
                          </a:ln>
                          <a:solidFill>
                            <a:schemeClr val="tx1"/>
                          </a:solidFill>
                          <a:effectLst/>
                          <a:latin typeface="Arial" charset="0"/>
                          <a:cs typeface="Times New Roman" pitchFamily="18" charset="0"/>
                        </a:rPr>
                      </a:br>
                      <a:r>
                        <a:rPr kumimoji="0" lang="en-GB" sz="800" b="0" i="0" u="none" strike="noStrike" cap="none" normalizeH="0" baseline="0" dirty="0" smtClean="0">
                          <a:ln>
                            <a:noFill/>
                          </a:ln>
                          <a:solidFill>
                            <a:schemeClr val="tx1"/>
                          </a:solidFill>
                          <a:effectLst/>
                          <a:latin typeface="Arial" charset="0"/>
                          <a:cs typeface="Times New Roman" pitchFamily="18" charset="0"/>
                        </a:rPr>
                        <a:t>of nights</a:t>
                      </a:r>
                      <a:endParaRPr kumimoji="0" lang="hr-HR" sz="800" b="0" i="0" u="none" strike="noStrike" cap="none" normalizeH="0" baseline="0" dirty="0" smtClean="0">
                        <a:ln>
                          <a:noFill/>
                        </a:ln>
                        <a:solidFill>
                          <a:schemeClr val="tx1"/>
                        </a:solidFill>
                        <a:effectLst/>
                        <a:latin typeface="Arial" charset="0"/>
                        <a:cs typeface="Times New Roman" pitchFamily="18" charset="0"/>
                      </a:endParaRPr>
                    </a:p>
                  </a:txBody>
                  <a:tcPr marL="35560" marR="355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400"/>
                        </a:spcBef>
                        <a:spcAft>
                          <a:spcPts val="400"/>
                        </a:spcAft>
                        <a:buClrTx/>
                        <a:buSzTx/>
                        <a:buFontTx/>
                        <a:buNone/>
                        <a:tabLst>
                          <a:tab pos="179388" algn="l"/>
                        </a:tabLst>
                      </a:pPr>
                      <a:r>
                        <a:rPr kumimoji="0" lang="en-GB" sz="800" b="0" i="0" u="none" strike="noStrike" cap="none" normalizeH="0" baseline="0" dirty="0" smtClean="0">
                          <a:ln>
                            <a:noFill/>
                          </a:ln>
                          <a:solidFill>
                            <a:schemeClr val="tx1"/>
                          </a:solidFill>
                          <a:effectLst/>
                          <a:latin typeface="Arial" charset="0"/>
                          <a:cs typeface="Times New Roman" pitchFamily="18" charset="0"/>
                        </a:rPr>
                        <a:t>Unit cost </a:t>
                      </a:r>
                      <a:br>
                        <a:rPr kumimoji="0" lang="en-GB" sz="800" b="0" i="0" u="none" strike="noStrike" cap="none" normalizeH="0" baseline="0" dirty="0" smtClean="0">
                          <a:ln>
                            <a:noFill/>
                          </a:ln>
                          <a:solidFill>
                            <a:schemeClr val="tx1"/>
                          </a:solidFill>
                          <a:effectLst/>
                          <a:latin typeface="Arial" charset="0"/>
                          <a:cs typeface="Times New Roman" pitchFamily="18" charset="0"/>
                        </a:rPr>
                      </a:br>
                      <a:r>
                        <a:rPr kumimoji="0" lang="en-GB" sz="800" b="0" i="0" u="none" strike="noStrike" cap="none" normalizeH="0" baseline="0" dirty="0" smtClean="0">
                          <a:ln>
                            <a:noFill/>
                          </a:ln>
                          <a:solidFill>
                            <a:schemeClr val="tx1"/>
                          </a:solidFill>
                          <a:effectLst/>
                          <a:latin typeface="Arial" charset="0"/>
                          <a:cs typeface="Times New Roman" pitchFamily="18" charset="0"/>
                        </a:rPr>
                        <a:t>per night/per person </a:t>
                      </a:r>
                      <a:endParaRPr kumimoji="0" lang="hr-HR" sz="800" b="0" i="0" u="none" strike="noStrike" cap="none" normalizeH="0" baseline="0" dirty="0" smtClean="0">
                        <a:ln>
                          <a:noFill/>
                        </a:ln>
                        <a:solidFill>
                          <a:schemeClr val="tx1"/>
                        </a:solidFill>
                        <a:effectLst/>
                        <a:latin typeface="Arial" charset="0"/>
                        <a:cs typeface="Times New Roman" pitchFamily="18" charset="0"/>
                      </a:endParaRPr>
                    </a:p>
                  </a:txBody>
                  <a:tcPr marL="35560" marR="355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400"/>
                        </a:spcBef>
                        <a:spcAft>
                          <a:spcPts val="400"/>
                        </a:spcAft>
                        <a:buClrTx/>
                        <a:buSzTx/>
                        <a:buFontTx/>
                        <a:buNone/>
                        <a:tabLst>
                          <a:tab pos="179388" algn="l"/>
                        </a:tabLst>
                      </a:pPr>
                      <a:r>
                        <a:rPr kumimoji="0" lang="en-GB" sz="800" b="0" i="0" u="none" strike="noStrike" cap="none" normalizeH="0" baseline="0" dirty="0" smtClean="0">
                          <a:ln>
                            <a:noFill/>
                          </a:ln>
                          <a:solidFill>
                            <a:schemeClr val="tx1"/>
                          </a:solidFill>
                          <a:effectLst/>
                          <a:latin typeface="Arial" charset="0"/>
                          <a:cs typeface="Times New Roman" pitchFamily="18" charset="0"/>
                        </a:rPr>
                        <a:t>Amount </a:t>
                      </a:r>
                      <a:endParaRPr kumimoji="0" lang="hr-HR" sz="800" b="0" i="0" u="none" strike="noStrike" cap="none" normalizeH="0" baseline="0" dirty="0" smtClean="0">
                        <a:ln>
                          <a:noFill/>
                        </a:ln>
                        <a:solidFill>
                          <a:schemeClr val="tx1"/>
                        </a:solidFill>
                        <a:effectLst/>
                        <a:latin typeface="Arial" charset="0"/>
                        <a:cs typeface="Times New Roman" pitchFamily="18" charset="0"/>
                      </a:endParaRPr>
                    </a:p>
                  </a:txBody>
                  <a:tcPr marL="35560" marR="355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smtClean="0">
                          <a:ln>
                            <a:noFill/>
                          </a:ln>
                          <a:solidFill>
                            <a:srgbClr val="FF0000"/>
                          </a:solidFill>
                          <a:effectLst/>
                          <a:latin typeface="Arial" charset="0"/>
                          <a:cs typeface="Times New Roman" pitchFamily="18" charset="0"/>
                        </a:rPr>
                        <a:t>Hrvatska udruga</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6</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smtClean="0">
                          <a:ln>
                            <a:noFill/>
                          </a:ln>
                          <a:solidFill>
                            <a:srgbClr val="FF0000"/>
                          </a:solidFill>
                          <a:effectLst/>
                          <a:latin typeface="Arial" charset="0"/>
                          <a:cs typeface="Times New Roman" pitchFamily="18" charset="0"/>
                        </a:rPr>
                        <a:t>6</a:t>
                      </a:r>
                      <a:endParaRPr kumimoji="0" lang="en-GB" sz="1000" b="1" i="0" u="none" strike="noStrike" cap="none" normalizeH="0" baseline="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18€</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648 €</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Slovenska udruga</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5</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6</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18€</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540 €</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Talijanska udruga</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4</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6</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18€</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432 €</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Austrijska udruga</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4</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6</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18€</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432 €</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gridSpan="4">
                  <a:txBody>
                    <a:bodyPr/>
                    <a:lstStyle/>
                    <a:p>
                      <a:pPr marL="0" marR="0" lvl="0" indent="0" algn="r" defTabSz="914400" rtl="0" eaLnBrk="1" fontAlgn="base" latinLnBrk="0" hangingPunct="1">
                        <a:lnSpc>
                          <a:spcPct val="100000"/>
                        </a:lnSpc>
                        <a:spcBef>
                          <a:spcPts val="400"/>
                        </a:spcBef>
                        <a:spcAft>
                          <a:spcPts val="300"/>
                        </a:spcAft>
                        <a:buClrTx/>
                        <a:buSzTx/>
                        <a:buFontTx/>
                        <a:buNone/>
                        <a:tabLst>
                          <a:tab pos="179388" algn="l"/>
                        </a:tabLst>
                      </a:pPr>
                      <a:r>
                        <a:rPr kumimoji="0" lang="en-GB" sz="900" b="0" i="1" u="none" strike="noStrike" cap="none" normalizeH="0" baseline="0" smtClean="0">
                          <a:ln>
                            <a:noFill/>
                          </a:ln>
                          <a:solidFill>
                            <a:schemeClr val="tx1"/>
                          </a:solidFill>
                          <a:effectLst/>
                          <a:latin typeface="Arial" charset="0"/>
                          <a:cs typeface="Times New Roman" pitchFamily="18" charset="0"/>
                        </a:rPr>
                        <a:t>TOTAL</a:t>
                      </a:r>
                      <a:endParaRPr kumimoji="0" lang="hr-HR" sz="900" b="0" i="1" u="none" strike="noStrike" cap="none" normalizeH="0" baseline="0" smtClean="0">
                        <a:ln>
                          <a:noFill/>
                        </a:ln>
                        <a:solidFill>
                          <a:schemeClr val="tx1"/>
                        </a:solidFill>
                        <a:effectLst/>
                        <a:latin typeface="Arial" charset="0"/>
                        <a:cs typeface="Times New Roman" pitchFamily="18" charset="0"/>
                      </a:endParaRPr>
                    </a:p>
                  </a:txBody>
                  <a:tcPr marL="35560" marR="3556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hr-HR"/>
                    </a:p>
                  </a:txBody>
                  <a:tcPr/>
                </a:tc>
                <a:tc hMerge="1">
                  <a:txBody>
                    <a:bodyPr/>
                    <a:lstStyle/>
                    <a:p>
                      <a:endParaRPr lang="hr-HR"/>
                    </a:p>
                  </a:txBody>
                  <a:tcPr/>
                </a:tc>
                <a:tc hMerge="1">
                  <a:txBody>
                    <a:bodyPr/>
                    <a:lstStyle/>
                    <a:p>
                      <a:endParaRPr lang="hr-HR"/>
                    </a:p>
                  </a:txBody>
                  <a:tcPr/>
                </a:tc>
                <a:tc>
                  <a:txBody>
                    <a:bodyPr/>
                    <a:lstStyle/>
                    <a:p>
                      <a:pPr marL="0" marR="0" lvl="0" indent="0" algn="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2052 €</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4" name="Oval 23"/>
          <p:cNvSpPr/>
          <p:nvPr/>
        </p:nvSpPr>
        <p:spPr>
          <a:xfrm>
            <a:off x="2357438" y="2286000"/>
            <a:ext cx="428625" cy="214313"/>
          </a:xfrm>
          <a:prstGeom prst="ellipse">
            <a:avLst/>
          </a:prstGeom>
          <a:noFill/>
          <a:ln>
            <a:solidFill>
              <a:srgbClr val="2FB1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r-HR"/>
          </a:p>
        </p:txBody>
      </p:sp>
      <p:sp>
        <p:nvSpPr>
          <p:cNvPr id="20" name="Oval 19"/>
          <p:cNvSpPr/>
          <p:nvPr/>
        </p:nvSpPr>
        <p:spPr>
          <a:xfrm>
            <a:off x="1643063" y="1143000"/>
            <a:ext cx="142875" cy="214313"/>
          </a:xfrm>
          <a:prstGeom prst="ellipse">
            <a:avLst/>
          </a:prstGeom>
          <a:noFill/>
          <a:ln>
            <a:solidFill>
              <a:srgbClr val="2FB1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r-HR"/>
          </a:p>
        </p:txBody>
      </p:sp>
      <p:graphicFrame>
        <p:nvGraphicFramePr>
          <p:cNvPr id="15" name="Table 14"/>
          <p:cNvGraphicFramePr>
            <a:graphicFrameLocks noGrp="1"/>
          </p:cNvGraphicFramePr>
          <p:nvPr/>
        </p:nvGraphicFramePr>
        <p:xfrm>
          <a:off x="214313" y="214313"/>
          <a:ext cx="5758180" cy="167640"/>
        </p:xfrm>
        <a:graphic>
          <a:graphicData uri="http://schemas.openxmlformats.org/drawingml/2006/table">
            <a:tbl>
              <a:tblPr/>
              <a:tblGrid>
                <a:gridCol w="4676775"/>
                <a:gridCol w="1081405"/>
              </a:tblGrid>
              <a:tr h="0">
                <a:tc>
                  <a:txBody>
                    <a:bodyPr/>
                    <a:lstStyle/>
                    <a:p>
                      <a:pPr>
                        <a:spcBef>
                          <a:spcPts val="400"/>
                        </a:spcBef>
                        <a:spcAft>
                          <a:spcPts val="300"/>
                        </a:spcAft>
                        <a:tabLst>
                          <a:tab pos="180340" algn="l"/>
                        </a:tabLst>
                      </a:pPr>
                      <a:r>
                        <a:rPr lang="en-GB" sz="1100" b="1" dirty="0">
                          <a:latin typeface="Arial"/>
                          <a:ea typeface="Times New Roman"/>
                          <a:cs typeface="Times New Roman"/>
                        </a:rPr>
                        <a:t>C. Calculation of grant request</a:t>
                      </a:r>
                      <a:endParaRPr lang="hr-HR" sz="1100" b="1" dirty="0">
                        <a:latin typeface="Arial"/>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spcBef>
                          <a:spcPts val="400"/>
                        </a:spcBef>
                        <a:spcAft>
                          <a:spcPts val="300"/>
                        </a:spcAft>
                        <a:tabLst>
                          <a:tab pos="180340" algn="l"/>
                        </a:tabLst>
                      </a:pPr>
                      <a:r>
                        <a:rPr lang="en-GB" sz="900" b="1" dirty="0">
                          <a:latin typeface="Arial"/>
                          <a:ea typeface="Times New Roman"/>
                          <a:cs typeface="Times New Roman"/>
                        </a:rPr>
                        <a:t>All items in </a:t>
                      </a:r>
                      <a:r>
                        <a:rPr lang="en-GB" sz="900" b="1" dirty="0" err="1">
                          <a:latin typeface="Arial"/>
                          <a:ea typeface="Times New Roman"/>
                          <a:cs typeface="Times New Roman"/>
                        </a:rPr>
                        <a:t>euros</a:t>
                      </a:r>
                      <a:endParaRPr lang="hr-HR" sz="900" b="1" dirty="0">
                        <a:latin typeface="Arial"/>
                        <a:ea typeface="Times New Roman"/>
                        <a:cs typeface="Times New Roman"/>
                      </a:endParaRPr>
                    </a:p>
                  </a:txBody>
                  <a:tcPr marL="35560" marR="3556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r>
            </a:tbl>
          </a:graphicData>
        </a:graphic>
      </p:graphicFrame>
      <p:graphicFrame>
        <p:nvGraphicFramePr>
          <p:cNvPr id="16" name="Table 15"/>
          <p:cNvGraphicFramePr>
            <a:graphicFrameLocks noGrp="1"/>
          </p:cNvGraphicFramePr>
          <p:nvPr/>
        </p:nvGraphicFramePr>
        <p:xfrm>
          <a:off x="214313" y="3357563"/>
          <a:ext cx="5761038" cy="304800"/>
        </p:xfrm>
        <a:graphic>
          <a:graphicData uri="http://schemas.openxmlformats.org/drawingml/2006/table">
            <a:tbl>
              <a:tblPr/>
              <a:tblGrid>
                <a:gridCol w="4679950"/>
                <a:gridCol w="1081088"/>
              </a:tblGrid>
              <a:tr h="0">
                <a:tc gridSpan="2">
                  <a:txBody>
                    <a:bodyPr/>
                    <a:lstStyle/>
                    <a:p>
                      <a:pPr marL="0" marR="0" lvl="0" indent="0" algn="l" defTabSz="914400" rtl="0" eaLnBrk="1" fontAlgn="base" latinLnBrk="0" hangingPunct="1">
                        <a:lnSpc>
                          <a:spcPct val="100000"/>
                        </a:lnSpc>
                        <a:spcBef>
                          <a:spcPts val="400"/>
                        </a:spcBef>
                        <a:spcAft>
                          <a:spcPts val="300"/>
                        </a:spcAft>
                        <a:buClrTx/>
                        <a:buSzTx/>
                        <a:buFontTx/>
                        <a:buNone/>
                        <a:tabLst>
                          <a:tab pos="179388" algn="l"/>
                        </a:tabLst>
                      </a:pPr>
                      <a:r>
                        <a:rPr kumimoji="0" lang="en-GB" sz="1000" b="1" i="1" u="none" strike="noStrike" cap="none" normalizeH="0" baseline="0" dirty="0" smtClean="0">
                          <a:ln>
                            <a:noFill/>
                          </a:ln>
                          <a:solidFill>
                            <a:schemeClr val="tx1"/>
                          </a:solidFill>
                          <a:effectLst/>
                          <a:latin typeface="Arial" charset="0"/>
                          <a:cs typeface="Times New Roman" pitchFamily="18" charset="0"/>
                        </a:rPr>
                        <a:t>Activity costs – lump sum calculation  </a:t>
                      </a:r>
                      <a:endParaRPr kumimoji="0" lang="hr-HR" sz="1000" b="1" i="1" u="none" strike="noStrike" cap="none" normalizeH="0" baseline="0" dirty="0" smtClean="0">
                        <a:ln>
                          <a:noFill/>
                        </a:ln>
                        <a:solidFill>
                          <a:schemeClr val="tx1"/>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c hMerge="1">
                  <a:txBody>
                    <a:bodyPr/>
                    <a:lstStyle/>
                    <a:p>
                      <a:endParaRPr lang="hr-HR"/>
                    </a:p>
                  </a:txBody>
                  <a:tcPr/>
                </a:tc>
              </a:tr>
              <a:tr h="0">
                <a:tc>
                  <a:txBody>
                    <a:bodyPr/>
                    <a:lstStyle/>
                    <a:p>
                      <a:pPr marL="0" marR="0" lvl="0" indent="0" algn="r" defTabSz="914400" rtl="0" eaLnBrk="1" fontAlgn="base" latinLnBrk="0" hangingPunct="1">
                        <a:lnSpc>
                          <a:spcPct val="100000"/>
                        </a:lnSpc>
                        <a:spcBef>
                          <a:spcPts val="400"/>
                        </a:spcBef>
                        <a:spcAft>
                          <a:spcPts val="300"/>
                        </a:spcAft>
                        <a:buClrTx/>
                        <a:buSzTx/>
                        <a:buFontTx/>
                        <a:buNone/>
                        <a:tabLst>
                          <a:tab pos="179388" algn="l"/>
                        </a:tabLst>
                      </a:pPr>
                      <a:r>
                        <a:rPr kumimoji="0" lang="en-GB" sz="800" b="0" i="1" u="none" strike="noStrike" cap="none" normalizeH="0" baseline="0" dirty="0" smtClean="0">
                          <a:ln>
                            <a:noFill/>
                          </a:ln>
                          <a:solidFill>
                            <a:schemeClr val="tx1"/>
                          </a:solidFill>
                          <a:effectLst/>
                          <a:latin typeface="Arial" charset="0"/>
                          <a:cs typeface="Times New Roman" pitchFamily="18" charset="0"/>
                        </a:rPr>
                        <a:t>Subtotal</a:t>
                      </a:r>
                      <a:r>
                        <a:rPr kumimoji="0" lang="en-GB" sz="900" b="0" i="1" u="none" strike="noStrike" cap="none" normalizeH="0" baseline="0" dirty="0" smtClean="0">
                          <a:ln>
                            <a:noFill/>
                          </a:ln>
                          <a:solidFill>
                            <a:schemeClr val="tx1"/>
                          </a:solidFill>
                          <a:effectLst/>
                          <a:latin typeface="Arial" charset="0"/>
                          <a:cs typeface="Times New Roman" pitchFamily="18" charset="0"/>
                        </a:rPr>
                        <a:t> </a:t>
                      </a:r>
                      <a:endParaRPr kumimoji="0" lang="hr-HR" sz="900" b="0" i="1" u="none" strike="noStrike" cap="none" normalizeH="0" baseline="0" dirty="0" smtClean="0">
                        <a:ln>
                          <a:noFill/>
                        </a:ln>
                        <a:solidFill>
                          <a:schemeClr val="tx1"/>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1200 €</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7" name="Table 16"/>
          <p:cNvGraphicFramePr>
            <a:graphicFrameLocks noGrp="1"/>
          </p:cNvGraphicFramePr>
          <p:nvPr/>
        </p:nvGraphicFramePr>
        <p:xfrm>
          <a:off x="214313" y="3857625"/>
          <a:ext cx="5757863" cy="1310640"/>
        </p:xfrm>
        <a:graphic>
          <a:graphicData uri="http://schemas.openxmlformats.org/drawingml/2006/table">
            <a:tbl>
              <a:tblPr/>
              <a:tblGrid>
                <a:gridCol w="2879725"/>
                <a:gridCol w="1076325"/>
                <a:gridCol w="720725"/>
                <a:gridCol w="1081088"/>
              </a:tblGrid>
              <a:tr h="0">
                <a:tc gridSpan="4">
                  <a:txBody>
                    <a:bodyPr/>
                    <a:lstStyle/>
                    <a:p>
                      <a:pPr marL="0" marR="0" lvl="0" indent="0" algn="l" defTabSz="914400" rtl="0" eaLnBrk="1" fontAlgn="base" latinLnBrk="0" hangingPunct="1">
                        <a:lnSpc>
                          <a:spcPct val="100000"/>
                        </a:lnSpc>
                        <a:spcBef>
                          <a:spcPts val="400"/>
                        </a:spcBef>
                        <a:spcAft>
                          <a:spcPts val="300"/>
                        </a:spcAft>
                        <a:buClrTx/>
                        <a:buSzTx/>
                        <a:buFontTx/>
                        <a:buNone/>
                        <a:tabLst>
                          <a:tab pos="179388" algn="l"/>
                        </a:tabLst>
                      </a:pPr>
                      <a:r>
                        <a:rPr kumimoji="0" lang="en-GB" sz="1000" b="1" i="1" u="none" strike="noStrike" cap="none" normalizeH="0" baseline="0" dirty="0" smtClean="0">
                          <a:ln>
                            <a:noFill/>
                          </a:ln>
                          <a:solidFill>
                            <a:schemeClr val="tx1"/>
                          </a:solidFill>
                          <a:effectLst/>
                          <a:latin typeface="Arial" charset="0"/>
                          <a:cs typeface="Times New Roman" pitchFamily="18" charset="0"/>
                        </a:rPr>
                        <a:t>Activity costs – scale of unit cost calculation (including experts and support staff)</a:t>
                      </a:r>
                      <a:endParaRPr kumimoji="0" lang="hr-HR" sz="1000" b="1" i="1" u="none" strike="noStrike" cap="none" normalizeH="0" baseline="0" dirty="0" smtClean="0">
                        <a:ln>
                          <a:noFill/>
                        </a:ln>
                        <a:solidFill>
                          <a:schemeClr val="tx1"/>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c hMerge="1">
                  <a:txBody>
                    <a:bodyPr/>
                    <a:lstStyle/>
                    <a:p>
                      <a:endParaRPr lang="hr-HR"/>
                    </a:p>
                  </a:txBody>
                  <a:tcPr/>
                </a:tc>
                <a:tc hMerge="1">
                  <a:txBody>
                    <a:bodyPr/>
                    <a:lstStyle/>
                    <a:p>
                      <a:endParaRPr lang="hr-HR"/>
                    </a:p>
                  </a:txBody>
                  <a:tcPr/>
                </a:tc>
                <a:tc hMerge="1">
                  <a:txBody>
                    <a:bodyPr/>
                    <a:lstStyle/>
                    <a:p>
                      <a:endParaRPr lang="hr-HR"/>
                    </a:p>
                  </a:txBody>
                  <a:tcPr/>
                </a:tc>
              </a:tr>
              <a:tr h="0">
                <a:tc>
                  <a:txBody>
                    <a:bodyPr/>
                    <a:lstStyle/>
                    <a:p>
                      <a:pPr marL="0" marR="0" lvl="0" indent="0" algn="ctr" defTabSz="914400" rtl="0" eaLnBrk="1" fontAlgn="base" latinLnBrk="0" hangingPunct="1">
                        <a:lnSpc>
                          <a:spcPct val="100000"/>
                        </a:lnSpc>
                        <a:spcBef>
                          <a:spcPts val="400"/>
                        </a:spcBef>
                        <a:spcAft>
                          <a:spcPts val="400"/>
                        </a:spcAft>
                        <a:buClrTx/>
                        <a:buSzTx/>
                        <a:buFontTx/>
                        <a:buNone/>
                        <a:tabLst>
                          <a:tab pos="179388" algn="l"/>
                        </a:tabLst>
                      </a:pPr>
                      <a:r>
                        <a:rPr kumimoji="0" lang="en-GB" sz="800" b="0" i="0" u="none" strike="noStrike" cap="none" normalizeH="0" baseline="0" smtClean="0">
                          <a:ln>
                            <a:noFill/>
                          </a:ln>
                          <a:solidFill>
                            <a:schemeClr val="tx1"/>
                          </a:solidFill>
                          <a:effectLst/>
                          <a:latin typeface="Arial" charset="0"/>
                          <a:cs typeface="Times New Roman" pitchFamily="18" charset="0"/>
                        </a:rPr>
                        <a:t>Promoter</a:t>
                      </a:r>
                      <a:endParaRPr kumimoji="0" lang="hr-HR" sz="800" b="0" i="0" u="none" strike="noStrike" cap="none" normalizeH="0" baseline="0" smtClean="0">
                        <a:ln>
                          <a:noFill/>
                        </a:ln>
                        <a:solidFill>
                          <a:schemeClr val="tx1"/>
                        </a:solidFill>
                        <a:effectLst/>
                        <a:latin typeface="Arial" charset="0"/>
                        <a:cs typeface="Times New Roman" pitchFamily="18" charset="0"/>
                      </a:endParaRPr>
                    </a:p>
                  </a:txBody>
                  <a:tcPr marL="35560" marR="355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400"/>
                        </a:spcBef>
                        <a:spcAft>
                          <a:spcPts val="400"/>
                        </a:spcAft>
                        <a:buClrTx/>
                        <a:buSzTx/>
                        <a:buFontTx/>
                        <a:buNone/>
                        <a:tabLst>
                          <a:tab pos="179388" algn="l"/>
                        </a:tabLst>
                      </a:pPr>
                      <a:r>
                        <a:rPr kumimoji="0" lang="en-GB" sz="800" b="0" i="0" u="none" strike="noStrike" cap="none" normalizeH="0" baseline="0" smtClean="0">
                          <a:ln>
                            <a:noFill/>
                          </a:ln>
                          <a:solidFill>
                            <a:schemeClr val="tx1"/>
                          </a:solidFill>
                          <a:effectLst/>
                          <a:latin typeface="Arial" charset="0"/>
                          <a:cs typeface="Times New Roman" pitchFamily="18" charset="0"/>
                        </a:rPr>
                        <a:t>Number of persons </a:t>
                      </a:r>
                      <a:endParaRPr kumimoji="0" lang="hr-HR" sz="800" b="0" i="0" u="none" strike="noStrike" cap="none" normalizeH="0" baseline="0" smtClean="0">
                        <a:ln>
                          <a:noFill/>
                        </a:ln>
                        <a:solidFill>
                          <a:schemeClr val="tx1"/>
                        </a:solidFill>
                        <a:effectLst/>
                        <a:latin typeface="Arial" charset="0"/>
                        <a:cs typeface="Times New Roman" pitchFamily="18" charset="0"/>
                      </a:endParaRPr>
                    </a:p>
                  </a:txBody>
                  <a:tcPr marL="35560" marR="355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400"/>
                        </a:spcBef>
                        <a:spcAft>
                          <a:spcPts val="400"/>
                        </a:spcAft>
                        <a:buClrTx/>
                        <a:buSzTx/>
                        <a:buFontTx/>
                        <a:buNone/>
                        <a:tabLst>
                          <a:tab pos="179388" algn="l"/>
                        </a:tabLst>
                      </a:pPr>
                      <a:r>
                        <a:rPr kumimoji="0" lang="en-GB" sz="800" b="0" i="0" u="none" strike="noStrike" cap="none" normalizeH="0" baseline="0" smtClean="0">
                          <a:ln>
                            <a:noFill/>
                          </a:ln>
                          <a:solidFill>
                            <a:schemeClr val="tx1"/>
                          </a:solidFill>
                          <a:effectLst/>
                          <a:latin typeface="Arial" charset="0"/>
                          <a:cs typeface="Times New Roman" pitchFamily="18" charset="0"/>
                        </a:rPr>
                        <a:t>Unit cost </a:t>
                      </a:r>
                      <a:br>
                        <a:rPr kumimoji="0" lang="en-GB" sz="800" b="0" i="0" u="none" strike="noStrike" cap="none" normalizeH="0" baseline="0" smtClean="0">
                          <a:ln>
                            <a:noFill/>
                          </a:ln>
                          <a:solidFill>
                            <a:schemeClr val="tx1"/>
                          </a:solidFill>
                          <a:effectLst/>
                          <a:latin typeface="Arial" charset="0"/>
                          <a:cs typeface="Times New Roman" pitchFamily="18" charset="0"/>
                        </a:rPr>
                      </a:br>
                      <a:r>
                        <a:rPr kumimoji="0" lang="en-GB" sz="800" b="0" i="0" u="none" strike="noStrike" cap="none" normalizeH="0" baseline="0" smtClean="0">
                          <a:ln>
                            <a:noFill/>
                          </a:ln>
                          <a:solidFill>
                            <a:schemeClr val="tx1"/>
                          </a:solidFill>
                          <a:effectLst/>
                          <a:latin typeface="Arial" charset="0"/>
                          <a:cs typeface="Times New Roman" pitchFamily="18" charset="0"/>
                        </a:rPr>
                        <a:t>per person</a:t>
                      </a:r>
                      <a:endParaRPr kumimoji="0" lang="hr-HR" sz="800" b="0" i="0" u="none" strike="noStrike" cap="none" normalizeH="0" baseline="0" smtClean="0">
                        <a:ln>
                          <a:noFill/>
                        </a:ln>
                        <a:solidFill>
                          <a:schemeClr val="tx1"/>
                        </a:solidFill>
                        <a:effectLst/>
                        <a:latin typeface="Arial" charset="0"/>
                        <a:cs typeface="Times New Roman" pitchFamily="18" charset="0"/>
                      </a:endParaRPr>
                    </a:p>
                  </a:txBody>
                  <a:tcPr marL="35560" marR="355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400"/>
                        </a:spcBef>
                        <a:spcAft>
                          <a:spcPts val="400"/>
                        </a:spcAft>
                        <a:buClrTx/>
                        <a:buSzTx/>
                        <a:buFontTx/>
                        <a:buNone/>
                        <a:tabLst>
                          <a:tab pos="179388" algn="l"/>
                        </a:tabLst>
                      </a:pPr>
                      <a:r>
                        <a:rPr kumimoji="0" lang="en-GB" sz="800" b="0" i="0" u="none" strike="noStrike" cap="none" normalizeH="0" baseline="0" smtClean="0">
                          <a:ln>
                            <a:noFill/>
                          </a:ln>
                          <a:solidFill>
                            <a:schemeClr val="tx1"/>
                          </a:solidFill>
                          <a:effectLst/>
                          <a:latin typeface="Arial" charset="0"/>
                          <a:cs typeface="Times New Roman" pitchFamily="18" charset="0"/>
                        </a:rPr>
                        <a:t>Amount </a:t>
                      </a:r>
                      <a:endParaRPr kumimoji="0" lang="hr-HR" sz="800" b="0" i="0" u="none" strike="noStrike" cap="none" normalizeH="0" baseline="0" smtClean="0">
                        <a:ln>
                          <a:noFill/>
                        </a:ln>
                        <a:solidFill>
                          <a:schemeClr val="tx1"/>
                        </a:solidFill>
                        <a:effectLst/>
                        <a:latin typeface="Arial" charset="0"/>
                        <a:cs typeface="Times New Roman" pitchFamily="18" charset="0"/>
                      </a:endParaRPr>
                    </a:p>
                  </a:txBody>
                  <a:tcPr marL="35560" marR="355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Hrvatska udruga</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6</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50€</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300€</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Slovenska udruga</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5</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50€</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250€</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Talijanska udruga</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4</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50€</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200€</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Austrijska udruga</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4</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50€</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200€</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gridSpan="3">
                  <a:txBody>
                    <a:bodyPr/>
                    <a:lstStyle/>
                    <a:p>
                      <a:pPr marL="0" marR="0" lvl="0" indent="0" algn="r" defTabSz="914400" rtl="0" eaLnBrk="1" fontAlgn="base" latinLnBrk="0" hangingPunct="1">
                        <a:lnSpc>
                          <a:spcPct val="100000"/>
                        </a:lnSpc>
                        <a:spcBef>
                          <a:spcPts val="400"/>
                        </a:spcBef>
                        <a:spcAft>
                          <a:spcPts val="300"/>
                        </a:spcAft>
                        <a:buClrTx/>
                        <a:buSzTx/>
                        <a:buFontTx/>
                        <a:buNone/>
                        <a:tabLst>
                          <a:tab pos="179388" algn="l"/>
                        </a:tabLst>
                      </a:pPr>
                      <a:r>
                        <a:rPr kumimoji="0" lang="en-GB" sz="800" b="0" i="1" u="none" strike="noStrike" cap="none" normalizeH="0" baseline="0" dirty="0" smtClean="0">
                          <a:ln>
                            <a:noFill/>
                          </a:ln>
                          <a:solidFill>
                            <a:schemeClr val="tx1"/>
                          </a:solidFill>
                          <a:effectLst/>
                          <a:latin typeface="Arial" charset="0"/>
                          <a:cs typeface="Times New Roman" pitchFamily="18" charset="0"/>
                        </a:rPr>
                        <a:t>Subtotal</a:t>
                      </a:r>
                      <a:endParaRPr kumimoji="0" lang="hr-HR" sz="800" b="0" i="1" u="none" strike="noStrike" cap="none" normalizeH="0" baseline="0" dirty="0" smtClean="0">
                        <a:ln>
                          <a:noFill/>
                        </a:ln>
                        <a:solidFill>
                          <a:schemeClr val="tx1"/>
                        </a:solidFill>
                        <a:effectLst/>
                        <a:latin typeface="Arial" charset="0"/>
                        <a:cs typeface="Times New Roman" pitchFamily="18" charset="0"/>
                      </a:endParaRPr>
                    </a:p>
                  </a:txBody>
                  <a:tcPr marL="35560" marR="3556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hr-HR"/>
                    </a:p>
                  </a:txBody>
                  <a:tcPr/>
                </a:tc>
                <a:tc hMerge="1">
                  <a:txBody>
                    <a:bodyPr/>
                    <a:lstStyle/>
                    <a:p>
                      <a:endParaRPr lang="hr-HR"/>
                    </a:p>
                  </a:txBody>
                  <a:tcPr/>
                </a:tc>
                <a:tc>
                  <a:txBody>
                    <a:bodyPr/>
                    <a:lstStyle/>
                    <a:p>
                      <a:pPr marL="0" marR="0" lvl="0" indent="0" algn="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950€</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gridSpan="3">
                  <a:txBody>
                    <a:bodyPr/>
                    <a:lstStyle/>
                    <a:p>
                      <a:pPr marL="0" marR="0" lvl="0" indent="0" algn="r" defTabSz="914400" rtl="0" eaLnBrk="1" fontAlgn="base" latinLnBrk="0" hangingPunct="1">
                        <a:lnSpc>
                          <a:spcPct val="100000"/>
                        </a:lnSpc>
                        <a:spcBef>
                          <a:spcPts val="400"/>
                        </a:spcBef>
                        <a:spcAft>
                          <a:spcPts val="300"/>
                        </a:spcAft>
                        <a:buClrTx/>
                        <a:buSzTx/>
                        <a:buFontTx/>
                        <a:buNone/>
                        <a:tabLst>
                          <a:tab pos="179388" algn="l"/>
                        </a:tabLst>
                      </a:pPr>
                      <a:r>
                        <a:rPr kumimoji="0" lang="en-GB" sz="900" b="0" i="1" u="none" strike="noStrike" cap="none" normalizeH="0" baseline="0" smtClean="0">
                          <a:ln>
                            <a:noFill/>
                          </a:ln>
                          <a:solidFill>
                            <a:schemeClr val="tx1"/>
                          </a:solidFill>
                          <a:effectLst/>
                          <a:latin typeface="Arial" charset="0"/>
                          <a:cs typeface="Times New Roman" pitchFamily="18" charset="0"/>
                        </a:rPr>
                        <a:t>TOTAL ACTIVITY COSTS</a:t>
                      </a:r>
                      <a:endParaRPr kumimoji="0" lang="hr-HR" sz="900" b="0" i="1" u="none" strike="noStrike" cap="none" normalizeH="0" baseline="0" smtClean="0">
                        <a:ln>
                          <a:noFill/>
                        </a:ln>
                        <a:solidFill>
                          <a:schemeClr val="tx1"/>
                        </a:solidFill>
                        <a:effectLst/>
                        <a:latin typeface="Arial" charset="0"/>
                        <a:cs typeface="Times New Roman" pitchFamily="18" charset="0"/>
                      </a:endParaRPr>
                    </a:p>
                  </a:txBody>
                  <a:tcPr marL="35560" marR="35560"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hr-HR"/>
                    </a:p>
                  </a:txBody>
                  <a:tcPr/>
                </a:tc>
                <a:tc hMerge="1">
                  <a:txBody>
                    <a:bodyPr/>
                    <a:lstStyle/>
                    <a:p>
                      <a:endParaRPr lang="hr-HR"/>
                    </a:p>
                  </a:txBody>
                  <a:tcPr/>
                </a:tc>
                <a:tc>
                  <a:txBody>
                    <a:bodyPr/>
                    <a:lstStyle/>
                    <a:p>
                      <a:pPr marL="0" marR="0" lvl="0" indent="0" algn="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2150€</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8" name="Table 17"/>
          <p:cNvGraphicFramePr>
            <a:graphicFrameLocks noGrp="1"/>
          </p:cNvGraphicFramePr>
          <p:nvPr/>
        </p:nvGraphicFramePr>
        <p:xfrm>
          <a:off x="214313" y="5357813"/>
          <a:ext cx="5761038" cy="548640"/>
        </p:xfrm>
        <a:graphic>
          <a:graphicData uri="http://schemas.openxmlformats.org/drawingml/2006/table">
            <a:tbl>
              <a:tblPr/>
              <a:tblGrid>
                <a:gridCol w="2339975"/>
                <a:gridCol w="2339975"/>
                <a:gridCol w="1081088"/>
              </a:tblGrid>
              <a:tr h="0">
                <a:tc gridSpan="3">
                  <a:txBody>
                    <a:bodyPr/>
                    <a:lstStyle/>
                    <a:p>
                      <a:pPr marL="0" marR="0" lvl="0" indent="0" algn="l" defTabSz="914400" rtl="0" eaLnBrk="1" fontAlgn="base" latinLnBrk="0" hangingPunct="1">
                        <a:lnSpc>
                          <a:spcPct val="100000"/>
                        </a:lnSpc>
                        <a:spcBef>
                          <a:spcPts val="400"/>
                        </a:spcBef>
                        <a:spcAft>
                          <a:spcPts val="300"/>
                        </a:spcAft>
                        <a:buClrTx/>
                        <a:buSzTx/>
                        <a:buFontTx/>
                        <a:buNone/>
                        <a:tabLst>
                          <a:tab pos="179388" algn="l"/>
                        </a:tabLst>
                      </a:pPr>
                      <a:r>
                        <a:rPr kumimoji="0" lang="en-GB" sz="1000" b="1" i="1" u="none" strike="noStrike" cap="none" normalizeH="0" baseline="0" dirty="0" smtClean="0">
                          <a:ln>
                            <a:noFill/>
                          </a:ln>
                          <a:solidFill>
                            <a:schemeClr val="tx1"/>
                          </a:solidFill>
                          <a:effectLst/>
                          <a:latin typeface="Arial" charset="0"/>
                          <a:cs typeface="Times New Roman" pitchFamily="18" charset="0"/>
                        </a:rPr>
                        <a:t>Training tools  – scale of unit cost calculation  (if applicable) </a:t>
                      </a:r>
                      <a:endParaRPr kumimoji="0" lang="hr-HR" sz="1000" b="1" i="1" u="none" strike="noStrike" cap="none" normalizeH="0" baseline="0" dirty="0" smtClean="0">
                        <a:ln>
                          <a:noFill/>
                        </a:ln>
                        <a:solidFill>
                          <a:schemeClr val="tx1"/>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c hMerge="1">
                  <a:txBody>
                    <a:bodyPr/>
                    <a:lstStyle/>
                    <a:p>
                      <a:endParaRPr lang="hr-HR"/>
                    </a:p>
                  </a:txBody>
                  <a:tcPr/>
                </a:tc>
                <a:tc hMerge="1">
                  <a:txBody>
                    <a:bodyPr/>
                    <a:lstStyle/>
                    <a:p>
                      <a:endParaRPr lang="hr-HR"/>
                    </a:p>
                  </a:txBody>
                  <a:tcPr/>
                </a:tc>
              </a:tr>
              <a:tr h="0">
                <a:tc>
                  <a:txBody>
                    <a:bodyPr/>
                    <a:lstStyle/>
                    <a:p>
                      <a:pPr marL="0" marR="0" lvl="0" indent="0" algn="ctr" defTabSz="914400" rtl="0" eaLnBrk="1" fontAlgn="base" latinLnBrk="0" hangingPunct="1">
                        <a:lnSpc>
                          <a:spcPct val="100000"/>
                        </a:lnSpc>
                        <a:spcBef>
                          <a:spcPts val="400"/>
                        </a:spcBef>
                        <a:spcAft>
                          <a:spcPts val="400"/>
                        </a:spcAft>
                        <a:buClrTx/>
                        <a:buSzTx/>
                        <a:buFontTx/>
                        <a:buNone/>
                        <a:tabLst>
                          <a:tab pos="179388" algn="l"/>
                        </a:tabLst>
                      </a:pPr>
                      <a:r>
                        <a:rPr kumimoji="0" lang="en-GB" sz="800" b="0" i="0" u="none" strike="noStrike" cap="none" normalizeH="0" baseline="0" smtClean="0">
                          <a:ln>
                            <a:noFill/>
                          </a:ln>
                          <a:solidFill>
                            <a:schemeClr val="tx1"/>
                          </a:solidFill>
                          <a:effectLst/>
                          <a:latin typeface="Arial" charset="0"/>
                          <a:cs typeface="Times New Roman" pitchFamily="18" charset="0"/>
                        </a:rPr>
                        <a:t>Number of days</a:t>
                      </a:r>
                      <a:endParaRPr kumimoji="0" lang="hr-HR" sz="800" b="0" i="0" u="none" strike="noStrike" cap="none" normalizeH="0" baseline="0" smtClean="0">
                        <a:ln>
                          <a:noFill/>
                        </a:ln>
                        <a:solidFill>
                          <a:schemeClr val="tx1"/>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400"/>
                        </a:spcBef>
                        <a:spcAft>
                          <a:spcPts val="400"/>
                        </a:spcAft>
                        <a:buClrTx/>
                        <a:buSzTx/>
                        <a:buFontTx/>
                        <a:buNone/>
                        <a:tabLst>
                          <a:tab pos="179388" algn="l"/>
                        </a:tabLst>
                      </a:pPr>
                      <a:r>
                        <a:rPr kumimoji="0" lang="en-GB" sz="800" b="0" i="0" u="none" strike="noStrike" cap="none" normalizeH="0" baseline="0" smtClean="0">
                          <a:ln>
                            <a:noFill/>
                          </a:ln>
                          <a:solidFill>
                            <a:schemeClr val="tx1"/>
                          </a:solidFill>
                          <a:effectLst/>
                          <a:latin typeface="Arial" charset="0"/>
                          <a:cs typeface="Times New Roman" pitchFamily="18" charset="0"/>
                        </a:rPr>
                        <a:t>Unit cost per day</a:t>
                      </a:r>
                      <a:endParaRPr kumimoji="0" lang="hr-HR" sz="800" b="0" i="0" u="none" strike="noStrike" cap="none" normalizeH="0" baseline="0" smtClean="0">
                        <a:ln>
                          <a:noFill/>
                        </a:ln>
                        <a:solidFill>
                          <a:schemeClr val="tx1"/>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400"/>
                        </a:spcBef>
                        <a:spcAft>
                          <a:spcPts val="400"/>
                        </a:spcAft>
                        <a:buClrTx/>
                        <a:buSzTx/>
                        <a:buFontTx/>
                        <a:buNone/>
                        <a:tabLst>
                          <a:tab pos="179388" algn="l"/>
                        </a:tabLst>
                      </a:pPr>
                      <a:r>
                        <a:rPr kumimoji="0" lang="en-GB" sz="800" b="0" i="0" u="none" strike="noStrike" cap="none" normalizeH="0" baseline="0" smtClean="0">
                          <a:ln>
                            <a:noFill/>
                          </a:ln>
                          <a:solidFill>
                            <a:schemeClr val="tx1"/>
                          </a:solidFill>
                          <a:effectLst/>
                          <a:latin typeface="Arial" charset="0"/>
                          <a:cs typeface="Times New Roman" pitchFamily="18" charset="0"/>
                        </a:rPr>
                        <a:t>Amount </a:t>
                      </a:r>
                      <a:endParaRPr kumimoji="0" lang="hr-HR" sz="800" b="0" i="0" u="none" strike="noStrike" cap="none" normalizeH="0" baseline="0" smtClean="0">
                        <a:ln>
                          <a:noFill/>
                        </a:ln>
                        <a:solidFill>
                          <a:schemeClr val="tx1"/>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ts val="400"/>
                        </a:spcBef>
                        <a:spcAft>
                          <a:spcPts val="400"/>
                        </a:spcAft>
                        <a:buClrTx/>
                        <a:buSzTx/>
                        <a:buFontTx/>
                        <a:buNone/>
                        <a:tabLst>
                          <a:tab pos="179388" algn="l"/>
                        </a:tabLst>
                      </a:pPr>
                      <a:r>
                        <a:rPr kumimoji="0" lang="hr-HR" sz="800" b="1" i="0" u="none" strike="noStrike" cap="none" normalizeH="0" baseline="0" dirty="0" smtClean="0">
                          <a:ln>
                            <a:noFill/>
                          </a:ln>
                          <a:solidFill>
                            <a:srgbClr val="FF0000"/>
                          </a:solidFill>
                          <a:effectLst/>
                          <a:latin typeface="Arial" charset="0"/>
                          <a:cs typeface="Times New Roman" pitchFamily="18" charset="0"/>
                        </a:rPr>
                        <a:t>6</a:t>
                      </a:r>
                      <a:endParaRPr kumimoji="0" lang="en-GB" sz="8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400"/>
                        </a:spcBef>
                        <a:spcAft>
                          <a:spcPts val="400"/>
                        </a:spcAft>
                        <a:buClrTx/>
                        <a:buSzTx/>
                        <a:buFontTx/>
                        <a:buNone/>
                        <a:tabLst>
                          <a:tab pos="179388" algn="l"/>
                        </a:tabLst>
                      </a:pPr>
                      <a:r>
                        <a:rPr kumimoji="0" lang="hr-HR" sz="800" b="1" i="0" u="none" strike="noStrike" cap="none" normalizeH="0" baseline="0" dirty="0" smtClean="0">
                          <a:ln>
                            <a:noFill/>
                          </a:ln>
                          <a:solidFill>
                            <a:srgbClr val="FF0000"/>
                          </a:solidFill>
                          <a:effectLst/>
                          <a:latin typeface="Arial" charset="0"/>
                          <a:cs typeface="Times New Roman" pitchFamily="18" charset="0"/>
                        </a:rPr>
                        <a:t>350€</a:t>
                      </a:r>
                      <a:endParaRPr kumimoji="0" lang="en-GB" sz="8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400"/>
                        </a:spcBef>
                        <a:spcAft>
                          <a:spcPts val="400"/>
                        </a:spcAft>
                        <a:buClrTx/>
                        <a:buSzTx/>
                        <a:buFontTx/>
                        <a:buNone/>
                        <a:tabLst>
                          <a:tab pos="179388" algn="l"/>
                        </a:tabLst>
                      </a:pPr>
                      <a:r>
                        <a:rPr kumimoji="0" lang="hr-HR" sz="800" b="1" i="0" u="none" strike="noStrike" cap="none" normalizeH="0" baseline="0" dirty="0" smtClean="0">
                          <a:ln>
                            <a:noFill/>
                          </a:ln>
                          <a:solidFill>
                            <a:srgbClr val="FF0000"/>
                          </a:solidFill>
                          <a:effectLst/>
                          <a:latin typeface="Arial" charset="0"/>
                          <a:cs typeface="Times New Roman" pitchFamily="18" charset="0"/>
                        </a:rPr>
                        <a:t>2100€</a:t>
                      </a:r>
                      <a:endParaRPr kumimoji="0" lang="en-GB" sz="8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gridSpan="2">
                  <a:txBody>
                    <a:bodyPr/>
                    <a:lstStyle/>
                    <a:p>
                      <a:pPr marL="0" marR="0" lvl="0" indent="0" algn="r" defTabSz="914400" rtl="0" eaLnBrk="1" fontAlgn="base" latinLnBrk="0" hangingPunct="1">
                        <a:lnSpc>
                          <a:spcPct val="100000"/>
                        </a:lnSpc>
                        <a:spcBef>
                          <a:spcPts val="400"/>
                        </a:spcBef>
                        <a:spcAft>
                          <a:spcPts val="300"/>
                        </a:spcAft>
                        <a:buClrTx/>
                        <a:buSzTx/>
                        <a:buFontTx/>
                        <a:buNone/>
                        <a:tabLst>
                          <a:tab pos="179388" algn="l"/>
                        </a:tabLst>
                      </a:pPr>
                      <a:r>
                        <a:rPr kumimoji="0" lang="en-GB" sz="900" b="0" i="1" u="none" strike="noStrike" cap="none" normalizeH="0" baseline="0" smtClean="0">
                          <a:ln>
                            <a:noFill/>
                          </a:ln>
                          <a:solidFill>
                            <a:schemeClr val="tx1"/>
                          </a:solidFill>
                          <a:effectLst/>
                          <a:latin typeface="Arial" charset="0"/>
                          <a:cs typeface="Times New Roman" pitchFamily="18" charset="0"/>
                        </a:rPr>
                        <a:t>TOTAL </a:t>
                      </a:r>
                      <a:endParaRPr kumimoji="0" lang="hr-HR" sz="900" b="0" i="1" u="none" strike="noStrike" cap="none" normalizeH="0" baseline="0" smtClean="0">
                        <a:ln>
                          <a:noFill/>
                        </a:ln>
                        <a:solidFill>
                          <a:schemeClr val="tx1"/>
                        </a:solidFill>
                        <a:effectLst/>
                        <a:latin typeface="Arial" charset="0"/>
                        <a:cs typeface="Times New Roman" pitchFamily="18" charset="0"/>
                      </a:endParaRPr>
                    </a:p>
                  </a:txBody>
                  <a:tcPr marL="35560" marR="3556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hr-HR"/>
                    </a:p>
                  </a:txBody>
                  <a:tcPr/>
                </a:tc>
                <a:tc>
                  <a:txBody>
                    <a:bodyPr/>
                    <a:lstStyle/>
                    <a:p>
                      <a:pPr marL="0" marR="0" lvl="0" indent="0" algn="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2100€</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9" name="Table 18"/>
          <p:cNvGraphicFramePr>
            <a:graphicFrameLocks noGrp="1"/>
          </p:cNvGraphicFramePr>
          <p:nvPr/>
        </p:nvGraphicFramePr>
        <p:xfrm>
          <a:off x="214313" y="6000750"/>
          <a:ext cx="5757863" cy="701040"/>
        </p:xfrm>
        <a:graphic>
          <a:graphicData uri="http://schemas.openxmlformats.org/drawingml/2006/table">
            <a:tbl>
              <a:tblPr/>
              <a:tblGrid>
                <a:gridCol w="4676775"/>
                <a:gridCol w="1081088"/>
              </a:tblGrid>
              <a:tr h="0">
                <a:tc gridSpan="2">
                  <a:txBody>
                    <a:bodyPr/>
                    <a:lstStyle/>
                    <a:p>
                      <a:pPr marL="0" marR="0" lvl="0" indent="0" algn="l" defTabSz="914400" rtl="0" eaLnBrk="1" fontAlgn="base" latinLnBrk="0" hangingPunct="1">
                        <a:lnSpc>
                          <a:spcPct val="100000"/>
                        </a:lnSpc>
                        <a:spcBef>
                          <a:spcPts val="400"/>
                        </a:spcBef>
                        <a:spcAft>
                          <a:spcPts val="300"/>
                        </a:spcAft>
                        <a:buClrTx/>
                        <a:buSzTx/>
                        <a:buFontTx/>
                        <a:buNone/>
                        <a:tabLst>
                          <a:tab pos="179388" algn="l"/>
                        </a:tabLst>
                      </a:pPr>
                      <a:r>
                        <a:rPr kumimoji="0" lang="en-GB" sz="1000" b="1" i="1" u="none" strike="noStrike" cap="none" normalizeH="0" baseline="0" smtClean="0">
                          <a:ln>
                            <a:noFill/>
                          </a:ln>
                          <a:solidFill>
                            <a:schemeClr val="tx1"/>
                          </a:solidFill>
                          <a:effectLst/>
                          <a:latin typeface="Arial" charset="0"/>
                          <a:cs typeface="Times New Roman" pitchFamily="18" charset="0"/>
                        </a:rPr>
                        <a:t>Exceptional costs  (if applicable)</a:t>
                      </a:r>
                      <a:endParaRPr kumimoji="0" lang="hr-HR" sz="1000" b="1" i="1" u="none" strike="noStrike" cap="none" normalizeH="0" baseline="0" smtClean="0">
                        <a:ln>
                          <a:noFill/>
                        </a:ln>
                        <a:solidFill>
                          <a:schemeClr val="tx1"/>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c hMerge="1">
                  <a:txBody>
                    <a:bodyPr/>
                    <a:lstStyle/>
                    <a:p>
                      <a:endParaRPr lang="hr-HR"/>
                    </a:p>
                  </a:txBody>
                  <a:tcPr/>
                </a:tc>
              </a:tr>
              <a:tr h="0">
                <a:tc gridSpan="2">
                  <a:txBody>
                    <a:bodyPr/>
                    <a:lstStyle/>
                    <a:p>
                      <a:pPr marL="0" marR="0" lvl="0" indent="0" algn="l" defTabSz="914400" rtl="0" eaLnBrk="1" fontAlgn="base" latinLnBrk="0" hangingPunct="1">
                        <a:lnSpc>
                          <a:spcPct val="100000"/>
                        </a:lnSpc>
                        <a:spcBef>
                          <a:spcPts val="300"/>
                        </a:spcBef>
                        <a:spcAft>
                          <a:spcPts val="500"/>
                        </a:spcAft>
                        <a:buClrTx/>
                        <a:buSzTx/>
                        <a:buFontTx/>
                        <a:buNone/>
                        <a:tabLst>
                          <a:tab pos="179388" algn="l"/>
                        </a:tabLst>
                      </a:pPr>
                      <a:r>
                        <a:rPr kumimoji="0" lang="en-GB" sz="800" b="0" i="1" u="none" strike="noStrike" cap="none" normalizeH="0" baseline="0" smtClean="0">
                          <a:ln>
                            <a:noFill/>
                          </a:ln>
                          <a:solidFill>
                            <a:schemeClr val="tx1"/>
                          </a:solidFill>
                          <a:effectLst/>
                          <a:latin typeface="Arial" charset="0"/>
                          <a:cs typeface="Times New Roman" pitchFamily="18" charset="0"/>
                        </a:rPr>
                        <a:t>Please consult the overview of funding rules for exceptional costs as defined in the Annex 1 of the Call for proposals.</a:t>
                      </a:r>
                      <a:endParaRPr kumimoji="0" lang="hr-HR" sz="800" b="0" i="1" u="none" strike="noStrike" cap="none" normalizeH="0" baseline="0" smtClean="0">
                        <a:ln>
                          <a:noFill/>
                        </a:ln>
                        <a:solidFill>
                          <a:schemeClr val="tx1"/>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hr-HR"/>
                    </a:p>
                  </a:txBody>
                  <a:tcPr/>
                </a:tc>
              </a:tr>
              <a:tr h="0">
                <a:tc>
                  <a:txBody>
                    <a:bodyPr/>
                    <a:lstStyle/>
                    <a:p>
                      <a:pPr marL="0" marR="0" lvl="0" indent="0" algn="l" defTabSz="914400" rtl="0" eaLnBrk="1" fontAlgn="base" latinLnBrk="0" hangingPunct="1">
                        <a:lnSpc>
                          <a:spcPct val="100000"/>
                        </a:lnSpc>
                        <a:spcBef>
                          <a:spcPts val="400"/>
                        </a:spcBef>
                        <a:spcAft>
                          <a:spcPts val="400"/>
                        </a:spcAft>
                        <a:buClrTx/>
                        <a:buSzTx/>
                        <a:buFontTx/>
                        <a:buNone/>
                        <a:tabLst>
                          <a:tab pos="179388" algn="l"/>
                        </a:tabLst>
                      </a:pPr>
                      <a:r>
                        <a:rPr kumimoji="0" lang="en-GB" sz="800" b="0" i="0" u="none" strike="noStrike" cap="none" normalizeH="0" baseline="0" smtClean="0">
                          <a:ln>
                            <a:noFill/>
                          </a:ln>
                          <a:solidFill>
                            <a:schemeClr val="tx1"/>
                          </a:solidFill>
                          <a:effectLst/>
                          <a:latin typeface="Arial" charset="0"/>
                          <a:cs typeface="Times New Roman" pitchFamily="18" charset="0"/>
                        </a:rPr>
                        <a:t>Specification</a:t>
                      </a:r>
                      <a:endParaRPr kumimoji="0" lang="hr-HR" sz="800" b="0" i="0" u="none" strike="noStrike" cap="none" normalizeH="0" baseline="0" smtClean="0">
                        <a:ln>
                          <a:noFill/>
                        </a:ln>
                        <a:solidFill>
                          <a:schemeClr val="tx1"/>
                        </a:solidFill>
                        <a:effectLst/>
                        <a:latin typeface="Arial" charset="0"/>
                        <a:cs typeface="Times New Roman" pitchFamily="18" charset="0"/>
                      </a:endParaRPr>
                    </a:p>
                  </a:txBody>
                  <a:tcPr marL="35560" marR="355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400"/>
                        </a:spcBef>
                        <a:spcAft>
                          <a:spcPts val="400"/>
                        </a:spcAft>
                        <a:buClrTx/>
                        <a:buSzTx/>
                        <a:buFontTx/>
                        <a:buNone/>
                        <a:tabLst>
                          <a:tab pos="179388" algn="l"/>
                        </a:tabLst>
                      </a:pPr>
                      <a:r>
                        <a:rPr kumimoji="0" lang="en-GB" sz="800" b="0" i="0" u="none" strike="noStrike" cap="none" normalizeH="0" baseline="0" smtClean="0">
                          <a:ln>
                            <a:noFill/>
                          </a:ln>
                          <a:solidFill>
                            <a:schemeClr val="tx1"/>
                          </a:solidFill>
                          <a:effectLst/>
                          <a:latin typeface="Arial" charset="0"/>
                          <a:cs typeface="Times New Roman" pitchFamily="18" charset="0"/>
                        </a:rPr>
                        <a:t>Costs</a:t>
                      </a:r>
                      <a:endParaRPr kumimoji="0" lang="hr-HR" sz="800" b="0" i="0" u="none" strike="noStrike" cap="none" normalizeH="0" baseline="0" smtClean="0">
                        <a:ln>
                          <a:noFill/>
                        </a:ln>
                        <a:solidFill>
                          <a:schemeClr val="tx1"/>
                        </a:solidFill>
                        <a:effectLst/>
                        <a:latin typeface="Arial" charset="0"/>
                        <a:cs typeface="Times New Roman" pitchFamily="18" charset="0"/>
                      </a:endParaRPr>
                    </a:p>
                  </a:txBody>
                  <a:tcPr marL="35560" marR="355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ts val="300"/>
                        </a:spcBef>
                        <a:spcAft>
                          <a:spcPts val="300"/>
                        </a:spcAft>
                        <a:buClrTx/>
                        <a:buSzTx/>
                        <a:buFontTx/>
                        <a:buNone/>
                        <a:tabLst>
                          <a:tab pos="179388" algn="l"/>
                        </a:tabLst>
                      </a:pPr>
                      <a:endParaRPr kumimoji="0" lang="en-GB" sz="1000" b="0" i="0" u="none" strike="noStrike" cap="none" normalizeH="0" baseline="0" smtClean="0">
                        <a:ln>
                          <a:noFill/>
                        </a:ln>
                        <a:solidFill>
                          <a:schemeClr val="tx1"/>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300"/>
                        </a:spcBef>
                        <a:spcAft>
                          <a:spcPts val="300"/>
                        </a:spcAft>
                        <a:buClrTx/>
                        <a:buSzTx/>
                        <a:buFontTx/>
                        <a:buNone/>
                        <a:tabLst>
                          <a:tab pos="179388" algn="l"/>
                        </a:tabLst>
                      </a:pPr>
                      <a:endParaRPr kumimoji="0" lang="en-GB" sz="1000" b="0" i="0" u="none" strike="noStrike" cap="none" normalizeH="0" baseline="0" smtClean="0">
                        <a:ln>
                          <a:noFill/>
                        </a:ln>
                        <a:solidFill>
                          <a:schemeClr val="tx1"/>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r" defTabSz="914400" rtl="0" eaLnBrk="1" fontAlgn="base" latinLnBrk="0" hangingPunct="1">
                        <a:lnSpc>
                          <a:spcPct val="100000"/>
                        </a:lnSpc>
                        <a:spcBef>
                          <a:spcPts val="400"/>
                        </a:spcBef>
                        <a:spcAft>
                          <a:spcPts val="300"/>
                        </a:spcAft>
                        <a:buClrTx/>
                        <a:buSzTx/>
                        <a:buFontTx/>
                        <a:buNone/>
                        <a:tabLst>
                          <a:tab pos="179388" algn="l"/>
                        </a:tabLst>
                      </a:pPr>
                      <a:r>
                        <a:rPr kumimoji="0" lang="en-GB" sz="900" b="0" i="1" u="none" strike="noStrike" cap="none" normalizeH="0" baseline="0" smtClean="0">
                          <a:ln>
                            <a:noFill/>
                          </a:ln>
                          <a:solidFill>
                            <a:schemeClr val="tx1"/>
                          </a:solidFill>
                          <a:effectLst/>
                          <a:latin typeface="Arial" charset="0"/>
                          <a:cs typeface="Times New Roman" pitchFamily="18" charset="0"/>
                        </a:rPr>
                        <a:t>TOTAL</a:t>
                      </a:r>
                      <a:endParaRPr kumimoji="0" lang="hr-HR" sz="900" b="0" i="1" u="none" strike="noStrike" cap="none" normalizeH="0" baseline="0" smtClean="0">
                        <a:ln>
                          <a:noFill/>
                        </a:ln>
                        <a:solidFill>
                          <a:schemeClr val="tx1"/>
                        </a:solidFill>
                        <a:effectLst/>
                        <a:latin typeface="Arial" charset="0"/>
                        <a:cs typeface="Times New Roman" pitchFamily="18" charset="0"/>
                      </a:endParaRPr>
                    </a:p>
                  </a:txBody>
                  <a:tcPr marL="35560" marR="3556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ts val="300"/>
                        </a:spcBef>
                        <a:spcAft>
                          <a:spcPts val="300"/>
                        </a:spcAft>
                        <a:buClrTx/>
                        <a:buSzTx/>
                        <a:buFontTx/>
                        <a:buNone/>
                        <a:tabLst>
                          <a:tab pos="179388" algn="l"/>
                        </a:tabLst>
                      </a:pPr>
                      <a:endParaRPr kumimoji="0" lang="en-GB" sz="1000" b="0" i="0" u="none" strike="noStrike" cap="none" normalizeH="0" baseline="0" dirty="0" smtClean="0">
                        <a:ln>
                          <a:noFill/>
                        </a:ln>
                        <a:solidFill>
                          <a:schemeClr val="tx1"/>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cxnSp>
        <p:nvCxnSpPr>
          <p:cNvPr id="11" name="Straight Arrow Connector 10"/>
          <p:cNvCxnSpPr>
            <a:endCxn id="13" idx="1"/>
          </p:cNvCxnSpPr>
          <p:nvPr/>
        </p:nvCxnSpPr>
        <p:spPr>
          <a:xfrm flipV="1">
            <a:off x="6000750" y="1538288"/>
            <a:ext cx="500063" cy="176212"/>
          </a:xfrm>
          <a:prstGeom prst="straightConnector1">
            <a:avLst/>
          </a:prstGeom>
          <a:ln>
            <a:solidFill>
              <a:srgbClr val="2FB1CC"/>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a:spLocks noChangeArrowheads="1"/>
          </p:cNvSpPr>
          <p:nvPr/>
        </p:nvSpPr>
        <p:spPr bwMode="auto">
          <a:xfrm>
            <a:off x="6500813" y="1214438"/>
            <a:ext cx="2428875" cy="646112"/>
          </a:xfrm>
          <a:prstGeom prst="rect">
            <a:avLst/>
          </a:prstGeom>
          <a:noFill/>
          <a:ln w="9525">
            <a:noFill/>
            <a:miter lim="800000"/>
            <a:headEnd/>
            <a:tailEnd/>
          </a:ln>
        </p:spPr>
        <p:txBody>
          <a:bodyPr>
            <a:spAutoFit/>
          </a:bodyPr>
          <a:lstStyle/>
          <a:p>
            <a:r>
              <a:rPr lang="hr-HR">
                <a:solidFill>
                  <a:srgbClr val="DE6E46"/>
                </a:solidFill>
              </a:rPr>
              <a:t>traženi iznos za troškove putovanja</a:t>
            </a:r>
          </a:p>
        </p:txBody>
      </p:sp>
      <p:cxnSp>
        <p:nvCxnSpPr>
          <p:cNvPr id="22" name="Straight Arrow Connector 21"/>
          <p:cNvCxnSpPr/>
          <p:nvPr/>
        </p:nvCxnSpPr>
        <p:spPr>
          <a:xfrm flipV="1">
            <a:off x="1785938" y="714375"/>
            <a:ext cx="4714875" cy="500063"/>
          </a:xfrm>
          <a:prstGeom prst="straightConnector1">
            <a:avLst/>
          </a:prstGeom>
          <a:ln>
            <a:solidFill>
              <a:srgbClr val="2FB1CC"/>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a:spLocks noChangeArrowheads="1"/>
          </p:cNvSpPr>
          <p:nvPr/>
        </p:nvSpPr>
        <p:spPr bwMode="auto">
          <a:xfrm>
            <a:off x="6643688" y="500063"/>
            <a:ext cx="2286000" cy="646112"/>
          </a:xfrm>
          <a:prstGeom prst="rect">
            <a:avLst/>
          </a:prstGeom>
          <a:noFill/>
          <a:ln w="9525">
            <a:noFill/>
            <a:miter lim="800000"/>
            <a:headEnd/>
            <a:tailEnd/>
          </a:ln>
        </p:spPr>
        <p:txBody>
          <a:bodyPr>
            <a:spAutoFit/>
          </a:bodyPr>
          <a:lstStyle/>
          <a:p>
            <a:r>
              <a:rPr lang="hr-HR">
                <a:solidFill>
                  <a:srgbClr val="DE6E46"/>
                </a:solidFill>
              </a:rPr>
              <a:t>4 sudionika + trener iz SLO</a:t>
            </a:r>
          </a:p>
        </p:txBody>
      </p:sp>
      <p:cxnSp>
        <p:nvCxnSpPr>
          <p:cNvPr id="26" name="Straight Arrow Connector 25"/>
          <p:cNvCxnSpPr/>
          <p:nvPr/>
        </p:nvCxnSpPr>
        <p:spPr>
          <a:xfrm flipV="1">
            <a:off x="2714625" y="2286000"/>
            <a:ext cx="4214813" cy="142875"/>
          </a:xfrm>
          <a:prstGeom prst="straightConnector1">
            <a:avLst/>
          </a:prstGeom>
          <a:ln>
            <a:solidFill>
              <a:srgbClr val="2FB1CC"/>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a:spLocks noChangeArrowheads="1"/>
          </p:cNvSpPr>
          <p:nvPr/>
        </p:nvSpPr>
        <p:spPr bwMode="auto">
          <a:xfrm>
            <a:off x="7000875" y="2071688"/>
            <a:ext cx="1785938" cy="646112"/>
          </a:xfrm>
          <a:prstGeom prst="rect">
            <a:avLst/>
          </a:prstGeom>
          <a:noFill/>
          <a:ln w="9525">
            <a:noFill/>
            <a:miter lim="800000"/>
            <a:headEnd/>
            <a:tailEnd/>
          </a:ln>
        </p:spPr>
        <p:txBody>
          <a:bodyPr>
            <a:spAutoFit/>
          </a:bodyPr>
          <a:lstStyle/>
          <a:p>
            <a:r>
              <a:rPr lang="hr-HR">
                <a:solidFill>
                  <a:srgbClr val="DE6E46"/>
                </a:solidFill>
              </a:rPr>
              <a:t>4 sudionika + 2 organizatora</a:t>
            </a:r>
          </a:p>
        </p:txBody>
      </p:sp>
      <p:sp>
        <p:nvSpPr>
          <p:cNvPr id="32" name="Oval 31"/>
          <p:cNvSpPr/>
          <p:nvPr/>
        </p:nvSpPr>
        <p:spPr>
          <a:xfrm>
            <a:off x="5500688" y="3000375"/>
            <a:ext cx="500062" cy="14287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r-H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ox(in)">
                                      <p:cBhvr>
                                        <p:cTn id="7" dur="500"/>
                                        <p:tgtEl>
                                          <p:spTgt spid="2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down)">
                                      <p:cBhvr>
                                        <p:cTn id="11" dur="500"/>
                                        <p:tgtEl>
                                          <p:spTgt spid="22"/>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linds(horizontal)">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ox(in)">
                                      <p:cBhvr>
                                        <p:cTn id="20" dur="500"/>
                                        <p:tgtEl>
                                          <p:spTgt spid="9"/>
                                        </p:tgtEl>
                                      </p:cBhvr>
                                    </p:animEffect>
                                  </p:childTnLst>
                                </p:cTn>
                              </p:par>
                            </p:childTnLst>
                          </p:cTn>
                        </p:par>
                        <p:par>
                          <p:cTn id="21" fill="hold">
                            <p:stCondLst>
                              <p:cond delay="500"/>
                            </p:stCondLst>
                            <p:childTnLst>
                              <p:par>
                                <p:cTn id="22" presetID="22" presetClass="entr" presetSubtype="4"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par>
                          <p:cTn id="25" fill="hold">
                            <p:stCondLst>
                              <p:cond delay="1000"/>
                            </p:stCondLst>
                            <p:childTnLst>
                              <p:par>
                                <p:cTn id="26" presetID="3" presetClass="entr" presetSubtype="1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linds(horizont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box(in)">
                                      <p:cBhvr>
                                        <p:cTn id="33" dur="500"/>
                                        <p:tgtEl>
                                          <p:spTgt spid="24"/>
                                        </p:tgtEl>
                                      </p:cBhvr>
                                    </p:animEffect>
                                  </p:childTnLst>
                                </p:cTn>
                              </p:par>
                            </p:childTnLst>
                          </p:cTn>
                        </p:par>
                        <p:par>
                          <p:cTn id="34" fill="hold">
                            <p:stCondLst>
                              <p:cond delay="500"/>
                            </p:stCondLst>
                            <p:childTnLst>
                              <p:par>
                                <p:cTn id="35" presetID="22" presetClass="entr" presetSubtype="4"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down)">
                                      <p:cBhvr>
                                        <p:cTn id="37" dur="500"/>
                                        <p:tgtEl>
                                          <p:spTgt spid="26"/>
                                        </p:tgtEl>
                                      </p:cBhvr>
                                    </p:animEffect>
                                  </p:childTnLst>
                                </p:cTn>
                              </p:par>
                            </p:childTnLst>
                          </p:cTn>
                        </p:par>
                        <p:par>
                          <p:cTn id="38" fill="hold">
                            <p:stCondLst>
                              <p:cond delay="1000"/>
                            </p:stCondLst>
                            <p:childTnLst>
                              <p:par>
                                <p:cTn id="39" presetID="3" presetClass="entr" presetSubtype="10"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blinds(horizontal)">
                                      <p:cBhvr>
                                        <p:cTn id="4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4" grpId="0" animBg="1"/>
      <p:bldP spid="20" grpId="0" animBg="1"/>
      <p:bldP spid="13" grpId="0"/>
      <p:bldP spid="23"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14313" y="285750"/>
          <a:ext cx="5761355" cy="304800"/>
        </p:xfrm>
        <a:graphic>
          <a:graphicData uri="http://schemas.openxmlformats.org/drawingml/2006/table">
            <a:tbl>
              <a:tblPr/>
              <a:tblGrid>
                <a:gridCol w="5761355"/>
              </a:tblGrid>
              <a:tr h="0">
                <a:tc>
                  <a:txBody>
                    <a:bodyPr/>
                    <a:lstStyle/>
                    <a:p>
                      <a:pPr>
                        <a:spcBef>
                          <a:spcPts val="400"/>
                        </a:spcBef>
                        <a:spcAft>
                          <a:spcPts val="300"/>
                        </a:spcAft>
                        <a:tabLst>
                          <a:tab pos="180340" algn="l"/>
                        </a:tabLst>
                      </a:pPr>
                      <a:r>
                        <a:rPr lang="en-GB" sz="1200" b="1">
                          <a:latin typeface="Arial"/>
                          <a:ea typeface="Times New Roman"/>
                          <a:cs typeface="Times New Roman"/>
                        </a:rPr>
                        <a:t>Part VII.  Bank details</a:t>
                      </a:r>
                      <a:endParaRPr lang="hr-HR" sz="1200" b="1">
                        <a:latin typeface="Arial"/>
                        <a:ea typeface="Times New Roman"/>
                        <a:cs typeface="Times New Roman"/>
                      </a:endParaRPr>
                    </a:p>
                  </a:txBody>
                  <a:tcPr marL="35560" marR="35560" marT="0" marB="0">
                    <a:lnL>
                      <a:noFill/>
                    </a:lnL>
                    <a:lnR>
                      <a:noFill/>
                    </a:lnR>
                    <a:lnT>
                      <a:noFill/>
                    </a:lnT>
                    <a:lnB>
                      <a:noFill/>
                    </a:lnB>
                    <a:pattFill prst="pct20">
                      <a:fgClr>
                        <a:srgbClr val="FFFFFF"/>
                      </a:fgClr>
                      <a:bgClr>
                        <a:srgbClr val="CCCCCC"/>
                      </a:bgClr>
                    </a:pattFill>
                  </a:tcPr>
                </a:tc>
              </a:tr>
              <a:tr h="0">
                <a:tc>
                  <a:txBody>
                    <a:bodyPr/>
                    <a:lstStyle/>
                    <a:p>
                      <a:pPr>
                        <a:spcBef>
                          <a:spcPts val="300"/>
                        </a:spcBef>
                        <a:spcAft>
                          <a:spcPts val="500"/>
                        </a:spcAft>
                        <a:tabLst>
                          <a:tab pos="180340" algn="l"/>
                        </a:tabLst>
                      </a:pPr>
                      <a:r>
                        <a:rPr lang="en-GB" sz="800" i="1" dirty="0">
                          <a:latin typeface="Arial"/>
                          <a:ea typeface="Times New Roman"/>
                          <a:cs typeface="Times New Roman"/>
                        </a:rPr>
                        <a:t>Please fill in the details needed for the payment to reach the account of the applicant.</a:t>
                      </a:r>
                      <a:endParaRPr lang="hr-HR" sz="800" i="1" dirty="0">
                        <a:latin typeface="Arial"/>
                        <a:ea typeface="Times New Roman"/>
                        <a:cs typeface="Times New Roman"/>
                      </a:endParaRPr>
                    </a:p>
                  </a:txBody>
                  <a:tcPr marL="35560" marR="35560" marT="0" marB="0">
                    <a:lnL>
                      <a:noFill/>
                    </a:lnL>
                    <a:lnR>
                      <a:noFill/>
                    </a:lnR>
                    <a:lnT>
                      <a:noFill/>
                    </a:lnT>
                    <a:lnB>
                      <a:noFill/>
                    </a:lnB>
                  </a:tcPr>
                </a:tc>
              </a:tr>
            </a:tbl>
          </a:graphicData>
        </a:graphic>
      </p:graphicFrame>
      <p:graphicFrame>
        <p:nvGraphicFramePr>
          <p:cNvPr id="3" name="Table 2"/>
          <p:cNvGraphicFramePr>
            <a:graphicFrameLocks noGrp="1"/>
          </p:cNvGraphicFramePr>
          <p:nvPr/>
        </p:nvGraphicFramePr>
        <p:xfrm>
          <a:off x="214313" y="857250"/>
          <a:ext cx="5823296" cy="3444240"/>
        </p:xfrm>
        <a:graphic>
          <a:graphicData uri="http://schemas.openxmlformats.org/drawingml/2006/table">
            <a:tbl>
              <a:tblPr/>
              <a:tblGrid>
                <a:gridCol w="1438275"/>
                <a:gridCol w="1800225"/>
                <a:gridCol w="720725"/>
                <a:gridCol w="1800225"/>
                <a:gridCol w="63846"/>
              </a:tblGrid>
              <a:tr h="0">
                <a:tc gridSpan="4">
                  <a:txBody>
                    <a:bodyPr/>
                    <a:lstStyle/>
                    <a:p>
                      <a:pPr>
                        <a:spcBef>
                          <a:spcPts val="400"/>
                        </a:spcBef>
                        <a:spcAft>
                          <a:spcPts val="300"/>
                        </a:spcAft>
                        <a:tabLst>
                          <a:tab pos="180340" algn="l"/>
                        </a:tabLst>
                      </a:pPr>
                      <a:r>
                        <a:rPr lang="en-GB" sz="1100" b="1" dirty="0">
                          <a:latin typeface="Arial"/>
                          <a:ea typeface="Times New Roman"/>
                          <a:cs typeface="Times New Roman"/>
                        </a:rPr>
                        <a:t>A.  Account details </a:t>
                      </a:r>
                      <a:endParaRPr lang="hr-HR" sz="1100" b="1" dirty="0">
                        <a:latin typeface="Arial"/>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hMerge="1">
                  <a:txBody>
                    <a:bodyPr/>
                    <a:lstStyle/>
                    <a:p>
                      <a:endParaRPr lang="hr-HR"/>
                    </a:p>
                  </a:txBody>
                  <a:tcPr/>
                </a:tc>
                <a:tc hMerge="1">
                  <a:txBody>
                    <a:bodyPr/>
                    <a:lstStyle/>
                    <a:p>
                      <a:endParaRPr lang="hr-HR"/>
                    </a:p>
                  </a:txBody>
                  <a:tcPr/>
                </a:tc>
                <a:tc hMerge="1">
                  <a:txBody>
                    <a:bodyPr/>
                    <a:lstStyle/>
                    <a:p>
                      <a:endParaRPr lang="hr-HR"/>
                    </a:p>
                  </a:txBody>
                  <a:tcPr/>
                </a:tc>
                <a:tc>
                  <a:txBody>
                    <a:bodyPr/>
                    <a:lstStyle/>
                    <a:p>
                      <a:pPr>
                        <a:spcAft>
                          <a:spcPts val="0"/>
                        </a:spcAft>
                      </a:pPr>
                      <a:r>
                        <a:rPr lang="hr-HR" sz="1200">
                          <a:latin typeface="Times New Roman"/>
                          <a:ea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0">
                <a:tc>
                  <a:txBody>
                    <a:bodyPr/>
                    <a:lstStyle/>
                    <a:p>
                      <a:pPr marL="90170">
                        <a:spcBef>
                          <a:spcPts val="400"/>
                        </a:spcBef>
                        <a:spcAft>
                          <a:spcPts val="300"/>
                        </a:spcAft>
                        <a:tabLst>
                          <a:tab pos="269875" algn="l"/>
                        </a:tabLst>
                      </a:pPr>
                      <a:r>
                        <a:rPr lang="en-GB" sz="900">
                          <a:latin typeface="Arial"/>
                          <a:ea typeface="Times New Roman"/>
                          <a:cs typeface="Times New Roman"/>
                        </a:rPr>
                        <a:t>Account holder</a:t>
                      </a:r>
                      <a:endParaRPr lang="hr-HR" sz="900">
                        <a:latin typeface="Arial"/>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gridSpan="3">
                  <a:txBody>
                    <a:bodyPr/>
                    <a:lstStyle/>
                    <a:p>
                      <a:pPr>
                        <a:spcBef>
                          <a:spcPts val="300"/>
                        </a:spcBef>
                        <a:spcAft>
                          <a:spcPts val="300"/>
                        </a:spcAft>
                        <a:tabLst>
                          <a:tab pos="180340" algn="l"/>
                        </a:tabLst>
                      </a:pPr>
                      <a:endParaRPr lang="en-GB" sz="1000">
                        <a:latin typeface="Arial"/>
                        <a:ea typeface="Times New Roman"/>
                        <a:cs typeface="Times New Roman"/>
                      </a:endParaRPr>
                    </a:p>
                  </a:txBody>
                  <a:tcPr marL="35560" marR="3556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hr-HR"/>
                    </a:p>
                  </a:txBody>
                  <a:tcPr/>
                </a:tc>
                <a:tc hMerge="1">
                  <a:txBody>
                    <a:bodyPr/>
                    <a:lstStyle/>
                    <a:p>
                      <a:endParaRPr lang="hr-HR"/>
                    </a:p>
                  </a:txBody>
                  <a:tcPr/>
                </a:tc>
                <a:tc>
                  <a:txBody>
                    <a:bodyPr/>
                    <a:lstStyle/>
                    <a:p>
                      <a:pPr>
                        <a:spcAft>
                          <a:spcPts val="0"/>
                        </a:spcAft>
                      </a:pPr>
                      <a:r>
                        <a:rPr lang="hr-HR" sz="1200">
                          <a:latin typeface="Times New Roman"/>
                          <a:ea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0">
                <a:tc>
                  <a:txBody>
                    <a:bodyPr/>
                    <a:lstStyle/>
                    <a:p>
                      <a:pPr marL="90170">
                        <a:spcBef>
                          <a:spcPts val="400"/>
                        </a:spcBef>
                        <a:spcAft>
                          <a:spcPts val="300"/>
                        </a:spcAft>
                        <a:tabLst>
                          <a:tab pos="269875" algn="l"/>
                        </a:tabLst>
                      </a:pPr>
                      <a:r>
                        <a:rPr lang="en-GB" sz="900">
                          <a:latin typeface="Arial"/>
                          <a:ea typeface="Times New Roman"/>
                          <a:cs typeface="Times New Roman"/>
                        </a:rPr>
                        <a:t>Address</a:t>
                      </a:r>
                      <a:endParaRPr lang="hr-HR" sz="900">
                        <a:latin typeface="Arial"/>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a:noFill/>
                    </a:lnR>
                    <a:lnT>
                      <a:noFill/>
                    </a:lnT>
                    <a:lnB>
                      <a:noFill/>
                    </a:lnB>
                  </a:tcPr>
                </a:tc>
                <a:tc gridSpan="3">
                  <a:txBody>
                    <a:bodyPr/>
                    <a:lstStyle/>
                    <a:p>
                      <a:pPr>
                        <a:spcBef>
                          <a:spcPts val="300"/>
                        </a:spcBef>
                        <a:spcAft>
                          <a:spcPts val="300"/>
                        </a:spcAft>
                        <a:tabLst>
                          <a:tab pos="180340" algn="l"/>
                        </a:tabLst>
                      </a:pPr>
                      <a:endParaRPr lang="en-GB" sz="1000">
                        <a:latin typeface="Arial"/>
                        <a:ea typeface="Times New Roman"/>
                        <a:cs typeface="Times New Roman"/>
                      </a:endParaRPr>
                    </a:p>
                  </a:txBody>
                  <a:tcPr marL="35560" marR="3556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hr-HR"/>
                    </a:p>
                  </a:txBody>
                  <a:tcPr/>
                </a:tc>
                <a:tc hMerge="1">
                  <a:txBody>
                    <a:bodyPr/>
                    <a:lstStyle/>
                    <a:p>
                      <a:endParaRPr lang="hr-HR"/>
                    </a:p>
                  </a:txBody>
                  <a:tcPr/>
                </a:tc>
                <a:tc>
                  <a:txBody>
                    <a:bodyPr/>
                    <a:lstStyle/>
                    <a:p>
                      <a:pPr>
                        <a:spcAft>
                          <a:spcPts val="0"/>
                        </a:spcAft>
                      </a:pPr>
                      <a:r>
                        <a:rPr lang="hr-HR" sz="1200">
                          <a:latin typeface="Times New Roman"/>
                          <a:ea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0">
                <a:tc>
                  <a:txBody>
                    <a:bodyPr/>
                    <a:lstStyle/>
                    <a:p>
                      <a:pPr marL="90170">
                        <a:spcBef>
                          <a:spcPts val="400"/>
                        </a:spcBef>
                        <a:spcAft>
                          <a:spcPts val="300"/>
                        </a:spcAft>
                        <a:tabLst>
                          <a:tab pos="269875" algn="l"/>
                        </a:tabLst>
                      </a:pPr>
                      <a:r>
                        <a:rPr lang="en-GB" sz="900">
                          <a:latin typeface="Arial"/>
                          <a:ea typeface="Times New Roman"/>
                          <a:cs typeface="Times New Roman"/>
                        </a:rPr>
                        <a:t>Postcode</a:t>
                      </a:r>
                      <a:endParaRPr lang="hr-HR" sz="900">
                        <a:latin typeface="Arial"/>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spcBef>
                          <a:spcPts val="300"/>
                        </a:spcBef>
                        <a:spcAft>
                          <a:spcPts val="300"/>
                        </a:spcAft>
                        <a:tabLst>
                          <a:tab pos="180340" algn="l"/>
                        </a:tabLst>
                      </a:pPr>
                      <a:endParaRPr lang="en-GB" sz="1000">
                        <a:latin typeface="Arial"/>
                        <a:ea typeface="Times New Roman"/>
                        <a:cs typeface="Times New Roman"/>
                      </a:endParaRPr>
                    </a:p>
                  </a:txBody>
                  <a:tcPr marL="35560" marR="3556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spcBef>
                          <a:spcPts val="400"/>
                        </a:spcBef>
                        <a:spcAft>
                          <a:spcPts val="300"/>
                        </a:spcAft>
                        <a:tabLst>
                          <a:tab pos="269875" algn="l"/>
                        </a:tabLst>
                      </a:pPr>
                      <a:r>
                        <a:rPr lang="en-GB" sz="900">
                          <a:latin typeface="Arial"/>
                          <a:ea typeface="Times New Roman"/>
                          <a:cs typeface="Times New Roman"/>
                        </a:rPr>
                        <a:t>City</a:t>
                      </a:r>
                      <a:endParaRPr lang="hr-HR" sz="900">
                        <a:latin typeface="Arial"/>
                        <a:ea typeface="Times New Roman"/>
                        <a:cs typeface="Times New Roman"/>
                      </a:endParaRPr>
                    </a:p>
                  </a:txBody>
                  <a:tcPr marL="35560" marR="3556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spcBef>
                          <a:spcPts val="300"/>
                        </a:spcBef>
                        <a:spcAft>
                          <a:spcPts val="300"/>
                        </a:spcAft>
                        <a:tabLst>
                          <a:tab pos="180340" algn="l"/>
                        </a:tabLst>
                      </a:pPr>
                      <a:endParaRPr lang="en-GB" sz="1000">
                        <a:latin typeface="Arial"/>
                        <a:ea typeface="Times New Roman"/>
                        <a:cs typeface="Times New Roman"/>
                      </a:endParaRPr>
                    </a:p>
                  </a:txBody>
                  <a:tcPr marL="35560" marR="3556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hr-HR" sz="1200">
                          <a:latin typeface="Times New Roman"/>
                          <a:ea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0">
                <a:tc>
                  <a:txBody>
                    <a:bodyPr/>
                    <a:lstStyle/>
                    <a:p>
                      <a:pPr marL="90170">
                        <a:spcBef>
                          <a:spcPts val="400"/>
                        </a:spcBef>
                        <a:spcAft>
                          <a:spcPts val="300"/>
                        </a:spcAft>
                        <a:tabLst>
                          <a:tab pos="269875" algn="l"/>
                        </a:tabLst>
                      </a:pPr>
                      <a:r>
                        <a:rPr lang="en-GB" sz="900">
                          <a:latin typeface="Arial"/>
                          <a:ea typeface="Times New Roman"/>
                          <a:cs typeface="Times New Roman"/>
                        </a:rPr>
                        <a:t>Region</a:t>
                      </a:r>
                      <a:endParaRPr lang="hr-HR" sz="900">
                        <a:latin typeface="Arial"/>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spcBef>
                          <a:spcPts val="300"/>
                        </a:spcBef>
                        <a:spcAft>
                          <a:spcPts val="300"/>
                        </a:spcAft>
                        <a:tabLst>
                          <a:tab pos="180340" algn="l"/>
                        </a:tabLst>
                      </a:pPr>
                      <a:endParaRPr lang="en-GB" sz="1000">
                        <a:latin typeface="Arial"/>
                        <a:ea typeface="Times New Roman"/>
                        <a:cs typeface="Times New Roman"/>
                      </a:endParaRPr>
                    </a:p>
                  </a:txBody>
                  <a:tcPr marL="35560" marR="3556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spcBef>
                          <a:spcPts val="400"/>
                        </a:spcBef>
                        <a:spcAft>
                          <a:spcPts val="300"/>
                        </a:spcAft>
                        <a:tabLst>
                          <a:tab pos="269875" algn="l"/>
                        </a:tabLst>
                      </a:pPr>
                      <a:r>
                        <a:rPr lang="en-GB" sz="900">
                          <a:latin typeface="Arial"/>
                          <a:ea typeface="Times New Roman"/>
                          <a:cs typeface="Times New Roman"/>
                        </a:rPr>
                        <a:t>Country</a:t>
                      </a:r>
                      <a:endParaRPr lang="hr-HR" sz="900">
                        <a:latin typeface="Arial"/>
                        <a:ea typeface="Times New Roman"/>
                        <a:cs typeface="Times New Roman"/>
                      </a:endParaRPr>
                    </a:p>
                  </a:txBody>
                  <a:tcPr marL="35560" marR="3556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spcBef>
                          <a:spcPts val="300"/>
                        </a:spcBef>
                        <a:spcAft>
                          <a:spcPts val="300"/>
                        </a:spcAft>
                        <a:tabLst>
                          <a:tab pos="180340" algn="l"/>
                        </a:tabLst>
                      </a:pPr>
                      <a:endParaRPr lang="en-GB" sz="1000" dirty="0">
                        <a:latin typeface="Arial"/>
                        <a:ea typeface="Times New Roman"/>
                        <a:cs typeface="Times New Roman"/>
                      </a:endParaRPr>
                    </a:p>
                  </a:txBody>
                  <a:tcPr marL="35560" marR="3556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hr-HR" sz="1200">
                          <a:latin typeface="Times New Roman"/>
                          <a:ea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0">
                <a:tc gridSpan="4">
                  <a:txBody>
                    <a:bodyPr/>
                    <a:lstStyle/>
                    <a:p>
                      <a:pPr>
                        <a:spcBef>
                          <a:spcPts val="300"/>
                        </a:spcBef>
                        <a:spcAft>
                          <a:spcPts val="300"/>
                        </a:spcAft>
                        <a:tabLst>
                          <a:tab pos="180340" algn="l"/>
                        </a:tabLst>
                      </a:pPr>
                      <a:endParaRPr lang="en-GB" sz="1000">
                        <a:latin typeface="Arial"/>
                        <a:ea typeface="Times New Roman"/>
                        <a:cs typeface="Times New Roman"/>
                      </a:endParaRPr>
                    </a:p>
                  </a:txBody>
                  <a:tcPr marL="35560" marR="3556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hr-HR"/>
                    </a:p>
                  </a:txBody>
                  <a:tcPr/>
                </a:tc>
                <a:tc hMerge="1">
                  <a:txBody>
                    <a:bodyPr/>
                    <a:lstStyle/>
                    <a:p>
                      <a:endParaRPr lang="hr-HR"/>
                    </a:p>
                  </a:txBody>
                  <a:tcPr/>
                </a:tc>
                <a:tc hMerge="1">
                  <a:txBody>
                    <a:bodyPr/>
                    <a:lstStyle/>
                    <a:p>
                      <a:endParaRPr lang="hr-HR"/>
                    </a:p>
                  </a:txBody>
                  <a:tcPr/>
                </a:tc>
                <a:tc>
                  <a:txBody>
                    <a:bodyPr/>
                    <a:lstStyle/>
                    <a:p>
                      <a:pPr>
                        <a:spcAft>
                          <a:spcPts val="0"/>
                        </a:spcAft>
                      </a:pPr>
                      <a:r>
                        <a:rPr lang="hr-HR" sz="1200">
                          <a:latin typeface="Times New Roman"/>
                          <a:ea typeface="Times New Roman"/>
                        </a:rPr>
                        <a:t> </a:t>
                      </a:r>
                    </a:p>
                  </a:txBody>
                  <a:tcPr marL="0" marR="0" marT="0" marB="0" anchor="ctr">
                    <a:lnL>
                      <a:noFill/>
                    </a:lnL>
                    <a:lnR>
                      <a:noFill/>
                    </a:lnR>
                    <a:lnT>
                      <a:noFill/>
                    </a:lnT>
                    <a:lnB>
                      <a:noFill/>
                    </a:lnB>
                  </a:tcPr>
                </a:tc>
              </a:tr>
              <a:tr h="0">
                <a:tc gridSpan="4">
                  <a:txBody>
                    <a:bodyPr/>
                    <a:lstStyle/>
                    <a:p>
                      <a:pPr>
                        <a:spcBef>
                          <a:spcPts val="400"/>
                        </a:spcBef>
                        <a:spcAft>
                          <a:spcPts val="300"/>
                        </a:spcAft>
                        <a:tabLst>
                          <a:tab pos="180340" algn="l"/>
                        </a:tabLst>
                      </a:pPr>
                      <a:r>
                        <a:rPr lang="en-GB" sz="1000" b="1" i="1">
                          <a:latin typeface="Arial"/>
                          <a:ea typeface="Times New Roman"/>
                          <a:cs typeface="Times New Roman"/>
                        </a:rPr>
                        <a:t>Contact</a:t>
                      </a:r>
                      <a:endParaRPr lang="hr-HR" sz="1000" b="1" i="1">
                        <a:latin typeface="Arial"/>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hMerge="1">
                  <a:txBody>
                    <a:bodyPr/>
                    <a:lstStyle/>
                    <a:p>
                      <a:endParaRPr lang="hr-HR"/>
                    </a:p>
                  </a:txBody>
                  <a:tcPr/>
                </a:tc>
                <a:tc hMerge="1">
                  <a:txBody>
                    <a:bodyPr/>
                    <a:lstStyle/>
                    <a:p>
                      <a:endParaRPr lang="hr-HR"/>
                    </a:p>
                  </a:txBody>
                  <a:tcPr/>
                </a:tc>
                <a:tc hMerge="1">
                  <a:txBody>
                    <a:bodyPr/>
                    <a:lstStyle/>
                    <a:p>
                      <a:endParaRPr lang="hr-HR"/>
                    </a:p>
                  </a:txBody>
                  <a:tcPr/>
                </a:tc>
                <a:tc>
                  <a:txBody>
                    <a:bodyPr/>
                    <a:lstStyle/>
                    <a:p>
                      <a:pPr>
                        <a:spcAft>
                          <a:spcPts val="0"/>
                        </a:spcAft>
                      </a:pPr>
                      <a:r>
                        <a:rPr lang="hr-HR" sz="1200">
                          <a:latin typeface="Times New Roman"/>
                          <a:ea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0">
                <a:tc>
                  <a:txBody>
                    <a:bodyPr/>
                    <a:lstStyle/>
                    <a:p>
                      <a:pPr marL="90170">
                        <a:spcBef>
                          <a:spcPts val="400"/>
                        </a:spcBef>
                        <a:spcAft>
                          <a:spcPts val="300"/>
                        </a:spcAft>
                        <a:tabLst>
                          <a:tab pos="269875" algn="l"/>
                        </a:tabLst>
                      </a:pPr>
                      <a:r>
                        <a:rPr lang="en-GB" sz="900">
                          <a:latin typeface="Arial"/>
                          <a:ea typeface="Times New Roman"/>
                          <a:cs typeface="Times New Roman"/>
                        </a:rPr>
                        <a:t>Family name</a:t>
                      </a:r>
                      <a:r>
                        <a:rPr lang="en-GB" sz="900" i="1">
                          <a:latin typeface="Arial"/>
                          <a:ea typeface="Times New Roman"/>
                          <a:cs typeface="Times New Roman"/>
                        </a:rPr>
                        <a:t> (Ms/Mr)</a:t>
                      </a:r>
                      <a:endParaRPr lang="hr-HR" sz="900">
                        <a:latin typeface="Arial"/>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spcBef>
                          <a:spcPts val="300"/>
                        </a:spcBef>
                        <a:spcAft>
                          <a:spcPts val="300"/>
                        </a:spcAft>
                        <a:tabLst>
                          <a:tab pos="180340" algn="l"/>
                        </a:tabLst>
                      </a:pPr>
                      <a:endParaRPr lang="en-GB" sz="1000">
                        <a:latin typeface="Arial"/>
                        <a:ea typeface="Times New Roman"/>
                        <a:cs typeface="Times New Roman"/>
                      </a:endParaRPr>
                    </a:p>
                  </a:txBody>
                  <a:tcPr marL="35560" marR="3556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spcBef>
                          <a:spcPts val="400"/>
                        </a:spcBef>
                        <a:spcAft>
                          <a:spcPts val="300"/>
                        </a:spcAft>
                        <a:tabLst>
                          <a:tab pos="269875" algn="l"/>
                        </a:tabLst>
                      </a:pPr>
                      <a:r>
                        <a:rPr lang="en-GB" sz="900">
                          <a:latin typeface="Arial"/>
                          <a:ea typeface="Times New Roman"/>
                          <a:cs typeface="Times New Roman"/>
                        </a:rPr>
                        <a:t>First name</a:t>
                      </a:r>
                      <a:endParaRPr lang="hr-HR" sz="900">
                        <a:latin typeface="Arial"/>
                        <a:ea typeface="Times New Roman"/>
                        <a:cs typeface="Times New Roman"/>
                      </a:endParaRPr>
                    </a:p>
                  </a:txBody>
                  <a:tcPr marL="35560" marR="3556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spcBef>
                          <a:spcPts val="300"/>
                        </a:spcBef>
                        <a:spcAft>
                          <a:spcPts val="300"/>
                        </a:spcAft>
                        <a:tabLst>
                          <a:tab pos="180340" algn="l"/>
                        </a:tabLst>
                      </a:pPr>
                      <a:endParaRPr lang="en-GB" sz="1000">
                        <a:latin typeface="Arial"/>
                        <a:ea typeface="Times New Roman"/>
                        <a:cs typeface="Times New Roman"/>
                      </a:endParaRPr>
                    </a:p>
                  </a:txBody>
                  <a:tcPr marL="35560" marR="3556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hr-HR" sz="1200">
                          <a:latin typeface="Times New Roman"/>
                          <a:ea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0">
                <a:tc>
                  <a:txBody>
                    <a:bodyPr/>
                    <a:lstStyle/>
                    <a:p>
                      <a:pPr marL="90170">
                        <a:spcBef>
                          <a:spcPts val="400"/>
                        </a:spcBef>
                        <a:spcAft>
                          <a:spcPts val="300"/>
                        </a:spcAft>
                        <a:tabLst>
                          <a:tab pos="269875" algn="l"/>
                        </a:tabLst>
                      </a:pPr>
                      <a:r>
                        <a:rPr lang="en-GB" sz="900">
                          <a:latin typeface="Arial"/>
                          <a:ea typeface="Times New Roman"/>
                          <a:cs typeface="Times New Roman"/>
                        </a:rPr>
                        <a:t>Email</a:t>
                      </a:r>
                      <a:endParaRPr lang="hr-HR" sz="900">
                        <a:latin typeface="Arial"/>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a:noFill/>
                    </a:lnR>
                    <a:lnT>
                      <a:noFill/>
                    </a:lnT>
                    <a:lnB>
                      <a:noFill/>
                    </a:lnB>
                  </a:tcPr>
                </a:tc>
                <a:tc gridSpan="3">
                  <a:txBody>
                    <a:bodyPr/>
                    <a:lstStyle/>
                    <a:p>
                      <a:pPr>
                        <a:spcBef>
                          <a:spcPts val="300"/>
                        </a:spcBef>
                        <a:spcAft>
                          <a:spcPts val="300"/>
                        </a:spcAft>
                        <a:tabLst>
                          <a:tab pos="180340" algn="l"/>
                        </a:tabLst>
                      </a:pPr>
                      <a:endParaRPr lang="en-GB" sz="1000">
                        <a:latin typeface="Arial"/>
                        <a:ea typeface="Times New Roman"/>
                        <a:cs typeface="Times New Roman"/>
                      </a:endParaRPr>
                    </a:p>
                  </a:txBody>
                  <a:tcPr marL="35560" marR="3556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hr-HR"/>
                    </a:p>
                  </a:txBody>
                  <a:tcPr/>
                </a:tc>
                <a:tc hMerge="1">
                  <a:txBody>
                    <a:bodyPr/>
                    <a:lstStyle/>
                    <a:p>
                      <a:endParaRPr lang="hr-HR"/>
                    </a:p>
                  </a:txBody>
                  <a:tcPr/>
                </a:tc>
                <a:tc>
                  <a:txBody>
                    <a:bodyPr/>
                    <a:lstStyle/>
                    <a:p>
                      <a:pPr>
                        <a:spcAft>
                          <a:spcPts val="0"/>
                        </a:spcAft>
                      </a:pPr>
                      <a:r>
                        <a:rPr lang="hr-HR" sz="1200">
                          <a:latin typeface="Times New Roman"/>
                          <a:ea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0">
                <a:tc>
                  <a:txBody>
                    <a:bodyPr/>
                    <a:lstStyle/>
                    <a:p>
                      <a:pPr marL="90170">
                        <a:spcBef>
                          <a:spcPts val="400"/>
                        </a:spcBef>
                        <a:spcAft>
                          <a:spcPts val="300"/>
                        </a:spcAft>
                        <a:tabLst>
                          <a:tab pos="269875" algn="l"/>
                        </a:tabLst>
                      </a:pPr>
                      <a:r>
                        <a:rPr lang="en-GB" sz="900">
                          <a:latin typeface="Arial"/>
                          <a:ea typeface="Times New Roman"/>
                          <a:cs typeface="Times New Roman"/>
                        </a:rPr>
                        <a:t>Telephone</a:t>
                      </a:r>
                      <a:endParaRPr lang="hr-HR" sz="900">
                        <a:latin typeface="Arial"/>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spcBef>
                          <a:spcPts val="300"/>
                        </a:spcBef>
                        <a:spcAft>
                          <a:spcPts val="300"/>
                        </a:spcAft>
                        <a:tabLst>
                          <a:tab pos="180340" algn="l"/>
                        </a:tabLst>
                      </a:pPr>
                      <a:endParaRPr lang="en-GB" sz="1000">
                        <a:latin typeface="Arial"/>
                        <a:ea typeface="Times New Roman"/>
                        <a:cs typeface="Times New Roman"/>
                      </a:endParaRPr>
                    </a:p>
                  </a:txBody>
                  <a:tcPr marL="35560" marR="3556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spcBef>
                          <a:spcPts val="400"/>
                        </a:spcBef>
                        <a:spcAft>
                          <a:spcPts val="300"/>
                        </a:spcAft>
                        <a:tabLst>
                          <a:tab pos="269875" algn="l"/>
                        </a:tabLst>
                      </a:pPr>
                      <a:r>
                        <a:rPr lang="en-GB" sz="900">
                          <a:latin typeface="Arial"/>
                          <a:ea typeface="Times New Roman"/>
                          <a:cs typeface="Times New Roman"/>
                        </a:rPr>
                        <a:t>Telefax</a:t>
                      </a:r>
                      <a:endParaRPr lang="hr-HR" sz="900">
                        <a:latin typeface="Arial"/>
                        <a:ea typeface="Times New Roman"/>
                        <a:cs typeface="Times New Roman"/>
                      </a:endParaRPr>
                    </a:p>
                  </a:txBody>
                  <a:tcPr marL="35560" marR="3556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300"/>
                        </a:spcBef>
                        <a:spcAft>
                          <a:spcPts val="300"/>
                        </a:spcAft>
                        <a:tabLst>
                          <a:tab pos="180340" algn="l"/>
                        </a:tabLst>
                      </a:pPr>
                      <a:endParaRPr lang="en-GB" sz="1000">
                        <a:latin typeface="Arial"/>
                        <a:ea typeface="Times New Roman"/>
                        <a:cs typeface="Times New Roman"/>
                      </a:endParaRPr>
                    </a:p>
                  </a:txBody>
                  <a:tcPr marL="35560" marR="3556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hr-HR" sz="1200">
                          <a:latin typeface="Times New Roman"/>
                          <a:ea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0">
                <a:tc gridSpan="4">
                  <a:txBody>
                    <a:bodyPr/>
                    <a:lstStyle/>
                    <a:p>
                      <a:pPr>
                        <a:spcBef>
                          <a:spcPts val="300"/>
                        </a:spcBef>
                        <a:spcAft>
                          <a:spcPts val="300"/>
                        </a:spcAft>
                        <a:tabLst>
                          <a:tab pos="180340" algn="l"/>
                        </a:tabLst>
                      </a:pPr>
                      <a:endParaRPr lang="en-GB" sz="1000">
                        <a:latin typeface="Arial"/>
                        <a:ea typeface="Times New Roman"/>
                        <a:cs typeface="Times New Roman"/>
                      </a:endParaRPr>
                    </a:p>
                  </a:txBody>
                  <a:tcPr marL="35560" marR="3556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hr-HR"/>
                    </a:p>
                  </a:txBody>
                  <a:tcPr/>
                </a:tc>
                <a:tc hMerge="1">
                  <a:txBody>
                    <a:bodyPr/>
                    <a:lstStyle/>
                    <a:p>
                      <a:endParaRPr lang="hr-HR"/>
                    </a:p>
                  </a:txBody>
                  <a:tcPr/>
                </a:tc>
                <a:tc hMerge="1">
                  <a:txBody>
                    <a:bodyPr/>
                    <a:lstStyle/>
                    <a:p>
                      <a:endParaRPr lang="hr-HR"/>
                    </a:p>
                  </a:txBody>
                  <a:tcPr/>
                </a:tc>
                <a:tc>
                  <a:txBody>
                    <a:bodyPr/>
                    <a:lstStyle/>
                    <a:p>
                      <a:pPr>
                        <a:spcAft>
                          <a:spcPts val="0"/>
                        </a:spcAft>
                      </a:pPr>
                      <a:r>
                        <a:rPr lang="hr-HR" sz="1200">
                          <a:latin typeface="Times New Roman"/>
                          <a:ea typeface="Times New Roman"/>
                        </a:rPr>
                        <a:t> </a:t>
                      </a:r>
                    </a:p>
                  </a:txBody>
                  <a:tcPr marL="0" marR="0" marT="0" marB="0" anchor="ctr">
                    <a:lnL>
                      <a:noFill/>
                    </a:lnL>
                    <a:lnR>
                      <a:noFill/>
                    </a:lnR>
                    <a:lnT>
                      <a:noFill/>
                    </a:lnT>
                    <a:lnB>
                      <a:noFill/>
                    </a:lnB>
                  </a:tcPr>
                </a:tc>
              </a:tr>
              <a:tr h="0">
                <a:tc gridSpan="4">
                  <a:txBody>
                    <a:bodyPr/>
                    <a:lstStyle/>
                    <a:p>
                      <a:pPr>
                        <a:spcBef>
                          <a:spcPts val="400"/>
                        </a:spcBef>
                        <a:spcAft>
                          <a:spcPts val="300"/>
                        </a:spcAft>
                        <a:tabLst>
                          <a:tab pos="180340" algn="l"/>
                        </a:tabLst>
                      </a:pPr>
                      <a:r>
                        <a:rPr lang="en-GB" sz="1100" b="1">
                          <a:latin typeface="Arial"/>
                          <a:ea typeface="Times New Roman"/>
                          <a:cs typeface="Times New Roman"/>
                        </a:rPr>
                        <a:t>B.  Bank details </a:t>
                      </a:r>
                      <a:endParaRPr lang="hr-HR" sz="1100" b="1">
                        <a:latin typeface="Arial"/>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hMerge="1">
                  <a:txBody>
                    <a:bodyPr/>
                    <a:lstStyle/>
                    <a:p>
                      <a:endParaRPr lang="hr-HR"/>
                    </a:p>
                  </a:txBody>
                  <a:tcPr/>
                </a:tc>
                <a:tc hMerge="1">
                  <a:txBody>
                    <a:bodyPr/>
                    <a:lstStyle/>
                    <a:p>
                      <a:endParaRPr lang="hr-HR"/>
                    </a:p>
                  </a:txBody>
                  <a:tcPr/>
                </a:tc>
                <a:tc hMerge="1">
                  <a:txBody>
                    <a:bodyPr/>
                    <a:lstStyle/>
                    <a:p>
                      <a:endParaRPr lang="hr-HR"/>
                    </a:p>
                  </a:txBody>
                  <a:tcPr/>
                </a:tc>
                <a:tc>
                  <a:txBody>
                    <a:bodyPr/>
                    <a:lstStyle/>
                    <a:p>
                      <a:pPr>
                        <a:spcAft>
                          <a:spcPts val="0"/>
                        </a:spcAft>
                      </a:pPr>
                      <a:r>
                        <a:rPr lang="hr-HR" sz="1200">
                          <a:latin typeface="Times New Roman"/>
                          <a:ea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0">
                <a:tc>
                  <a:txBody>
                    <a:bodyPr/>
                    <a:lstStyle/>
                    <a:p>
                      <a:pPr marL="90170">
                        <a:spcBef>
                          <a:spcPts val="400"/>
                        </a:spcBef>
                        <a:spcAft>
                          <a:spcPts val="300"/>
                        </a:spcAft>
                        <a:tabLst>
                          <a:tab pos="269875" algn="l"/>
                        </a:tabLst>
                      </a:pPr>
                      <a:r>
                        <a:rPr lang="en-GB" sz="900">
                          <a:latin typeface="Arial"/>
                          <a:ea typeface="Times New Roman"/>
                          <a:cs typeface="Times New Roman"/>
                        </a:rPr>
                        <a:t>Bank name</a:t>
                      </a:r>
                      <a:endParaRPr lang="hr-HR" sz="900">
                        <a:latin typeface="Arial"/>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gridSpan="3">
                  <a:txBody>
                    <a:bodyPr/>
                    <a:lstStyle/>
                    <a:p>
                      <a:pPr>
                        <a:spcBef>
                          <a:spcPts val="300"/>
                        </a:spcBef>
                        <a:spcAft>
                          <a:spcPts val="300"/>
                        </a:spcAft>
                        <a:tabLst>
                          <a:tab pos="180340" algn="l"/>
                        </a:tabLst>
                      </a:pPr>
                      <a:endParaRPr lang="en-GB" sz="1000">
                        <a:latin typeface="Arial"/>
                        <a:ea typeface="Times New Roman"/>
                        <a:cs typeface="Times New Roman"/>
                      </a:endParaRPr>
                    </a:p>
                  </a:txBody>
                  <a:tcPr marL="35560" marR="3556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hr-HR"/>
                    </a:p>
                  </a:txBody>
                  <a:tcPr/>
                </a:tc>
                <a:tc hMerge="1">
                  <a:txBody>
                    <a:bodyPr/>
                    <a:lstStyle/>
                    <a:p>
                      <a:endParaRPr lang="hr-HR"/>
                    </a:p>
                  </a:txBody>
                  <a:tcPr/>
                </a:tc>
                <a:tc>
                  <a:txBody>
                    <a:bodyPr/>
                    <a:lstStyle/>
                    <a:p>
                      <a:pPr>
                        <a:spcAft>
                          <a:spcPts val="0"/>
                        </a:spcAft>
                      </a:pPr>
                      <a:r>
                        <a:rPr lang="hr-HR" sz="1200">
                          <a:latin typeface="Times New Roman"/>
                          <a:ea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0">
                <a:tc>
                  <a:txBody>
                    <a:bodyPr/>
                    <a:lstStyle/>
                    <a:p>
                      <a:pPr marL="90170">
                        <a:spcBef>
                          <a:spcPts val="400"/>
                        </a:spcBef>
                        <a:spcAft>
                          <a:spcPts val="300"/>
                        </a:spcAft>
                        <a:tabLst>
                          <a:tab pos="269875" algn="l"/>
                        </a:tabLst>
                      </a:pPr>
                      <a:r>
                        <a:rPr lang="en-GB" sz="900">
                          <a:latin typeface="Arial"/>
                          <a:ea typeface="Times New Roman"/>
                          <a:cs typeface="Times New Roman"/>
                        </a:rPr>
                        <a:t>Branch address</a:t>
                      </a:r>
                      <a:endParaRPr lang="hr-HR" sz="900">
                        <a:latin typeface="Arial"/>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a:noFill/>
                    </a:lnR>
                    <a:lnT>
                      <a:noFill/>
                    </a:lnT>
                    <a:lnB>
                      <a:noFill/>
                    </a:lnB>
                  </a:tcPr>
                </a:tc>
                <a:tc gridSpan="3">
                  <a:txBody>
                    <a:bodyPr/>
                    <a:lstStyle/>
                    <a:p>
                      <a:pPr>
                        <a:spcBef>
                          <a:spcPts val="300"/>
                        </a:spcBef>
                        <a:spcAft>
                          <a:spcPts val="300"/>
                        </a:spcAft>
                        <a:tabLst>
                          <a:tab pos="180340" algn="l"/>
                        </a:tabLst>
                      </a:pPr>
                      <a:endParaRPr lang="en-GB" sz="1000">
                        <a:latin typeface="Arial"/>
                        <a:ea typeface="Times New Roman"/>
                        <a:cs typeface="Times New Roman"/>
                      </a:endParaRPr>
                    </a:p>
                  </a:txBody>
                  <a:tcPr marL="35560" marR="3556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hr-HR"/>
                    </a:p>
                  </a:txBody>
                  <a:tcPr/>
                </a:tc>
                <a:tc hMerge="1">
                  <a:txBody>
                    <a:bodyPr/>
                    <a:lstStyle/>
                    <a:p>
                      <a:endParaRPr lang="hr-HR"/>
                    </a:p>
                  </a:txBody>
                  <a:tcPr/>
                </a:tc>
                <a:tc>
                  <a:txBody>
                    <a:bodyPr/>
                    <a:lstStyle/>
                    <a:p>
                      <a:pPr>
                        <a:spcAft>
                          <a:spcPts val="0"/>
                        </a:spcAft>
                      </a:pPr>
                      <a:r>
                        <a:rPr lang="hr-HR" sz="1200">
                          <a:latin typeface="Times New Roman"/>
                          <a:ea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0">
                <a:tc>
                  <a:txBody>
                    <a:bodyPr/>
                    <a:lstStyle/>
                    <a:p>
                      <a:pPr marL="90170">
                        <a:spcBef>
                          <a:spcPts val="400"/>
                        </a:spcBef>
                        <a:spcAft>
                          <a:spcPts val="300"/>
                        </a:spcAft>
                        <a:tabLst>
                          <a:tab pos="269875" algn="l"/>
                        </a:tabLst>
                      </a:pPr>
                      <a:endParaRPr lang="en-GB" sz="900">
                        <a:latin typeface="Arial"/>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a:noFill/>
                    </a:lnR>
                    <a:lnT>
                      <a:noFill/>
                    </a:lnT>
                    <a:lnB>
                      <a:noFill/>
                    </a:lnB>
                  </a:tcPr>
                </a:tc>
                <a:tc gridSpan="3">
                  <a:txBody>
                    <a:bodyPr/>
                    <a:lstStyle/>
                    <a:p>
                      <a:pPr>
                        <a:spcBef>
                          <a:spcPts val="300"/>
                        </a:spcBef>
                        <a:spcAft>
                          <a:spcPts val="300"/>
                        </a:spcAft>
                        <a:tabLst>
                          <a:tab pos="180340" algn="l"/>
                        </a:tabLst>
                      </a:pPr>
                      <a:endParaRPr lang="en-GB" sz="1000">
                        <a:latin typeface="Arial"/>
                        <a:ea typeface="Times New Roman"/>
                        <a:cs typeface="Times New Roman"/>
                      </a:endParaRPr>
                    </a:p>
                  </a:txBody>
                  <a:tcPr marL="35560" marR="3556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hr-HR"/>
                    </a:p>
                  </a:txBody>
                  <a:tcPr/>
                </a:tc>
                <a:tc hMerge="1">
                  <a:txBody>
                    <a:bodyPr/>
                    <a:lstStyle/>
                    <a:p>
                      <a:endParaRPr lang="hr-HR"/>
                    </a:p>
                  </a:txBody>
                  <a:tcPr/>
                </a:tc>
                <a:tc>
                  <a:txBody>
                    <a:bodyPr/>
                    <a:lstStyle/>
                    <a:p>
                      <a:pPr>
                        <a:spcAft>
                          <a:spcPts val="0"/>
                        </a:spcAft>
                      </a:pPr>
                      <a:r>
                        <a:rPr lang="hr-HR" sz="1200">
                          <a:latin typeface="Times New Roman"/>
                          <a:ea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0">
                <a:tc>
                  <a:txBody>
                    <a:bodyPr/>
                    <a:lstStyle/>
                    <a:p>
                      <a:pPr marL="90170">
                        <a:spcBef>
                          <a:spcPts val="400"/>
                        </a:spcBef>
                        <a:spcAft>
                          <a:spcPts val="300"/>
                        </a:spcAft>
                        <a:tabLst>
                          <a:tab pos="269875" algn="l"/>
                        </a:tabLst>
                      </a:pPr>
                      <a:r>
                        <a:rPr lang="en-GB" sz="900">
                          <a:latin typeface="Arial"/>
                          <a:ea typeface="Times New Roman"/>
                          <a:cs typeface="Times New Roman"/>
                        </a:rPr>
                        <a:t>Postcode</a:t>
                      </a:r>
                      <a:endParaRPr lang="hr-HR" sz="900">
                        <a:latin typeface="Arial"/>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spcBef>
                          <a:spcPts val="300"/>
                        </a:spcBef>
                        <a:spcAft>
                          <a:spcPts val="300"/>
                        </a:spcAft>
                        <a:tabLst>
                          <a:tab pos="180340" algn="l"/>
                        </a:tabLst>
                      </a:pPr>
                      <a:endParaRPr lang="en-GB" sz="1000">
                        <a:latin typeface="Arial"/>
                        <a:ea typeface="Times New Roman"/>
                        <a:cs typeface="Times New Roman"/>
                      </a:endParaRPr>
                    </a:p>
                  </a:txBody>
                  <a:tcPr marL="35560" marR="3556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spcBef>
                          <a:spcPts val="400"/>
                        </a:spcBef>
                        <a:spcAft>
                          <a:spcPts val="300"/>
                        </a:spcAft>
                        <a:tabLst>
                          <a:tab pos="269875" algn="l"/>
                        </a:tabLst>
                      </a:pPr>
                      <a:r>
                        <a:rPr lang="en-GB" sz="900">
                          <a:latin typeface="Arial"/>
                          <a:ea typeface="Times New Roman"/>
                          <a:cs typeface="Times New Roman"/>
                        </a:rPr>
                        <a:t>City</a:t>
                      </a:r>
                      <a:endParaRPr lang="hr-HR" sz="900">
                        <a:latin typeface="Arial"/>
                        <a:ea typeface="Times New Roman"/>
                        <a:cs typeface="Times New Roman"/>
                      </a:endParaRPr>
                    </a:p>
                  </a:txBody>
                  <a:tcPr marL="35560" marR="3556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spcBef>
                          <a:spcPts val="300"/>
                        </a:spcBef>
                        <a:spcAft>
                          <a:spcPts val="300"/>
                        </a:spcAft>
                        <a:tabLst>
                          <a:tab pos="180340" algn="l"/>
                        </a:tabLst>
                      </a:pPr>
                      <a:endParaRPr lang="en-GB" sz="1000">
                        <a:latin typeface="Arial"/>
                        <a:ea typeface="Times New Roman"/>
                        <a:cs typeface="Times New Roman"/>
                      </a:endParaRPr>
                    </a:p>
                  </a:txBody>
                  <a:tcPr marL="35560" marR="3556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hr-HR" sz="1200">
                          <a:latin typeface="Times New Roman"/>
                          <a:ea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0">
                <a:tc>
                  <a:txBody>
                    <a:bodyPr/>
                    <a:lstStyle/>
                    <a:p>
                      <a:pPr marL="90170">
                        <a:spcBef>
                          <a:spcPts val="400"/>
                        </a:spcBef>
                        <a:spcAft>
                          <a:spcPts val="300"/>
                        </a:spcAft>
                        <a:tabLst>
                          <a:tab pos="269875" algn="l"/>
                        </a:tabLst>
                      </a:pPr>
                      <a:r>
                        <a:rPr lang="en-GB" sz="900">
                          <a:latin typeface="Arial"/>
                          <a:ea typeface="Times New Roman"/>
                          <a:cs typeface="Times New Roman"/>
                        </a:rPr>
                        <a:t>Region</a:t>
                      </a:r>
                      <a:endParaRPr lang="hr-HR" sz="900">
                        <a:latin typeface="Arial"/>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spcBef>
                          <a:spcPts val="300"/>
                        </a:spcBef>
                        <a:spcAft>
                          <a:spcPts val="300"/>
                        </a:spcAft>
                        <a:tabLst>
                          <a:tab pos="180340" algn="l"/>
                        </a:tabLst>
                      </a:pPr>
                      <a:endParaRPr lang="en-GB" sz="1000">
                        <a:latin typeface="Arial"/>
                        <a:ea typeface="Times New Roman"/>
                        <a:cs typeface="Times New Roman"/>
                      </a:endParaRPr>
                    </a:p>
                  </a:txBody>
                  <a:tcPr marL="35560" marR="3556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spcBef>
                          <a:spcPts val="400"/>
                        </a:spcBef>
                        <a:spcAft>
                          <a:spcPts val="300"/>
                        </a:spcAft>
                        <a:tabLst>
                          <a:tab pos="269875" algn="l"/>
                        </a:tabLst>
                      </a:pPr>
                      <a:r>
                        <a:rPr lang="en-GB" sz="900">
                          <a:latin typeface="Arial"/>
                          <a:ea typeface="Times New Roman"/>
                          <a:cs typeface="Times New Roman"/>
                        </a:rPr>
                        <a:t>Country</a:t>
                      </a:r>
                      <a:endParaRPr lang="hr-HR" sz="900">
                        <a:latin typeface="Arial"/>
                        <a:ea typeface="Times New Roman"/>
                        <a:cs typeface="Times New Roman"/>
                      </a:endParaRPr>
                    </a:p>
                  </a:txBody>
                  <a:tcPr marL="35560" marR="35560" marT="0" marB="0">
                    <a:lnL>
                      <a:noFill/>
                    </a:lnL>
                    <a:lnR>
                      <a:noFill/>
                    </a:lnR>
                    <a:lnT>
                      <a:noFill/>
                    </a:lnT>
                    <a:lnB>
                      <a:noFill/>
                    </a:lnB>
                  </a:tcPr>
                </a:tc>
                <a:tc>
                  <a:txBody>
                    <a:bodyPr/>
                    <a:lstStyle/>
                    <a:p>
                      <a:pPr>
                        <a:spcBef>
                          <a:spcPts val="300"/>
                        </a:spcBef>
                        <a:spcAft>
                          <a:spcPts val="300"/>
                        </a:spcAft>
                        <a:tabLst>
                          <a:tab pos="180340" algn="l"/>
                        </a:tabLst>
                      </a:pPr>
                      <a:endParaRPr lang="en-GB" sz="1000" dirty="0">
                        <a:latin typeface="Arial"/>
                        <a:ea typeface="Times New Roman"/>
                        <a:cs typeface="Times New Roman"/>
                      </a:endParaRPr>
                    </a:p>
                  </a:txBody>
                  <a:tcPr marL="35560" marR="3556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hr-HR" sz="1200">
                          <a:latin typeface="Times New Roman"/>
                          <a:ea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0">
                <a:tc>
                  <a:txBody>
                    <a:bodyPr/>
                    <a:lstStyle/>
                    <a:p>
                      <a:pPr marL="90170">
                        <a:spcBef>
                          <a:spcPts val="400"/>
                        </a:spcBef>
                        <a:spcAft>
                          <a:spcPts val="300"/>
                        </a:spcAft>
                        <a:tabLst>
                          <a:tab pos="269875" algn="l"/>
                        </a:tabLst>
                      </a:pPr>
                      <a:r>
                        <a:rPr lang="en-GB" sz="900" dirty="0">
                          <a:latin typeface="Arial"/>
                          <a:ea typeface="Times New Roman"/>
                          <a:cs typeface="Times New Roman"/>
                        </a:rPr>
                        <a:t>Account number</a:t>
                      </a:r>
                      <a:endParaRPr lang="hr-HR" sz="900" dirty="0">
                        <a:latin typeface="Arial"/>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a:noFill/>
                    </a:lnR>
                    <a:lnT>
                      <a:noFill/>
                    </a:lnT>
                    <a:lnB>
                      <a:noFill/>
                    </a:lnB>
                  </a:tcPr>
                </a:tc>
                <a:tc gridSpan="4">
                  <a:txBody>
                    <a:bodyPr/>
                    <a:lstStyle/>
                    <a:p>
                      <a:pPr marL="90170">
                        <a:spcBef>
                          <a:spcPts val="300"/>
                        </a:spcBef>
                        <a:spcAft>
                          <a:spcPts val="300"/>
                        </a:spcAft>
                        <a:tabLst>
                          <a:tab pos="180340" algn="l"/>
                        </a:tabLst>
                      </a:pPr>
                      <a:endParaRPr lang="en-GB" sz="1000" dirty="0">
                        <a:latin typeface="Arial"/>
                        <a:ea typeface="Times New Roman"/>
                        <a:cs typeface="Times New Roman"/>
                      </a:endParaRPr>
                    </a:p>
                  </a:txBody>
                  <a:tcPr marL="35560" marR="3556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hr-HR"/>
                    </a:p>
                  </a:txBody>
                  <a:tcPr/>
                </a:tc>
                <a:tc hMerge="1">
                  <a:txBody>
                    <a:bodyPr/>
                    <a:lstStyle/>
                    <a:p>
                      <a:endParaRPr lang="hr-HR"/>
                    </a:p>
                  </a:txBody>
                  <a:tcPr/>
                </a:tc>
                <a:tc hMerge="1">
                  <a:txBody>
                    <a:bodyPr/>
                    <a:lstStyle/>
                    <a:p>
                      <a:endParaRPr lang="hr-HR"/>
                    </a:p>
                  </a:txBody>
                  <a:tcPr/>
                </a:tc>
              </a:tr>
              <a:tr h="0">
                <a:tc>
                  <a:txBody>
                    <a:bodyPr/>
                    <a:lstStyle/>
                    <a:p>
                      <a:pPr marL="90170">
                        <a:spcBef>
                          <a:spcPts val="400"/>
                        </a:spcBef>
                        <a:spcAft>
                          <a:spcPts val="300"/>
                        </a:spcAft>
                        <a:tabLst>
                          <a:tab pos="269875" algn="l"/>
                        </a:tabLst>
                      </a:pPr>
                      <a:r>
                        <a:rPr lang="en-GB" sz="900" dirty="0">
                          <a:latin typeface="Arial"/>
                          <a:ea typeface="Times New Roman"/>
                          <a:cs typeface="Times New Roman"/>
                        </a:rPr>
                        <a:t>IBAN</a:t>
                      </a:r>
                      <a:r>
                        <a:rPr lang="en-GB" sz="800" baseline="30000" dirty="0">
                          <a:latin typeface="Arial"/>
                          <a:ea typeface="Times New Roman"/>
                          <a:cs typeface="Times New Roman"/>
                        </a:rPr>
                        <a:t>8</a:t>
                      </a:r>
                      <a:endParaRPr lang="hr-HR" sz="900" dirty="0">
                        <a:latin typeface="Arial"/>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spcBef>
                          <a:spcPts val="300"/>
                        </a:spcBef>
                        <a:spcAft>
                          <a:spcPts val="300"/>
                        </a:spcAft>
                        <a:tabLst>
                          <a:tab pos="180340" algn="l"/>
                        </a:tabLst>
                      </a:pPr>
                      <a:endParaRPr lang="en-GB" sz="1000">
                        <a:latin typeface="Arial"/>
                        <a:ea typeface="Times New Roman"/>
                        <a:cs typeface="Times New Roman"/>
                      </a:endParaRPr>
                    </a:p>
                  </a:txBody>
                  <a:tcPr marL="35560" marR="3556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spcBef>
                          <a:spcPts val="400"/>
                        </a:spcBef>
                        <a:spcAft>
                          <a:spcPts val="300"/>
                        </a:spcAft>
                        <a:tabLst>
                          <a:tab pos="269875" algn="l"/>
                        </a:tabLst>
                      </a:pPr>
                      <a:endParaRPr lang="en-GB" sz="900">
                        <a:latin typeface="Arial"/>
                        <a:ea typeface="Times New Roman"/>
                        <a:cs typeface="Times New Roman"/>
                      </a:endParaRPr>
                    </a:p>
                  </a:txBody>
                  <a:tcPr marL="35560" marR="3556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300"/>
                        </a:spcBef>
                        <a:spcAft>
                          <a:spcPts val="300"/>
                        </a:spcAft>
                        <a:tabLst>
                          <a:tab pos="180340" algn="l"/>
                        </a:tabLst>
                      </a:pPr>
                      <a:endParaRPr lang="en-GB" sz="1000" dirty="0">
                        <a:latin typeface="Arial"/>
                        <a:ea typeface="Times New Roman"/>
                        <a:cs typeface="Times New Roman"/>
                      </a:endParaRPr>
                    </a:p>
                  </a:txBody>
                  <a:tcPr marL="35560" marR="3556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hr-HR" sz="1200" dirty="0">
                          <a:latin typeface="Times New Roman"/>
                          <a:ea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bl>
          </a:graphicData>
        </a:graphic>
      </p:graphicFrame>
      <p:graphicFrame>
        <p:nvGraphicFramePr>
          <p:cNvPr id="4" name="Table 3"/>
          <p:cNvGraphicFramePr>
            <a:graphicFrameLocks noGrp="1"/>
          </p:cNvGraphicFramePr>
          <p:nvPr/>
        </p:nvGraphicFramePr>
        <p:xfrm>
          <a:off x="214313" y="4572000"/>
          <a:ext cx="5759450" cy="857256"/>
        </p:xfrm>
        <a:graphic>
          <a:graphicData uri="http://schemas.openxmlformats.org/drawingml/2006/table">
            <a:tbl>
              <a:tblPr/>
              <a:tblGrid>
                <a:gridCol w="1438275"/>
                <a:gridCol w="1800225"/>
                <a:gridCol w="720725"/>
                <a:gridCol w="1800225"/>
              </a:tblGrid>
              <a:tr h="214314">
                <a:tc>
                  <a:txBody>
                    <a:bodyPr/>
                    <a:lstStyle/>
                    <a:p>
                      <a:pPr>
                        <a:spcBef>
                          <a:spcPts val="400"/>
                        </a:spcBef>
                        <a:spcAft>
                          <a:spcPts val="300"/>
                        </a:spcAft>
                        <a:tabLst>
                          <a:tab pos="180340" algn="l"/>
                        </a:tabLst>
                      </a:pPr>
                      <a:r>
                        <a:rPr lang="en-GB" sz="1000" b="1" i="1" dirty="0">
                          <a:latin typeface="Arial"/>
                          <a:ea typeface="Times New Roman"/>
                          <a:cs typeface="Times New Roman"/>
                        </a:rPr>
                        <a:t>Remarks</a:t>
                      </a:r>
                      <a:endParaRPr lang="hr-HR" sz="1000" b="1" i="1" dirty="0">
                        <a:latin typeface="Arial"/>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Bef>
                          <a:spcPts val="300"/>
                        </a:spcBef>
                        <a:spcAft>
                          <a:spcPts val="300"/>
                        </a:spcAft>
                        <a:tabLst>
                          <a:tab pos="180340" algn="l"/>
                        </a:tabLst>
                      </a:pPr>
                      <a:endParaRPr lang="en-GB" sz="1000">
                        <a:latin typeface="Arial"/>
                        <a:ea typeface="Times New Roman"/>
                        <a:cs typeface="Times New Roman"/>
                      </a:endParaRPr>
                    </a:p>
                  </a:txBody>
                  <a:tcPr marL="35560" marR="3556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90170">
                        <a:spcBef>
                          <a:spcPts val="400"/>
                        </a:spcBef>
                        <a:spcAft>
                          <a:spcPts val="300"/>
                        </a:spcAft>
                        <a:tabLst>
                          <a:tab pos="269875" algn="l"/>
                        </a:tabLst>
                      </a:pPr>
                      <a:endParaRPr lang="en-GB" sz="900">
                        <a:latin typeface="Arial"/>
                        <a:ea typeface="Times New Roman"/>
                        <a:cs typeface="Times New Roman"/>
                      </a:endParaRPr>
                    </a:p>
                  </a:txBody>
                  <a:tcPr marL="35560" marR="3556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Bef>
                          <a:spcPts val="300"/>
                        </a:spcBef>
                        <a:spcAft>
                          <a:spcPts val="300"/>
                        </a:spcAft>
                        <a:tabLst>
                          <a:tab pos="180340" algn="l"/>
                        </a:tabLst>
                      </a:pPr>
                      <a:endParaRPr lang="en-GB" sz="1000">
                        <a:latin typeface="Arial"/>
                        <a:ea typeface="Times New Roman"/>
                        <a:cs typeface="Times New Roman"/>
                      </a:endParaRPr>
                    </a:p>
                  </a:txBody>
                  <a:tcPr marL="35560" marR="3556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r>
              <a:tr h="642942">
                <a:tc>
                  <a:txBody>
                    <a:bodyPr/>
                    <a:lstStyle/>
                    <a:p>
                      <a:pPr marL="90170">
                        <a:spcBef>
                          <a:spcPts val="400"/>
                        </a:spcBef>
                        <a:spcAft>
                          <a:spcPts val="300"/>
                        </a:spcAft>
                        <a:tabLst>
                          <a:tab pos="269875" algn="l"/>
                        </a:tabLst>
                      </a:pPr>
                      <a:endParaRPr lang="en-GB" sz="900" dirty="0">
                        <a:latin typeface="Arial"/>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300"/>
                        </a:spcBef>
                        <a:spcAft>
                          <a:spcPts val="300"/>
                        </a:spcAft>
                        <a:tabLst>
                          <a:tab pos="180340" algn="l"/>
                        </a:tabLst>
                      </a:pPr>
                      <a:endParaRPr lang="en-GB" sz="1000">
                        <a:latin typeface="Arial"/>
                        <a:ea typeface="Times New Roman"/>
                        <a:cs typeface="Times New Roman"/>
                      </a:endParaRPr>
                    </a:p>
                  </a:txBody>
                  <a:tcPr marL="35560" marR="3556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spcBef>
                          <a:spcPts val="400"/>
                        </a:spcBef>
                        <a:spcAft>
                          <a:spcPts val="300"/>
                        </a:spcAft>
                        <a:tabLst>
                          <a:tab pos="269875" algn="l"/>
                        </a:tabLst>
                      </a:pPr>
                      <a:endParaRPr lang="en-GB" sz="900">
                        <a:latin typeface="Arial"/>
                        <a:ea typeface="Times New Roman"/>
                        <a:cs typeface="Times New Roman"/>
                      </a:endParaRPr>
                    </a:p>
                  </a:txBody>
                  <a:tcPr marL="35560" marR="3556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300"/>
                        </a:spcBef>
                        <a:spcAft>
                          <a:spcPts val="300"/>
                        </a:spcAft>
                        <a:tabLst>
                          <a:tab pos="180340" algn="l"/>
                        </a:tabLst>
                      </a:pPr>
                      <a:endParaRPr lang="en-GB" sz="1000" dirty="0">
                        <a:latin typeface="Arial"/>
                        <a:ea typeface="Times New Roman"/>
                        <a:cs typeface="Times New Roman"/>
                      </a:endParaRPr>
                    </a:p>
                  </a:txBody>
                  <a:tcPr marL="35560" marR="3556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a:spLocks noChangeArrowheads="1"/>
          </p:cNvSpPr>
          <p:nvPr/>
        </p:nvSpPr>
        <p:spPr bwMode="auto">
          <a:xfrm>
            <a:off x="6286500" y="357188"/>
            <a:ext cx="2428875" cy="646112"/>
          </a:xfrm>
          <a:prstGeom prst="rect">
            <a:avLst/>
          </a:prstGeom>
          <a:noFill/>
          <a:ln w="9525">
            <a:noFill/>
            <a:miter lim="800000"/>
            <a:headEnd/>
            <a:tailEnd/>
          </a:ln>
        </p:spPr>
        <p:txBody>
          <a:bodyPr>
            <a:spAutoFit/>
          </a:bodyPr>
          <a:lstStyle/>
          <a:p>
            <a:r>
              <a:rPr lang="hr-HR">
                <a:solidFill>
                  <a:srgbClr val="DE6E46"/>
                </a:solidFill>
              </a:rPr>
              <a:t>Part VII</a:t>
            </a:r>
          </a:p>
          <a:p>
            <a:r>
              <a:rPr lang="hr-HR" b="1">
                <a:solidFill>
                  <a:srgbClr val="2FB1CC"/>
                </a:solidFill>
              </a:rPr>
              <a:t>BANKOVNI DETALJI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57188" y="428625"/>
          <a:ext cx="5762625" cy="3497580"/>
        </p:xfrm>
        <a:graphic>
          <a:graphicData uri="http://schemas.openxmlformats.org/drawingml/2006/table">
            <a:tbl>
              <a:tblPr/>
              <a:tblGrid>
                <a:gridCol w="1438275"/>
                <a:gridCol w="1800225"/>
                <a:gridCol w="723900"/>
                <a:gridCol w="1800225"/>
              </a:tblGrid>
              <a:tr h="0">
                <a:tc gridSpan="4">
                  <a:txBody>
                    <a:bodyPr/>
                    <a:lstStyle/>
                    <a:p>
                      <a:pPr marL="0" marR="0" lvl="0" indent="0" algn="l" defTabSz="914400" rtl="0" eaLnBrk="1" fontAlgn="base" latinLnBrk="0" hangingPunct="1">
                        <a:lnSpc>
                          <a:spcPct val="100000"/>
                        </a:lnSpc>
                        <a:spcBef>
                          <a:spcPts val="400"/>
                        </a:spcBef>
                        <a:spcAft>
                          <a:spcPts val="300"/>
                        </a:spcAft>
                        <a:buClrTx/>
                        <a:buSzTx/>
                        <a:buFontTx/>
                        <a:buNone/>
                        <a:tabLst>
                          <a:tab pos="179388" algn="l"/>
                        </a:tabLst>
                      </a:pPr>
                      <a:r>
                        <a:rPr kumimoji="0" lang="en-GB" sz="1200" b="1" i="0" u="none" strike="noStrike" cap="none" normalizeH="0" baseline="0" dirty="0" smtClean="0">
                          <a:ln>
                            <a:noFill/>
                          </a:ln>
                          <a:solidFill>
                            <a:schemeClr val="tx1"/>
                          </a:solidFill>
                          <a:effectLst/>
                          <a:latin typeface="Arial" charset="0"/>
                          <a:cs typeface="Times New Roman" pitchFamily="18" charset="0"/>
                        </a:rPr>
                        <a:t>Part VIII.  Signature of the legal representative</a:t>
                      </a:r>
                      <a:endParaRPr kumimoji="0" lang="hr-HR" sz="1200" b="1" i="0" u="none" strike="noStrike" cap="none" normalizeH="0" baseline="0" dirty="0" smtClean="0">
                        <a:ln>
                          <a:noFill/>
                        </a:ln>
                        <a:solidFill>
                          <a:schemeClr val="tx1"/>
                        </a:solidFill>
                        <a:effectLst/>
                        <a:latin typeface="Arial" charset="0"/>
                        <a:cs typeface="Times New Roman" pitchFamily="18" charset="0"/>
                      </a:endParaRPr>
                    </a:p>
                  </a:txBody>
                  <a:tcPr marL="35560" marR="35560" marT="0" marB="0" horzOverflow="overflow">
                    <a:lnL>
                      <a:noFill/>
                    </a:lnL>
                    <a:lnR>
                      <a:noFill/>
                    </a:lnR>
                    <a:lnT>
                      <a:noFill/>
                    </a:lnT>
                    <a:lnB>
                      <a:noFill/>
                    </a:lnB>
                    <a:lnTlToBr>
                      <a:noFill/>
                    </a:lnTlToBr>
                    <a:lnBlToTr>
                      <a:noFill/>
                    </a:lnBlToTr>
                    <a:pattFill prst="pct20">
                      <a:fgClr>
                        <a:srgbClr val="FFFFFF"/>
                      </a:fgClr>
                      <a:bgClr>
                        <a:srgbClr val="CCCCCC"/>
                      </a:bgClr>
                    </a:pattFill>
                  </a:tcPr>
                </a:tc>
                <a:tc hMerge="1">
                  <a:txBody>
                    <a:bodyPr/>
                    <a:lstStyle/>
                    <a:p>
                      <a:endParaRPr lang="hr-HR"/>
                    </a:p>
                  </a:txBody>
                  <a:tcPr/>
                </a:tc>
                <a:tc hMerge="1">
                  <a:txBody>
                    <a:bodyPr/>
                    <a:lstStyle/>
                    <a:p>
                      <a:endParaRPr lang="hr-HR"/>
                    </a:p>
                  </a:txBody>
                  <a:tcPr/>
                </a:tc>
                <a:tc hMerge="1">
                  <a:txBody>
                    <a:bodyPr/>
                    <a:lstStyle/>
                    <a:p>
                      <a:endParaRPr lang="hr-HR"/>
                    </a:p>
                  </a:txBody>
                  <a:tcPr/>
                </a:tc>
              </a:tr>
              <a:tr h="0">
                <a:tc gridSpan="4">
                  <a:txBody>
                    <a:bodyPr/>
                    <a:lstStyle/>
                    <a:p>
                      <a:pPr marL="0" marR="0" lvl="0" indent="0" algn="l" defTabSz="914400" rtl="0" eaLnBrk="1" fontAlgn="base" latinLnBrk="0" hangingPunct="1">
                        <a:lnSpc>
                          <a:spcPct val="100000"/>
                        </a:lnSpc>
                        <a:spcBef>
                          <a:spcPts val="300"/>
                        </a:spcBef>
                        <a:spcAft>
                          <a:spcPts val="300"/>
                        </a:spcAft>
                        <a:buClrTx/>
                        <a:buSzTx/>
                        <a:buFontTx/>
                        <a:buNone/>
                        <a:tabLst>
                          <a:tab pos="179388" algn="l"/>
                        </a:tabLst>
                      </a:pPr>
                      <a:endParaRPr kumimoji="0" lang="en-GB" sz="500" b="0" i="0" u="none" strike="noStrike" cap="none" normalizeH="0" baseline="0" smtClean="0">
                        <a:ln>
                          <a:noFill/>
                        </a:ln>
                        <a:solidFill>
                          <a:schemeClr val="tx1"/>
                        </a:solidFill>
                        <a:effectLst/>
                        <a:latin typeface="Arial" charset="0"/>
                        <a:cs typeface="Times New Roman" pitchFamily="18" charset="0"/>
                      </a:endParaRPr>
                    </a:p>
                  </a:txBody>
                  <a:tcPr marL="35560" marR="35560"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hr-HR"/>
                    </a:p>
                  </a:txBody>
                  <a:tcPr/>
                </a:tc>
                <a:tc hMerge="1">
                  <a:txBody>
                    <a:bodyPr/>
                    <a:lstStyle/>
                    <a:p>
                      <a:endParaRPr lang="hr-HR"/>
                    </a:p>
                  </a:txBody>
                  <a:tcPr/>
                </a:tc>
                <a:tc hMerge="1">
                  <a:txBody>
                    <a:bodyPr/>
                    <a:lstStyle/>
                    <a:p>
                      <a:endParaRPr lang="hr-HR"/>
                    </a:p>
                  </a:txBody>
                  <a:tcPr/>
                </a:tc>
              </a:tr>
              <a:tr h="0">
                <a:tc gridSpan="4">
                  <a:txBody>
                    <a:bodyPr/>
                    <a:lstStyle/>
                    <a:p>
                      <a:pPr marL="0" marR="0" lvl="0" indent="0" algn="just" defTabSz="914400" rtl="0" eaLnBrk="1" fontAlgn="base" latinLnBrk="0" hangingPunct="1">
                        <a:lnSpc>
                          <a:spcPct val="100000"/>
                        </a:lnSpc>
                        <a:spcBef>
                          <a:spcPts val="400"/>
                        </a:spcBef>
                        <a:spcAft>
                          <a:spcPts val="300"/>
                        </a:spcAft>
                        <a:buClrTx/>
                        <a:buSzTx/>
                        <a:buFontTx/>
                        <a:buNone/>
                        <a:tabLst>
                          <a:tab pos="179388" algn="l"/>
                        </a:tabLst>
                      </a:pPr>
                      <a:r>
                        <a:rPr kumimoji="0" lang="en-GB" sz="900" b="0" i="1" u="none" strike="noStrike" cap="none" normalizeH="0" baseline="0" dirty="0" smtClean="0">
                          <a:ln>
                            <a:noFill/>
                          </a:ln>
                          <a:solidFill>
                            <a:schemeClr val="tx1"/>
                          </a:solidFill>
                          <a:effectLst/>
                          <a:latin typeface="Arial" charset="0"/>
                          <a:cs typeface="Times New Roman" pitchFamily="18" charset="0"/>
                        </a:rPr>
                        <a:t>The applicant undertakes to inform the Executive Agency or the National Agency of all changes affecting the activities as described in this form.</a:t>
                      </a:r>
                      <a:endParaRPr kumimoji="0" lang="hr-HR" sz="900" b="0" i="1" u="none" strike="noStrike" cap="none" normalizeH="0" baseline="0" dirty="0" smtClean="0">
                        <a:ln>
                          <a:noFill/>
                        </a:ln>
                        <a:solidFill>
                          <a:schemeClr val="tx1"/>
                        </a:solidFill>
                        <a:effectLst/>
                        <a:latin typeface="Arial" charset="0"/>
                        <a:cs typeface="Times New Roman" pitchFamily="18" charset="0"/>
                      </a:endParaRPr>
                    </a:p>
                    <a:p>
                      <a:pPr marL="0" marR="0" lvl="0" indent="0" algn="just" defTabSz="914400" rtl="0" eaLnBrk="1" fontAlgn="base" latinLnBrk="0" hangingPunct="1">
                        <a:lnSpc>
                          <a:spcPct val="100000"/>
                        </a:lnSpc>
                        <a:spcBef>
                          <a:spcPts val="400"/>
                        </a:spcBef>
                        <a:spcAft>
                          <a:spcPts val="300"/>
                        </a:spcAft>
                        <a:buClrTx/>
                        <a:buSzTx/>
                        <a:buFontTx/>
                        <a:buNone/>
                        <a:tabLst>
                          <a:tab pos="179388" algn="l"/>
                        </a:tabLst>
                      </a:pPr>
                      <a:r>
                        <a:rPr kumimoji="0" lang="en-GB" sz="900" b="0" i="1" u="none" strike="noStrike" cap="none" normalizeH="0" baseline="0" dirty="0" smtClean="0">
                          <a:ln>
                            <a:noFill/>
                          </a:ln>
                          <a:solidFill>
                            <a:schemeClr val="tx1"/>
                          </a:solidFill>
                          <a:effectLst/>
                          <a:latin typeface="Arial" charset="0"/>
                          <a:cs typeface="Times New Roman" pitchFamily="18" charset="0"/>
                        </a:rPr>
                        <a:t>The applicant allows the European Commission, the Education, Audiovisual and Culture Executive Agency and the National Agencies to make available and use all data provided in this application form for the purposes of managing and evaluating the Youth in Action Programme. All personal data collected for the purpose of this project shall be processed in accordance with Regulation (EC) N° 45/2001 of the European Parliament and of the Council on the protection of individuals with regard to the processing of personal data by the Community institutions and bodies.</a:t>
                      </a:r>
                      <a:endParaRPr kumimoji="0" lang="hr-HR" sz="900" b="0" i="1" u="none" strike="noStrike" cap="none" normalizeH="0" baseline="0" dirty="0" smtClean="0">
                        <a:ln>
                          <a:noFill/>
                        </a:ln>
                        <a:solidFill>
                          <a:schemeClr val="tx1"/>
                        </a:solidFill>
                        <a:effectLst/>
                        <a:latin typeface="Arial" charset="0"/>
                        <a:cs typeface="Times New Roman" pitchFamily="18" charset="0"/>
                      </a:endParaRPr>
                    </a:p>
                    <a:p>
                      <a:pPr marL="0" marR="0" lvl="0" indent="0" algn="just" defTabSz="914400" rtl="0" eaLnBrk="1" fontAlgn="base" latinLnBrk="0" hangingPunct="1">
                        <a:lnSpc>
                          <a:spcPct val="100000"/>
                        </a:lnSpc>
                        <a:spcBef>
                          <a:spcPts val="400"/>
                        </a:spcBef>
                        <a:spcAft>
                          <a:spcPts val="300"/>
                        </a:spcAft>
                        <a:buClrTx/>
                        <a:buSzTx/>
                        <a:buFontTx/>
                        <a:buNone/>
                        <a:tabLst>
                          <a:tab pos="179388" algn="l"/>
                        </a:tabLst>
                      </a:pPr>
                      <a:r>
                        <a:rPr kumimoji="0" lang="en-GB" sz="900" b="0" i="1" u="none" strike="noStrike" cap="none" normalizeH="0" baseline="0" dirty="0" smtClean="0">
                          <a:ln>
                            <a:noFill/>
                          </a:ln>
                          <a:solidFill>
                            <a:schemeClr val="tx1"/>
                          </a:solidFill>
                          <a:effectLst/>
                          <a:latin typeface="Arial" charset="0"/>
                          <a:cs typeface="Times New Roman" pitchFamily="18" charset="0"/>
                        </a:rPr>
                        <a:t>Data subjects may, on written request, gain access to their personal data. They should address any questions regarding the processing of their personal data to the Education, Audiovisual and Culture Executive Agency or the relevant National Agency. Data subjects may lodge a complaint against the processing of their personal data with the European Data Protection Supervisor at any time.</a:t>
                      </a:r>
                      <a:endParaRPr kumimoji="0" lang="hr-HR" sz="900" b="0" i="1" u="none" strike="noStrike" cap="none" normalizeH="0" baseline="0" dirty="0" smtClean="0">
                        <a:ln>
                          <a:noFill/>
                        </a:ln>
                        <a:solidFill>
                          <a:schemeClr val="tx1"/>
                        </a:solidFill>
                        <a:effectLst/>
                        <a:latin typeface="Arial" charset="0"/>
                        <a:cs typeface="Times New Roman" pitchFamily="18" charset="0"/>
                      </a:endParaRPr>
                    </a:p>
                    <a:p>
                      <a:pPr marL="0" marR="0" lvl="0" indent="0" algn="just" defTabSz="914400" rtl="0" eaLnBrk="1" fontAlgn="base" latinLnBrk="0" hangingPunct="1">
                        <a:lnSpc>
                          <a:spcPct val="100000"/>
                        </a:lnSpc>
                        <a:spcBef>
                          <a:spcPts val="400"/>
                        </a:spcBef>
                        <a:spcAft>
                          <a:spcPts val="300"/>
                        </a:spcAft>
                        <a:buClrTx/>
                        <a:buSzTx/>
                        <a:buFontTx/>
                        <a:buNone/>
                        <a:tabLst>
                          <a:tab pos="179388" algn="l"/>
                        </a:tabLst>
                      </a:pPr>
                      <a:endParaRPr kumimoji="0" lang="hr-HR" sz="900" b="0" i="1" u="none" strike="noStrike" cap="none" normalizeH="0" baseline="0" dirty="0" smtClean="0">
                        <a:ln>
                          <a:noFill/>
                        </a:ln>
                        <a:solidFill>
                          <a:schemeClr val="tx1"/>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hr-HR"/>
                    </a:p>
                  </a:txBody>
                  <a:tcPr/>
                </a:tc>
                <a:tc hMerge="1">
                  <a:txBody>
                    <a:bodyPr/>
                    <a:lstStyle/>
                    <a:p>
                      <a:endParaRPr lang="hr-HR"/>
                    </a:p>
                  </a:txBody>
                  <a:tcPr/>
                </a:tc>
                <a:tc hMerge="1">
                  <a:txBody>
                    <a:bodyPr/>
                    <a:lstStyle/>
                    <a:p>
                      <a:endParaRPr lang="hr-HR"/>
                    </a:p>
                  </a:txBody>
                  <a:tcPr/>
                </a:tc>
              </a:tr>
              <a:tr h="0">
                <a:tc gridSpan="4">
                  <a:txBody>
                    <a:bodyPr/>
                    <a:lstStyle/>
                    <a:p>
                      <a:pPr marL="0" marR="0" lvl="0" indent="0" algn="l" defTabSz="914400" rtl="0" eaLnBrk="1" fontAlgn="base" latinLnBrk="0" hangingPunct="1">
                        <a:lnSpc>
                          <a:spcPct val="100000"/>
                        </a:lnSpc>
                        <a:spcBef>
                          <a:spcPts val="400"/>
                        </a:spcBef>
                        <a:spcAft>
                          <a:spcPts val="300"/>
                        </a:spcAft>
                        <a:buClrTx/>
                        <a:buSzTx/>
                        <a:buFontTx/>
                        <a:buNone/>
                        <a:tabLst>
                          <a:tab pos="179388" algn="l"/>
                        </a:tabLst>
                      </a:pPr>
                      <a:r>
                        <a:rPr kumimoji="0" lang="en-GB" sz="900" b="1" i="0" u="none" strike="noStrike" cap="none" normalizeH="0" baseline="0" smtClean="0">
                          <a:ln>
                            <a:noFill/>
                          </a:ln>
                          <a:solidFill>
                            <a:schemeClr val="tx1"/>
                          </a:solidFill>
                          <a:effectLst/>
                          <a:latin typeface="Arial" charset="0"/>
                          <a:cs typeface="Times New Roman" pitchFamily="18" charset="0"/>
                        </a:rPr>
                        <a:t>Applicant</a:t>
                      </a:r>
                      <a:endParaRPr kumimoji="0" lang="hr-HR" sz="900" b="1" i="0" u="none" strike="noStrike" cap="none" normalizeH="0" baseline="0" smtClean="0">
                        <a:ln>
                          <a:noFill/>
                        </a:ln>
                        <a:solidFill>
                          <a:schemeClr val="tx1"/>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hr-HR"/>
                    </a:p>
                  </a:txBody>
                  <a:tcPr/>
                </a:tc>
                <a:tc hMerge="1">
                  <a:txBody>
                    <a:bodyPr/>
                    <a:lstStyle/>
                    <a:p>
                      <a:endParaRPr lang="hr-HR"/>
                    </a:p>
                  </a:txBody>
                  <a:tcPr/>
                </a:tc>
                <a:tc hMerge="1">
                  <a:txBody>
                    <a:bodyPr/>
                    <a:lstStyle/>
                    <a:p>
                      <a:endParaRPr lang="hr-HR"/>
                    </a:p>
                  </a:txBody>
                  <a:tcPr/>
                </a:tc>
              </a:tr>
              <a:tr h="0">
                <a:tc>
                  <a:txBody>
                    <a:bodyPr/>
                    <a:lstStyle/>
                    <a:p>
                      <a:pPr marL="88900" marR="0" lvl="0" indent="0" algn="l" defTabSz="914400" rtl="0" eaLnBrk="1" fontAlgn="base" latinLnBrk="0" hangingPunct="1">
                        <a:lnSpc>
                          <a:spcPct val="100000"/>
                        </a:lnSpc>
                        <a:spcBef>
                          <a:spcPts val="400"/>
                        </a:spcBef>
                        <a:spcAft>
                          <a:spcPts val="300"/>
                        </a:spcAft>
                        <a:buClrTx/>
                        <a:buSzTx/>
                        <a:buFontTx/>
                        <a:buNone/>
                        <a:tabLst>
                          <a:tab pos="269875" algn="l"/>
                        </a:tabLst>
                      </a:pPr>
                      <a:r>
                        <a:rPr kumimoji="0" lang="en-GB" sz="900" b="0" i="0" u="none" strike="noStrike" cap="none" normalizeH="0" baseline="0" smtClean="0">
                          <a:ln>
                            <a:noFill/>
                          </a:ln>
                          <a:solidFill>
                            <a:schemeClr val="tx1"/>
                          </a:solidFill>
                          <a:effectLst/>
                          <a:latin typeface="Arial" charset="0"/>
                          <a:cs typeface="Times New Roman" pitchFamily="18" charset="0"/>
                        </a:rPr>
                        <a:t>Name:</a:t>
                      </a:r>
                      <a:endParaRPr kumimoji="0" lang="hr-HR" sz="900" b="0" i="0" u="none" strike="noStrike" cap="none" normalizeH="0" baseline="0" smtClean="0">
                        <a:ln>
                          <a:noFill/>
                        </a:ln>
                        <a:solidFill>
                          <a:schemeClr val="tx1"/>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gridSpan="3">
                  <a:txBody>
                    <a:bodyPr/>
                    <a:lstStyle/>
                    <a:p>
                      <a:pPr marL="88900" marR="0" lvl="0" indent="0" algn="l" defTabSz="914400" rtl="0" eaLnBrk="1" fontAlgn="base" latinLnBrk="0" hangingPunct="1">
                        <a:lnSpc>
                          <a:spcPct val="100000"/>
                        </a:lnSpc>
                        <a:spcBef>
                          <a:spcPts val="300"/>
                        </a:spcBef>
                        <a:spcAft>
                          <a:spcPts val="300"/>
                        </a:spcAft>
                        <a:buClrTx/>
                        <a:buSzTx/>
                        <a:buFontTx/>
                        <a:buNone/>
                        <a:tabLst>
                          <a:tab pos="179388" algn="l"/>
                        </a:tabLst>
                      </a:pPr>
                      <a:endParaRPr kumimoji="0" lang="en-GB" sz="1000" b="0" i="0" u="none" strike="noStrike" cap="none" normalizeH="0" baseline="0" smtClean="0">
                        <a:ln>
                          <a:noFill/>
                        </a:ln>
                        <a:solidFill>
                          <a:schemeClr val="tx1"/>
                        </a:solidFill>
                        <a:effectLst/>
                        <a:latin typeface="Arial" charset="0"/>
                        <a:cs typeface="Times New Roman" pitchFamily="18" charset="0"/>
                      </a:endParaRPr>
                    </a:p>
                  </a:txBody>
                  <a:tcPr marL="35560" marR="35560"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hr-HR"/>
                    </a:p>
                  </a:txBody>
                  <a:tcPr/>
                </a:tc>
                <a:tc hMerge="1">
                  <a:txBody>
                    <a:bodyPr/>
                    <a:lstStyle/>
                    <a:p>
                      <a:endParaRPr lang="hr-HR"/>
                    </a:p>
                  </a:txBody>
                  <a:tcPr/>
                </a:tc>
              </a:tr>
              <a:tr h="0">
                <a:tc>
                  <a:txBody>
                    <a:bodyPr/>
                    <a:lstStyle/>
                    <a:p>
                      <a:pPr marL="88900" marR="0" lvl="0" indent="0" algn="l" defTabSz="914400" rtl="0" eaLnBrk="1" fontAlgn="base" latinLnBrk="0" hangingPunct="1">
                        <a:lnSpc>
                          <a:spcPct val="100000"/>
                        </a:lnSpc>
                        <a:spcBef>
                          <a:spcPts val="400"/>
                        </a:spcBef>
                        <a:spcAft>
                          <a:spcPts val="300"/>
                        </a:spcAft>
                        <a:buClrTx/>
                        <a:buSzTx/>
                        <a:buFontTx/>
                        <a:buNone/>
                        <a:tabLst>
                          <a:tab pos="269875" algn="l"/>
                        </a:tabLst>
                      </a:pPr>
                      <a:endParaRPr kumimoji="0" lang="en-GB" sz="900" b="0" i="0" u="none" strike="noStrike" cap="none" normalizeH="0" baseline="0" smtClean="0">
                        <a:ln>
                          <a:noFill/>
                        </a:ln>
                        <a:solidFill>
                          <a:schemeClr val="tx1"/>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gridSpan="3">
                  <a:txBody>
                    <a:bodyPr/>
                    <a:lstStyle/>
                    <a:p>
                      <a:pPr marL="88900" marR="0" lvl="0" indent="0" algn="l" defTabSz="914400" rtl="0" eaLnBrk="1" fontAlgn="base" latinLnBrk="0" hangingPunct="1">
                        <a:lnSpc>
                          <a:spcPct val="100000"/>
                        </a:lnSpc>
                        <a:spcBef>
                          <a:spcPts val="300"/>
                        </a:spcBef>
                        <a:spcAft>
                          <a:spcPts val="300"/>
                        </a:spcAft>
                        <a:buClrTx/>
                        <a:buSzTx/>
                        <a:buFontTx/>
                        <a:buNone/>
                        <a:tabLst>
                          <a:tab pos="179388" algn="l"/>
                        </a:tabLst>
                      </a:pPr>
                      <a:endParaRPr kumimoji="0" lang="en-GB" sz="1000" b="0" i="0" u="none" strike="noStrike" cap="none" normalizeH="0" baseline="0" smtClean="0">
                        <a:ln>
                          <a:noFill/>
                        </a:ln>
                        <a:solidFill>
                          <a:schemeClr val="tx1"/>
                        </a:solidFill>
                        <a:effectLst/>
                        <a:latin typeface="Arial" charset="0"/>
                        <a:cs typeface="Times New Roman" pitchFamily="18" charset="0"/>
                      </a:endParaRPr>
                    </a:p>
                  </a:txBody>
                  <a:tcPr marL="35560" marR="35560"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hr-HR"/>
                    </a:p>
                  </a:txBody>
                  <a:tcPr/>
                </a:tc>
                <a:tc hMerge="1">
                  <a:txBody>
                    <a:bodyPr/>
                    <a:lstStyle/>
                    <a:p>
                      <a:endParaRPr lang="hr-HR"/>
                    </a:p>
                  </a:txBody>
                  <a:tcPr/>
                </a:tc>
              </a:tr>
              <a:tr h="0">
                <a:tc gridSpan="4">
                  <a:txBody>
                    <a:bodyPr/>
                    <a:lstStyle/>
                    <a:p>
                      <a:pPr marL="0" marR="0" lvl="0" indent="0" algn="l" defTabSz="914400" rtl="0" eaLnBrk="1" fontAlgn="base" latinLnBrk="0" hangingPunct="1">
                        <a:lnSpc>
                          <a:spcPct val="100000"/>
                        </a:lnSpc>
                        <a:spcBef>
                          <a:spcPts val="400"/>
                        </a:spcBef>
                        <a:spcAft>
                          <a:spcPts val="300"/>
                        </a:spcAft>
                        <a:buClrTx/>
                        <a:buSzTx/>
                        <a:buFontTx/>
                        <a:buNone/>
                        <a:tabLst>
                          <a:tab pos="179388" algn="l"/>
                        </a:tabLst>
                      </a:pPr>
                      <a:r>
                        <a:rPr kumimoji="0" lang="en-GB" sz="900" b="1" i="0" u="none" strike="noStrike" cap="none" normalizeH="0" baseline="0" smtClean="0">
                          <a:ln>
                            <a:noFill/>
                          </a:ln>
                          <a:solidFill>
                            <a:schemeClr val="tx1"/>
                          </a:solidFill>
                          <a:effectLst/>
                          <a:latin typeface="Arial" charset="0"/>
                          <a:cs typeface="Times New Roman" pitchFamily="18" charset="0"/>
                        </a:rPr>
                        <a:t>Legal representative</a:t>
                      </a:r>
                      <a:endParaRPr kumimoji="0" lang="hr-HR" sz="900" b="1" i="0" u="none" strike="noStrike" cap="none" normalizeH="0" baseline="0" smtClean="0">
                        <a:ln>
                          <a:noFill/>
                        </a:ln>
                        <a:solidFill>
                          <a:schemeClr val="tx1"/>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hr-HR"/>
                    </a:p>
                  </a:txBody>
                  <a:tcPr/>
                </a:tc>
                <a:tc hMerge="1">
                  <a:txBody>
                    <a:bodyPr/>
                    <a:lstStyle/>
                    <a:p>
                      <a:endParaRPr lang="hr-HR"/>
                    </a:p>
                  </a:txBody>
                  <a:tcPr/>
                </a:tc>
                <a:tc hMerge="1">
                  <a:txBody>
                    <a:bodyPr/>
                    <a:lstStyle/>
                    <a:p>
                      <a:endParaRPr lang="hr-HR"/>
                    </a:p>
                  </a:txBody>
                  <a:tcPr/>
                </a:tc>
              </a:tr>
              <a:tr h="0">
                <a:tc>
                  <a:txBody>
                    <a:bodyPr/>
                    <a:lstStyle/>
                    <a:p>
                      <a:pPr marL="88900" marR="0" lvl="0" indent="0" algn="l" defTabSz="914400" rtl="0" eaLnBrk="1" fontAlgn="base" latinLnBrk="0" hangingPunct="1">
                        <a:lnSpc>
                          <a:spcPct val="100000"/>
                        </a:lnSpc>
                        <a:spcBef>
                          <a:spcPts val="400"/>
                        </a:spcBef>
                        <a:spcAft>
                          <a:spcPts val="300"/>
                        </a:spcAft>
                        <a:buClrTx/>
                        <a:buSzTx/>
                        <a:buFontTx/>
                        <a:buNone/>
                        <a:tabLst>
                          <a:tab pos="269875" algn="l"/>
                        </a:tabLst>
                      </a:pPr>
                      <a:r>
                        <a:rPr kumimoji="0" lang="en-GB" sz="900" b="0" i="0" u="none" strike="noStrike" cap="none" normalizeH="0" baseline="0" smtClean="0">
                          <a:ln>
                            <a:noFill/>
                          </a:ln>
                          <a:solidFill>
                            <a:schemeClr val="tx1"/>
                          </a:solidFill>
                          <a:effectLst/>
                          <a:latin typeface="Arial" charset="0"/>
                          <a:cs typeface="Times New Roman" pitchFamily="18" charset="0"/>
                        </a:rPr>
                        <a:t>Name in capital letters:</a:t>
                      </a:r>
                      <a:endParaRPr kumimoji="0" lang="hr-HR" sz="900" b="0" i="0" u="none" strike="noStrike" cap="none" normalizeH="0" baseline="0" smtClean="0">
                        <a:ln>
                          <a:noFill/>
                        </a:ln>
                        <a:solidFill>
                          <a:schemeClr val="tx1"/>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gridSpan="3">
                  <a:txBody>
                    <a:bodyPr/>
                    <a:lstStyle/>
                    <a:p>
                      <a:pPr marL="88900" marR="0" lvl="0" indent="0" algn="l" defTabSz="914400" rtl="0" eaLnBrk="1" fontAlgn="base" latinLnBrk="0" hangingPunct="1">
                        <a:lnSpc>
                          <a:spcPct val="100000"/>
                        </a:lnSpc>
                        <a:spcBef>
                          <a:spcPts val="300"/>
                        </a:spcBef>
                        <a:spcAft>
                          <a:spcPts val="300"/>
                        </a:spcAft>
                        <a:buClrTx/>
                        <a:buSzTx/>
                        <a:buFontTx/>
                        <a:buNone/>
                        <a:tabLst>
                          <a:tab pos="179388" algn="l"/>
                        </a:tabLst>
                      </a:pPr>
                      <a:endParaRPr kumimoji="0" lang="en-GB" sz="1000" b="0" i="0" u="none" strike="noStrike" cap="none" normalizeH="0" baseline="0" smtClean="0">
                        <a:ln>
                          <a:noFill/>
                        </a:ln>
                        <a:solidFill>
                          <a:schemeClr val="tx1"/>
                        </a:solidFill>
                        <a:effectLst/>
                        <a:latin typeface="Arial" charset="0"/>
                        <a:cs typeface="Times New Roman" pitchFamily="18" charset="0"/>
                      </a:endParaRPr>
                    </a:p>
                  </a:txBody>
                  <a:tcPr marL="35560" marR="35560"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hr-HR"/>
                    </a:p>
                  </a:txBody>
                  <a:tcPr/>
                </a:tc>
                <a:tc hMerge="1">
                  <a:txBody>
                    <a:bodyPr/>
                    <a:lstStyle/>
                    <a:p>
                      <a:endParaRPr lang="hr-HR"/>
                    </a:p>
                  </a:txBody>
                  <a:tcPr/>
                </a:tc>
              </a:tr>
              <a:tr h="0">
                <a:tc>
                  <a:txBody>
                    <a:bodyPr/>
                    <a:lstStyle/>
                    <a:p>
                      <a:pPr marL="88900" marR="0" lvl="0" indent="0" algn="l" defTabSz="914400" rtl="0" eaLnBrk="1" fontAlgn="base" latinLnBrk="0" hangingPunct="1">
                        <a:lnSpc>
                          <a:spcPct val="100000"/>
                        </a:lnSpc>
                        <a:spcBef>
                          <a:spcPts val="400"/>
                        </a:spcBef>
                        <a:spcAft>
                          <a:spcPts val="300"/>
                        </a:spcAft>
                        <a:buClrTx/>
                        <a:buSzTx/>
                        <a:buFontTx/>
                        <a:buNone/>
                        <a:tabLst>
                          <a:tab pos="269875" algn="l"/>
                        </a:tabLst>
                      </a:pPr>
                      <a:r>
                        <a:rPr kumimoji="0" lang="en-GB" sz="900" b="0" i="0" u="none" strike="noStrike" cap="none" normalizeH="0" baseline="0" smtClean="0">
                          <a:ln>
                            <a:noFill/>
                          </a:ln>
                          <a:solidFill>
                            <a:schemeClr val="tx1"/>
                          </a:solidFill>
                          <a:effectLst/>
                          <a:latin typeface="Arial" charset="0"/>
                          <a:cs typeface="Times New Roman" pitchFamily="18" charset="0"/>
                        </a:rPr>
                        <a:t>Place:</a:t>
                      </a:r>
                      <a:endParaRPr kumimoji="0" lang="hr-HR" sz="900" b="0" i="0" u="none" strike="noStrike" cap="none" normalizeH="0" baseline="0" smtClean="0">
                        <a:ln>
                          <a:noFill/>
                        </a:ln>
                        <a:solidFill>
                          <a:schemeClr val="tx1"/>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88900" marR="0" lvl="0" indent="0" algn="l" defTabSz="914400" rtl="0" eaLnBrk="1" fontAlgn="base" latinLnBrk="0" hangingPunct="1">
                        <a:lnSpc>
                          <a:spcPct val="100000"/>
                        </a:lnSpc>
                        <a:spcBef>
                          <a:spcPts val="300"/>
                        </a:spcBef>
                        <a:spcAft>
                          <a:spcPts val="300"/>
                        </a:spcAft>
                        <a:buClrTx/>
                        <a:buSzTx/>
                        <a:buFontTx/>
                        <a:buNone/>
                        <a:tabLst>
                          <a:tab pos="179388" algn="l"/>
                        </a:tabLst>
                      </a:pPr>
                      <a:endParaRPr kumimoji="0" lang="en-GB" sz="1000" b="0" i="0" u="none" strike="noStrike" cap="none" normalizeH="0" baseline="0" smtClean="0">
                        <a:ln>
                          <a:noFill/>
                        </a:ln>
                        <a:solidFill>
                          <a:schemeClr val="tx1"/>
                        </a:solidFill>
                        <a:effectLst/>
                        <a:latin typeface="Arial" charset="0"/>
                        <a:cs typeface="Times New Roman" pitchFamily="18" charset="0"/>
                      </a:endParaRPr>
                    </a:p>
                  </a:txBody>
                  <a:tcPr marL="35560" marR="35560" marT="0" marB="0" horzOverflow="overflow">
                    <a:lnL>
                      <a:noFill/>
                    </a:lnL>
                    <a:lnR>
                      <a:noFill/>
                    </a:lnR>
                    <a:lnT>
                      <a:noFill/>
                    </a:lnT>
                    <a:lnB>
                      <a:noFill/>
                    </a:lnB>
                    <a:lnTlToBr>
                      <a:noFill/>
                    </a:lnTlToBr>
                    <a:lnBlToTr>
                      <a:noFill/>
                    </a:lnBlToTr>
                    <a:noFill/>
                  </a:tcPr>
                </a:tc>
                <a:tc rowSpan="2">
                  <a:txBody>
                    <a:bodyPr/>
                    <a:lstStyle/>
                    <a:p>
                      <a:pPr marL="88900" marR="0" lvl="0" indent="0" algn="l" defTabSz="914400" rtl="0" eaLnBrk="1" fontAlgn="base" latinLnBrk="0" hangingPunct="1">
                        <a:lnSpc>
                          <a:spcPct val="100000"/>
                        </a:lnSpc>
                        <a:spcBef>
                          <a:spcPts val="400"/>
                        </a:spcBef>
                        <a:spcAft>
                          <a:spcPts val="300"/>
                        </a:spcAft>
                        <a:buClrTx/>
                        <a:buSzTx/>
                        <a:buFontTx/>
                        <a:buNone/>
                        <a:tabLst>
                          <a:tab pos="269875" algn="l"/>
                        </a:tabLst>
                      </a:pPr>
                      <a:r>
                        <a:rPr kumimoji="0" lang="en-GB" sz="900" b="0" i="0" u="none" strike="noStrike" cap="none" normalizeH="0" baseline="0" smtClean="0">
                          <a:ln>
                            <a:noFill/>
                          </a:ln>
                          <a:solidFill>
                            <a:schemeClr val="tx1"/>
                          </a:solidFill>
                          <a:effectLst/>
                          <a:latin typeface="Arial" charset="0"/>
                          <a:cs typeface="Times New Roman" pitchFamily="18" charset="0"/>
                        </a:rPr>
                        <a:t>Signature:</a:t>
                      </a:r>
                      <a:endParaRPr kumimoji="0" lang="hr-HR" sz="900" b="0" i="0" u="none" strike="noStrike" cap="none" normalizeH="0" baseline="0" smtClean="0">
                        <a:ln>
                          <a:noFill/>
                        </a:ln>
                        <a:solidFill>
                          <a:schemeClr val="tx1"/>
                        </a:solidFill>
                        <a:effectLst/>
                        <a:latin typeface="Arial" charset="0"/>
                        <a:cs typeface="Times New Roman" pitchFamily="18" charset="0"/>
                      </a:endParaRPr>
                    </a:p>
                  </a:txBody>
                  <a:tcPr marL="35560" marR="35560" marT="0" marB="0" horzOverflow="overflow">
                    <a:lnL>
                      <a:noFill/>
                    </a:lnL>
                    <a:lnR>
                      <a:noFill/>
                    </a:lnR>
                    <a:lnT>
                      <a:noFill/>
                    </a:lnT>
                    <a:lnB>
                      <a:noFill/>
                    </a:lnB>
                    <a:lnTlToBr>
                      <a:noFill/>
                    </a:lnTlToBr>
                    <a:lnBlToTr>
                      <a:noFill/>
                    </a:lnBlToTr>
                    <a:noFill/>
                  </a:tcPr>
                </a:tc>
                <a:tc>
                  <a:txBody>
                    <a:bodyPr/>
                    <a:lstStyle/>
                    <a:p>
                      <a:pPr marL="88900" marR="0" lvl="0" indent="0" algn="l" defTabSz="914400" rtl="0" eaLnBrk="1" fontAlgn="base" latinLnBrk="0" hangingPunct="1">
                        <a:lnSpc>
                          <a:spcPct val="100000"/>
                        </a:lnSpc>
                        <a:spcBef>
                          <a:spcPts val="300"/>
                        </a:spcBef>
                        <a:spcAft>
                          <a:spcPts val="300"/>
                        </a:spcAft>
                        <a:buClrTx/>
                        <a:buSzTx/>
                        <a:buFontTx/>
                        <a:buNone/>
                        <a:tabLst>
                          <a:tab pos="179388" algn="l"/>
                        </a:tabLst>
                      </a:pPr>
                      <a:endParaRPr kumimoji="0" lang="en-GB" sz="1000" b="0" i="0" u="none" strike="noStrike" cap="none" normalizeH="0" baseline="0" smtClean="0">
                        <a:ln>
                          <a:noFill/>
                        </a:ln>
                        <a:solidFill>
                          <a:schemeClr val="tx1"/>
                        </a:solidFill>
                        <a:effectLst/>
                        <a:latin typeface="Arial" charset="0"/>
                        <a:cs typeface="Times New Roman" pitchFamily="18" charset="0"/>
                      </a:endParaRPr>
                    </a:p>
                  </a:txBody>
                  <a:tcPr marL="35560" marR="35560"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0">
                <a:tc>
                  <a:txBody>
                    <a:bodyPr/>
                    <a:lstStyle/>
                    <a:p>
                      <a:pPr marL="88900" marR="0" lvl="0" indent="0" algn="l" defTabSz="914400" rtl="0" eaLnBrk="1" fontAlgn="base" latinLnBrk="0" hangingPunct="1">
                        <a:lnSpc>
                          <a:spcPct val="100000"/>
                        </a:lnSpc>
                        <a:spcBef>
                          <a:spcPts val="400"/>
                        </a:spcBef>
                        <a:spcAft>
                          <a:spcPts val="300"/>
                        </a:spcAft>
                        <a:buClrTx/>
                        <a:buSzTx/>
                        <a:buFontTx/>
                        <a:buNone/>
                        <a:tabLst>
                          <a:tab pos="269875" algn="l"/>
                        </a:tabLst>
                      </a:pPr>
                      <a:r>
                        <a:rPr kumimoji="0" lang="en-GB" sz="900" b="0" i="0" u="none" strike="noStrike" cap="none" normalizeH="0" baseline="0" smtClean="0">
                          <a:ln>
                            <a:noFill/>
                          </a:ln>
                          <a:solidFill>
                            <a:schemeClr val="tx1"/>
                          </a:solidFill>
                          <a:effectLst/>
                          <a:latin typeface="Arial" charset="0"/>
                          <a:cs typeface="Times New Roman" pitchFamily="18" charset="0"/>
                        </a:rPr>
                        <a:t>Date:</a:t>
                      </a:r>
                      <a:endParaRPr kumimoji="0" lang="hr-HR" sz="900" b="0" i="0" u="none" strike="noStrike" cap="none" normalizeH="0" baseline="0" smtClean="0">
                        <a:ln>
                          <a:noFill/>
                        </a:ln>
                        <a:solidFill>
                          <a:schemeClr val="tx1"/>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88900" marR="0" lvl="0" indent="0" algn="l" defTabSz="914400" rtl="0" eaLnBrk="1" fontAlgn="base" latinLnBrk="0" hangingPunct="1">
                        <a:lnSpc>
                          <a:spcPct val="100000"/>
                        </a:lnSpc>
                        <a:spcBef>
                          <a:spcPts val="300"/>
                        </a:spcBef>
                        <a:spcAft>
                          <a:spcPts val="300"/>
                        </a:spcAft>
                        <a:buClrTx/>
                        <a:buSzTx/>
                        <a:buFontTx/>
                        <a:buNone/>
                        <a:tabLst>
                          <a:tab pos="179388" algn="l"/>
                        </a:tabLst>
                      </a:pPr>
                      <a:endParaRPr kumimoji="0" lang="en-GB" sz="1000" b="0" i="0" u="none" strike="noStrike" cap="none" normalizeH="0" baseline="0" smtClean="0">
                        <a:ln>
                          <a:noFill/>
                        </a:ln>
                        <a:solidFill>
                          <a:schemeClr val="tx1"/>
                        </a:solidFill>
                        <a:effectLst/>
                        <a:latin typeface="Arial" charset="0"/>
                        <a:cs typeface="Times New Roman" pitchFamily="18" charset="0"/>
                      </a:endParaRPr>
                    </a:p>
                  </a:txBody>
                  <a:tcPr marL="35560" marR="35560" marT="0" marB="0" horzOverflow="overflow">
                    <a:lnL>
                      <a:noFill/>
                    </a:lnL>
                    <a:lnR>
                      <a:noFill/>
                    </a:lnR>
                    <a:lnT>
                      <a:noFill/>
                    </a:lnT>
                    <a:lnB>
                      <a:noFill/>
                    </a:lnB>
                    <a:lnTlToBr>
                      <a:noFill/>
                    </a:lnTlToBr>
                    <a:lnBlToTr>
                      <a:noFill/>
                    </a:lnBlToTr>
                    <a:noFill/>
                  </a:tcPr>
                </a:tc>
                <a:tc vMerge="1">
                  <a:txBody>
                    <a:bodyPr/>
                    <a:lstStyle/>
                    <a:p>
                      <a:endParaRPr lang="hr-HR"/>
                    </a:p>
                  </a:txBody>
                  <a:tcPr/>
                </a:tc>
                <a:tc>
                  <a:txBody>
                    <a:bodyPr/>
                    <a:lstStyle/>
                    <a:p>
                      <a:pPr marL="88900" marR="0" lvl="0" indent="0" algn="l" defTabSz="914400" rtl="0" eaLnBrk="1" fontAlgn="base" latinLnBrk="0" hangingPunct="1">
                        <a:lnSpc>
                          <a:spcPct val="100000"/>
                        </a:lnSpc>
                        <a:spcBef>
                          <a:spcPts val="300"/>
                        </a:spcBef>
                        <a:spcAft>
                          <a:spcPts val="300"/>
                        </a:spcAft>
                        <a:buClrTx/>
                        <a:buSzTx/>
                        <a:buFontTx/>
                        <a:buNone/>
                        <a:tabLst>
                          <a:tab pos="179388" algn="l"/>
                        </a:tabLst>
                      </a:pPr>
                      <a:endParaRPr kumimoji="0" lang="en-GB" sz="1000" b="0" i="0" u="none" strike="noStrike" cap="none" normalizeH="0" baseline="0" smtClean="0">
                        <a:ln>
                          <a:noFill/>
                        </a:ln>
                        <a:solidFill>
                          <a:schemeClr val="tx1"/>
                        </a:solidFill>
                        <a:effectLst/>
                        <a:latin typeface="Arial" charset="0"/>
                        <a:cs typeface="Times New Roman" pitchFamily="18" charset="0"/>
                      </a:endParaRPr>
                    </a:p>
                  </a:txBody>
                  <a:tcPr marL="35560" marR="35560"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0">
                <a:tc>
                  <a:txBody>
                    <a:bodyPr/>
                    <a:lstStyle/>
                    <a:p>
                      <a:pPr marL="88900" marR="0" lvl="0" indent="0" algn="l" defTabSz="914400" rtl="0" eaLnBrk="1" fontAlgn="base" latinLnBrk="0" hangingPunct="1">
                        <a:lnSpc>
                          <a:spcPct val="100000"/>
                        </a:lnSpc>
                        <a:spcBef>
                          <a:spcPts val="400"/>
                        </a:spcBef>
                        <a:spcAft>
                          <a:spcPts val="300"/>
                        </a:spcAft>
                        <a:buClrTx/>
                        <a:buSzTx/>
                        <a:buFontTx/>
                        <a:buNone/>
                        <a:tabLst>
                          <a:tab pos="269875" algn="l"/>
                        </a:tabLst>
                      </a:pPr>
                      <a:endParaRPr kumimoji="0" lang="en-GB" sz="900" b="0" i="0" u="none" strike="noStrike" cap="none" normalizeH="0" baseline="0" smtClean="0">
                        <a:ln>
                          <a:noFill/>
                        </a:ln>
                        <a:solidFill>
                          <a:schemeClr val="tx1"/>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8900" marR="0" lvl="0" indent="0" algn="l" defTabSz="914400" rtl="0" eaLnBrk="1" fontAlgn="base" latinLnBrk="0" hangingPunct="1">
                        <a:lnSpc>
                          <a:spcPct val="100000"/>
                        </a:lnSpc>
                        <a:spcBef>
                          <a:spcPts val="300"/>
                        </a:spcBef>
                        <a:spcAft>
                          <a:spcPts val="300"/>
                        </a:spcAft>
                        <a:buClrTx/>
                        <a:buSzTx/>
                        <a:buFontTx/>
                        <a:buNone/>
                        <a:tabLst>
                          <a:tab pos="179388" algn="l"/>
                        </a:tabLst>
                      </a:pPr>
                      <a:endParaRPr kumimoji="0" lang="en-GB" sz="1000" b="0" i="0" u="none" strike="noStrike" cap="none" normalizeH="0" baseline="0" smtClean="0">
                        <a:ln>
                          <a:noFill/>
                        </a:ln>
                        <a:solidFill>
                          <a:schemeClr val="tx1"/>
                        </a:solidFill>
                        <a:effectLst/>
                        <a:latin typeface="Arial" charset="0"/>
                        <a:cs typeface="Times New Roman" pitchFamily="18" charset="0"/>
                      </a:endParaRPr>
                    </a:p>
                  </a:txBody>
                  <a:tcPr marL="35560" marR="35560"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8900" marR="0" lvl="0" indent="0" algn="l" defTabSz="914400" rtl="0" eaLnBrk="1" fontAlgn="base" latinLnBrk="0" hangingPunct="1">
                        <a:lnSpc>
                          <a:spcPct val="100000"/>
                        </a:lnSpc>
                        <a:spcBef>
                          <a:spcPts val="400"/>
                        </a:spcBef>
                        <a:spcAft>
                          <a:spcPts val="300"/>
                        </a:spcAft>
                        <a:buClrTx/>
                        <a:buSzTx/>
                        <a:buFontTx/>
                        <a:buNone/>
                        <a:tabLst>
                          <a:tab pos="269875" algn="l"/>
                        </a:tabLst>
                      </a:pPr>
                      <a:endParaRPr kumimoji="0" lang="en-GB" sz="900" b="0" i="0" u="none" strike="noStrike" cap="none" normalizeH="0" baseline="0" smtClean="0">
                        <a:ln>
                          <a:noFill/>
                        </a:ln>
                        <a:solidFill>
                          <a:schemeClr val="tx1"/>
                        </a:solidFill>
                        <a:effectLst/>
                        <a:latin typeface="Arial" charset="0"/>
                        <a:cs typeface="Times New Roman" pitchFamily="18" charset="0"/>
                      </a:endParaRPr>
                    </a:p>
                  </a:txBody>
                  <a:tcPr marL="35560" marR="35560"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8900" marR="0" lvl="0" indent="0" algn="l" defTabSz="914400" rtl="0" eaLnBrk="1" fontAlgn="base" latinLnBrk="0" hangingPunct="1">
                        <a:lnSpc>
                          <a:spcPct val="100000"/>
                        </a:lnSpc>
                        <a:spcBef>
                          <a:spcPts val="300"/>
                        </a:spcBef>
                        <a:spcAft>
                          <a:spcPts val="300"/>
                        </a:spcAft>
                        <a:buClrTx/>
                        <a:buSzTx/>
                        <a:buFontTx/>
                        <a:buNone/>
                        <a:tabLst>
                          <a:tab pos="179388" algn="l"/>
                        </a:tabLst>
                      </a:pPr>
                      <a:endParaRPr kumimoji="0" lang="en-GB" sz="1000" b="0" i="0" u="none" strike="noStrike" cap="none" normalizeH="0" baseline="0" smtClean="0">
                        <a:ln>
                          <a:noFill/>
                        </a:ln>
                        <a:solidFill>
                          <a:schemeClr val="tx1"/>
                        </a:solidFill>
                        <a:effectLst/>
                        <a:latin typeface="Arial" charset="0"/>
                        <a:cs typeface="Times New Roman" pitchFamily="18" charset="0"/>
                      </a:endParaRPr>
                    </a:p>
                  </a:txBody>
                  <a:tcPr marL="35560" marR="35560" marT="0" marB="0"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 name="TextBox 2"/>
          <p:cNvSpPr txBox="1">
            <a:spLocks noChangeArrowheads="1"/>
          </p:cNvSpPr>
          <p:nvPr/>
        </p:nvSpPr>
        <p:spPr bwMode="auto">
          <a:xfrm>
            <a:off x="6215063" y="214313"/>
            <a:ext cx="2786062" cy="923925"/>
          </a:xfrm>
          <a:prstGeom prst="rect">
            <a:avLst/>
          </a:prstGeom>
          <a:noFill/>
          <a:ln w="9525">
            <a:noFill/>
            <a:miter lim="800000"/>
            <a:headEnd/>
            <a:tailEnd/>
          </a:ln>
        </p:spPr>
        <p:txBody>
          <a:bodyPr>
            <a:spAutoFit/>
          </a:bodyPr>
          <a:lstStyle/>
          <a:p>
            <a:r>
              <a:rPr lang="hr-HR">
                <a:solidFill>
                  <a:srgbClr val="DE6E46"/>
                </a:solidFill>
              </a:rPr>
              <a:t>Part VIII</a:t>
            </a:r>
          </a:p>
          <a:p>
            <a:r>
              <a:rPr lang="hr-HR" b="1">
                <a:solidFill>
                  <a:srgbClr val="2FB1CC"/>
                </a:solidFill>
              </a:rPr>
              <a:t>POTPIS ZAKONSKOG ZASTUPNIKA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1"/>
          <p:cNvPicPr>
            <a:picLocks noChangeAspect="1" noChangeArrowheads="1"/>
          </p:cNvPicPr>
          <p:nvPr/>
        </p:nvPicPr>
        <p:blipFill>
          <a:blip r:embed="rId2"/>
          <a:srcRect/>
          <a:stretch>
            <a:fillRect/>
          </a:stretch>
        </p:blipFill>
        <p:spPr bwMode="auto">
          <a:xfrm>
            <a:off x="-142875" y="0"/>
            <a:ext cx="5072063" cy="6710363"/>
          </a:xfrm>
          <a:prstGeom prst="rect">
            <a:avLst/>
          </a:prstGeom>
          <a:noFill/>
          <a:ln w="9525">
            <a:noFill/>
            <a:miter lim="800000"/>
            <a:headEnd/>
            <a:tailEnd/>
          </a:ln>
        </p:spPr>
      </p:pic>
      <p:sp>
        <p:nvSpPr>
          <p:cNvPr id="176" name="TextBox 175"/>
          <p:cNvSpPr txBox="1">
            <a:spLocks noChangeArrowheads="1"/>
          </p:cNvSpPr>
          <p:nvPr/>
        </p:nvSpPr>
        <p:spPr bwMode="auto">
          <a:xfrm>
            <a:off x="5143500" y="214313"/>
            <a:ext cx="2857500" cy="646112"/>
          </a:xfrm>
          <a:prstGeom prst="rect">
            <a:avLst/>
          </a:prstGeom>
          <a:noFill/>
          <a:ln w="9525">
            <a:noFill/>
            <a:miter lim="800000"/>
            <a:headEnd/>
            <a:tailEnd/>
          </a:ln>
        </p:spPr>
        <p:txBody>
          <a:bodyPr>
            <a:spAutoFit/>
          </a:bodyPr>
          <a:lstStyle/>
          <a:p>
            <a:r>
              <a:rPr lang="hr-HR">
                <a:solidFill>
                  <a:srgbClr val="DE6E46"/>
                </a:solidFill>
              </a:rPr>
              <a:t>Part IX</a:t>
            </a:r>
          </a:p>
          <a:p>
            <a:r>
              <a:rPr lang="hr-HR" b="1">
                <a:solidFill>
                  <a:srgbClr val="2FB1CC"/>
                </a:solidFill>
              </a:rPr>
              <a:t>DEKLARACIJA ČASTI</a:t>
            </a:r>
          </a:p>
        </p:txBody>
      </p:sp>
      <p:sp>
        <p:nvSpPr>
          <p:cNvPr id="2050" name="AutoShape 3"/>
          <p:cNvSpPr>
            <a:spLocks noChangeAspect="1" noChangeArrowheads="1"/>
          </p:cNvSpPr>
          <p:nvPr/>
        </p:nvSpPr>
        <p:spPr bwMode="auto">
          <a:xfrm>
            <a:off x="-142875" y="0"/>
            <a:ext cx="5072063" cy="6710363"/>
          </a:xfrm>
          <a:prstGeom prst="rect">
            <a:avLst/>
          </a:prstGeom>
          <a:noFill/>
        </p:spPr>
        <p:txBody>
          <a:bodyPr/>
          <a:lstStyle/>
          <a:p>
            <a:endParaRPr lang="hr-H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box(in)">
                                      <p:cBhvr>
                                        <p:cTn id="7" dur="5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noChangeAspect="1"/>
          </p:cNvGrpSpPr>
          <p:nvPr/>
        </p:nvGrpSpPr>
        <p:grpSpPr bwMode="auto">
          <a:xfrm>
            <a:off x="-142875" y="14288"/>
            <a:ext cx="6203950" cy="6843712"/>
            <a:chOff x="-90" y="9"/>
            <a:chExt cx="3908" cy="4311"/>
          </a:xfrm>
        </p:grpSpPr>
        <p:sp>
          <p:nvSpPr>
            <p:cNvPr id="21508" name="AutoShape 4"/>
            <p:cNvSpPr>
              <a:spLocks noChangeAspect="1" noChangeArrowheads="1" noTextEdit="1"/>
            </p:cNvSpPr>
            <p:nvPr/>
          </p:nvSpPr>
          <p:spPr bwMode="auto">
            <a:xfrm>
              <a:off x="-90" y="9"/>
              <a:ext cx="3908" cy="4311"/>
            </a:xfrm>
            <a:prstGeom prst="rect">
              <a:avLst/>
            </a:prstGeom>
            <a:noFill/>
            <a:ln w="9525">
              <a:noFill/>
              <a:miter lim="800000"/>
              <a:headEnd/>
              <a:tailEnd/>
            </a:ln>
          </p:spPr>
          <p:txBody>
            <a:bodyPr/>
            <a:lstStyle/>
            <a:p>
              <a:endParaRPr lang="hr-HR"/>
            </a:p>
          </p:txBody>
        </p:sp>
        <p:grpSp>
          <p:nvGrpSpPr>
            <p:cNvPr id="3" name="Group 206"/>
            <p:cNvGrpSpPr>
              <a:grpSpLocks/>
            </p:cNvGrpSpPr>
            <p:nvPr/>
          </p:nvGrpSpPr>
          <p:grpSpPr bwMode="auto">
            <a:xfrm>
              <a:off x="49" y="9"/>
              <a:ext cx="3632" cy="4201"/>
              <a:chOff x="49" y="9"/>
              <a:chExt cx="3632" cy="4201"/>
            </a:xfrm>
          </p:grpSpPr>
          <p:sp>
            <p:nvSpPr>
              <p:cNvPr id="21517" name="Rectangle 6"/>
              <p:cNvSpPr>
                <a:spLocks noChangeArrowheads="1"/>
              </p:cNvSpPr>
              <p:nvPr/>
            </p:nvSpPr>
            <p:spPr bwMode="auto">
              <a:xfrm>
                <a:off x="51" y="9"/>
                <a:ext cx="22" cy="167"/>
              </a:xfrm>
              <a:prstGeom prst="rect">
                <a:avLst/>
              </a:prstGeom>
              <a:solidFill>
                <a:srgbClr val="CCCCCC"/>
              </a:solidFill>
              <a:ln w="9525">
                <a:noFill/>
                <a:miter lim="800000"/>
                <a:headEnd/>
                <a:tailEnd/>
              </a:ln>
            </p:spPr>
            <p:txBody>
              <a:bodyPr/>
              <a:lstStyle/>
              <a:p>
                <a:endParaRPr lang="hr-HR"/>
              </a:p>
            </p:txBody>
          </p:sp>
          <p:sp>
            <p:nvSpPr>
              <p:cNvPr id="21518" name="Rectangle 7"/>
              <p:cNvSpPr>
                <a:spLocks noChangeArrowheads="1"/>
              </p:cNvSpPr>
              <p:nvPr/>
            </p:nvSpPr>
            <p:spPr bwMode="auto">
              <a:xfrm>
                <a:off x="3657" y="9"/>
                <a:ext cx="23" cy="167"/>
              </a:xfrm>
              <a:prstGeom prst="rect">
                <a:avLst/>
              </a:prstGeom>
              <a:solidFill>
                <a:srgbClr val="CCCCCC"/>
              </a:solidFill>
              <a:ln w="9525">
                <a:noFill/>
                <a:miter lim="800000"/>
                <a:headEnd/>
                <a:tailEnd/>
              </a:ln>
            </p:spPr>
            <p:txBody>
              <a:bodyPr/>
              <a:lstStyle/>
              <a:p>
                <a:endParaRPr lang="hr-HR"/>
              </a:p>
            </p:txBody>
          </p:sp>
          <p:sp>
            <p:nvSpPr>
              <p:cNvPr id="21519" name="Rectangle 8"/>
              <p:cNvSpPr>
                <a:spLocks noChangeArrowheads="1"/>
              </p:cNvSpPr>
              <p:nvPr/>
            </p:nvSpPr>
            <p:spPr bwMode="auto">
              <a:xfrm>
                <a:off x="73" y="9"/>
                <a:ext cx="3584" cy="167"/>
              </a:xfrm>
              <a:prstGeom prst="rect">
                <a:avLst/>
              </a:prstGeom>
              <a:solidFill>
                <a:srgbClr val="CCCCCC"/>
              </a:solidFill>
              <a:ln w="9525">
                <a:noFill/>
                <a:miter lim="800000"/>
                <a:headEnd/>
                <a:tailEnd/>
              </a:ln>
            </p:spPr>
            <p:txBody>
              <a:bodyPr/>
              <a:lstStyle/>
              <a:p>
                <a:endParaRPr lang="hr-HR"/>
              </a:p>
            </p:txBody>
          </p:sp>
          <p:sp>
            <p:nvSpPr>
              <p:cNvPr id="21520" name="Rectangle 9"/>
              <p:cNvSpPr>
                <a:spLocks noChangeArrowheads="1"/>
              </p:cNvSpPr>
              <p:nvPr/>
            </p:nvSpPr>
            <p:spPr bwMode="auto">
              <a:xfrm>
                <a:off x="73" y="41"/>
                <a:ext cx="499" cy="133"/>
              </a:xfrm>
              <a:prstGeom prst="rect">
                <a:avLst/>
              </a:prstGeom>
              <a:noFill/>
              <a:ln w="9525">
                <a:noFill/>
                <a:miter lim="800000"/>
                <a:headEnd/>
                <a:tailEnd/>
              </a:ln>
            </p:spPr>
            <p:txBody>
              <a:bodyPr wrap="none" lIns="0" tIns="0" rIns="0" bIns="0">
                <a:spAutoFit/>
              </a:bodyPr>
              <a:lstStyle/>
              <a:p>
                <a:r>
                  <a:rPr lang="sr-Latn-CS" sz="1200" b="1">
                    <a:solidFill>
                      <a:srgbClr val="000000"/>
                    </a:solidFill>
                  </a:rPr>
                  <a:t>Check list</a:t>
                </a:r>
                <a:endParaRPr lang="sr-Latn-CS"/>
              </a:p>
            </p:txBody>
          </p:sp>
          <p:sp>
            <p:nvSpPr>
              <p:cNvPr id="21521" name="Rectangle 10"/>
              <p:cNvSpPr>
                <a:spLocks noChangeArrowheads="1"/>
              </p:cNvSpPr>
              <p:nvPr/>
            </p:nvSpPr>
            <p:spPr bwMode="auto">
              <a:xfrm>
                <a:off x="526" y="41"/>
                <a:ext cx="73" cy="133"/>
              </a:xfrm>
              <a:prstGeom prst="rect">
                <a:avLst/>
              </a:prstGeom>
              <a:noFill/>
              <a:ln w="9525">
                <a:noFill/>
                <a:miter lim="800000"/>
                <a:headEnd/>
                <a:tailEnd/>
              </a:ln>
            </p:spPr>
            <p:txBody>
              <a:bodyPr wrap="none" lIns="0" tIns="0" rIns="0" bIns="0">
                <a:spAutoFit/>
              </a:bodyPr>
              <a:lstStyle/>
              <a:p>
                <a:r>
                  <a:rPr lang="sr-Latn-CS" sz="1200" b="1">
                    <a:solidFill>
                      <a:srgbClr val="000000"/>
                    </a:solidFill>
                  </a:rPr>
                  <a:t> </a:t>
                </a:r>
                <a:endParaRPr lang="sr-Latn-CS"/>
              </a:p>
            </p:txBody>
          </p:sp>
          <p:sp>
            <p:nvSpPr>
              <p:cNvPr id="21522" name="Rectangle 11"/>
              <p:cNvSpPr>
                <a:spLocks noChangeArrowheads="1"/>
              </p:cNvSpPr>
              <p:nvPr/>
            </p:nvSpPr>
            <p:spPr bwMode="auto">
              <a:xfrm>
                <a:off x="73" y="200"/>
                <a:ext cx="3339" cy="89"/>
              </a:xfrm>
              <a:prstGeom prst="rect">
                <a:avLst/>
              </a:prstGeom>
              <a:noFill/>
              <a:ln w="9525">
                <a:noFill/>
                <a:miter lim="800000"/>
                <a:headEnd/>
                <a:tailEnd/>
              </a:ln>
            </p:spPr>
            <p:txBody>
              <a:bodyPr wrap="none" lIns="0" tIns="0" rIns="0" bIns="0">
                <a:spAutoFit/>
              </a:bodyPr>
              <a:lstStyle/>
              <a:p>
                <a:r>
                  <a:rPr lang="sr-Latn-CS" sz="800" i="1">
                    <a:solidFill>
                      <a:srgbClr val="000000"/>
                    </a:solidFill>
                  </a:rPr>
                  <a:t>Before returning this application form to the Executive Agency or to the National Agency, please check the following:</a:t>
                </a:r>
                <a:endParaRPr lang="sr-Latn-CS"/>
              </a:p>
            </p:txBody>
          </p:sp>
          <p:sp>
            <p:nvSpPr>
              <p:cNvPr id="21523" name="Rectangle 12"/>
              <p:cNvSpPr>
                <a:spLocks noChangeArrowheads="1"/>
              </p:cNvSpPr>
              <p:nvPr/>
            </p:nvSpPr>
            <p:spPr bwMode="auto">
              <a:xfrm>
                <a:off x="3361" y="200"/>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21524" name="Rectangle 13"/>
              <p:cNvSpPr>
                <a:spLocks noChangeArrowheads="1"/>
              </p:cNvSpPr>
              <p:nvPr/>
            </p:nvSpPr>
            <p:spPr bwMode="auto">
              <a:xfrm>
                <a:off x="73" y="351"/>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1525" name="Rectangle 14"/>
              <p:cNvSpPr>
                <a:spLocks noChangeArrowheads="1"/>
              </p:cNvSpPr>
              <p:nvPr/>
            </p:nvSpPr>
            <p:spPr bwMode="auto">
              <a:xfrm>
                <a:off x="73" y="465"/>
                <a:ext cx="156" cy="116"/>
              </a:xfrm>
              <a:prstGeom prst="rect">
                <a:avLst/>
              </a:prstGeom>
              <a:noFill/>
              <a:ln w="9525">
                <a:noFill/>
                <a:miter lim="800000"/>
                <a:headEnd/>
                <a:tailEnd/>
              </a:ln>
            </p:spPr>
            <p:txBody>
              <a:bodyPr wrap="none" lIns="0" tIns="0" rIns="0" bIns="0">
                <a:spAutoFit/>
              </a:bodyPr>
              <a:lstStyle/>
              <a:p>
                <a:r>
                  <a:rPr lang="sr-Latn-CS" sz="1100">
                    <a:solidFill>
                      <a:srgbClr val="000000"/>
                    </a:solidFill>
                    <a:latin typeface="Wingdings" pitchFamily="2" charset="2"/>
                  </a:rPr>
                  <a:t>v</a:t>
                </a:r>
                <a:endParaRPr lang="sr-Latn-CS"/>
              </a:p>
            </p:txBody>
          </p:sp>
          <p:sp>
            <p:nvSpPr>
              <p:cNvPr id="21526" name="Rectangle 15"/>
              <p:cNvSpPr>
                <a:spLocks noChangeArrowheads="1"/>
              </p:cNvSpPr>
              <p:nvPr/>
            </p:nvSpPr>
            <p:spPr bwMode="auto">
              <a:xfrm>
                <a:off x="152" y="464"/>
                <a:ext cx="62" cy="119"/>
              </a:xfrm>
              <a:prstGeom prst="rect">
                <a:avLst/>
              </a:prstGeom>
              <a:noFill/>
              <a:ln w="9525">
                <a:noFill/>
                <a:miter lim="800000"/>
                <a:headEnd/>
                <a:tailEnd/>
              </a:ln>
            </p:spPr>
            <p:txBody>
              <a:bodyPr wrap="none" lIns="0" tIns="0" rIns="0" bIns="0">
                <a:spAutoFit/>
              </a:bodyPr>
              <a:lstStyle/>
              <a:p>
                <a:r>
                  <a:rPr lang="sr-Latn-CS" sz="1100">
                    <a:solidFill>
                      <a:srgbClr val="000000"/>
                    </a:solidFill>
                  </a:rPr>
                  <a:t> </a:t>
                </a:r>
                <a:endParaRPr lang="sr-Latn-CS"/>
              </a:p>
            </p:txBody>
          </p:sp>
          <p:sp>
            <p:nvSpPr>
              <p:cNvPr id="21527" name="Rectangle 16"/>
              <p:cNvSpPr>
                <a:spLocks noChangeArrowheads="1"/>
              </p:cNvSpPr>
              <p:nvPr/>
            </p:nvSpPr>
            <p:spPr bwMode="auto">
              <a:xfrm>
                <a:off x="217" y="478"/>
                <a:ext cx="1542" cy="96"/>
              </a:xfrm>
              <a:prstGeom prst="rect">
                <a:avLst/>
              </a:prstGeom>
              <a:noFill/>
              <a:ln w="9525">
                <a:noFill/>
                <a:miter lim="800000"/>
                <a:headEnd/>
                <a:tailEnd/>
              </a:ln>
            </p:spPr>
            <p:txBody>
              <a:bodyPr wrap="none" lIns="0" tIns="0" rIns="0" bIns="0">
                <a:spAutoFit/>
              </a:bodyPr>
              <a:lstStyle/>
              <a:p>
                <a:r>
                  <a:rPr lang="sr-Latn-CS" sz="900">
                    <a:solidFill>
                      <a:srgbClr val="000000"/>
                    </a:solidFill>
                  </a:rPr>
                  <a:t>The application form must be accompanied by: </a:t>
                </a:r>
                <a:endParaRPr lang="sr-Latn-CS"/>
              </a:p>
            </p:txBody>
          </p:sp>
          <p:sp>
            <p:nvSpPr>
              <p:cNvPr id="21528" name="Rectangle 17"/>
              <p:cNvSpPr>
                <a:spLocks noChangeArrowheads="1"/>
              </p:cNvSpPr>
              <p:nvPr/>
            </p:nvSpPr>
            <p:spPr bwMode="auto">
              <a:xfrm>
                <a:off x="1730" y="478"/>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1529" name="Rectangle 18"/>
              <p:cNvSpPr>
                <a:spLocks noChangeArrowheads="1"/>
              </p:cNvSpPr>
              <p:nvPr/>
            </p:nvSpPr>
            <p:spPr bwMode="auto">
              <a:xfrm>
                <a:off x="234" y="596"/>
                <a:ext cx="65" cy="65"/>
              </a:xfrm>
              <a:prstGeom prst="rect">
                <a:avLst/>
              </a:prstGeom>
              <a:noFill/>
              <a:ln w="6">
                <a:solidFill>
                  <a:srgbClr val="000000"/>
                </a:solidFill>
                <a:miter lim="800000"/>
                <a:headEnd/>
                <a:tailEnd/>
              </a:ln>
            </p:spPr>
            <p:txBody>
              <a:bodyPr/>
              <a:lstStyle/>
              <a:p>
                <a:endParaRPr lang="hr-HR"/>
              </a:p>
            </p:txBody>
          </p:sp>
          <p:sp>
            <p:nvSpPr>
              <p:cNvPr id="21530" name="Rectangle 19"/>
              <p:cNvSpPr>
                <a:spLocks noChangeArrowheads="1"/>
              </p:cNvSpPr>
              <p:nvPr/>
            </p:nvSpPr>
            <p:spPr bwMode="auto">
              <a:xfrm>
                <a:off x="308" y="590"/>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1531" name="Rectangle 20"/>
              <p:cNvSpPr>
                <a:spLocks noChangeArrowheads="1"/>
              </p:cNvSpPr>
              <p:nvPr/>
            </p:nvSpPr>
            <p:spPr bwMode="auto">
              <a:xfrm>
                <a:off x="356" y="590"/>
                <a:ext cx="132" cy="96"/>
              </a:xfrm>
              <a:prstGeom prst="rect">
                <a:avLst/>
              </a:prstGeom>
              <a:noFill/>
              <a:ln w="9525">
                <a:noFill/>
                <a:miter lim="800000"/>
                <a:headEnd/>
                <a:tailEnd/>
              </a:ln>
            </p:spPr>
            <p:txBody>
              <a:bodyPr wrap="none" lIns="0" tIns="0" rIns="0" bIns="0">
                <a:spAutoFit/>
              </a:bodyPr>
              <a:lstStyle/>
              <a:p>
                <a:r>
                  <a:rPr lang="sr-Latn-CS" sz="900">
                    <a:solidFill>
                      <a:srgbClr val="000000"/>
                    </a:solidFill>
                  </a:rPr>
                  <a:t>an </a:t>
                </a:r>
                <a:endParaRPr lang="sr-Latn-CS"/>
              </a:p>
            </p:txBody>
          </p:sp>
          <p:sp>
            <p:nvSpPr>
              <p:cNvPr id="21532" name="Rectangle 21"/>
              <p:cNvSpPr>
                <a:spLocks noChangeArrowheads="1"/>
              </p:cNvSpPr>
              <p:nvPr/>
            </p:nvSpPr>
            <p:spPr bwMode="auto">
              <a:xfrm>
                <a:off x="457" y="588"/>
                <a:ext cx="463" cy="102"/>
              </a:xfrm>
              <a:prstGeom prst="rect">
                <a:avLst/>
              </a:prstGeom>
              <a:noFill/>
              <a:ln w="9525">
                <a:noFill/>
                <a:miter lim="800000"/>
                <a:headEnd/>
                <a:tailEnd/>
              </a:ln>
            </p:spPr>
            <p:txBody>
              <a:bodyPr wrap="none" lIns="0" tIns="0" rIns="0" bIns="0">
                <a:spAutoFit/>
              </a:bodyPr>
              <a:lstStyle/>
              <a:p>
                <a:r>
                  <a:rPr lang="sr-Latn-CS" sz="900" b="1">
                    <a:solidFill>
                      <a:srgbClr val="000000"/>
                    </a:solidFill>
                  </a:rPr>
                  <a:t>official letter</a:t>
                </a:r>
                <a:endParaRPr lang="sr-Latn-CS"/>
              </a:p>
            </p:txBody>
          </p:sp>
          <p:sp>
            <p:nvSpPr>
              <p:cNvPr id="21533" name="Rectangle 22"/>
              <p:cNvSpPr>
                <a:spLocks noChangeArrowheads="1"/>
              </p:cNvSpPr>
              <p:nvPr/>
            </p:nvSpPr>
            <p:spPr bwMode="auto">
              <a:xfrm>
                <a:off x="885" y="590"/>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1534" name="Rectangle 23"/>
              <p:cNvSpPr>
                <a:spLocks noChangeArrowheads="1"/>
              </p:cNvSpPr>
              <p:nvPr/>
            </p:nvSpPr>
            <p:spPr bwMode="auto">
              <a:xfrm>
                <a:off x="905" y="590"/>
                <a:ext cx="2608" cy="96"/>
              </a:xfrm>
              <a:prstGeom prst="rect">
                <a:avLst/>
              </a:prstGeom>
              <a:noFill/>
              <a:ln w="9525">
                <a:noFill/>
                <a:miter lim="800000"/>
                <a:headEnd/>
                <a:tailEnd/>
              </a:ln>
            </p:spPr>
            <p:txBody>
              <a:bodyPr wrap="none" lIns="0" tIns="0" rIns="0" bIns="0">
                <a:spAutoFit/>
              </a:bodyPr>
              <a:lstStyle/>
              <a:p>
                <a:r>
                  <a:rPr lang="sr-Latn-CS" sz="900">
                    <a:solidFill>
                      <a:srgbClr val="000000"/>
                    </a:solidFill>
                  </a:rPr>
                  <a:t>from the applicant and all the other documents referred to in the application form.</a:t>
                </a:r>
                <a:endParaRPr lang="sr-Latn-CS"/>
              </a:p>
            </p:txBody>
          </p:sp>
          <p:sp>
            <p:nvSpPr>
              <p:cNvPr id="21535" name="Rectangle 24"/>
              <p:cNvSpPr>
                <a:spLocks noChangeArrowheads="1"/>
              </p:cNvSpPr>
              <p:nvPr/>
            </p:nvSpPr>
            <p:spPr bwMode="auto">
              <a:xfrm>
                <a:off x="3482" y="590"/>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1536" name="Rectangle 25"/>
              <p:cNvSpPr>
                <a:spLocks noChangeArrowheads="1"/>
              </p:cNvSpPr>
              <p:nvPr/>
            </p:nvSpPr>
            <p:spPr bwMode="auto">
              <a:xfrm>
                <a:off x="73" y="707"/>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1537" name="Rectangle 26"/>
              <p:cNvSpPr>
                <a:spLocks noChangeArrowheads="1"/>
              </p:cNvSpPr>
              <p:nvPr/>
            </p:nvSpPr>
            <p:spPr bwMode="auto">
              <a:xfrm>
                <a:off x="73" y="820"/>
                <a:ext cx="156" cy="116"/>
              </a:xfrm>
              <a:prstGeom prst="rect">
                <a:avLst/>
              </a:prstGeom>
              <a:noFill/>
              <a:ln w="9525">
                <a:noFill/>
                <a:miter lim="800000"/>
                <a:headEnd/>
                <a:tailEnd/>
              </a:ln>
            </p:spPr>
            <p:txBody>
              <a:bodyPr wrap="none" lIns="0" tIns="0" rIns="0" bIns="0">
                <a:spAutoFit/>
              </a:bodyPr>
              <a:lstStyle/>
              <a:p>
                <a:r>
                  <a:rPr lang="sr-Latn-CS" sz="1100">
                    <a:solidFill>
                      <a:srgbClr val="000000"/>
                    </a:solidFill>
                    <a:latin typeface="Wingdings" pitchFamily="2" charset="2"/>
                  </a:rPr>
                  <a:t>v</a:t>
                </a:r>
                <a:endParaRPr lang="sr-Latn-CS"/>
              </a:p>
            </p:txBody>
          </p:sp>
          <p:sp>
            <p:nvSpPr>
              <p:cNvPr id="21538" name="Rectangle 27"/>
              <p:cNvSpPr>
                <a:spLocks noChangeArrowheads="1"/>
              </p:cNvSpPr>
              <p:nvPr/>
            </p:nvSpPr>
            <p:spPr bwMode="auto">
              <a:xfrm>
                <a:off x="152" y="819"/>
                <a:ext cx="62" cy="119"/>
              </a:xfrm>
              <a:prstGeom prst="rect">
                <a:avLst/>
              </a:prstGeom>
              <a:noFill/>
              <a:ln w="9525">
                <a:noFill/>
                <a:miter lim="800000"/>
                <a:headEnd/>
                <a:tailEnd/>
              </a:ln>
            </p:spPr>
            <p:txBody>
              <a:bodyPr wrap="none" lIns="0" tIns="0" rIns="0" bIns="0">
                <a:spAutoFit/>
              </a:bodyPr>
              <a:lstStyle/>
              <a:p>
                <a:r>
                  <a:rPr lang="sr-Latn-CS" sz="1100">
                    <a:solidFill>
                      <a:srgbClr val="000000"/>
                    </a:solidFill>
                  </a:rPr>
                  <a:t> </a:t>
                </a:r>
                <a:endParaRPr lang="sr-Latn-CS"/>
              </a:p>
            </p:txBody>
          </p:sp>
          <p:sp>
            <p:nvSpPr>
              <p:cNvPr id="21539" name="Rectangle 28"/>
              <p:cNvSpPr>
                <a:spLocks noChangeArrowheads="1"/>
              </p:cNvSpPr>
              <p:nvPr/>
            </p:nvSpPr>
            <p:spPr bwMode="auto">
              <a:xfrm>
                <a:off x="217" y="833"/>
                <a:ext cx="1755" cy="96"/>
              </a:xfrm>
              <a:prstGeom prst="rect">
                <a:avLst/>
              </a:prstGeom>
              <a:noFill/>
              <a:ln w="9525">
                <a:noFill/>
                <a:miter lim="800000"/>
                <a:headEnd/>
                <a:tailEnd/>
              </a:ln>
            </p:spPr>
            <p:txBody>
              <a:bodyPr wrap="none" lIns="0" tIns="0" rIns="0" bIns="0">
                <a:spAutoFit/>
              </a:bodyPr>
              <a:lstStyle/>
              <a:p>
                <a:r>
                  <a:rPr lang="sr-Latn-CS" sz="900">
                    <a:solidFill>
                      <a:srgbClr val="000000"/>
                    </a:solidFill>
                  </a:rPr>
                  <a:t>The application must include the following documents:</a:t>
                </a:r>
                <a:endParaRPr lang="sr-Latn-CS"/>
              </a:p>
            </p:txBody>
          </p:sp>
          <p:sp>
            <p:nvSpPr>
              <p:cNvPr id="21540" name="Rectangle 29"/>
              <p:cNvSpPr>
                <a:spLocks noChangeArrowheads="1"/>
              </p:cNvSpPr>
              <p:nvPr/>
            </p:nvSpPr>
            <p:spPr bwMode="auto">
              <a:xfrm>
                <a:off x="1942" y="833"/>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1541" name="Rectangle 30"/>
              <p:cNvSpPr>
                <a:spLocks noChangeArrowheads="1"/>
              </p:cNvSpPr>
              <p:nvPr/>
            </p:nvSpPr>
            <p:spPr bwMode="auto">
              <a:xfrm>
                <a:off x="226" y="953"/>
                <a:ext cx="64" cy="64"/>
              </a:xfrm>
              <a:prstGeom prst="rect">
                <a:avLst/>
              </a:prstGeom>
              <a:noFill/>
              <a:ln w="6">
                <a:solidFill>
                  <a:srgbClr val="000000"/>
                </a:solidFill>
                <a:miter lim="800000"/>
                <a:headEnd/>
                <a:tailEnd/>
              </a:ln>
            </p:spPr>
            <p:txBody>
              <a:bodyPr/>
              <a:lstStyle/>
              <a:p>
                <a:endParaRPr lang="hr-HR"/>
              </a:p>
            </p:txBody>
          </p:sp>
          <p:sp>
            <p:nvSpPr>
              <p:cNvPr id="21542" name="Rectangle 31"/>
              <p:cNvSpPr>
                <a:spLocks noChangeArrowheads="1"/>
              </p:cNvSpPr>
              <p:nvPr/>
            </p:nvSpPr>
            <p:spPr bwMode="auto">
              <a:xfrm>
                <a:off x="300" y="946"/>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1543" name="Rectangle 32"/>
              <p:cNvSpPr>
                <a:spLocks noChangeArrowheads="1"/>
              </p:cNvSpPr>
              <p:nvPr/>
            </p:nvSpPr>
            <p:spPr bwMode="auto">
              <a:xfrm>
                <a:off x="370" y="946"/>
                <a:ext cx="412" cy="96"/>
              </a:xfrm>
              <a:prstGeom prst="rect">
                <a:avLst/>
              </a:prstGeom>
              <a:noFill/>
              <a:ln w="9525">
                <a:noFill/>
                <a:miter lim="800000"/>
                <a:headEnd/>
                <a:tailEnd/>
              </a:ln>
            </p:spPr>
            <p:txBody>
              <a:bodyPr wrap="none" lIns="0" tIns="0" rIns="0" bIns="0">
                <a:spAutoFit/>
              </a:bodyPr>
              <a:lstStyle/>
              <a:p>
                <a:r>
                  <a:rPr lang="sr-Latn-CS" sz="900">
                    <a:solidFill>
                      <a:srgbClr val="000000"/>
                    </a:solidFill>
                  </a:rPr>
                  <a:t>the present </a:t>
                </a:r>
                <a:endParaRPr lang="sr-Latn-CS"/>
              </a:p>
            </p:txBody>
          </p:sp>
          <p:sp>
            <p:nvSpPr>
              <p:cNvPr id="21544" name="Rectangle 33"/>
              <p:cNvSpPr>
                <a:spLocks noChangeArrowheads="1"/>
              </p:cNvSpPr>
              <p:nvPr/>
            </p:nvSpPr>
            <p:spPr bwMode="auto">
              <a:xfrm>
                <a:off x="766" y="944"/>
                <a:ext cx="594" cy="102"/>
              </a:xfrm>
              <a:prstGeom prst="rect">
                <a:avLst/>
              </a:prstGeom>
              <a:noFill/>
              <a:ln w="9525">
                <a:noFill/>
                <a:miter lim="800000"/>
                <a:headEnd/>
                <a:tailEnd/>
              </a:ln>
            </p:spPr>
            <p:txBody>
              <a:bodyPr wrap="none" lIns="0" tIns="0" rIns="0" bIns="0">
                <a:spAutoFit/>
              </a:bodyPr>
              <a:lstStyle/>
              <a:p>
                <a:r>
                  <a:rPr lang="sr-Latn-CS" sz="900" b="1">
                    <a:solidFill>
                      <a:srgbClr val="000000"/>
                    </a:solidFill>
                  </a:rPr>
                  <a:t>application form</a:t>
                </a:r>
                <a:endParaRPr lang="sr-Latn-CS"/>
              </a:p>
            </p:txBody>
          </p:sp>
          <p:sp>
            <p:nvSpPr>
              <p:cNvPr id="21545" name="Rectangle 34"/>
              <p:cNvSpPr>
                <a:spLocks noChangeArrowheads="1"/>
              </p:cNvSpPr>
              <p:nvPr/>
            </p:nvSpPr>
            <p:spPr bwMode="auto">
              <a:xfrm>
                <a:off x="1334" y="946"/>
                <a:ext cx="1254" cy="96"/>
              </a:xfrm>
              <a:prstGeom prst="rect">
                <a:avLst/>
              </a:prstGeom>
              <a:noFill/>
              <a:ln w="9525">
                <a:noFill/>
                <a:miter lim="800000"/>
                <a:headEnd/>
                <a:tailEnd/>
              </a:ln>
            </p:spPr>
            <p:txBody>
              <a:bodyPr wrap="none" lIns="0" tIns="0" rIns="0" bIns="0">
                <a:spAutoFit/>
              </a:bodyPr>
              <a:lstStyle/>
              <a:p>
                <a:r>
                  <a:rPr lang="sr-Latn-CS" sz="900">
                    <a:solidFill>
                      <a:srgbClr val="000000"/>
                    </a:solidFill>
                  </a:rPr>
                  <a:t>, duly completed and signed in original</a:t>
                </a:r>
                <a:endParaRPr lang="sr-Latn-CS"/>
              </a:p>
            </p:txBody>
          </p:sp>
          <p:sp>
            <p:nvSpPr>
              <p:cNvPr id="21546" name="Rectangle 35"/>
              <p:cNvSpPr>
                <a:spLocks noChangeArrowheads="1"/>
              </p:cNvSpPr>
              <p:nvPr/>
            </p:nvSpPr>
            <p:spPr bwMode="auto">
              <a:xfrm>
                <a:off x="2607" y="946"/>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1547" name="Rectangle 36"/>
              <p:cNvSpPr>
                <a:spLocks noChangeArrowheads="1"/>
              </p:cNvSpPr>
              <p:nvPr/>
            </p:nvSpPr>
            <p:spPr bwMode="auto">
              <a:xfrm>
                <a:off x="2634" y="946"/>
                <a:ext cx="922" cy="96"/>
              </a:xfrm>
              <a:prstGeom prst="rect">
                <a:avLst/>
              </a:prstGeom>
              <a:noFill/>
              <a:ln w="9525">
                <a:noFill/>
                <a:miter lim="800000"/>
                <a:headEnd/>
                <a:tailEnd/>
              </a:ln>
            </p:spPr>
            <p:txBody>
              <a:bodyPr wrap="none" lIns="0" tIns="0" rIns="0" bIns="0">
                <a:spAutoFit/>
              </a:bodyPr>
              <a:lstStyle/>
              <a:p>
                <a:r>
                  <a:rPr lang="sr-Latn-CS" sz="900">
                    <a:solidFill>
                      <a:srgbClr val="000000"/>
                    </a:solidFill>
                  </a:rPr>
                  <a:t>by the person authorised to </a:t>
                </a:r>
                <a:endParaRPr lang="sr-Latn-CS"/>
              </a:p>
            </p:txBody>
          </p:sp>
          <p:sp>
            <p:nvSpPr>
              <p:cNvPr id="21548" name="Rectangle 37"/>
              <p:cNvSpPr>
                <a:spLocks noChangeArrowheads="1"/>
              </p:cNvSpPr>
              <p:nvPr/>
            </p:nvSpPr>
            <p:spPr bwMode="auto">
              <a:xfrm>
                <a:off x="370" y="1032"/>
                <a:ext cx="196" cy="96"/>
              </a:xfrm>
              <a:prstGeom prst="rect">
                <a:avLst/>
              </a:prstGeom>
              <a:noFill/>
              <a:ln w="9525">
                <a:noFill/>
                <a:miter lim="800000"/>
                <a:headEnd/>
                <a:tailEnd/>
              </a:ln>
            </p:spPr>
            <p:txBody>
              <a:bodyPr wrap="none" lIns="0" tIns="0" rIns="0" bIns="0">
                <a:spAutoFit/>
              </a:bodyPr>
              <a:lstStyle/>
              <a:p>
                <a:r>
                  <a:rPr lang="sr-Latn-CS" sz="900">
                    <a:solidFill>
                      <a:srgbClr val="000000"/>
                    </a:solidFill>
                  </a:rPr>
                  <a:t>enter</a:t>
                </a:r>
                <a:endParaRPr lang="sr-Latn-CS"/>
              </a:p>
            </p:txBody>
          </p:sp>
          <p:sp>
            <p:nvSpPr>
              <p:cNvPr id="21549" name="Rectangle 38"/>
              <p:cNvSpPr>
                <a:spLocks noChangeArrowheads="1"/>
              </p:cNvSpPr>
              <p:nvPr/>
            </p:nvSpPr>
            <p:spPr bwMode="auto">
              <a:xfrm>
                <a:off x="535" y="1032"/>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1550" name="Rectangle 39"/>
              <p:cNvSpPr>
                <a:spLocks noChangeArrowheads="1"/>
              </p:cNvSpPr>
              <p:nvPr/>
            </p:nvSpPr>
            <p:spPr bwMode="auto">
              <a:xfrm>
                <a:off x="559" y="1032"/>
                <a:ext cx="1938" cy="96"/>
              </a:xfrm>
              <a:prstGeom prst="rect">
                <a:avLst/>
              </a:prstGeom>
              <a:noFill/>
              <a:ln w="9525">
                <a:noFill/>
                <a:miter lim="800000"/>
                <a:headEnd/>
                <a:tailEnd/>
              </a:ln>
            </p:spPr>
            <p:txBody>
              <a:bodyPr wrap="none" lIns="0" tIns="0" rIns="0" bIns="0">
                <a:spAutoFit/>
              </a:bodyPr>
              <a:lstStyle/>
              <a:p>
                <a:r>
                  <a:rPr lang="sr-Latn-CS" sz="900">
                    <a:solidFill>
                      <a:srgbClr val="000000"/>
                    </a:solidFill>
                  </a:rPr>
                  <a:t>into legally binding commitments on behalf of the applicant (</a:t>
                </a:r>
                <a:endParaRPr lang="sr-Latn-CS"/>
              </a:p>
            </p:txBody>
          </p:sp>
          <p:sp>
            <p:nvSpPr>
              <p:cNvPr id="21551" name="Rectangle 40"/>
              <p:cNvSpPr>
                <a:spLocks noChangeArrowheads="1"/>
              </p:cNvSpPr>
              <p:nvPr/>
            </p:nvSpPr>
            <p:spPr bwMode="auto">
              <a:xfrm>
                <a:off x="2510" y="1032"/>
                <a:ext cx="999" cy="96"/>
              </a:xfrm>
              <a:prstGeom prst="rect">
                <a:avLst/>
              </a:prstGeom>
              <a:noFill/>
              <a:ln w="9525">
                <a:noFill/>
                <a:miter lim="800000"/>
                <a:headEnd/>
                <a:tailEnd/>
              </a:ln>
            </p:spPr>
            <p:txBody>
              <a:bodyPr wrap="none" lIns="0" tIns="0" rIns="0" bIns="0">
                <a:spAutoFit/>
              </a:bodyPr>
              <a:lstStyle/>
              <a:p>
                <a:r>
                  <a:rPr lang="sr-Latn-CS" sz="900">
                    <a:solidFill>
                      <a:srgbClr val="000000"/>
                    </a:solidFill>
                  </a:rPr>
                  <a:t>signatures required in Parts VI</a:t>
                </a:r>
                <a:endParaRPr lang="sr-Latn-CS"/>
              </a:p>
            </p:txBody>
          </p:sp>
          <p:sp>
            <p:nvSpPr>
              <p:cNvPr id="21552" name="Rectangle 41"/>
              <p:cNvSpPr>
                <a:spLocks noChangeArrowheads="1"/>
              </p:cNvSpPr>
              <p:nvPr/>
            </p:nvSpPr>
            <p:spPr bwMode="auto">
              <a:xfrm>
                <a:off x="3499" y="1032"/>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II</a:t>
                </a:r>
                <a:endParaRPr lang="sr-Latn-CS"/>
              </a:p>
            </p:txBody>
          </p:sp>
          <p:sp>
            <p:nvSpPr>
              <p:cNvPr id="21553" name="Rectangle 42"/>
              <p:cNvSpPr>
                <a:spLocks noChangeArrowheads="1"/>
              </p:cNvSpPr>
              <p:nvPr/>
            </p:nvSpPr>
            <p:spPr bwMode="auto">
              <a:xfrm>
                <a:off x="3537" y="1032"/>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1554" name="Rectangle 43"/>
              <p:cNvSpPr>
                <a:spLocks noChangeArrowheads="1"/>
              </p:cNvSpPr>
              <p:nvPr/>
            </p:nvSpPr>
            <p:spPr bwMode="auto">
              <a:xfrm>
                <a:off x="370" y="1112"/>
                <a:ext cx="152" cy="96"/>
              </a:xfrm>
              <a:prstGeom prst="rect">
                <a:avLst/>
              </a:prstGeom>
              <a:noFill/>
              <a:ln w="9525">
                <a:noFill/>
                <a:miter lim="800000"/>
                <a:headEnd/>
                <a:tailEnd/>
              </a:ln>
            </p:spPr>
            <p:txBody>
              <a:bodyPr wrap="none" lIns="0" tIns="0" rIns="0" bIns="0">
                <a:spAutoFit/>
              </a:bodyPr>
              <a:lstStyle/>
              <a:p>
                <a:r>
                  <a:rPr lang="sr-Latn-CS" sz="900">
                    <a:solidFill>
                      <a:srgbClr val="000000"/>
                    </a:solidFill>
                  </a:rPr>
                  <a:t>and</a:t>
                </a:r>
                <a:endParaRPr lang="sr-Latn-CS"/>
              </a:p>
            </p:txBody>
          </p:sp>
          <p:sp>
            <p:nvSpPr>
              <p:cNvPr id="21555" name="Rectangle 44"/>
              <p:cNvSpPr>
                <a:spLocks noChangeArrowheads="1"/>
              </p:cNvSpPr>
              <p:nvPr/>
            </p:nvSpPr>
            <p:spPr bwMode="auto">
              <a:xfrm>
                <a:off x="491" y="1112"/>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1556" name="Rectangle 45"/>
              <p:cNvSpPr>
                <a:spLocks noChangeArrowheads="1"/>
              </p:cNvSpPr>
              <p:nvPr/>
            </p:nvSpPr>
            <p:spPr bwMode="auto">
              <a:xfrm>
                <a:off x="526" y="1112"/>
                <a:ext cx="119" cy="96"/>
              </a:xfrm>
              <a:prstGeom prst="rect">
                <a:avLst/>
              </a:prstGeom>
              <a:noFill/>
              <a:ln w="9525">
                <a:noFill/>
                <a:miter lim="800000"/>
                <a:headEnd/>
                <a:tailEnd/>
              </a:ln>
            </p:spPr>
            <p:txBody>
              <a:bodyPr wrap="none" lIns="0" tIns="0" rIns="0" bIns="0">
                <a:spAutoFit/>
              </a:bodyPr>
              <a:lstStyle/>
              <a:p>
                <a:r>
                  <a:rPr lang="sr-Latn-CS" sz="900">
                    <a:solidFill>
                      <a:srgbClr val="000000"/>
                    </a:solidFill>
                  </a:rPr>
                  <a:t>IX </a:t>
                </a:r>
                <a:endParaRPr lang="sr-Latn-CS"/>
              </a:p>
            </p:txBody>
          </p:sp>
          <p:sp>
            <p:nvSpPr>
              <p:cNvPr id="21557" name="Rectangle 46"/>
              <p:cNvSpPr>
                <a:spLocks noChangeArrowheads="1"/>
              </p:cNvSpPr>
              <p:nvPr/>
            </p:nvSpPr>
            <p:spPr bwMode="auto">
              <a:xfrm>
                <a:off x="629" y="1112"/>
                <a:ext cx="1004" cy="96"/>
              </a:xfrm>
              <a:prstGeom prst="rect">
                <a:avLst/>
              </a:prstGeom>
              <a:noFill/>
              <a:ln w="9525">
                <a:noFill/>
                <a:miter lim="800000"/>
                <a:headEnd/>
                <a:tailEnd/>
              </a:ln>
            </p:spPr>
            <p:txBody>
              <a:bodyPr wrap="none" lIns="0" tIns="0" rIns="0" bIns="0">
                <a:spAutoFit/>
              </a:bodyPr>
              <a:lstStyle/>
              <a:p>
                <a:r>
                  <a:rPr lang="sr-Latn-CS" sz="900">
                    <a:solidFill>
                      <a:srgbClr val="000000"/>
                    </a:solidFill>
                  </a:rPr>
                  <a:t>of this form), together with the </a:t>
                </a:r>
                <a:endParaRPr lang="sr-Latn-CS"/>
              </a:p>
            </p:txBody>
          </p:sp>
          <p:sp>
            <p:nvSpPr>
              <p:cNvPr id="21558" name="Rectangle 47"/>
              <p:cNvSpPr>
                <a:spLocks noChangeArrowheads="1"/>
              </p:cNvSpPr>
              <p:nvPr/>
            </p:nvSpPr>
            <p:spPr bwMode="auto">
              <a:xfrm>
                <a:off x="1694" y="1110"/>
                <a:ext cx="849" cy="102"/>
              </a:xfrm>
              <a:prstGeom prst="rect">
                <a:avLst/>
              </a:prstGeom>
              <a:noFill/>
              <a:ln w="9525">
                <a:noFill/>
                <a:miter lim="800000"/>
                <a:headEnd/>
                <a:tailEnd/>
              </a:ln>
            </p:spPr>
            <p:txBody>
              <a:bodyPr wrap="none" lIns="0" tIns="0" rIns="0" bIns="0">
                <a:spAutoFit/>
              </a:bodyPr>
              <a:lstStyle/>
              <a:p>
                <a:r>
                  <a:rPr lang="sr-Latn-CS" sz="900" b="1">
                    <a:solidFill>
                      <a:srgbClr val="000000"/>
                    </a:solidFill>
                  </a:rPr>
                  <a:t>Preliminary agreements</a:t>
                </a:r>
                <a:endParaRPr lang="sr-Latn-CS"/>
              </a:p>
            </p:txBody>
          </p:sp>
          <p:sp>
            <p:nvSpPr>
              <p:cNvPr id="21559" name="Rectangle 48"/>
              <p:cNvSpPr>
                <a:spLocks noChangeArrowheads="1"/>
              </p:cNvSpPr>
              <p:nvPr/>
            </p:nvSpPr>
            <p:spPr bwMode="auto">
              <a:xfrm>
                <a:off x="2526" y="1112"/>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1560" name="Rectangle 49"/>
              <p:cNvSpPr>
                <a:spLocks noChangeArrowheads="1"/>
              </p:cNvSpPr>
              <p:nvPr/>
            </p:nvSpPr>
            <p:spPr bwMode="auto">
              <a:xfrm>
                <a:off x="2560" y="1112"/>
                <a:ext cx="433" cy="96"/>
              </a:xfrm>
              <a:prstGeom prst="rect">
                <a:avLst/>
              </a:prstGeom>
              <a:noFill/>
              <a:ln w="9525">
                <a:noFill/>
                <a:miter lim="800000"/>
                <a:headEnd/>
                <a:tailEnd/>
              </a:ln>
            </p:spPr>
            <p:txBody>
              <a:bodyPr wrap="none" lIns="0" tIns="0" rIns="0" bIns="0">
                <a:spAutoFit/>
              </a:bodyPr>
              <a:lstStyle/>
              <a:p>
                <a:r>
                  <a:rPr lang="sr-Latn-CS" sz="900">
                    <a:solidFill>
                      <a:srgbClr val="000000"/>
                    </a:solidFill>
                  </a:rPr>
                  <a:t>of all partner</a:t>
                </a:r>
                <a:endParaRPr lang="sr-Latn-CS"/>
              </a:p>
            </p:txBody>
          </p:sp>
          <p:sp>
            <p:nvSpPr>
              <p:cNvPr id="21561" name="Rectangle 50"/>
              <p:cNvSpPr>
                <a:spLocks noChangeArrowheads="1"/>
              </p:cNvSpPr>
              <p:nvPr/>
            </p:nvSpPr>
            <p:spPr bwMode="auto">
              <a:xfrm>
                <a:off x="2991" y="1112"/>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1562" name="Rectangle 51"/>
              <p:cNvSpPr>
                <a:spLocks noChangeArrowheads="1"/>
              </p:cNvSpPr>
              <p:nvPr/>
            </p:nvSpPr>
            <p:spPr bwMode="auto">
              <a:xfrm>
                <a:off x="3027" y="1112"/>
                <a:ext cx="354" cy="96"/>
              </a:xfrm>
              <a:prstGeom prst="rect">
                <a:avLst/>
              </a:prstGeom>
              <a:noFill/>
              <a:ln w="9525">
                <a:noFill/>
                <a:miter lim="800000"/>
                <a:headEnd/>
                <a:tailEnd/>
              </a:ln>
            </p:spPr>
            <p:txBody>
              <a:bodyPr wrap="none" lIns="0" tIns="0" rIns="0" bIns="0">
                <a:spAutoFit/>
              </a:bodyPr>
              <a:lstStyle/>
              <a:p>
                <a:r>
                  <a:rPr lang="sr-Latn-CS" sz="900">
                    <a:solidFill>
                      <a:srgbClr val="000000"/>
                    </a:solidFill>
                  </a:rPr>
                  <a:t>promoters</a:t>
                </a:r>
                <a:endParaRPr lang="sr-Latn-CS"/>
              </a:p>
            </p:txBody>
          </p:sp>
          <p:sp>
            <p:nvSpPr>
              <p:cNvPr id="21563" name="Rectangle 52"/>
              <p:cNvSpPr>
                <a:spLocks noChangeArrowheads="1"/>
              </p:cNvSpPr>
              <p:nvPr/>
            </p:nvSpPr>
            <p:spPr bwMode="auto">
              <a:xfrm>
                <a:off x="3351" y="1112"/>
                <a:ext cx="223" cy="96"/>
              </a:xfrm>
              <a:prstGeom prst="rect">
                <a:avLst/>
              </a:prstGeom>
              <a:noFill/>
              <a:ln w="9525">
                <a:noFill/>
                <a:miter lim="800000"/>
                <a:headEnd/>
                <a:tailEnd/>
              </a:ln>
            </p:spPr>
            <p:txBody>
              <a:bodyPr wrap="none" lIns="0" tIns="0" rIns="0" bIns="0">
                <a:spAutoFit/>
              </a:bodyPr>
              <a:lstStyle/>
              <a:p>
                <a:r>
                  <a:rPr lang="sr-Latn-CS" sz="900">
                    <a:solidFill>
                      <a:srgbClr val="000000"/>
                    </a:solidFill>
                  </a:rPr>
                  <a:t>, duly </a:t>
                </a:r>
                <a:endParaRPr lang="sr-Latn-CS"/>
              </a:p>
            </p:txBody>
          </p:sp>
          <p:sp>
            <p:nvSpPr>
              <p:cNvPr id="21564" name="Rectangle 53"/>
              <p:cNvSpPr>
                <a:spLocks noChangeArrowheads="1"/>
              </p:cNvSpPr>
              <p:nvPr/>
            </p:nvSpPr>
            <p:spPr bwMode="auto">
              <a:xfrm>
                <a:off x="370" y="1197"/>
                <a:ext cx="1063" cy="96"/>
              </a:xfrm>
              <a:prstGeom prst="rect">
                <a:avLst/>
              </a:prstGeom>
              <a:noFill/>
              <a:ln w="9525">
                <a:noFill/>
                <a:miter lim="800000"/>
                <a:headEnd/>
                <a:tailEnd/>
              </a:ln>
            </p:spPr>
            <p:txBody>
              <a:bodyPr wrap="none" lIns="0" tIns="0" rIns="0" bIns="0">
                <a:spAutoFit/>
              </a:bodyPr>
              <a:lstStyle/>
              <a:p>
                <a:r>
                  <a:rPr lang="sr-Latn-CS" sz="900">
                    <a:solidFill>
                      <a:srgbClr val="000000"/>
                    </a:solidFill>
                  </a:rPr>
                  <a:t>completed and signed in original</a:t>
                </a:r>
                <a:endParaRPr lang="sr-Latn-CS"/>
              </a:p>
            </p:txBody>
          </p:sp>
          <p:sp>
            <p:nvSpPr>
              <p:cNvPr id="21565" name="Rectangle 54"/>
              <p:cNvSpPr>
                <a:spLocks noChangeArrowheads="1"/>
              </p:cNvSpPr>
              <p:nvPr/>
            </p:nvSpPr>
            <p:spPr bwMode="auto">
              <a:xfrm>
                <a:off x="1422" y="1197"/>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a:t>
                </a:r>
                <a:endParaRPr lang="sr-Latn-CS"/>
              </a:p>
            </p:txBody>
          </p:sp>
          <p:sp>
            <p:nvSpPr>
              <p:cNvPr id="21566" name="Rectangle 55"/>
              <p:cNvSpPr>
                <a:spLocks noChangeArrowheads="1"/>
              </p:cNvSpPr>
              <p:nvPr/>
            </p:nvSpPr>
            <p:spPr bwMode="auto">
              <a:xfrm>
                <a:off x="1442" y="1197"/>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1567" name="Rectangle 56"/>
              <p:cNvSpPr>
                <a:spLocks noChangeArrowheads="1"/>
              </p:cNvSpPr>
              <p:nvPr/>
            </p:nvSpPr>
            <p:spPr bwMode="auto">
              <a:xfrm>
                <a:off x="1467" y="1197"/>
                <a:ext cx="949" cy="96"/>
              </a:xfrm>
              <a:prstGeom prst="rect">
                <a:avLst/>
              </a:prstGeom>
              <a:noFill/>
              <a:ln w="9525">
                <a:noFill/>
                <a:miter lim="800000"/>
                <a:headEnd/>
                <a:tailEnd/>
              </a:ln>
            </p:spPr>
            <p:txBody>
              <a:bodyPr wrap="none" lIns="0" tIns="0" rIns="0" bIns="0">
                <a:spAutoFit/>
              </a:bodyPr>
              <a:lstStyle/>
              <a:p>
                <a:r>
                  <a:rPr lang="sr-Latn-CS" sz="900">
                    <a:solidFill>
                      <a:srgbClr val="000000"/>
                    </a:solidFill>
                  </a:rPr>
                  <a:t>Please note that Preliminary </a:t>
                </a:r>
                <a:endParaRPr lang="sr-Latn-CS"/>
              </a:p>
            </p:txBody>
          </p:sp>
          <p:sp>
            <p:nvSpPr>
              <p:cNvPr id="21568" name="Rectangle 57"/>
              <p:cNvSpPr>
                <a:spLocks noChangeArrowheads="1"/>
              </p:cNvSpPr>
              <p:nvPr/>
            </p:nvSpPr>
            <p:spPr bwMode="auto">
              <a:xfrm>
                <a:off x="2405" y="1197"/>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a</a:t>
                </a:r>
                <a:endParaRPr lang="sr-Latn-CS"/>
              </a:p>
            </p:txBody>
          </p:sp>
          <p:sp>
            <p:nvSpPr>
              <p:cNvPr id="21569" name="Rectangle 58"/>
              <p:cNvSpPr>
                <a:spLocks noChangeArrowheads="1"/>
              </p:cNvSpPr>
              <p:nvPr/>
            </p:nvSpPr>
            <p:spPr bwMode="auto">
              <a:xfrm>
                <a:off x="2445" y="1197"/>
                <a:ext cx="391" cy="96"/>
              </a:xfrm>
              <a:prstGeom prst="rect">
                <a:avLst/>
              </a:prstGeom>
              <a:noFill/>
              <a:ln w="9525">
                <a:noFill/>
                <a:miter lim="800000"/>
                <a:headEnd/>
                <a:tailEnd/>
              </a:ln>
            </p:spPr>
            <p:txBody>
              <a:bodyPr wrap="none" lIns="0" tIns="0" rIns="0" bIns="0">
                <a:spAutoFit/>
              </a:bodyPr>
              <a:lstStyle/>
              <a:p>
                <a:r>
                  <a:rPr lang="sr-Latn-CS" sz="900">
                    <a:solidFill>
                      <a:srgbClr val="000000"/>
                    </a:solidFill>
                  </a:rPr>
                  <a:t>greements </a:t>
                </a:r>
                <a:endParaRPr lang="sr-Latn-CS"/>
              </a:p>
            </p:txBody>
          </p:sp>
          <p:sp>
            <p:nvSpPr>
              <p:cNvPr id="21570" name="Rectangle 59"/>
              <p:cNvSpPr>
                <a:spLocks noChangeArrowheads="1"/>
              </p:cNvSpPr>
              <p:nvPr/>
            </p:nvSpPr>
            <p:spPr bwMode="auto">
              <a:xfrm>
                <a:off x="2810" y="1197"/>
                <a:ext cx="760" cy="96"/>
              </a:xfrm>
              <a:prstGeom prst="rect">
                <a:avLst/>
              </a:prstGeom>
              <a:noFill/>
              <a:ln w="9525">
                <a:noFill/>
                <a:miter lim="800000"/>
                <a:headEnd/>
                <a:tailEnd/>
              </a:ln>
            </p:spPr>
            <p:txBody>
              <a:bodyPr wrap="none" lIns="0" tIns="0" rIns="0" bIns="0">
                <a:spAutoFit/>
              </a:bodyPr>
              <a:lstStyle/>
              <a:p>
                <a:r>
                  <a:rPr lang="sr-Latn-CS" sz="900">
                    <a:solidFill>
                      <a:srgbClr val="000000"/>
                    </a:solidFill>
                  </a:rPr>
                  <a:t>can be provided in the </a:t>
                </a:r>
                <a:endParaRPr lang="sr-Latn-CS"/>
              </a:p>
            </p:txBody>
          </p:sp>
          <p:sp>
            <p:nvSpPr>
              <p:cNvPr id="21571" name="Rectangle 60"/>
              <p:cNvSpPr>
                <a:spLocks noChangeArrowheads="1"/>
              </p:cNvSpPr>
              <p:nvPr/>
            </p:nvSpPr>
            <p:spPr bwMode="auto">
              <a:xfrm>
                <a:off x="370" y="1279"/>
                <a:ext cx="2995" cy="96"/>
              </a:xfrm>
              <a:prstGeom prst="rect">
                <a:avLst/>
              </a:prstGeom>
              <a:noFill/>
              <a:ln w="9525">
                <a:noFill/>
                <a:miter lim="800000"/>
                <a:headEnd/>
                <a:tailEnd/>
              </a:ln>
            </p:spPr>
            <p:txBody>
              <a:bodyPr wrap="none" lIns="0" tIns="0" rIns="0" bIns="0">
                <a:spAutoFit/>
              </a:bodyPr>
              <a:lstStyle/>
              <a:p>
                <a:r>
                  <a:rPr lang="sr-Latn-CS" sz="900">
                    <a:solidFill>
                      <a:srgbClr val="000000"/>
                    </a:solidFill>
                  </a:rPr>
                  <a:t>form of fax (when submitting the application) on the condition that they are complemented by </a:t>
                </a:r>
                <a:endParaRPr lang="sr-Latn-CS"/>
              </a:p>
            </p:txBody>
          </p:sp>
          <p:sp>
            <p:nvSpPr>
              <p:cNvPr id="21572" name="Rectangle 61"/>
              <p:cNvSpPr>
                <a:spLocks noChangeArrowheads="1"/>
              </p:cNvSpPr>
              <p:nvPr/>
            </p:nvSpPr>
            <p:spPr bwMode="auto">
              <a:xfrm>
                <a:off x="370" y="1363"/>
                <a:ext cx="303" cy="96"/>
              </a:xfrm>
              <a:prstGeom prst="rect">
                <a:avLst/>
              </a:prstGeom>
              <a:noFill/>
              <a:ln w="9525">
                <a:noFill/>
                <a:miter lim="800000"/>
                <a:headEnd/>
                <a:tailEnd/>
              </a:ln>
            </p:spPr>
            <p:txBody>
              <a:bodyPr wrap="none" lIns="0" tIns="0" rIns="0" bIns="0">
                <a:spAutoFit/>
              </a:bodyPr>
              <a:lstStyle/>
              <a:p>
                <a:r>
                  <a:rPr lang="sr-Latn-CS" sz="900">
                    <a:solidFill>
                      <a:srgbClr val="000000"/>
                    </a:solidFill>
                  </a:rPr>
                  <a:t>orginals </a:t>
                </a:r>
                <a:endParaRPr lang="sr-Latn-CS"/>
              </a:p>
            </p:txBody>
          </p:sp>
          <p:sp>
            <p:nvSpPr>
              <p:cNvPr id="21573" name="Rectangle 62"/>
              <p:cNvSpPr>
                <a:spLocks noChangeArrowheads="1"/>
              </p:cNvSpPr>
              <p:nvPr/>
            </p:nvSpPr>
            <p:spPr bwMode="auto">
              <a:xfrm>
                <a:off x="642" y="1363"/>
                <a:ext cx="815" cy="96"/>
              </a:xfrm>
              <a:prstGeom prst="rect">
                <a:avLst/>
              </a:prstGeom>
              <a:noFill/>
              <a:ln w="9525">
                <a:noFill/>
                <a:miter lim="800000"/>
                <a:headEnd/>
                <a:tailEnd/>
              </a:ln>
            </p:spPr>
            <p:txBody>
              <a:bodyPr wrap="none" lIns="0" tIns="0" rIns="0" bIns="0">
                <a:spAutoFit/>
              </a:bodyPr>
              <a:lstStyle/>
              <a:p>
                <a:r>
                  <a:rPr lang="sr-Latn-CS" sz="900">
                    <a:solidFill>
                      <a:srgbClr val="000000"/>
                    </a:solidFill>
                  </a:rPr>
                  <a:t>that must be received by</a:t>
                </a:r>
                <a:endParaRPr lang="sr-Latn-CS"/>
              </a:p>
            </p:txBody>
          </p:sp>
          <p:sp>
            <p:nvSpPr>
              <p:cNvPr id="21574" name="Rectangle 63"/>
              <p:cNvSpPr>
                <a:spLocks noChangeArrowheads="1"/>
              </p:cNvSpPr>
              <p:nvPr/>
            </p:nvSpPr>
            <p:spPr bwMode="auto">
              <a:xfrm>
                <a:off x="1426" y="1363"/>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1575" name="Rectangle 64"/>
              <p:cNvSpPr>
                <a:spLocks noChangeArrowheads="1"/>
              </p:cNvSpPr>
              <p:nvPr/>
            </p:nvSpPr>
            <p:spPr bwMode="auto">
              <a:xfrm>
                <a:off x="1446" y="1363"/>
                <a:ext cx="152" cy="96"/>
              </a:xfrm>
              <a:prstGeom prst="rect">
                <a:avLst/>
              </a:prstGeom>
              <a:noFill/>
              <a:ln w="9525">
                <a:noFill/>
                <a:miter lim="800000"/>
                <a:headEnd/>
                <a:tailEnd/>
              </a:ln>
            </p:spPr>
            <p:txBody>
              <a:bodyPr wrap="none" lIns="0" tIns="0" rIns="0" bIns="0">
                <a:spAutoFit/>
              </a:bodyPr>
              <a:lstStyle/>
              <a:p>
                <a:r>
                  <a:rPr lang="sr-Latn-CS" sz="900">
                    <a:solidFill>
                      <a:srgbClr val="000000"/>
                    </a:solidFill>
                  </a:rPr>
                  <a:t>the </a:t>
                </a:r>
                <a:endParaRPr lang="sr-Latn-CS"/>
              </a:p>
            </p:txBody>
          </p:sp>
          <p:sp>
            <p:nvSpPr>
              <p:cNvPr id="21576" name="Rectangle 65"/>
              <p:cNvSpPr>
                <a:spLocks noChangeArrowheads="1"/>
              </p:cNvSpPr>
              <p:nvPr/>
            </p:nvSpPr>
            <p:spPr bwMode="auto">
              <a:xfrm>
                <a:off x="1567" y="1363"/>
                <a:ext cx="132" cy="96"/>
              </a:xfrm>
              <a:prstGeom prst="rect">
                <a:avLst/>
              </a:prstGeom>
              <a:noFill/>
              <a:ln w="9525">
                <a:noFill/>
                <a:miter lim="800000"/>
                <a:headEnd/>
                <a:tailEnd/>
              </a:ln>
            </p:spPr>
            <p:txBody>
              <a:bodyPr wrap="none" lIns="0" tIns="0" rIns="0" bIns="0">
                <a:spAutoFit/>
              </a:bodyPr>
              <a:lstStyle/>
              <a:p>
                <a:r>
                  <a:rPr lang="sr-Latn-CS" sz="900">
                    <a:solidFill>
                      <a:srgbClr val="000000"/>
                    </a:solidFill>
                  </a:rPr>
                  <a:t>NA</a:t>
                </a:r>
                <a:endParaRPr lang="sr-Latn-CS"/>
              </a:p>
            </p:txBody>
          </p:sp>
          <p:sp>
            <p:nvSpPr>
              <p:cNvPr id="21577" name="Rectangle 66"/>
              <p:cNvSpPr>
                <a:spLocks noChangeArrowheads="1"/>
              </p:cNvSpPr>
              <p:nvPr/>
            </p:nvSpPr>
            <p:spPr bwMode="auto">
              <a:xfrm>
                <a:off x="1667" y="1363"/>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1578" name="Rectangle 67"/>
              <p:cNvSpPr>
                <a:spLocks noChangeArrowheads="1"/>
              </p:cNvSpPr>
              <p:nvPr/>
            </p:nvSpPr>
            <p:spPr bwMode="auto">
              <a:xfrm>
                <a:off x="1687" y="1363"/>
                <a:ext cx="376" cy="96"/>
              </a:xfrm>
              <a:prstGeom prst="rect">
                <a:avLst/>
              </a:prstGeom>
              <a:noFill/>
              <a:ln w="9525">
                <a:noFill/>
                <a:miter lim="800000"/>
                <a:headEnd/>
                <a:tailEnd/>
              </a:ln>
            </p:spPr>
            <p:txBody>
              <a:bodyPr wrap="none" lIns="0" tIns="0" rIns="0" bIns="0">
                <a:spAutoFit/>
              </a:bodyPr>
              <a:lstStyle/>
              <a:p>
                <a:r>
                  <a:rPr lang="sr-Latn-CS" sz="900">
                    <a:solidFill>
                      <a:srgbClr val="000000"/>
                    </a:solidFill>
                  </a:rPr>
                  <a:t>before the </a:t>
                </a:r>
                <a:endParaRPr lang="sr-Latn-CS"/>
              </a:p>
            </p:txBody>
          </p:sp>
          <p:sp>
            <p:nvSpPr>
              <p:cNvPr id="21579" name="Rectangle 68"/>
              <p:cNvSpPr>
                <a:spLocks noChangeArrowheads="1"/>
              </p:cNvSpPr>
              <p:nvPr/>
            </p:nvSpPr>
            <p:spPr bwMode="auto">
              <a:xfrm>
                <a:off x="2031" y="1363"/>
                <a:ext cx="369" cy="96"/>
              </a:xfrm>
              <a:prstGeom prst="rect">
                <a:avLst/>
              </a:prstGeom>
              <a:noFill/>
              <a:ln w="9525">
                <a:noFill/>
                <a:miter lim="800000"/>
                <a:headEnd/>
                <a:tailEnd/>
              </a:ln>
            </p:spPr>
            <p:txBody>
              <a:bodyPr wrap="none" lIns="0" tIns="0" rIns="0" bIns="0">
                <a:spAutoFit/>
              </a:bodyPr>
              <a:lstStyle/>
              <a:p>
                <a:r>
                  <a:rPr lang="sr-Latn-CS" sz="900">
                    <a:solidFill>
                      <a:srgbClr val="000000"/>
                    </a:solidFill>
                  </a:rPr>
                  <a:t>Evaluation</a:t>
                </a:r>
                <a:endParaRPr lang="sr-Latn-CS"/>
              </a:p>
            </p:txBody>
          </p:sp>
          <p:sp>
            <p:nvSpPr>
              <p:cNvPr id="21580" name="Rectangle 69"/>
              <p:cNvSpPr>
                <a:spLocks noChangeArrowheads="1"/>
              </p:cNvSpPr>
              <p:nvPr/>
            </p:nvSpPr>
            <p:spPr bwMode="auto">
              <a:xfrm>
                <a:off x="2366" y="1363"/>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1581" name="Rectangle 70"/>
              <p:cNvSpPr>
                <a:spLocks noChangeArrowheads="1"/>
              </p:cNvSpPr>
              <p:nvPr/>
            </p:nvSpPr>
            <p:spPr bwMode="auto">
              <a:xfrm>
                <a:off x="2387" y="1363"/>
                <a:ext cx="84" cy="96"/>
              </a:xfrm>
              <a:prstGeom prst="rect">
                <a:avLst/>
              </a:prstGeom>
              <a:noFill/>
              <a:ln w="9525">
                <a:noFill/>
                <a:miter lim="800000"/>
                <a:headEnd/>
                <a:tailEnd/>
              </a:ln>
            </p:spPr>
            <p:txBody>
              <a:bodyPr wrap="none" lIns="0" tIns="0" rIns="0" bIns="0">
                <a:spAutoFit/>
              </a:bodyPr>
              <a:lstStyle/>
              <a:p>
                <a:r>
                  <a:rPr lang="sr-Latn-CS" sz="900">
                    <a:solidFill>
                      <a:srgbClr val="000000"/>
                    </a:solidFill>
                  </a:rPr>
                  <a:t>C</a:t>
                </a:r>
                <a:endParaRPr lang="sr-Latn-CS"/>
              </a:p>
            </p:txBody>
          </p:sp>
          <p:sp>
            <p:nvSpPr>
              <p:cNvPr id="21582" name="Rectangle 71"/>
              <p:cNvSpPr>
                <a:spLocks noChangeArrowheads="1"/>
              </p:cNvSpPr>
              <p:nvPr/>
            </p:nvSpPr>
            <p:spPr bwMode="auto">
              <a:xfrm>
                <a:off x="2438" y="1363"/>
                <a:ext cx="730" cy="96"/>
              </a:xfrm>
              <a:prstGeom prst="rect">
                <a:avLst/>
              </a:prstGeom>
              <a:noFill/>
              <a:ln w="9525">
                <a:noFill/>
                <a:miter lim="800000"/>
                <a:headEnd/>
                <a:tailEnd/>
              </a:ln>
            </p:spPr>
            <p:txBody>
              <a:bodyPr wrap="none" lIns="0" tIns="0" rIns="0" bIns="0">
                <a:spAutoFit/>
              </a:bodyPr>
              <a:lstStyle/>
              <a:p>
                <a:r>
                  <a:rPr lang="sr-Latn-CS" sz="900">
                    <a:solidFill>
                      <a:srgbClr val="000000"/>
                    </a:solidFill>
                  </a:rPr>
                  <a:t>ommittee takes place.</a:t>
                </a:r>
                <a:endParaRPr lang="sr-Latn-CS"/>
              </a:p>
            </p:txBody>
          </p:sp>
          <p:sp>
            <p:nvSpPr>
              <p:cNvPr id="21583" name="Rectangle 72"/>
              <p:cNvSpPr>
                <a:spLocks noChangeArrowheads="1"/>
              </p:cNvSpPr>
              <p:nvPr/>
            </p:nvSpPr>
            <p:spPr bwMode="auto">
              <a:xfrm>
                <a:off x="3138" y="1363"/>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1584" name="Rectangle 73"/>
              <p:cNvSpPr>
                <a:spLocks noChangeArrowheads="1"/>
              </p:cNvSpPr>
              <p:nvPr/>
            </p:nvSpPr>
            <p:spPr bwMode="auto">
              <a:xfrm>
                <a:off x="73" y="1474"/>
                <a:ext cx="156" cy="116"/>
              </a:xfrm>
              <a:prstGeom prst="rect">
                <a:avLst/>
              </a:prstGeom>
              <a:noFill/>
              <a:ln w="9525">
                <a:noFill/>
                <a:miter lim="800000"/>
                <a:headEnd/>
                <a:tailEnd/>
              </a:ln>
            </p:spPr>
            <p:txBody>
              <a:bodyPr wrap="none" lIns="0" tIns="0" rIns="0" bIns="0">
                <a:spAutoFit/>
              </a:bodyPr>
              <a:lstStyle/>
              <a:p>
                <a:r>
                  <a:rPr lang="sr-Latn-CS" sz="1100">
                    <a:solidFill>
                      <a:srgbClr val="000000"/>
                    </a:solidFill>
                    <a:latin typeface="Wingdings" pitchFamily="2" charset="2"/>
                  </a:rPr>
                  <a:t>v</a:t>
                </a:r>
                <a:endParaRPr lang="sr-Latn-CS"/>
              </a:p>
            </p:txBody>
          </p:sp>
          <p:sp>
            <p:nvSpPr>
              <p:cNvPr id="21585" name="Rectangle 74"/>
              <p:cNvSpPr>
                <a:spLocks noChangeArrowheads="1"/>
              </p:cNvSpPr>
              <p:nvPr/>
            </p:nvSpPr>
            <p:spPr bwMode="auto">
              <a:xfrm>
                <a:off x="152" y="1473"/>
                <a:ext cx="62" cy="119"/>
              </a:xfrm>
              <a:prstGeom prst="rect">
                <a:avLst/>
              </a:prstGeom>
              <a:noFill/>
              <a:ln w="9525">
                <a:noFill/>
                <a:miter lim="800000"/>
                <a:headEnd/>
                <a:tailEnd/>
              </a:ln>
            </p:spPr>
            <p:txBody>
              <a:bodyPr wrap="none" lIns="0" tIns="0" rIns="0" bIns="0">
                <a:spAutoFit/>
              </a:bodyPr>
              <a:lstStyle/>
              <a:p>
                <a:r>
                  <a:rPr lang="sr-Latn-CS" sz="1100">
                    <a:solidFill>
                      <a:srgbClr val="000000"/>
                    </a:solidFill>
                  </a:rPr>
                  <a:t> </a:t>
                </a:r>
                <a:endParaRPr lang="sr-Latn-CS"/>
              </a:p>
            </p:txBody>
          </p:sp>
          <p:sp>
            <p:nvSpPr>
              <p:cNvPr id="21586" name="Rectangle 75"/>
              <p:cNvSpPr>
                <a:spLocks noChangeArrowheads="1"/>
              </p:cNvSpPr>
              <p:nvPr/>
            </p:nvSpPr>
            <p:spPr bwMode="auto">
              <a:xfrm>
                <a:off x="217" y="1487"/>
                <a:ext cx="426" cy="96"/>
              </a:xfrm>
              <a:prstGeom prst="rect">
                <a:avLst/>
              </a:prstGeom>
              <a:noFill/>
              <a:ln w="9525">
                <a:noFill/>
                <a:miter lim="800000"/>
                <a:headEnd/>
                <a:tailEnd/>
              </a:ln>
            </p:spPr>
            <p:txBody>
              <a:bodyPr wrap="none" lIns="0" tIns="0" rIns="0" bIns="0">
                <a:spAutoFit/>
              </a:bodyPr>
              <a:lstStyle/>
              <a:p>
                <a:r>
                  <a:rPr lang="sr-Latn-CS" sz="900">
                    <a:solidFill>
                      <a:srgbClr val="000000"/>
                    </a:solidFill>
                  </a:rPr>
                  <a:t>Additional m</a:t>
                </a:r>
                <a:endParaRPr lang="sr-Latn-CS"/>
              </a:p>
            </p:txBody>
          </p:sp>
          <p:sp>
            <p:nvSpPr>
              <p:cNvPr id="21587" name="Rectangle 76"/>
              <p:cNvSpPr>
                <a:spLocks noChangeArrowheads="1"/>
              </p:cNvSpPr>
              <p:nvPr/>
            </p:nvSpPr>
            <p:spPr bwMode="auto">
              <a:xfrm>
                <a:off x="614" y="1487"/>
                <a:ext cx="1286" cy="96"/>
              </a:xfrm>
              <a:prstGeom prst="rect">
                <a:avLst/>
              </a:prstGeom>
              <a:noFill/>
              <a:ln w="9525">
                <a:noFill/>
                <a:miter lim="800000"/>
                <a:headEnd/>
                <a:tailEnd/>
              </a:ln>
            </p:spPr>
            <p:txBody>
              <a:bodyPr wrap="none" lIns="0" tIns="0" rIns="0" bIns="0">
                <a:spAutoFit/>
              </a:bodyPr>
              <a:lstStyle/>
              <a:p>
                <a:r>
                  <a:rPr lang="sr-Latn-CS" sz="900">
                    <a:solidFill>
                      <a:srgbClr val="000000"/>
                    </a:solidFill>
                  </a:rPr>
                  <a:t>andatory documents for grant requests </a:t>
                </a:r>
                <a:endParaRPr lang="sr-Latn-CS"/>
              </a:p>
            </p:txBody>
          </p:sp>
          <p:sp>
            <p:nvSpPr>
              <p:cNvPr id="21588" name="Rectangle 77"/>
              <p:cNvSpPr>
                <a:spLocks noChangeArrowheads="1"/>
              </p:cNvSpPr>
              <p:nvPr/>
            </p:nvSpPr>
            <p:spPr bwMode="auto">
              <a:xfrm>
                <a:off x="1870" y="1485"/>
                <a:ext cx="407" cy="102"/>
              </a:xfrm>
              <a:prstGeom prst="rect">
                <a:avLst/>
              </a:prstGeom>
              <a:noFill/>
              <a:ln w="9525">
                <a:noFill/>
                <a:miter lim="800000"/>
                <a:headEnd/>
                <a:tailEnd/>
              </a:ln>
            </p:spPr>
            <p:txBody>
              <a:bodyPr wrap="none" lIns="0" tIns="0" rIns="0" bIns="0">
                <a:spAutoFit/>
              </a:bodyPr>
              <a:lstStyle/>
              <a:p>
                <a:r>
                  <a:rPr lang="sr-Latn-CS" sz="900" b="1">
                    <a:solidFill>
                      <a:srgbClr val="000000"/>
                    </a:solidFill>
                  </a:rPr>
                  <a:t>exceeding </a:t>
                </a:r>
                <a:endParaRPr lang="sr-Latn-CS"/>
              </a:p>
            </p:txBody>
          </p:sp>
          <p:sp>
            <p:nvSpPr>
              <p:cNvPr id="21589" name="Rectangle 78"/>
              <p:cNvSpPr>
                <a:spLocks noChangeArrowheads="1"/>
              </p:cNvSpPr>
              <p:nvPr/>
            </p:nvSpPr>
            <p:spPr bwMode="auto">
              <a:xfrm>
                <a:off x="2243" y="1485"/>
                <a:ext cx="75" cy="102"/>
              </a:xfrm>
              <a:prstGeom prst="rect">
                <a:avLst/>
              </a:prstGeom>
              <a:noFill/>
              <a:ln w="9525">
                <a:noFill/>
                <a:miter lim="800000"/>
                <a:headEnd/>
                <a:tailEnd/>
              </a:ln>
            </p:spPr>
            <p:txBody>
              <a:bodyPr wrap="none" lIns="0" tIns="0" rIns="0" bIns="0">
                <a:spAutoFit/>
              </a:bodyPr>
              <a:lstStyle/>
              <a:p>
                <a:r>
                  <a:rPr lang="sr-Latn-CS" sz="900" b="1">
                    <a:solidFill>
                      <a:srgbClr val="000000"/>
                    </a:solidFill>
                  </a:rPr>
                  <a:t>€</a:t>
                </a:r>
                <a:endParaRPr lang="sr-Latn-CS"/>
              </a:p>
            </p:txBody>
          </p:sp>
          <p:sp>
            <p:nvSpPr>
              <p:cNvPr id="21590" name="Rectangle 79"/>
              <p:cNvSpPr>
                <a:spLocks noChangeArrowheads="1"/>
              </p:cNvSpPr>
              <p:nvPr/>
            </p:nvSpPr>
            <p:spPr bwMode="auto">
              <a:xfrm>
                <a:off x="2283" y="1485"/>
                <a:ext cx="55" cy="102"/>
              </a:xfrm>
              <a:prstGeom prst="rect">
                <a:avLst/>
              </a:prstGeom>
              <a:noFill/>
              <a:ln w="9525">
                <a:noFill/>
                <a:miter lim="800000"/>
                <a:headEnd/>
                <a:tailEnd/>
              </a:ln>
            </p:spPr>
            <p:txBody>
              <a:bodyPr wrap="none" lIns="0" tIns="0" rIns="0" bIns="0">
                <a:spAutoFit/>
              </a:bodyPr>
              <a:lstStyle/>
              <a:p>
                <a:r>
                  <a:rPr lang="sr-Latn-CS" sz="900" b="1">
                    <a:solidFill>
                      <a:srgbClr val="000000"/>
                    </a:solidFill>
                  </a:rPr>
                  <a:t> </a:t>
                </a:r>
                <a:endParaRPr lang="sr-Latn-CS"/>
              </a:p>
            </p:txBody>
          </p:sp>
          <p:sp>
            <p:nvSpPr>
              <p:cNvPr id="21591" name="Rectangle 80"/>
              <p:cNvSpPr>
                <a:spLocks noChangeArrowheads="1"/>
              </p:cNvSpPr>
              <p:nvPr/>
            </p:nvSpPr>
            <p:spPr bwMode="auto">
              <a:xfrm>
                <a:off x="2303" y="1485"/>
                <a:ext cx="134" cy="102"/>
              </a:xfrm>
              <a:prstGeom prst="rect">
                <a:avLst/>
              </a:prstGeom>
              <a:noFill/>
              <a:ln w="9525">
                <a:noFill/>
                <a:miter lim="800000"/>
                <a:headEnd/>
                <a:tailEnd/>
              </a:ln>
            </p:spPr>
            <p:txBody>
              <a:bodyPr wrap="none" lIns="0" tIns="0" rIns="0" bIns="0">
                <a:spAutoFit/>
              </a:bodyPr>
              <a:lstStyle/>
              <a:p>
                <a:r>
                  <a:rPr lang="sr-Latn-CS" sz="900" b="1">
                    <a:solidFill>
                      <a:srgbClr val="000000"/>
                    </a:solidFill>
                  </a:rPr>
                  <a:t>25 </a:t>
                </a:r>
                <a:endParaRPr lang="sr-Latn-CS"/>
              </a:p>
            </p:txBody>
          </p:sp>
          <p:sp>
            <p:nvSpPr>
              <p:cNvPr id="21592" name="Rectangle 81"/>
              <p:cNvSpPr>
                <a:spLocks noChangeArrowheads="1"/>
              </p:cNvSpPr>
              <p:nvPr/>
            </p:nvSpPr>
            <p:spPr bwMode="auto">
              <a:xfrm>
                <a:off x="2403" y="1485"/>
                <a:ext cx="155" cy="102"/>
              </a:xfrm>
              <a:prstGeom prst="rect">
                <a:avLst/>
              </a:prstGeom>
              <a:noFill/>
              <a:ln w="9525">
                <a:noFill/>
                <a:miter lim="800000"/>
                <a:headEnd/>
                <a:tailEnd/>
              </a:ln>
            </p:spPr>
            <p:txBody>
              <a:bodyPr wrap="none" lIns="0" tIns="0" rIns="0" bIns="0">
                <a:spAutoFit/>
              </a:bodyPr>
              <a:lstStyle/>
              <a:p>
                <a:r>
                  <a:rPr lang="sr-Latn-CS" sz="900" b="1">
                    <a:solidFill>
                      <a:srgbClr val="000000"/>
                    </a:solidFill>
                  </a:rPr>
                  <a:t>000</a:t>
                </a:r>
                <a:endParaRPr lang="sr-Latn-CS"/>
              </a:p>
            </p:txBody>
          </p:sp>
          <p:sp>
            <p:nvSpPr>
              <p:cNvPr id="21593" name="Rectangle 82"/>
              <p:cNvSpPr>
                <a:spLocks noChangeArrowheads="1"/>
              </p:cNvSpPr>
              <p:nvPr/>
            </p:nvSpPr>
            <p:spPr bwMode="auto">
              <a:xfrm>
                <a:off x="2523" y="1485"/>
                <a:ext cx="79" cy="102"/>
              </a:xfrm>
              <a:prstGeom prst="rect">
                <a:avLst/>
              </a:prstGeom>
              <a:noFill/>
              <a:ln w="9525">
                <a:noFill/>
                <a:miter lim="800000"/>
                <a:headEnd/>
                <a:tailEnd/>
              </a:ln>
            </p:spPr>
            <p:txBody>
              <a:bodyPr wrap="none" lIns="0" tIns="0" rIns="0" bIns="0">
                <a:spAutoFit/>
              </a:bodyPr>
              <a:lstStyle/>
              <a:p>
                <a:r>
                  <a:rPr lang="sr-Latn-CS" sz="900" b="1">
                    <a:solidFill>
                      <a:srgbClr val="000000"/>
                    </a:solidFill>
                  </a:rPr>
                  <a:t>: </a:t>
                </a:r>
                <a:endParaRPr lang="sr-Latn-CS"/>
              </a:p>
            </p:txBody>
          </p:sp>
          <p:sp>
            <p:nvSpPr>
              <p:cNvPr id="21594" name="Rectangle 83"/>
              <p:cNvSpPr>
                <a:spLocks noChangeArrowheads="1"/>
              </p:cNvSpPr>
              <p:nvPr/>
            </p:nvSpPr>
            <p:spPr bwMode="auto">
              <a:xfrm>
                <a:off x="2566" y="1481"/>
                <a:ext cx="55" cy="109"/>
              </a:xfrm>
              <a:prstGeom prst="rect">
                <a:avLst/>
              </a:prstGeom>
              <a:noFill/>
              <a:ln w="9525">
                <a:noFill/>
                <a:miter lim="800000"/>
                <a:headEnd/>
                <a:tailEnd/>
              </a:ln>
            </p:spPr>
            <p:txBody>
              <a:bodyPr wrap="none" lIns="0" tIns="0" rIns="0" bIns="0">
                <a:spAutoFit/>
              </a:bodyPr>
              <a:lstStyle/>
              <a:p>
                <a:r>
                  <a:rPr lang="sr-Latn-CS" sz="900">
                    <a:solidFill>
                      <a:srgbClr val="000000"/>
                    </a:solidFill>
                    <a:latin typeface="Trebuchet MS" pitchFamily="34" charset="0"/>
                  </a:rPr>
                  <a:t> </a:t>
                </a:r>
                <a:endParaRPr lang="sr-Latn-CS"/>
              </a:p>
            </p:txBody>
          </p:sp>
          <p:sp>
            <p:nvSpPr>
              <p:cNvPr id="21595" name="Rectangle 84"/>
              <p:cNvSpPr>
                <a:spLocks noChangeArrowheads="1"/>
              </p:cNvSpPr>
              <p:nvPr/>
            </p:nvSpPr>
            <p:spPr bwMode="auto">
              <a:xfrm>
                <a:off x="2588" y="1485"/>
                <a:ext cx="55" cy="102"/>
              </a:xfrm>
              <a:prstGeom prst="rect">
                <a:avLst/>
              </a:prstGeom>
              <a:noFill/>
              <a:ln w="9525">
                <a:noFill/>
                <a:miter lim="800000"/>
                <a:headEnd/>
                <a:tailEnd/>
              </a:ln>
            </p:spPr>
            <p:txBody>
              <a:bodyPr wrap="none" lIns="0" tIns="0" rIns="0" bIns="0">
                <a:spAutoFit/>
              </a:bodyPr>
              <a:lstStyle/>
              <a:p>
                <a:r>
                  <a:rPr lang="sr-Latn-CS" sz="900" b="1">
                    <a:solidFill>
                      <a:srgbClr val="000000"/>
                    </a:solidFill>
                  </a:rPr>
                  <a:t> </a:t>
                </a:r>
                <a:endParaRPr lang="sr-Latn-CS"/>
              </a:p>
            </p:txBody>
          </p:sp>
          <p:sp>
            <p:nvSpPr>
              <p:cNvPr id="21596" name="Rectangle 85"/>
              <p:cNvSpPr>
                <a:spLocks noChangeArrowheads="1"/>
              </p:cNvSpPr>
              <p:nvPr/>
            </p:nvSpPr>
            <p:spPr bwMode="auto">
              <a:xfrm>
                <a:off x="226" y="1603"/>
                <a:ext cx="3234" cy="96"/>
              </a:xfrm>
              <a:prstGeom prst="rect">
                <a:avLst/>
              </a:prstGeom>
              <a:noFill/>
              <a:ln w="9525">
                <a:noFill/>
                <a:miter lim="800000"/>
                <a:headEnd/>
                <a:tailEnd/>
              </a:ln>
            </p:spPr>
            <p:txBody>
              <a:bodyPr wrap="none" lIns="0" tIns="0" rIns="0" bIns="0">
                <a:spAutoFit/>
              </a:bodyPr>
              <a:lstStyle/>
              <a:p>
                <a:r>
                  <a:rPr lang="sr-Latn-CS" sz="900">
                    <a:solidFill>
                      <a:srgbClr val="000000"/>
                    </a:solidFill>
                  </a:rPr>
                  <a:t>In accordance with the provisions of the Financial Regulation applicable to the general budget of the </a:t>
                </a:r>
                <a:endParaRPr lang="sr-Latn-CS"/>
              </a:p>
            </p:txBody>
          </p:sp>
          <p:sp>
            <p:nvSpPr>
              <p:cNvPr id="21597" name="Rectangle 86"/>
              <p:cNvSpPr>
                <a:spLocks noChangeArrowheads="1"/>
              </p:cNvSpPr>
              <p:nvPr/>
            </p:nvSpPr>
            <p:spPr bwMode="auto">
              <a:xfrm>
                <a:off x="226" y="1686"/>
                <a:ext cx="1565" cy="96"/>
              </a:xfrm>
              <a:prstGeom prst="rect">
                <a:avLst/>
              </a:prstGeom>
              <a:noFill/>
              <a:ln w="9525">
                <a:noFill/>
                <a:miter lim="800000"/>
                <a:headEnd/>
                <a:tailEnd/>
              </a:ln>
            </p:spPr>
            <p:txBody>
              <a:bodyPr wrap="none" lIns="0" tIns="0" rIns="0" bIns="0">
                <a:spAutoFit/>
              </a:bodyPr>
              <a:lstStyle/>
              <a:p>
                <a:r>
                  <a:rPr lang="sr-Latn-CS" sz="900">
                    <a:solidFill>
                      <a:srgbClr val="000000"/>
                    </a:solidFill>
                  </a:rPr>
                  <a:t>European Communities, all applicant promoters </a:t>
                </a:r>
                <a:endParaRPr lang="sr-Latn-CS"/>
              </a:p>
            </p:txBody>
          </p:sp>
          <p:sp>
            <p:nvSpPr>
              <p:cNvPr id="21598" name="Rectangle 87"/>
              <p:cNvSpPr>
                <a:spLocks noChangeArrowheads="1"/>
              </p:cNvSpPr>
              <p:nvPr/>
            </p:nvSpPr>
            <p:spPr bwMode="auto">
              <a:xfrm>
                <a:off x="1775" y="1686"/>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a:t>
                </a:r>
                <a:endParaRPr lang="sr-Latn-CS"/>
              </a:p>
            </p:txBody>
          </p:sp>
          <p:sp>
            <p:nvSpPr>
              <p:cNvPr id="21599" name="Rectangle 88"/>
              <p:cNvSpPr>
                <a:spLocks noChangeArrowheads="1"/>
              </p:cNvSpPr>
              <p:nvPr/>
            </p:nvSpPr>
            <p:spPr bwMode="auto">
              <a:xfrm>
                <a:off x="1815" y="1686"/>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1600" name="Rectangle 89"/>
              <p:cNvSpPr>
                <a:spLocks noChangeArrowheads="1"/>
              </p:cNvSpPr>
              <p:nvPr/>
            </p:nvSpPr>
            <p:spPr bwMode="auto">
              <a:xfrm>
                <a:off x="1837" y="1686"/>
                <a:ext cx="1803" cy="96"/>
              </a:xfrm>
              <a:prstGeom prst="rect">
                <a:avLst/>
              </a:prstGeom>
              <a:noFill/>
              <a:ln w="9525">
                <a:noFill/>
                <a:miter lim="800000"/>
                <a:headEnd/>
                <a:tailEnd/>
              </a:ln>
            </p:spPr>
            <p:txBody>
              <a:bodyPr wrap="none" lIns="0" tIns="0" rIns="0" bIns="0">
                <a:spAutoFit/>
              </a:bodyPr>
              <a:lstStyle/>
              <a:p>
                <a:r>
                  <a:rPr lang="sr-Latn-CS" sz="900">
                    <a:solidFill>
                      <a:srgbClr val="000000"/>
                    </a:solidFill>
                  </a:rPr>
                  <a:t>with the exception of public bodies and informal groups </a:t>
                </a:r>
                <a:endParaRPr lang="sr-Latn-CS"/>
              </a:p>
            </p:txBody>
          </p:sp>
          <p:sp>
            <p:nvSpPr>
              <p:cNvPr id="21601" name="Rectangle 90"/>
              <p:cNvSpPr>
                <a:spLocks noChangeArrowheads="1"/>
              </p:cNvSpPr>
              <p:nvPr/>
            </p:nvSpPr>
            <p:spPr bwMode="auto">
              <a:xfrm>
                <a:off x="226" y="1769"/>
                <a:ext cx="543" cy="96"/>
              </a:xfrm>
              <a:prstGeom prst="rect">
                <a:avLst/>
              </a:prstGeom>
              <a:noFill/>
              <a:ln w="9525">
                <a:noFill/>
                <a:miter lim="800000"/>
                <a:headEnd/>
                <a:tailEnd/>
              </a:ln>
            </p:spPr>
            <p:txBody>
              <a:bodyPr wrap="none" lIns="0" tIns="0" rIns="0" bIns="0">
                <a:spAutoFit/>
              </a:bodyPr>
              <a:lstStyle/>
              <a:p>
                <a:r>
                  <a:rPr lang="sr-Latn-CS" sz="900">
                    <a:solidFill>
                      <a:srgbClr val="000000"/>
                    </a:solidFill>
                  </a:rPr>
                  <a:t>of young people</a:t>
                </a:r>
                <a:endParaRPr lang="sr-Latn-CS"/>
              </a:p>
            </p:txBody>
          </p:sp>
          <p:sp>
            <p:nvSpPr>
              <p:cNvPr id="21602" name="Rectangle 91"/>
              <p:cNvSpPr>
                <a:spLocks noChangeArrowheads="1"/>
              </p:cNvSpPr>
              <p:nvPr/>
            </p:nvSpPr>
            <p:spPr bwMode="auto">
              <a:xfrm>
                <a:off x="741" y="1769"/>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1603" name="Rectangle 92"/>
              <p:cNvSpPr>
                <a:spLocks noChangeArrowheads="1"/>
              </p:cNvSpPr>
              <p:nvPr/>
            </p:nvSpPr>
            <p:spPr bwMode="auto">
              <a:xfrm>
                <a:off x="761" y="1769"/>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a:t>
                </a:r>
                <a:endParaRPr lang="sr-Latn-CS"/>
              </a:p>
            </p:txBody>
          </p:sp>
          <p:sp>
            <p:nvSpPr>
              <p:cNvPr id="21604" name="Rectangle 93"/>
              <p:cNvSpPr>
                <a:spLocks noChangeArrowheads="1"/>
              </p:cNvSpPr>
              <p:nvPr/>
            </p:nvSpPr>
            <p:spPr bwMode="auto">
              <a:xfrm>
                <a:off x="802" y="1769"/>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1605" name="Rectangle 94"/>
              <p:cNvSpPr>
                <a:spLocks noChangeArrowheads="1"/>
              </p:cNvSpPr>
              <p:nvPr/>
            </p:nvSpPr>
            <p:spPr bwMode="auto">
              <a:xfrm>
                <a:off x="823" y="1769"/>
                <a:ext cx="111" cy="96"/>
              </a:xfrm>
              <a:prstGeom prst="rect">
                <a:avLst/>
              </a:prstGeom>
              <a:noFill/>
              <a:ln w="9525">
                <a:noFill/>
                <a:miter lim="800000"/>
                <a:headEnd/>
                <a:tailEnd/>
              </a:ln>
            </p:spPr>
            <p:txBody>
              <a:bodyPr wrap="none" lIns="0" tIns="0" rIns="0" bIns="0">
                <a:spAutoFit/>
              </a:bodyPr>
              <a:lstStyle/>
              <a:p>
                <a:r>
                  <a:rPr lang="sr-Latn-CS" sz="900">
                    <a:solidFill>
                      <a:srgbClr val="000000"/>
                    </a:solidFill>
                  </a:rPr>
                  <a:t>to </a:t>
                </a:r>
                <a:endParaRPr lang="sr-Latn-CS"/>
              </a:p>
            </p:txBody>
          </p:sp>
          <p:sp>
            <p:nvSpPr>
              <p:cNvPr id="21606" name="Rectangle 95"/>
              <p:cNvSpPr>
                <a:spLocks noChangeArrowheads="1"/>
              </p:cNvSpPr>
              <p:nvPr/>
            </p:nvSpPr>
            <p:spPr bwMode="auto">
              <a:xfrm>
                <a:off x="904" y="1769"/>
                <a:ext cx="132" cy="96"/>
              </a:xfrm>
              <a:prstGeom prst="rect">
                <a:avLst/>
              </a:prstGeom>
              <a:noFill/>
              <a:ln w="9525">
                <a:noFill/>
                <a:miter lim="800000"/>
                <a:headEnd/>
                <a:tailEnd/>
              </a:ln>
            </p:spPr>
            <p:txBody>
              <a:bodyPr wrap="none" lIns="0" tIns="0" rIns="0" bIns="0">
                <a:spAutoFit/>
              </a:bodyPr>
              <a:lstStyle/>
              <a:p>
                <a:r>
                  <a:rPr lang="sr-Latn-CS" sz="900">
                    <a:solidFill>
                      <a:srgbClr val="000000"/>
                    </a:solidFill>
                  </a:rPr>
                  <a:t>EU</a:t>
                </a:r>
                <a:endParaRPr lang="sr-Latn-CS"/>
              </a:p>
            </p:txBody>
          </p:sp>
          <p:sp>
            <p:nvSpPr>
              <p:cNvPr id="21607" name="Rectangle 96"/>
              <p:cNvSpPr>
                <a:spLocks noChangeArrowheads="1"/>
              </p:cNvSpPr>
              <p:nvPr/>
            </p:nvSpPr>
            <p:spPr bwMode="auto">
              <a:xfrm>
                <a:off x="1004" y="1769"/>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1608" name="Rectangle 97"/>
              <p:cNvSpPr>
                <a:spLocks noChangeArrowheads="1"/>
              </p:cNvSpPr>
              <p:nvPr/>
            </p:nvSpPr>
            <p:spPr bwMode="auto">
              <a:xfrm>
                <a:off x="1025" y="1769"/>
                <a:ext cx="289" cy="96"/>
              </a:xfrm>
              <a:prstGeom prst="rect">
                <a:avLst/>
              </a:prstGeom>
              <a:noFill/>
              <a:ln w="9525">
                <a:noFill/>
                <a:miter lim="800000"/>
                <a:headEnd/>
                <a:tailEnd/>
              </a:ln>
            </p:spPr>
            <p:txBody>
              <a:bodyPr wrap="none" lIns="0" tIns="0" rIns="0" bIns="0">
                <a:spAutoFit/>
              </a:bodyPr>
              <a:lstStyle/>
              <a:p>
                <a:r>
                  <a:rPr lang="sr-Latn-CS" sz="900">
                    <a:solidFill>
                      <a:srgbClr val="000000"/>
                    </a:solidFill>
                  </a:rPr>
                  <a:t>funding </a:t>
                </a:r>
                <a:endParaRPr lang="sr-Latn-CS"/>
              </a:p>
            </p:txBody>
          </p:sp>
          <p:sp>
            <p:nvSpPr>
              <p:cNvPr id="21609" name="Rectangle 98"/>
              <p:cNvSpPr>
                <a:spLocks noChangeArrowheads="1"/>
              </p:cNvSpPr>
              <p:nvPr/>
            </p:nvSpPr>
            <p:spPr bwMode="auto">
              <a:xfrm>
                <a:off x="1283" y="1769"/>
                <a:ext cx="263" cy="96"/>
              </a:xfrm>
              <a:prstGeom prst="rect">
                <a:avLst/>
              </a:prstGeom>
              <a:noFill/>
              <a:ln w="9525">
                <a:noFill/>
                <a:miter lim="800000"/>
                <a:headEnd/>
                <a:tailEnd/>
              </a:ln>
            </p:spPr>
            <p:txBody>
              <a:bodyPr wrap="none" lIns="0" tIns="0" rIns="0" bIns="0">
                <a:spAutoFit/>
              </a:bodyPr>
              <a:lstStyle/>
              <a:p>
                <a:r>
                  <a:rPr lang="sr-Latn-CS" sz="900">
                    <a:solidFill>
                      <a:srgbClr val="000000"/>
                    </a:solidFill>
                  </a:rPr>
                  <a:t>exceed</a:t>
                </a:r>
                <a:endParaRPr lang="sr-Latn-CS"/>
              </a:p>
            </p:txBody>
          </p:sp>
          <p:sp>
            <p:nvSpPr>
              <p:cNvPr id="21610" name="Rectangle 99"/>
              <p:cNvSpPr>
                <a:spLocks noChangeArrowheads="1"/>
              </p:cNvSpPr>
              <p:nvPr/>
            </p:nvSpPr>
            <p:spPr bwMode="auto">
              <a:xfrm>
                <a:off x="1515" y="1769"/>
                <a:ext cx="148" cy="96"/>
              </a:xfrm>
              <a:prstGeom prst="rect">
                <a:avLst/>
              </a:prstGeom>
              <a:noFill/>
              <a:ln w="9525">
                <a:noFill/>
                <a:miter lim="800000"/>
                <a:headEnd/>
                <a:tailEnd/>
              </a:ln>
            </p:spPr>
            <p:txBody>
              <a:bodyPr wrap="none" lIns="0" tIns="0" rIns="0" bIns="0">
                <a:spAutoFit/>
              </a:bodyPr>
              <a:lstStyle/>
              <a:p>
                <a:r>
                  <a:rPr lang="sr-Latn-CS" sz="900">
                    <a:solidFill>
                      <a:srgbClr val="000000"/>
                    </a:solidFill>
                  </a:rPr>
                  <a:t>ing </a:t>
                </a:r>
                <a:endParaRPr lang="sr-Latn-CS"/>
              </a:p>
            </p:txBody>
          </p:sp>
          <p:sp>
            <p:nvSpPr>
              <p:cNvPr id="21611" name="Rectangle 100"/>
              <p:cNvSpPr>
                <a:spLocks noChangeArrowheads="1"/>
              </p:cNvSpPr>
              <p:nvPr/>
            </p:nvSpPr>
            <p:spPr bwMode="auto">
              <a:xfrm>
                <a:off x="1632" y="1769"/>
                <a:ext cx="9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1612" name="Rectangle 101"/>
              <p:cNvSpPr>
                <a:spLocks noChangeArrowheads="1"/>
              </p:cNvSpPr>
              <p:nvPr/>
            </p:nvSpPr>
            <p:spPr bwMode="auto">
              <a:xfrm>
                <a:off x="1693" y="1769"/>
                <a:ext cx="272" cy="96"/>
              </a:xfrm>
              <a:prstGeom prst="rect">
                <a:avLst/>
              </a:prstGeom>
              <a:noFill/>
              <a:ln w="9525">
                <a:noFill/>
                <a:miter lim="800000"/>
                <a:headEnd/>
                <a:tailEnd/>
              </a:ln>
            </p:spPr>
            <p:txBody>
              <a:bodyPr wrap="none" lIns="0" tIns="0" rIns="0" bIns="0">
                <a:spAutoFit/>
              </a:bodyPr>
              <a:lstStyle/>
              <a:p>
                <a:r>
                  <a:rPr lang="sr-Latn-CS" sz="900">
                    <a:solidFill>
                      <a:srgbClr val="000000"/>
                    </a:solidFill>
                  </a:rPr>
                  <a:t>25 000 </a:t>
                </a:r>
                <a:endParaRPr lang="sr-Latn-CS"/>
              </a:p>
            </p:txBody>
          </p:sp>
          <p:sp>
            <p:nvSpPr>
              <p:cNvPr id="21613" name="Rectangle 102"/>
              <p:cNvSpPr>
                <a:spLocks noChangeArrowheads="1"/>
              </p:cNvSpPr>
              <p:nvPr/>
            </p:nvSpPr>
            <p:spPr bwMode="auto">
              <a:xfrm>
                <a:off x="1935" y="1769"/>
                <a:ext cx="1716" cy="96"/>
              </a:xfrm>
              <a:prstGeom prst="rect">
                <a:avLst/>
              </a:prstGeom>
              <a:noFill/>
              <a:ln w="9525">
                <a:noFill/>
                <a:miter lim="800000"/>
                <a:headEnd/>
                <a:tailEnd/>
              </a:ln>
            </p:spPr>
            <p:txBody>
              <a:bodyPr wrap="none" lIns="0" tIns="0" rIns="0" bIns="0">
                <a:spAutoFit/>
              </a:bodyPr>
              <a:lstStyle/>
              <a:p>
                <a:r>
                  <a:rPr lang="sr-Latn-CS" sz="900">
                    <a:solidFill>
                      <a:srgbClr val="000000"/>
                    </a:solidFill>
                  </a:rPr>
                  <a:t>must submit, together with their application form, the </a:t>
                </a:r>
                <a:endParaRPr lang="sr-Latn-CS"/>
              </a:p>
            </p:txBody>
          </p:sp>
          <p:sp>
            <p:nvSpPr>
              <p:cNvPr id="21614" name="Rectangle 103"/>
              <p:cNvSpPr>
                <a:spLocks noChangeArrowheads="1"/>
              </p:cNvSpPr>
              <p:nvPr/>
            </p:nvSpPr>
            <p:spPr bwMode="auto">
              <a:xfrm>
                <a:off x="226" y="1852"/>
                <a:ext cx="988" cy="96"/>
              </a:xfrm>
              <a:prstGeom prst="rect">
                <a:avLst/>
              </a:prstGeom>
              <a:noFill/>
              <a:ln w="9525">
                <a:noFill/>
                <a:miter lim="800000"/>
                <a:headEnd/>
                <a:tailEnd/>
              </a:ln>
            </p:spPr>
            <p:txBody>
              <a:bodyPr wrap="none" lIns="0" tIns="0" rIns="0" bIns="0">
                <a:spAutoFit/>
              </a:bodyPr>
              <a:lstStyle/>
              <a:p>
                <a:r>
                  <a:rPr lang="sr-Latn-CS" sz="900">
                    <a:solidFill>
                      <a:srgbClr val="000000"/>
                    </a:solidFill>
                  </a:rPr>
                  <a:t>following financial documents:</a:t>
                </a:r>
                <a:endParaRPr lang="sr-Latn-CS"/>
              </a:p>
            </p:txBody>
          </p:sp>
          <p:sp>
            <p:nvSpPr>
              <p:cNvPr id="21615" name="Rectangle 104"/>
              <p:cNvSpPr>
                <a:spLocks noChangeArrowheads="1"/>
              </p:cNvSpPr>
              <p:nvPr/>
            </p:nvSpPr>
            <p:spPr bwMode="auto">
              <a:xfrm>
                <a:off x="1182" y="1852"/>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1616" name="Rectangle 105"/>
              <p:cNvSpPr>
                <a:spLocks noChangeArrowheads="1"/>
              </p:cNvSpPr>
              <p:nvPr/>
            </p:nvSpPr>
            <p:spPr bwMode="auto">
              <a:xfrm>
                <a:off x="234" y="1971"/>
                <a:ext cx="65" cy="64"/>
              </a:xfrm>
              <a:prstGeom prst="rect">
                <a:avLst/>
              </a:prstGeom>
              <a:noFill/>
              <a:ln w="6">
                <a:solidFill>
                  <a:srgbClr val="000000"/>
                </a:solidFill>
                <a:miter lim="800000"/>
                <a:headEnd/>
                <a:tailEnd/>
              </a:ln>
            </p:spPr>
            <p:txBody>
              <a:bodyPr/>
              <a:lstStyle/>
              <a:p>
                <a:endParaRPr lang="hr-HR"/>
              </a:p>
            </p:txBody>
          </p:sp>
          <p:sp>
            <p:nvSpPr>
              <p:cNvPr id="21617" name="Rectangle 106"/>
              <p:cNvSpPr>
                <a:spLocks noChangeArrowheads="1"/>
              </p:cNvSpPr>
              <p:nvPr/>
            </p:nvSpPr>
            <p:spPr bwMode="auto">
              <a:xfrm>
                <a:off x="308" y="1965"/>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1618" name="Rectangle 107"/>
              <p:cNvSpPr>
                <a:spLocks noChangeArrowheads="1"/>
              </p:cNvSpPr>
              <p:nvPr/>
            </p:nvSpPr>
            <p:spPr bwMode="auto">
              <a:xfrm>
                <a:off x="370" y="1965"/>
                <a:ext cx="152" cy="96"/>
              </a:xfrm>
              <a:prstGeom prst="rect">
                <a:avLst/>
              </a:prstGeom>
              <a:noFill/>
              <a:ln w="9525">
                <a:noFill/>
                <a:miter lim="800000"/>
                <a:headEnd/>
                <a:tailEnd/>
              </a:ln>
            </p:spPr>
            <p:txBody>
              <a:bodyPr wrap="none" lIns="0" tIns="0" rIns="0" bIns="0">
                <a:spAutoFit/>
              </a:bodyPr>
              <a:lstStyle/>
              <a:p>
                <a:r>
                  <a:rPr lang="sr-Latn-CS" sz="900">
                    <a:solidFill>
                      <a:srgbClr val="000000"/>
                    </a:solidFill>
                  </a:rPr>
                  <a:t>the </a:t>
                </a:r>
                <a:endParaRPr lang="sr-Latn-CS"/>
              </a:p>
            </p:txBody>
          </p:sp>
          <p:sp>
            <p:nvSpPr>
              <p:cNvPr id="21619" name="Rectangle 108"/>
              <p:cNvSpPr>
                <a:spLocks noChangeArrowheads="1"/>
              </p:cNvSpPr>
              <p:nvPr/>
            </p:nvSpPr>
            <p:spPr bwMode="auto">
              <a:xfrm>
                <a:off x="491" y="1963"/>
                <a:ext cx="867" cy="102"/>
              </a:xfrm>
              <a:prstGeom prst="rect">
                <a:avLst/>
              </a:prstGeom>
              <a:noFill/>
              <a:ln w="9525">
                <a:noFill/>
                <a:miter lim="800000"/>
                <a:headEnd/>
                <a:tailEnd/>
              </a:ln>
            </p:spPr>
            <p:txBody>
              <a:bodyPr wrap="none" lIns="0" tIns="0" rIns="0" bIns="0">
                <a:spAutoFit/>
              </a:bodyPr>
              <a:lstStyle/>
              <a:p>
                <a:r>
                  <a:rPr lang="sr-Latn-CS" sz="900" b="1">
                    <a:solidFill>
                      <a:srgbClr val="000000"/>
                    </a:solidFill>
                  </a:rPr>
                  <a:t>profit and loss accounts</a:t>
                </a:r>
                <a:endParaRPr lang="sr-Latn-CS"/>
              </a:p>
            </p:txBody>
          </p:sp>
          <p:sp>
            <p:nvSpPr>
              <p:cNvPr id="21620" name="Rectangle 109"/>
              <p:cNvSpPr>
                <a:spLocks noChangeArrowheads="1"/>
              </p:cNvSpPr>
              <p:nvPr/>
            </p:nvSpPr>
            <p:spPr bwMode="auto">
              <a:xfrm>
                <a:off x="1323" y="1965"/>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1621" name="Rectangle 110"/>
              <p:cNvSpPr>
                <a:spLocks noChangeArrowheads="1"/>
              </p:cNvSpPr>
              <p:nvPr/>
            </p:nvSpPr>
            <p:spPr bwMode="auto">
              <a:xfrm>
                <a:off x="1342" y="1965"/>
                <a:ext cx="561" cy="96"/>
              </a:xfrm>
              <a:prstGeom prst="rect">
                <a:avLst/>
              </a:prstGeom>
              <a:noFill/>
              <a:ln w="9525">
                <a:noFill/>
                <a:miter lim="800000"/>
                <a:headEnd/>
                <a:tailEnd/>
              </a:ln>
            </p:spPr>
            <p:txBody>
              <a:bodyPr wrap="none" lIns="0" tIns="0" rIns="0" bIns="0">
                <a:spAutoFit/>
              </a:bodyPr>
              <a:lstStyle/>
              <a:p>
                <a:r>
                  <a:rPr lang="sr-Latn-CS" sz="900">
                    <a:solidFill>
                      <a:srgbClr val="000000"/>
                    </a:solidFill>
                  </a:rPr>
                  <a:t>of the applicant, </a:t>
                </a:r>
                <a:endParaRPr lang="sr-Latn-CS"/>
              </a:p>
            </p:txBody>
          </p:sp>
          <p:sp>
            <p:nvSpPr>
              <p:cNvPr id="21622" name="Rectangle 111"/>
              <p:cNvSpPr>
                <a:spLocks noChangeArrowheads="1"/>
              </p:cNvSpPr>
              <p:nvPr/>
            </p:nvSpPr>
            <p:spPr bwMode="auto">
              <a:xfrm>
                <a:off x="1870" y="1965"/>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1623" name="Rectangle 112"/>
              <p:cNvSpPr>
                <a:spLocks noChangeArrowheads="1"/>
              </p:cNvSpPr>
              <p:nvPr/>
            </p:nvSpPr>
            <p:spPr bwMode="auto">
              <a:xfrm>
                <a:off x="226" y="2081"/>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1624" name="Rectangle 113"/>
              <p:cNvSpPr>
                <a:spLocks noChangeArrowheads="1"/>
              </p:cNvSpPr>
              <p:nvPr/>
            </p:nvSpPr>
            <p:spPr bwMode="auto">
              <a:xfrm>
                <a:off x="246" y="2081"/>
                <a:ext cx="152" cy="96"/>
              </a:xfrm>
              <a:prstGeom prst="rect">
                <a:avLst/>
              </a:prstGeom>
              <a:noFill/>
              <a:ln w="9525">
                <a:noFill/>
                <a:miter lim="800000"/>
                <a:headEnd/>
                <a:tailEnd/>
              </a:ln>
            </p:spPr>
            <p:txBody>
              <a:bodyPr wrap="none" lIns="0" tIns="0" rIns="0" bIns="0">
                <a:spAutoFit/>
              </a:bodyPr>
              <a:lstStyle/>
              <a:p>
                <a:r>
                  <a:rPr lang="sr-Latn-CS" sz="900">
                    <a:solidFill>
                      <a:srgbClr val="000000"/>
                    </a:solidFill>
                  </a:rPr>
                  <a:t>and</a:t>
                </a:r>
                <a:endParaRPr lang="sr-Latn-CS"/>
              </a:p>
            </p:txBody>
          </p:sp>
          <p:sp>
            <p:nvSpPr>
              <p:cNvPr id="21625" name="Rectangle 114"/>
              <p:cNvSpPr>
                <a:spLocks noChangeArrowheads="1"/>
              </p:cNvSpPr>
              <p:nvPr/>
            </p:nvSpPr>
            <p:spPr bwMode="auto">
              <a:xfrm>
                <a:off x="366" y="2081"/>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1626" name="Rectangle 115"/>
              <p:cNvSpPr>
                <a:spLocks noChangeArrowheads="1"/>
              </p:cNvSpPr>
              <p:nvPr/>
            </p:nvSpPr>
            <p:spPr bwMode="auto">
              <a:xfrm>
                <a:off x="234" y="2201"/>
                <a:ext cx="65" cy="64"/>
              </a:xfrm>
              <a:prstGeom prst="rect">
                <a:avLst/>
              </a:prstGeom>
              <a:noFill/>
              <a:ln w="6">
                <a:solidFill>
                  <a:srgbClr val="000000"/>
                </a:solidFill>
                <a:miter lim="800000"/>
                <a:headEnd/>
                <a:tailEnd/>
              </a:ln>
            </p:spPr>
            <p:txBody>
              <a:bodyPr/>
              <a:lstStyle/>
              <a:p>
                <a:endParaRPr lang="hr-HR"/>
              </a:p>
            </p:txBody>
          </p:sp>
          <p:sp>
            <p:nvSpPr>
              <p:cNvPr id="21627" name="Rectangle 116"/>
              <p:cNvSpPr>
                <a:spLocks noChangeArrowheads="1"/>
              </p:cNvSpPr>
              <p:nvPr/>
            </p:nvSpPr>
            <p:spPr bwMode="auto">
              <a:xfrm>
                <a:off x="308" y="2194"/>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1628" name="Rectangle 117"/>
              <p:cNvSpPr>
                <a:spLocks noChangeArrowheads="1"/>
              </p:cNvSpPr>
              <p:nvPr/>
            </p:nvSpPr>
            <p:spPr bwMode="auto">
              <a:xfrm>
                <a:off x="370" y="2194"/>
                <a:ext cx="152" cy="96"/>
              </a:xfrm>
              <a:prstGeom prst="rect">
                <a:avLst/>
              </a:prstGeom>
              <a:noFill/>
              <a:ln w="9525">
                <a:noFill/>
                <a:miter lim="800000"/>
                <a:headEnd/>
                <a:tailEnd/>
              </a:ln>
            </p:spPr>
            <p:txBody>
              <a:bodyPr wrap="none" lIns="0" tIns="0" rIns="0" bIns="0">
                <a:spAutoFit/>
              </a:bodyPr>
              <a:lstStyle/>
              <a:p>
                <a:r>
                  <a:rPr lang="sr-Latn-CS" sz="900">
                    <a:solidFill>
                      <a:srgbClr val="000000"/>
                    </a:solidFill>
                  </a:rPr>
                  <a:t>the </a:t>
                </a:r>
                <a:endParaRPr lang="sr-Latn-CS"/>
              </a:p>
            </p:txBody>
          </p:sp>
          <p:sp>
            <p:nvSpPr>
              <p:cNvPr id="21629" name="Rectangle 118"/>
              <p:cNvSpPr>
                <a:spLocks noChangeArrowheads="1"/>
              </p:cNvSpPr>
              <p:nvPr/>
            </p:nvSpPr>
            <p:spPr bwMode="auto">
              <a:xfrm>
                <a:off x="491" y="2192"/>
                <a:ext cx="511" cy="102"/>
              </a:xfrm>
              <a:prstGeom prst="rect">
                <a:avLst/>
              </a:prstGeom>
              <a:noFill/>
              <a:ln w="9525">
                <a:noFill/>
                <a:miter lim="800000"/>
                <a:headEnd/>
                <a:tailEnd/>
              </a:ln>
            </p:spPr>
            <p:txBody>
              <a:bodyPr wrap="none" lIns="0" tIns="0" rIns="0" bIns="0">
                <a:spAutoFit/>
              </a:bodyPr>
              <a:lstStyle/>
              <a:p>
                <a:r>
                  <a:rPr lang="sr-Latn-CS" sz="900" b="1">
                    <a:solidFill>
                      <a:srgbClr val="000000"/>
                    </a:solidFill>
                  </a:rPr>
                  <a:t>balance sheet</a:t>
                </a:r>
                <a:endParaRPr lang="sr-Latn-CS"/>
              </a:p>
            </p:txBody>
          </p:sp>
          <p:sp>
            <p:nvSpPr>
              <p:cNvPr id="21630" name="Rectangle 119"/>
              <p:cNvSpPr>
                <a:spLocks noChangeArrowheads="1"/>
              </p:cNvSpPr>
              <p:nvPr/>
            </p:nvSpPr>
            <p:spPr bwMode="auto">
              <a:xfrm>
                <a:off x="967" y="2194"/>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1631" name="Rectangle 120"/>
              <p:cNvSpPr>
                <a:spLocks noChangeArrowheads="1"/>
              </p:cNvSpPr>
              <p:nvPr/>
            </p:nvSpPr>
            <p:spPr bwMode="auto">
              <a:xfrm>
                <a:off x="987" y="2194"/>
                <a:ext cx="1548" cy="96"/>
              </a:xfrm>
              <a:prstGeom prst="rect">
                <a:avLst/>
              </a:prstGeom>
              <a:noFill/>
              <a:ln w="9525">
                <a:noFill/>
                <a:miter lim="800000"/>
                <a:headEnd/>
                <a:tailEnd/>
              </a:ln>
            </p:spPr>
            <p:txBody>
              <a:bodyPr wrap="none" lIns="0" tIns="0" rIns="0" bIns="0">
                <a:spAutoFit/>
              </a:bodyPr>
              <a:lstStyle/>
              <a:p>
                <a:r>
                  <a:rPr lang="sr-Latn-CS" sz="900">
                    <a:solidFill>
                      <a:srgbClr val="000000"/>
                    </a:solidFill>
                  </a:rPr>
                  <a:t>for the last financial year for which the accounts</a:t>
                </a:r>
                <a:endParaRPr lang="sr-Latn-CS"/>
              </a:p>
            </p:txBody>
          </p:sp>
          <p:sp>
            <p:nvSpPr>
              <p:cNvPr id="21632" name="Rectangle 121"/>
              <p:cNvSpPr>
                <a:spLocks noChangeArrowheads="1"/>
              </p:cNvSpPr>
              <p:nvPr/>
            </p:nvSpPr>
            <p:spPr bwMode="auto">
              <a:xfrm>
                <a:off x="2504" y="2194"/>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1633" name="Rectangle 122"/>
              <p:cNvSpPr>
                <a:spLocks noChangeArrowheads="1"/>
              </p:cNvSpPr>
              <p:nvPr/>
            </p:nvSpPr>
            <p:spPr bwMode="auto">
              <a:xfrm>
                <a:off x="2524" y="2194"/>
                <a:ext cx="636" cy="96"/>
              </a:xfrm>
              <a:prstGeom prst="rect">
                <a:avLst/>
              </a:prstGeom>
              <a:noFill/>
              <a:ln w="9525">
                <a:noFill/>
                <a:miter lim="800000"/>
                <a:headEnd/>
                <a:tailEnd/>
              </a:ln>
            </p:spPr>
            <p:txBody>
              <a:bodyPr wrap="none" lIns="0" tIns="0" rIns="0" bIns="0">
                <a:spAutoFit/>
              </a:bodyPr>
              <a:lstStyle/>
              <a:p>
                <a:r>
                  <a:rPr lang="sr-Latn-CS" sz="900">
                    <a:solidFill>
                      <a:srgbClr val="000000"/>
                    </a:solidFill>
                  </a:rPr>
                  <a:t>have been closed. </a:t>
                </a:r>
                <a:endParaRPr lang="sr-Latn-CS"/>
              </a:p>
            </p:txBody>
          </p:sp>
          <p:sp>
            <p:nvSpPr>
              <p:cNvPr id="21634" name="Rectangle 123"/>
              <p:cNvSpPr>
                <a:spLocks noChangeArrowheads="1"/>
              </p:cNvSpPr>
              <p:nvPr/>
            </p:nvSpPr>
            <p:spPr bwMode="auto">
              <a:xfrm>
                <a:off x="3128" y="2194"/>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1635" name="Rectangle 124"/>
              <p:cNvSpPr>
                <a:spLocks noChangeArrowheads="1"/>
              </p:cNvSpPr>
              <p:nvPr/>
            </p:nvSpPr>
            <p:spPr bwMode="auto">
              <a:xfrm>
                <a:off x="225" y="2304"/>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1636" name="Rectangle 125"/>
              <p:cNvSpPr>
                <a:spLocks noChangeArrowheads="1"/>
              </p:cNvSpPr>
              <p:nvPr/>
            </p:nvSpPr>
            <p:spPr bwMode="auto">
              <a:xfrm>
                <a:off x="225" y="2386"/>
                <a:ext cx="2996" cy="96"/>
              </a:xfrm>
              <a:prstGeom prst="rect">
                <a:avLst/>
              </a:prstGeom>
              <a:noFill/>
              <a:ln w="9525">
                <a:noFill/>
                <a:miter lim="800000"/>
                <a:headEnd/>
                <a:tailEnd/>
              </a:ln>
            </p:spPr>
            <p:txBody>
              <a:bodyPr wrap="none" lIns="0" tIns="0" rIns="0" bIns="0">
                <a:spAutoFit/>
              </a:bodyPr>
              <a:lstStyle/>
              <a:p>
                <a:r>
                  <a:rPr lang="sr-Latn-CS" sz="900">
                    <a:solidFill>
                      <a:srgbClr val="000000"/>
                    </a:solidFill>
                  </a:rPr>
                  <a:t>The objective is to permit an assessment of the financial capacity of the applicant promoters. </a:t>
                </a:r>
                <a:endParaRPr lang="sr-Latn-CS"/>
              </a:p>
            </p:txBody>
          </p:sp>
          <p:sp>
            <p:nvSpPr>
              <p:cNvPr id="21637" name="Rectangle 126"/>
              <p:cNvSpPr>
                <a:spLocks noChangeArrowheads="1"/>
              </p:cNvSpPr>
              <p:nvPr/>
            </p:nvSpPr>
            <p:spPr bwMode="auto">
              <a:xfrm>
                <a:off x="3191" y="2386"/>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1638" name="Rectangle 127"/>
              <p:cNvSpPr>
                <a:spLocks noChangeArrowheads="1"/>
              </p:cNvSpPr>
              <p:nvPr/>
            </p:nvSpPr>
            <p:spPr bwMode="auto">
              <a:xfrm>
                <a:off x="225" y="2469"/>
                <a:ext cx="2508" cy="96"/>
              </a:xfrm>
              <a:prstGeom prst="rect">
                <a:avLst/>
              </a:prstGeom>
              <a:noFill/>
              <a:ln w="9525">
                <a:noFill/>
                <a:miter lim="800000"/>
                <a:headEnd/>
                <a:tailEnd/>
              </a:ln>
            </p:spPr>
            <p:txBody>
              <a:bodyPr wrap="none" lIns="0" tIns="0" rIns="0" bIns="0">
                <a:spAutoFit/>
              </a:bodyPr>
              <a:lstStyle/>
              <a:p>
                <a:r>
                  <a:rPr lang="sr-Latn-CS" sz="900">
                    <a:solidFill>
                      <a:srgbClr val="000000"/>
                    </a:solidFill>
                  </a:rPr>
                  <a:t>Please note there is no specific form to submit the information outlined above.</a:t>
                </a:r>
                <a:endParaRPr lang="sr-Latn-CS"/>
              </a:p>
            </p:txBody>
          </p:sp>
          <p:sp>
            <p:nvSpPr>
              <p:cNvPr id="21639" name="Rectangle 128"/>
              <p:cNvSpPr>
                <a:spLocks noChangeArrowheads="1"/>
              </p:cNvSpPr>
              <p:nvPr/>
            </p:nvSpPr>
            <p:spPr bwMode="auto">
              <a:xfrm>
                <a:off x="2702" y="2469"/>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1640" name="Rectangle 129"/>
              <p:cNvSpPr>
                <a:spLocks noChangeArrowheads="1"/>
              </p:cNvSpPr>
              <p:nvPr/>
            </p:nvSpPr>
            <p:spPr bwMode="auto">
              <a:xfrm>
                <a:off x="217" y="2583"/>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1641" name="Rectangle 130"/>
              <p:cNvSpPr>
                <a:spLocks noChangeArrowheads="1"/>
              </p:cNvSpPr>
              <p:nvPr/>
            </p:nvSpPr>
            <p:spPr bwMode="auto">
              <a:xfrm>
                <a:off x="73" y="2695"/>
                <a:ext cx="156" cy="116"/>
              </a:xfrm>
              <a:prstGeom prst="rect">
                <a:avLst/>
              </a:prstGeom>
              <a:noFill/>
              <a:ln w="9525">
                <a:noFill/>
                <a:miter lim="800000"/>
                <a:headEnd/>
                <a:tailEnd/>
              </a:ln>
            </p:spPr>
            <p:txBody>
              <a:bodyPr wrap="none" lIns="0" tIns="0" rIns="0" bIns="0">
                <a:spAutoFit/>
              </a:bodyPr>
              <a:lstStyle/>
              <a:p>
                <a:r>
                  <a:rPr lang="sr-Latn-CS" sz="1100">
                    <a:solidFill>
                      <a:srgbClr val="000000"/>
                    </a:solidFill>
                    <a:latin typeface="Wingdings" pitchFamily="2" charset="2"/>
                  </a:rPr>
                  <a:t>v</a:t>
                </a:r>
                <a:endParaRPr lang="sr-Latn-CS"/>
              </a:p>
            </p:txBody>
          </p:sp>
          <p:sp>
            <p:nvSpPr>
              <p:cNvPr id="21642" name="Rectangle 131"/>
              <p:cNvSpPr>
                <a:spLocks noChangeArrowheads="1"/>
              </p:cNvSpPr>
              <p:nvPr/>
            </p:nvSpPr>
            <p:spPr bwMode="auto">
              <a:xfrm>
                <a:off x="152" y="2694"/>
                <a:ext cx="62" cy="119"/>
              </a:xfrm>
              <a:prstGeom prst="rect">
                <a:avLst/>
              </a:prstGeom>
              <a:noFill/>
              <a:ln w="9525">
                <a:noFill/>
                <a:miter lim="800000"/>
                <a:headEnd/>
                <a:tailEnd/>
              </a:ln>
            </p:spPr>
            <p:txBody>
              <a:bodyPr wrap="none" lIns="0" tIns="0" rIns="0" bIns="0">
                <a:spAutoFit/>
              </a:bodyPr>
              <a:lstStyle/>
              <a:p>
                <a:r>
                  <a:rPr lang="sr-Latn-CS" sz="1100">
                    <a:solidFill>
                      <a:srgbClr val="000000"/>
                    </a:solidFill>
                  </a:rPr>
                  <a:t> </a:t>
                </a:r>
                <a:endParaRPr lang="sr-Latn-CS"/>
              </a:p>
            </p:txBody>
          </p:sp>
          <p:sp>
            <p:nvSpPr>
              <p:cNvPr id="21643" name="Rectangle 132"/>
              <p:cNvSpPr>
                <a:spLocks noChangeArrowheads="1"/>
              </p:cNvSpPr>
              <p:nvPr/>
            </p:nvSpPr>
            <p:spPr bwMode="auto">
              <a:xfrm>
                <a:off x="217" y="2708"/>
                <a:ext cx="1883" cy="96"/>
              </a:xfrm>
              <a:prstGeom prst="rect">
                <a:avLst/>
              </a:prstGeom>
              <a:noFill/>
              <a:ln w="9525">
                <a:noFill/>
                <a:miter lim="800000"/>
                <a:headEnd/>
                <a:tailEnd/>
              </a:ln>
            </p:spPr>
            <p:txBody>
              <a:bodyPr wrap="none" lIns="0" tIns="0" rIns="0" bIns="0">
                <a:spAutoFit/>
              </a:bodyPr>
              <a:lstStyle/>
              <a:p>
                <a:r>
                  <a:rPr lang="sr-Latn-CS" sz="900">
                    <a:solidFill>
                      <a:srgbClr val="000000"/>
                    </a:solidFill>
                  </a:rPr>
                  <a:t>Additional mandatory documents for projects submitted at </a:t>
                </a:r>
                <a:endParaRPr lang="sr-Latn-CS"/>
              </a:p>
            </p:txBody>
          </p:sp>
          <p:sp>
            <p:nvSpPr>
              <p:cNvPr id="21644" name="Rectangle 133"/>
              <p:cNvSpPr>
                <a:spLocks noChangeArrowheads="1"/>
              </p:cNvSpPr>
              <p:nvPr/>
            </p:nvSpPr>
            <p:spPr bwMode="auto">
              <a:xfrm>
                <a:off x="2075" y="2706"/>
                <a:ext cx="86" cy="102"/>
              </a:xfrm>
              <a:prstGeom prst="rect">
                <a:avLst/>
              </a:prstGeom>
              <a:noFill/>
              <a:ln w="9525">
                <a:noFill/>
                <a:miter lim="800000"/>
                <a:headEnd/>
                <a:tailEnd/>
              </a:ln>
            </p:spPr>
            <p:txBody>
              <a:bodyPr wrap="none" lIns="0" tIns="0" rIns="0" bIns="0">
                <a:spAutoFit/>
              </a:bodyPr>
              <a:lstStyle/>
              <a:p>
                <a:r>
                  <a:rPr lang="sr-Latn-CS" sz="900" b="1">
                    <a:solidFill>
                      <a:srgbClr val="000000"/>
                    </a:solidFill>
                  </a:rPr>
                  <a:t>N</a:t>
                </a:r>
                <a:endParaRPr lang="sr-Latn-CS"/>
              </a:p>
            </p:txBody>
          </p:sp>
          <p:sp>
            <p:nvSpPr>
              <p:cNvPr id="21645" name="Rectangle 134"/>
              <p:cNvSpPr>
                <a:spLocks noChangeArrowheads="1"/>
              </p:cNvSpPr>
              <p:nvPr/>
            </p:nvSpPr>
            <p:spPr bwMode="auto">
              <a:xfrm>
                <a:off x="2125" y="2706"/>
                <a:ext cx="466" cy="102"/>
              </a:xfrm>
              <a:prstGeom prst="rect">
                <a:avLst/>
              </a:prstGeom>
              <a:noFill/>
              <a:ln w="9525">
                <a:noFill/>
                <a:miter lim="800000"/>
                <a:headEnd/>
                <a:tailEnd/>
              </a:ln>
            </p:spPr>
            <p:txBody>
              <a:bodyPr wrap="none" lIns="0" tIns="0" rIns="0" bIns="0">
                <a:spAutoFit/>
              </a:bodyPr>
              <a:lstStyle/>
              <a:p>
                <a:r>
                  <a:rPr lang="sr-Latn-CS" sz="900" b="1">
                    <a:solidFill>
                      <a:srgbClr val="000000"/>
                    </a:solidFill>
                  </a:rPr>
                  <a:t>ational level </a:t>
                </a:r>
                <a:endParaRPr lang="sr-Latn-CS"/>
              </a:p>
            </p:txBody>
          </p:sp>
          <p:sp>
            <p:nvSpPr>
              <p:cNvPr id="21646" name="Rectangle 135"/>
              <p:cNvSpPr>
                <a:spLocks noChangeArrowheads="1"/>
              </p:cNvSpPr>
              <p:nvPr/>
            </p:nvSpPr>
            <p:spPr bwMode="auto">
              <a:xfrm>
                <a:off x="2558" y="2706"/>
                <a:ext cx="180" cy="102"/>
              </a:xfrm>
              <a:prstGeom prst="rect">
                <a:avLst/>
              </a:prstGeom>
              <a:noFill/>
              <a:ln w="9525">
                <a:noFill/>
                <a:miter lim="800000"/>
                <a:headEnd/>
                <a:tailEnd/>
              </a:ln>
            </p:spPr>
            <p:txBody>
              <a:bodyPr wrap="none" lIns="0" tIns="0" rIns="0" bIns="0">
                <a:spAutoFit/>
              </a:bodyPr>
              <a:lstStyle/>
              <a:p>
                <a:r>
                  <a:rPr lang="sr-Latn-CS" sz="900" b="1">
                    <a:solidFill>
                      <a:srgbClr val="000000"/>
                    </a:solidFill>
                  </a:rPr>
                  <a:t>only</a:t>
                </a:r>
                <a:endParaRPr lang="sr-Latn-CS"/>
              </a:p>
            </p:txBody>
          </p:sp>
          <p:sp>
            <p:nvSpPr>
              <p:cNvPr id="21647" name="Rectangle 136"/>
              <p:cNvSpPr>
                <a:spLocks noChangeArrowheads="1"/>
              </p:cNvSpPr>
              <p:nvPr/>
            </p:nvSpPr>
            <p:spPr bwMode="auto">
              <a:xfrm>
                <a:off x="2705" y="2705"/>
                <a:ext cx="39" cy="54"/>
              </a:xfrm>
              <a:prstGeom prst="rect">
                <a:avLst/>
              </a:prstGeom>
              <a:noFill/>
              <a:ln w="9525">
                <a:noFill/>
                <a:miter lim="800000"/>
                <a:headEnd/>
                <a:tailEnd/>
              </a:ln>
            </p:spPr>
            <p:txBody>
              <a:bodyPr wrap="none" lIns="0" tIns="0" rIns="0" bIns="0">
                <a:spAutoFit/>
              </a:bodyPr>
              <a:lstStyle/>
              <a:p>
                <a:r>
                  <a:rPr lang="sr-Latn-CS" sz="500">
                    <a:solidFill>
                      <a:srgbClr val="000000"/>
                    </a:solidFill>
                  </a:rPr>
                  <a:t>1</a:t>
                </a:r>
                <a:endParaRPr lang="sr-Latn-CS"/>
              </a:p>
            </p:txBody>
          </p:sp>
          <p:sp>
            <p:nvSpPr>
              <p:cNvPr id="21648" name="Rectangle 137"/>
              <p:cNvSpPr>
                <a:spLocks noChangeArrowheads="1"/>
              </p:cNvSpPr>
              <p:nvPr/>
            </p:nvSpPr>
            <p:spPr bwMode="auto">
              <a:xfrm>
                <a:off x="2727" y="2705"/>
                <a:ext cx="39" cy="54"/>
              </a:xfrm>
              <a:prstGeom prst="rect">
                <a:avLst/>
              </a:prstGeom>
              <a:noFill/>
              <a:ln w="9525">
                <a:noFill/>
                <a:miter lim="800000"/>
                <a:headEnd/>
                <a:tailEnd/>
              </a:ln>
            </p:spPr>
            <p:txBody>
              <a:bodyPr wrap="none" lIns="0" tIns="0" rIns="0" bIns="0">
                <a:spAutoFit/>
              </a:bodyPr>
              <a:lstStyle/>
              <a:p>
                <a:r>
                  <a:rPr lang="sr-Latn-CS" sz="500">
                    <a:solidFill>
                      <a:srgbClr val="000000"/>
                    </a:solidFill>
                  </a:rPr>
                  <a:t>0</a:t>
                </a:r>
                <a:endParaRPr lang="sr-Latn-CS"/>
              </a:p>
            </p:txBody>
          </p:sp>
          <p:sp>
            <p:nvSpPr>
              <p:cNvPr id="21649" name="Rectangle 138"/>
              <p:cNvSpPr>
                <a:spLocks noChangeArrowheads="1"/>
              </p:cNvSpPr>
              <p:nvPr/>
            </p:nvSpPr>
            <p:spPr bwMode="auto">
              <a:xfrm>
                <a:off x="2749" y="2708"/>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a:t>
                </a:r>
                <a:endParaRPr lang="sr-Latn-CS"/>
              </a:p>
            </p:txBody>
          </p:sp>
          <p:sp>
            <p:nvSpPr>
              <p:cNvPr id="21650" name="Rectangle 139"/>
              <p:cNvSpPr>
                <a:spLocks noChangeArrowheads="1"/>
              </p:cNvSpPr>
              <p:nvPr/>
            </p:nvSpPr>
            <p:spPr bwMode="auto">
              <a:xfrm>
                <a:off x="2771" y="2708"/>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1651" name="Rectangle 140"/>
              <p:cNvSpPr>
                <a:spLocks noChangeArrowheads="1"/>
              </p:cNvSpPr>
              <p:nvPr/>
            </p:nvSpPr>
            <p:spPr bwMode="auto">
              <a:xfrm>
                <a:off x="226" y="2828"/>
                <a:ext cx="64" cy="65"/>
              </a:xfrm>
              <a:prstGeom prst="rect">
                <a:avLst/>
              </a:prstGeom>
              <a:noFill/>
              <a:ln w="6">
                <a:solidFill>
                  <a:srgbClr val="000000"/>
                </a:solidFill>
                <a:miter lim="800000"/>
                <a:headEnd/>
                <a:tailEnd/>
              </a:ln>
            </p:spPr>
            <p:txBody>
              <a:bodyPr/>
              <a:lstStyle/>
              <a:p>
                <a:endParaRPr lang="hr-HR"/>
              </a:p>
            </p:txBody>
          </p:sp>
          <p:sp>
            <p:nvSpPr>
              <p:cNvPr id="21652" name="Rectangle 141"/>
              <p:cNvSpPr>
                <a:spLocks noChangeArrowheads="1"/>
              </p:cNvSpPr>
              <p:nvPr/>
            </p:nvSpPr>
            <p:spPr bwMode="auto">
              <a:xfrm>
                <a:off x="300" y="2822"/>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1653" name="Rectangle 142"/>
              <p:cNvSpPr>
                <a:spLocks noChangeArrowheads="1"/>
              </p:cNvSpPr>
              <p:nvPr/>
            </p:nvSpPr>
            <p:spPr bwMode="auto">
              <a:xfrm>
                <a:off x="387" y="2820"/>
                <a:ext cx="79" cy="102"/>
              </a:xfrm>
              <a:prstGeom prst="rect">
                <a:avLst/>
              </a:prstGeom>
              <a:noFill/>
              <a:ln w="9525">
                <a:noFill/>
                <a:miter lim="800000"/>
                <a:headEnd/>
                <a:tailEnd/>
              </a:ln>
            </p:spPr>
            <p:txBody>
              <a:bodyPr wrap="none" lIns="0" tIns="0" rIns="0" bIns="0">
                <a:spAutoFit/>
              </a:bodyPr>
              <a:lstStyle/>
              <a:p>
                <a:r>
                  <a:rPr lang="sr-Latn-CS" sz="900" b="1">
                    <a:solidFill>
                      <a:srgbClr val="000000"/>
                    </a:solidFill>
                  </a:rPr>
                  <a:t>o</a:t>
                </a:r>
                <a:endParaRPr lang="sr-Latn-CS"/>
              </a:p>
            </p:txBody>
          </p:sp>
          <p:sp>
            <p:nvSpPr>
              <p:cNvPr id="21654" name="Rectangle 143"/>
              <p:cNvSpPr>
                <a:spLocks noChangeArrowheads="1"/>
              </p:cNvSpPr>
              <p:nvPr/>
            </p:nvSpPr>
            <p:spPr bwMode="auto">
              <a:xfrm>
                <a:off x="431" y="2820"/>
                <a:ext cx="273" cy="102"/>
              </a:xfrm>
              <a:prstGeom prst="rect">
                <a:avLst/>
              </a:prstGeom>
              <a:noFill/>
              <a:ln w="9525">
                <a:noFill/>
                <a:miter lim="800000"/>
                <a:headEnd/>
                <a:tailEnd/>
              </a:ln>
            </p:spPr>
            <p:txBody>
              <a:bodyPr wrap="none" lIns="0" tIns="0" rIns="0" bIns="0">
                <a:spAutoFit/>
              </a:bodyPr>
              <a:lstStyle/>
              <a:p>
                <a:r>
                  <a:rPr lang="sr-Latn-CS" sz="900" b="1">
                    <a:solidFill>
                      <a:srgbClr val="000000"/>
                    </a:solidFill>
                  </a:rPr>
                  <a:t>nly for </a:t>
                </a:r>
                <a:endParaRPr lang="sr-Latn-CS"/>
              </a:p>
            </p:txBody>
          </p:sp>
          <p:sp>
            <p:nvSpPr>
              <p:cNvPr id="21655" name="Rectangle 144"/>
              <p:cNvSpPr>
                <a:spLocks noChangeArrowheads="1"/>
              </p:cNvSpPr>
              <p:nvPr/>
            </p:nvSpPr>
            <p:spPr bwMode="auto">
              <a:xfrm>
                <a:off x="693" y="2820"/>
                <a:ext cx="167" cy="102"/>
              </a:xfrm>
              <a:prstGeom prst="rect">
                <a:avLst/>
              </a:prstGeom>
              <a:noFill/>
              <a:ln w="9525">
                <a:noFill/>
                <a:miter lim="800000"/>
                <a:headEnd/>
                <a:tailEnd/>
              </a:ln>
            </p:spPr>
            <p:txBody>
              <a:bodyPr wrap="none" lIns="0" tIns="0" rIns="0" bIns="0">
                <a:spAutoFit/>
              </a:bodyPr>
              <a:lstStyle/>
              <a:p>
                <a:r>
                  <a:rPr lang="sr-Latn-CS" sz="900" b="1">
                    <a:solidFill>
                      <a:srgbClr val="000000"/>
                    </a:solidFill>
                  </a:rPr>
                  <a:t>non</a:t>
                </a:r>
                <a:endParaRPr lang="sr-Latn-CS"/>
              </a:p>
            </p:txBody>
          </p:sp>
          <p:sp>
            <p:nvSpPr>
              <p:cNvPr id="21656" name="Rectangle 145"/>
              <p:cNvSpPr>
                <a:spLocks noChangeArrowheads="1"/>
              </p:cNvSpPr>
              <p:nvPr/>
            </p:nvSpPr>
            <p:spPr bwMode="auto">
              <a:xfrm>
                <a:off x="826" y="2820"/>
                <a:ext cx="59" cy="102"/>
              </a:xfrm>
              <a:prstGeom prst="rect">
                <a:avLst/>
              </a:prstGeom>
              <a:noFill/>
              <a:ln w="9525">
                <a:noFill/>
                <a:miter lim="800000"/>
                <a:headEnd/>
                <a:tailEnd/>
              </a:ln>
            </p:spPr>
            <p:txBody>
              <a:bodyPr wrap="none" lIns="0" tIns="0" rIns="0" bIns="0">
                <a:spAutoFit/>
              </a:bodyPr>
              <a:lstStyle/>
              <a:p>
                <a:r>
                  <a:rPr lang="sr-Latn-CS" sz="900" b="1">
                    <a:solidFill>
                      <a:srgbClr val="000000"/>
                    </a:solidFill>
                  </a:rPr>
                  <a:t>-</a:t>
                </a:r>
                <a:endParaRPr lang="sr-Latn-CS"/>
              </a:p>
            </p:txBody>
          </p:sp>
          <p:sp>
            <p:nvSpPr>
              <p:cNvPr id="21657" name="Rectangle 146"/>
              <p:cNvSpPr>
                <a:spLocks noChangeArrowheads="1"/>
              </p:cNvSpPr>
              <p:nvPr/>
            </p:nvSpPr>
            <p:spPr bwMode="auto">
              <a:xfrm>
                <a:off x="850" y="2820"/>
                <a:ext cx="569" cy="102"/>
              </a:xfrm>
              <a:prstGeom prst="rect">
                <a:avLst/>
              </a:prstGeom>
              <a:noFill/>
              <a:ln w="9525">
                <a:noFill/>
                <a:miter lim="800000"/>
                <a:headEnd/>
                <a:tailEnd/>
              </a:ln>
            </p:spPr>
            <p:txBody>
              <a:bodyPr wrap="none" lIns="0" tIns="0" rIns="0" bIns="0">
                <a:spAutoFit/>
              </a:bodyPr>
              <a:lstStyle/>
              <a:p>
                <a:r>
                  <a:rPr lang="sr-Latn-CS" sz="900" b="1">
                    <a:solidFill>
                      <a:srgbClr val="000000"/>
                    </a:solidFill>
                  </a:rPr>
                  <a:t>gouvernmental </a:t>
                </a:r>
                <a:endParaRPr lang="sr-Latn-CS"/>
              </a:p>
            </p:txBody>
          </p:sp>
          <p:sp>
            <p:nvSpPr>
              <p:cNvPr id="21658" name="Rectangle 147"/>
              <p:cNvSpPr>
                <a:spLocks noChangeArrowheads="1"/>
              </p:cNvSpPr>
              <p:nvPr/>
            </p:nvSpPr>
            <p:spPr bwMode="auto">
              <a:xfrm>
                <a:off x="1398" y="2820"/>
                <a:ext cx="531" cy="102"/>
              </a:xfrm>
              <a:prstGeom prst="rect">
                <a:avLst/>
              </a:prstGeom>
              <a:noFill/>
              <a:ln w="9525">
                <a:noFill/>
                <a:miter lim="800000"/>
                <a:headEnd/>
                <a:tailEnd/>
              </a:ln>
            </p:spPr>
            <p:txBody>
              <a:bodyPr wrap="none" lIns="0" tIns="0" rIns="0" bIns="0">
                <a:spAutoFit/>
              </a:bodyPr>
              <a:lstStyle/>
              <a:p>
                <a:r>
                  <a:rPr lang="sr-Latn-CS" sz="900" b="1">
                    <a:solidFill>
                      <a:srgbClr val="000000"/>
                    </a:solidFill>
                  </a:rPr>
                  <a:t>organisations:</a:t>
                </a:r>
                <a:endParaRPr lang="sr-Latn-CS"/>
              </a:p>
            </p:txBody>
          </p:sp>
          <p:sp>
            <p:nvSpPr>
              <p:cNvPr id="21659" name="Rectangle 148"/>
              <p:cNvSpPr>
                <a:spLocks noChangeArrowheads="1"/>
              </p:cNvSpPr>
              <p:nvPr/>
            </p:nvSpPr>
            <p:spPr bwMode="auto">
              <a:xfrm>
                <a:off x="387" y="2895"/>
                <a:ext cx="1507" cy="7"/>
              </a:xfrm>
              <a:prstGeom prst="rect">
                <a:avLst/>
              </a:prstGeom>
              <a:solidFill>
                <a:srgbClr val="000000"/>
              </a:solidFill>
              <a:ln w="9525">
                <a:noFill/>
                <a:miter lim="800000"/>
                <a:headEnd/>
                <a:tailEnd/>
              </a:ln>
            </p:spPr>
            <p:txBody>
              <a:bodyPr/>
              <a:lstStyle/>
              <a:p>
                <a:endParaRPr lang="hr-HR"/>
              </a:p>
            </p:txBody>
          </p:sp>
          <p:sp>
            <p:nvSpPr>
              <p:cNvPr id="21660" name="Rectangle 149"/>
              <p:cNvSpPr>
                <a:spLocks noChangeArrowheads="1"/>
              </p:cNvSpPr>
              <p:nvPr/>
            </p:nvSpPr>
            <p:spPr bwMode="auto">
              <a:xfrm>
                <a:off x="1894" y="2822"/>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1661" name="Rectangle 150"/>
              <p:cNvSpPr>
                <a:spLocks noChangeArrowheads="1"/>
              </p:cNvSpPr>
              <p:nvPr/>
            </p:nvSpPr>
            <p:spPr bwMode="auto">
              <a:xfrm>
                <a:off x="1926" y="2822"/>
                <a:ext cx="1596" cy="96"/>
              </a:xfrm>
              <a:prstGeom prst="rect">
                <a:avLst/>
              </a:prstGeom>
              <a:noFill/>
              <a:ln w="9525">
                <a:noFill/>
                <a:miter lim="800000"/>
                <a:headEnd/>
                <a:tailEnd/>
              </a:ln>
            </p:spPr>
            <p:txBody>
              <a:bodyPr wrap="none" lIns="0" tIns="0" rIns="0" bIns="0">
                <a:spAutoFit/>
              </a:bodyPr>
              <a:lstStyle/>
              <a:p>
                <a:r>
                  <a:rPr lang="sr-Latn-CS" sz="900">
                    <a:solidFill>
                      <a:srgbClr val="000000"/>
                    </a:solidFill>
                  </a:rPr>
                  <a:t>an extract from the official gazette/trade register, </a:t>
                </a:r>
                <a:endParaRPr lang="sr-Latn-CS"/>
              </a:p>
            </p:txBody>
          </p:sp>
          <p:sp>
            <p:nvSpPr>
              <p:cNvPr id="21662" name="Rectangle 151"/>
              <p:cNvSpPr>
                <a:spLocks noChangeArrowheads="1"/>
              </p:cNvSpPr>
              <p:nvPr/>
            </p:nvSpPr>
            <p:spPr bwMode="auto">
              <a:xfrm>
                <a:off x="387" y="2907"/>
                <a:ext cx="3027" cy="96"/>
              </a:xfrm>
              <a:prstGeom prst="rect">
                <a:avLst/>
              </a:prstGeom>
              <a:noFill/>
              <a:ln w="9525">
                <a:noFill/>
                <a:miter lim="800000"/>
                <a:headEnd/>
                <a:tailEnd/>
              </a:ln>
            </p:spPr>
            <p:txBody>
              <a:bodyPr wrap="none" lIns="0" tIns="0" rIns="0" bIns="0">
                <a:spAutoFit/>
              </a:bodyPr>
              <a:lstStyle/>
              <a:p>
                <a:r>
                  <a:rPr lang="sr-Latn-CS" sz="900">
                    <a:solidFill>
                      <a:srgbClr val="000000"/>
                    </a:solidFill>
                  </a:rPr>
                  <a:t>and certificate of liability to VAT (if, as in certain countries, the trade register number and VAT </a:t>
                </a:r>
                <a:endParaRPr lang="sr-Latn-CS"/>
              </a:p>
            </p:txBody>
          </p:sp>
          <p:sp>
            <p:nvSpPr>
              <p:cNvPr id="21663" name="Rectangle 152"/>
              <p:cNvSpPr>
                <a:spLocks noChangeArrowheads="1"/>
              </p:cNvSpPr>
              <p:nvPr/>
            </p:nvSpPr>
            <p:spPr bwMode="auto">
              <a:xfrm>
                <a:off x="387" y="2990"/>
                <a:ext cx="703" cy="96"/>
              </a:xfrm>
              <a:prstGeom prst="rect">
                <a:avLst/>
              </a:prstGeom>
              <a:noFill/>
              <a:ln w="9525">
                <a:noFill/>
                <a:miter lim="800000"/>
                <a:headEnd/>
                <a:tailEnd/>
              </a:ln>
            </p:spPr>
            <p:txBody>
              <a:bodyPr wrap="none" lIns="0" tIns="0" rIns="0" bIns="0">
                <a:spAutoFit/>
              </a:bodyPr>
              <a:lstStyle/>
              <a:p>
                <a:r>
                  <a:rPr lang="sr-Latn-CS" sz="900">
                    <a:solidFill>
                      <a:srgbClr val="000000"/>
                    </a:solidFill>
                  </a:rPr>
                  <a:t>number are identical,</a:t>
                </a:r>
                <a:endParaRPr lang="sr-Latn-CS"/>
              </a:p>
            </p:txBody>
          </p:sp>
          <p:sp>
            <p:nvSpPr>
              <p:cNvPr id="21664" name="Rectangle 153"/>
              <p:cNvSpPr>
                <a:spLocks noChangeArrowheads="1"/>
              </p:cNvSpPr>
              <p:nvPr/>
            </p:nvSpPr>
            <p:spPr bwMode="auto">
              <a:xfrm>
                <a:off x="1060" y="2990"/>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1665" name="Rectangle 154"/>
              <p:cNvSpPr>
                <a:spLocks noChangeArrowheads="1"/>
              </p:cNvSpPr>
              <p:nvPr/>
            </p:nvSpPr>
            <p:spPr bwMode="auto">
              <a:xfrm>
                <a:off x="1080" y="2990"/>
                <a:ext cx="323" cy="96"/>
              </a:xfrm>
              <a:prstGeom prst="rect">
                <a:avLst/>
              </a:prstGeom>
              <a:noFill/>
              <a:ln w="9525">
                <a:noFill/>
                <a:miter lim="800000"/>
                <a:headEnd/>
                <a:tailEnd/>
              </a:ln>
            </p:spPr>
            <p:txBody>
              <a:bodyPr wrap="none" lIns="0" tIns="0" rIns="0" bIns="0">
                <a:spAutoFit/>
              </a:bodyPr>
              <a:lstStyle/>
              <a:p>
                <a:r>
                  <a:rPr lang="sr-Latn-CS" sz="900">
                    <a:solidFill>
                      <a:srgbClr val="000000"/>
                    </a:solidFill>
                  </a:rPr>
                  <a:t>only one </a:t>
                </a:r>
                <a:endParaRPr lang="sr-Latn-CS"/>
              </a:p>
            </p:txBody>
          </p:sp>
          <p:sp>
            <p:nvSpPr>
              <p:cNvPr id="21666" name="Rectangle 155"/>
              <p:cNvSpPr>
                <a:spLocks noChangeArrowheads="1"/>
              </p:cNvSpPr>
              <p:nvPr/>
            </p:nvSpPr>
            <p:spPr bwMode="auto">
              <a:xfrm>
                <a:off x="1372" y="2990"/>
                <a:ext cx="1060" cy="96"/>
              </a:xfrm>
              <a:prstGeom prst="rect">
                <a:avLst/>
              </a:prstGeom>
              <a:noFill/>
              <a:ln w="9525">
                <a:noFill/>
                <a:miter lim="800000"/>
                <a:headEnd/>
                <a:tailEnd/>
              </a:ln>
            </p:spPr>
            <p:txBody>
              <a:bodyPr wrap="none" lIns="0" tIns="0" rIns="0" bIns="0">
                <a:spAutoFit/>
              </a:bodyPr>
              <a:lstStyle/>
              <a:p>
                <a:r>
                  <a:rPr lang="sr-Latn-CS" sz="900">
                    <a:solidFill>
                      <a:srgbClr val="000000"/>
                    </a:solidFill>
                  </a:rPr>
                  <a:t>of these documents is required);</a:t>
                </a:r>
                <a:endParaRPr lang="sr-Latn-CS"/>
              </a:p>
            </p:txBody>
          </p:sp>
          <p:sp>
            <p:nvSpPr>
              <p:cNvPr id="21667" name="Rectangle 156"/>
              <p:cNvSpPr>
                <a:spLocks noChangeArrowheads="1"/>
              </p:cNvSpPr>
              <p:nvPr/>
            </p:nvSpPr>
            <p:spPr bwMode="auto">
              <a:xfrm>
                <a:off x="2401" y="2990"/>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1668" name="Rectangle 157"/>
              <p:cNvSpPr>
                <a:spLocks noChangeArrowheads="1"/>
              </p:cNvSpPr>
              <p:nvPr/>
            </p:nvSpPr>
            <p:spPr bwMode="auto">
              <a:xfrm>
                <a:off x="226" y="3109"/>
                <a:ext cx="64" cy="64"/>
              </a:xfrm>
              <a:prstGeom prst="rect">
                <a:avLst/>
              </a:prstGeom>
              <a:noFill/>
              <a:ln w="6">
                <a:solidFill>
                  <a:srgbClr val="000000"/>
                </a:solidFill>
                <a:miter lim="800000"/>
                <a:headEnd/>
                <a:tailEnd/>
              </a:ln>
            </p:spPr>
            <p:txBody>
              <a:bodyPr/>
              <a:lstStyle/>
              <a:p>
                <a:endParaRPr lang="hr-HR"/>
              </a:p>
            </p:txBody>
          </p:sp>
          <p:sp>
            <p:nvSpPr>
              <p:cNvPr id="21669" name="Rectangle 158"/>
              <p:cNvSpPr>
                <a:spLocks noChangeArrowheads="1"/>
              </p:cNvSpPr>
              <p:nvPr/>
            </p:nvSpPr>
            <p:spPr bwMode="auto">
              <a:xfrm>
                <a:off x="300" y="3102"/>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1670" name="Rectangle 159"/>
              <p:cNvSpPr>
                <a:spLocks noChangeArrowheads="1"/>
              </p:cNvSpPr>
              <p:nvPr/>
            </p:nvSpPr>
            <p:spPr bwMode="auto">
              <a:xfrm>
                <a:off x="387" y="3100"/>
                <a:ext cx="804" cy="102"/>
              </a:xfrm>
              <a:prstGeom prst="rect">
                <a:avLst/>
              </a:prstGeom>
              <a:noFill/>
              <a:ln w="9525">
                <a:noFill/>
                <a:miter lim="800000"/>
                <a:headEnd/>
                <a:tailEnd/>
              </a:ln>
            </p:spPr>
            <p:txBody>
              <a:bodyPr wrap="none" lIns="0" tIns="0" rIns="0" bIns="0">
                <a:spAutoFit/>
              </a:bodyPr>
              <a:lstStyle/>
              <a:p>
                <a:r>
                  <a:rPr lang="sr-Latn-CS" sz="900" b="1">
                    <a:solidFill>
                      <a:srgbClr val="000000"/>
                    </a:solidFill>
                  </a:rPr>
                  <a:t>only for public bodies:</a:t>
                </a:r>
                <a:endParaRPr lang="sr-Latn-CS"/>
              </a:p>
            </p:txBody>
          </p:sp>
          <p:sp>
            <p:nvSpPr>
              <p:cNvPr id="21671" name="Rectangle 160"/>
              <p:cNvSpPr>
                <a:spLocks noChangeArrowheads="1"/>
              </p:cNvSpPr>
              <p:nvPr/>
            </p:nvSpPr>
            <p:spPr bwMode="auto">
              <a:xfrm>
                <a:off x="387" y="3175"/>
                <a:ext cx="805" cy="8"/>
              </a:xfrm>
              <a:prstGeom prst="rect">
                <a:avLst/>
              </a:prstGeom>
              <a:solidFill>
                <a:srgbClr val="000000"/>
              </a:solidFill>
              <a:ln w="9525">
                <a:noFill/>
                <a:miter lim="800000"/>
                <a:headEnd/>
                <a:tailEnd/>
              </a:ln>
            </p:spPr>
            <p:txBody>
              <a:bodyPr/>
              <a:lstStyle/>
              <a:p>
                <a:endParaRPr lang="hr-HR"/>
              </a:p>
            </p:txBody>
          </p:sp>
          <p:sp>
            <p:nvSpPr>
              <p:cNvPr id="21672" name="Rectangle 161"/>
              <p:cNvSpPr>
                <a:spLocks noChangeArrowheads="1"/>
              </p:cNvSpPr>
              <p:nvPr/>
            </p:nvSpPr>
            <p:spPr bwMode="auto">
              <a:xfrm>
                <a:off x="1192" y="3102"/>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1673" name="Rectangle 162"/>
              <p:cNvSpPr>
                <a:spLocks noChangeArrowheads="1"/>
              </p:cNvSpPr>
              <p:nvPr/>
            </p:nvSpPr>
            <p:spPr bwMode="auto">
              <a:xfrm>
                <a:off x="1224" y="3102"/>
                <a:ext cx="2253" cy="96"/>
              </a:xfrm>
              <a:prstGeom prst="rect">
                <a:avLst/>
              </a:prstGeom>
              <a:noFill/>
              <a:ln w="9525">
                <a:noFill/>
                <a:miter lim="800000"/>
                <a:headEnd/>
                <a:tailEnd/>
              </a:ln>
            </p:spPr>
            <p:txBody>
              <a:bodyPr wrap="none" lIns="0" tIns="0" rIns="0" bIns="0">
                <a:spAutoFit/>
              </a:bodyPr>
              <a:lstStyle/>
              <a:p>
                <a:r>
                  <a:rPr lang="sr-Latn-CS" sz="900">
                    <a:solidFill>
                      <a:srgbClr val="000000"/>
                    </a:solidFill>
                  </a:rPr>
                  <a:t>a legal resolution or decision or other official document established in </a:t>
                </a:r>
                <a:endParaRPr lang="sr-Latn-CS"/>
              </a:p>
            </p:txBody>
          </p:sp>
          <p:sp>
            <p:nvSpPr>
              <p:cNvPr id="21674" name="Rectangle 163"/>
              <p:cNvSpPr>
                <a:spLocks noChangeArrowheads="1"/>
              </p:cNvSpPr>
              <p:nvPr/>
            </p:nvSpPr>
            <p:spPr bwMode="auto">
              <a:xfrm>
                <a:off x="387" y="3188"/>
                <a:ext cx="851" cy="96"/>
              </a:xfrm>
              <a:prstGeom prst="rect">
                <a:avLst/>
              </a:prstGeom>
              <a:noFill/>
              <a:ln w="9525">
                <a:noFill/>
                <a:miter lim="800000"/>
                <a:headEnd/>
                <a:tailEnd/>
              </a:ln>
            </p:spPr>
            <p:txBody>
              <a:bodyPr wrap="none" lIns="0" tIns="0" rIns="0" bIns="0">
                <a:spAutoFit/>
              </a:bodyPr>
              <a:lstStyle/>
              <a:p>
                <a:r>
                  <a:rPr lang="sr-Latn-CS" sz="900">
                    <a:solidFill>
                      <a:srgbClr val="000000"/>
                    </a:solidFill>
                  </a:rPr>
                  <a:t>respect of the public body</a:t>
                </a:r>
                <a:endParaRPr lang="sr-Latn-CS"/>
              </a:p>
            </p:txBody>
          </p:sp>
          <p:sp>
            <p:nvSpPr>
              <p:cNvPr id="21675" name="Rectangle 164"/>
              <p:cNvSpPr>
                <a:spLocks noChangeArrowheads="1"/>
              </p:cNvSpPr>
              <p:nvPr/>
            </p:nvSpPr>
            <p:spPr bwMode="auto">
              <a:xfrm>
                <a:off x="1208" y="3188"/>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a:t>
                </a:r>
                <a:endParaRPr lang="sr-Latn-CS"/>
              </a:p>
            </p:txBody>
          </p:sp>
          <p:sp>
            <p:nvSpPr>
              <p:cNvPr id="21676" name="Rectangle 165"/>
              <p:cNvSpPr>
                <a:spLocks noChangeArrowheads="1"/>
              </p:cNvSpPr>
              <p:nvPr/>
            </p:nvSpPr>
            <p:spPr bwMode="auto">
              <a:xfrm>
                <a:off x="1228" y="3188"/>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1677" name="Rectangle 166"/>
              <p:cNvSpPr>
                <a:spLocks noChangeArrowheads="1"/>
              </p:cNvSpPr>
              <p:nvPr/>
            </p:nvSpPr>
            <p:spPr bwMode="auto">
              <a:xfrm>
                <a:off x="226" y="3306"/>
                <a:ext cx="64" cy="65"/>
              </a:xfrm>
              <a:prstGeom prst="rect">
                <a:avLst/>
              </a:prstGeom>
              <a:noFill/>
              <a:ln w="6">
                <a:solidFill>
                  <a:srgbClr val="000000"/>
                </a:solidFill>
                <a:miter lim="800000"/>
                <a:headEnd/>
                <a:tailEnd/>
              </a:ln>
            </p:spPr>
            <p:txBody>
              <a:bodyPr/>
              <a:lstStyle/>
              <a:p>
                <a:endParaRPr lang="hr-HR"/>
              </a:p>
            </p:txBody>
          </p:sp>
          <p:sp>
            <p:nvSpPr>
              <p:cNvPr id="21678" name="Rectangle 167"/>
              <p:cNvSpPr>
                <a:spLocks noChangeArrowheads="1"/>
              </p:cNvSpPr>
              <p:nvPr/>
            </p:nvSpPr>
            <p:spPr bwMode="auto">
              <a:xfrm>
                <a:off x="300" y="3300"/>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1679" name="Rectangle 168"/>
              <p:cNvSpPr>
                <a:spLocks noChangeArrowheads="1"/>
              </p:cNvSpPr>
              <p:nvPr/>
            </p:nvSpPr>
            <p:spPr bwMode="auto">
              <a:xfrm>
                <a:off x="387" y="3298"/>
                <a:ext cx="79" cy="102"/>
              </a:xfrm>
              <a:prstGeom prst="rect">
                <a:avLst/>
              </a:prstGeom>
              <a:noFill/>
              <a:ln w="9525">
                <a:noFill/>
                <a:miter lim="800000"/>
                <a:headEnd/>
                <a:tailEnd/>
              </a:ln>
            </p:spPr>
            <p:txBody>
              <a:bodyPr wrap="none" lIns="0" tIns="0" rIns="0" bIns="0">
                <a:spAutoFit/>
              </a:bodyPr>
              <a:lstStyle/>
              <a:p>
                <a:r>
                  <a:rPr lang="sr-Latn-CS" sz="900" b="1">
                    <a:solidFill>
                      <a:srgbClr val="000000"/>
                    </a:solidFill>
                  </a:rPr>
                  <a:t>o</a:t>
                </a:r>
                <a:endParaRPr lang="sr-Latn-CS"/>
              </a:p>
            </p:txBody>
          </p:sp>
          <p:sp>
            <p:nvSpPr>
              <p:cNvPr id="21680" name="Rectangle 169"/>
              <p:cNvSpPr>
                <a:spLocks noChangeArrowheads="1"/>
              </p:cNvSpPr>
              <p:nvPr/>
            </p:nvSpPr>
            <p:spPr bwMode="auto">
              <a:xfrm>
                <a:off x="431" y="3298"/>
                <a:ext cx="821" cy="102"/>
              </a:xfrm>
              <a:prstGeom prst="rect">
                <a:avLst/>
              </a:prstGeom>
              <a:noFill/>
              <a:ln w="9525">
                <a:noFill/>
                <a:miter lim="800000"/>
                <a:headEnd/>
                <a:tailEnd/>
              </a:ln>
            </p:spPr>
            <p:txBody>
              <a:bodyPr wrap="none" lIns="0" tIns="0" rIns="0" bIns="0">
                <a:spAutoFit/>
              </a:bodyPr>
              <a:lstStyle/>
              <a:p>
                <a:r>
                  <a:rPr lang="sr-Latn-CS" sz="900" b="1">
                    <a:solidFill>
                      <a:srgbClr val="000000"/>
                    </a:solidFill>
                  </a:rPr>
                  <a:t>nly for informal groups</a:t>
                </a:r>
                <a:endParaRPr lang="sr-Latn-CS"/>
              </a:p>
            </p:txBody>
          </p:sp>
          <p:sp>
            <p:nvSpPr>
              <p:cNvPr id="21681" name="Rectangle 170"/>
              <p:cNvSpPr>
                <a:spLocks noChangeArrowheads="1"/>
              </p:cNvSpPr>
              <p:nvPr/>
            </p:nvSpPr>
            <p:spPr bwMode="auto">
              <a:xfrm>
                <a:off x="1223" y="3298"/>
                <a:ext cx="55" cy="102"/>
              </a:xfrm>
              <a:prstGeom prst="rect">
                <a:avLst/>
              </a:prstGeom>
              <a:noFill/>
              <a:ln w="9525">
                <a:noFill/>
                <a:miter lim="800000"/>
                <a:headEnd/>
                <a:tailEnd/>
              </a:ln>
            </p:spPr>
            <p:txBody>
              <a:bodyPr wrap="none" lIns="0" tIns="0" rIns="0" bIns="0">
                <a:spAutoFit/>
              </a:bodyPr>
              <a:lstStyle/>
              <a:p>
                <a:r>
                  <a:rPr lang="sr-Latn-CS" sz="900" b="1">
                    <a:solidFill>
                      <a:srgbClr val="000000"/>
                    </a:solidFill>
                  </a:rPr>
                  <a:t> </a:t>
                </a:r>
                <a:endParaRPr lang="sr-Latn-CS"/>
              </a:p>
            </p:txBody>
          </p:sp>
          <p:sp>
            <p:nvSpPr>
              <p:cNvPr id="21682" name="Rectangle 171"/>
              <p:cNvSpPr>
                <a:spLocks noChangeArrowheads="1"/>
              </p:cNvSpPr>
              <p:nvPr/>
            </p:nvSpPr>
            <p:spPr bwMode="auto">
              <a:xfrm>
                <a:off x="1244" y="3298"/>
                <a:ext cx="588" cy="102"/>
              </a:xfrm>
              <a:prstGeom prst="rect">
                <a:avLst/>
              </a:prstGeom>
              <a:noFill/>
              <a:ln w="9525">
                <a:noFill/>
                <a:miter lim="800000"/>
                <a:headEnd/>
                <a:tailEnd/>
              </a:ln>
            </p:spPr>
            <p:txBody>
              <a:bodyPr wrap="none" lIns="0" tIns="0" rIns="0" bIns="0">
                <a:spAutoFit/>
              </a:bodyPr>
              <a:lstStyle/>
              <a:p>
                <a:r>
                  <a:rPr lang="sr-Latn-CS" sz="900" b="1">
                    <a:solidFill>
                      <a:srgbClr val="000000"/>
                    </a:solidFill>
                  </a:rPr>
                  <a:t>of young people</a:t>
                </a:r>
                <a:endParaRPr lang="sr-Latn-CS"/>
              </a:p>
            </p:txBody>
          </p:sp>
          <p:sp>
            <p:nvSpPr>
              <p:cNvPr id="21683" name="Rectangle 172"/>
              <p:cNvSpPr>
                <a:spLocks noChangeArrowheads="1"/>
              </p:cNvSpPr>
              <p:nvPr/>
            </p:nvSpPr>
            <p:spPr bwMode="auto">
              <a:xfrm>
                <a:off x="1802" y="3298"/>
                <a:ext cx="59" cy="102"/>
              </a:xfrm>
              <a:prstGeom prst="rect">
                <a:avLst/>
              </a:prstGeom>
              <a:noFill/>
              <a:ln w="9525">
                <a:noFill/>
                <a:miter lim="800000"/>
                <a:headEnd/>
                <a:tailEnd/>
              </a:ln>
            </p:spPr>
            <p:txBody>
              <a:bodyPr wrap="none" lIns="0" tIns="0" rIns="0" bIns="0">
                <a:spAutoFit/>
              </a:bodyPr>
              <a:lstStyle/>
              <a:p>
                <a:r>
                  <a:rPr lang="sr-Latn-CS" sz="900" b="1">
                    <a:solidFill>
                      <a:srgbClr val="000000"/>
                    </a:solidFill>
                  </a:rPr>
                  <a:t>:</a:t>
                </a:r>
                <a:endParaRPr lang="sr-Latn-CS"/>
              </a:p>
            </p:txBody>
          </p:sp>
          <p:sp>
            <p:nvSpPr>
              <p:cNvPr id="21684" name="Rectangle 173"/>
              <p:cNvSpPr>
                <a:spLocks noChangeArrowheads="1"/>
              </p:cNvSpPr>
              <p:nvPr/>
            </p:nvSpPr>
            <p:spPr bwMode="auto">
              <a:xfrm>
                <a:off x="387" y="3373"/>
                <a:ext cx="1438" cy="7"/>
              </a:xfrm>
              <a:prstGeom prst="rect">
                <a:avLst/>
              </a:prstGeom>
              <a:solidFill>
                <a:srgbClr val="000000"/>
              </a:solidFill>
              <a:ln w="9525">
                <a:noFill/>
                <a:miter lim="800000"/>
                <a:headEnd/>
                <a:tailEnd/>
              </a:ln>
            </p:spPr>
            <p:txBody>
              <a:bodyPr/>
              <a:lstStyle/>
              <a:p>
                <a:endParaRPr lang="hr-HR"/>
              </a:p>
            </p:txBody>
          </p:sp>
          <p:sp>
            <p:nvSpPr>
              <p:cNvPr id="21685" name="Rectangle 174"/>
              <p:cNvSpPr>
                <a:spLocks noChangeArrowheads="1"/>
              </p:cNvSpPr>
              <p:nvPr/>
            </p:nvSpPr>
            <p:spPr bwMode="auto">
              <a:xfrm>
                <a:off x="1825" y="3300"/>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1686" name="Rectangle 175"/>
              <p:cNvSpPr>
                <a:spLocks noChangeArrowheads="1"/>
              </p:cNvSpPr>
              <p:nvPr/>
            </p:nvSpPr>
            <p:spPr bwMode="auto">
              <a:xfrm>
                <a:off x="1846" y="3300"/>
                <a:ext cx="344" cy="96"/>
              </a:xfrm>
              <a:prstGeom prst="rect">
                <a:avLst/>
              </a:prstGeom>
              <a:noFill/>
              <a:ln w="9525">
                <a:noFill/>
                <a:miter lim="800000"/>
                <a:headEnd/>
                <a:tailEnd/>
              </a:ln>
            </p:spPr>
            <p:txBody>
              <a:bodyPr wrap="none" lIns="0" tIns="0" rIns="0" bIns="0">
                <a:spAutoFit/>
              </a:bodyPr>
              <a:lstStyle/>
              <a:p>
                <a:r>
                  <a:rPr lang="sr-Latn-CS" sz="900">
                    <a:solidFill>
                      <a:srgbClr val="000000"/>
                    </a:solidFill>
                  </a:rPr>
                  <a:t>a copy of </a:t>
                </a:r>
                <a:endParaRPr lang="sr-Latn-CS"/>
              </a:p>
            </p:txBody>
          </p:sp>
          <p:sp>
            <p:nvSpPr>
              <p:cNvPr id="21687" name="Rectangle 176"/>
              <p:cNvSpPr>
                <a:spLocks noChangeArrowheads="1"/>
              </p:cNvSpPr>
              <p:nvPr/>
            </p:nvSpPr>
            <p:spPr bwMode="auto">
              <a:xfrm>
                <a:off x="2163" y="3300"/>
                <a:ext cx="152" cy="96"/>
              </a:xfrm>
              <a:prstGeom prst="rect">
                <a:avLst/>
              </a:prstGeom>
              <a:noFill/>
              <a:ln w="9525">
                <a:noFill/>
                <a:miter lim="800000"/>
                <a:headEnd/>
                <a:tailEnd/>
              </a:ln>
            </p:spPr>
            <p:txBody>
              <a:bodyPr wrap="none" lIns="0" tIns="0" rIns="0" bIns="0">
                <a:spAutoFit/>
              </a:bodyPr>
              <a:lstStyle/>
              <a:p>
                <a:r>
                  <a:rPr lang="sr-Latn-CS" sz="900">
                    <a:solidFill>
                      <a:srgbClr val="000000"/>
                    </a:solidFill>
                  </a:rPr>
                  <a:t>the </a:t>
                </a:r>
                <a:endParaRPr lang="sr-Latn-CS"/>
              </a:p>
            </p:txBody>
          </p:sp>
          <p:sp>
            <p:nvSpPr>
              <p:cNvPr id="21688" name="Rectangle 177"/>
              <p:cNvSpPr>
                <a:spLocks noChangeArrowheads="1"/>
              </p:cNvSpPr>
              <p:nvPr/>
            </p:nvSpPr>
            <p:spPr bwMode="auto">
              <a:xfrm>
                <a:off x="2283" y="3300"/>
                <a:ext cx="216" cy="96"/>
              </a:xfrm>
              <a:prstGeom prst="rect">
                <a:avLst/>
              </a:prstGeom>
              <a:noFill/>
              <a:ln w="9525">
                <a:noFill/>
                <a:miter lim="800000"/>
                <a:headEnd/>
                <a:tailEnd/>
              </a:ln>
            </p:spPr>
            <p:txBody>
              <a:bodyPr wrap="none" lIns="0" tIns="0" rIns="0" bIns="0">
                <a:spAutoFit/>
              </a:bodyPr>
              <a:lstStyle/>
              <a:p>
                <a:r>
                  <a:rPr lang="sr-Latn-CS" sz="900">
                    <a:solidFill>
                      <a:srgbClr val="000000"/>
                    </a:solidFill>
                  </a:rPr>
                  <a:t>group</a:t>
                </a:r>
                <a:endParaRPr lang="sr-Latn-CS"/>
              </a:p>
            </p:txBody>
          </p:sp>
          <p:sp>
            <p:nvSpPr>
              <p:cNvPr id="21689" name="Rectangle 178"/>
              <p:cNvSpPr>
                <a:spLocks noChangeArrowheads="1"/>
              </p:cNvSpPr>
              <p:nvPr/>
            </p:nvSpPr>
            <p:spPr bwMode="auto">
              <a:xfrm>
                <a:off x="2468" y="3300"/>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1690" name="Rectangle 179"/>
              <p:cNvSpPr>
                <a:spLocks noChangeArrowheads="1"/>
              </p:cNvSpPr>
              <p:nvPr/>
            </p:nvSpPr>
            <p:spPr bwMode="auto">
              <a:xfrm>
                <a:off x="2489" y="3300"/>
                <a:ext cx="559" cy="96"/>
              </a:xfrm>
              <a:prstGeom prst="rect">
                <a:avLst/>
              </a:prstGeom>
              <a:noFill/>
              <a:ln w="9525">
                <a:noFill/>
                <a:miter lim="800000"/>
                <a:headEnd/>
                <a:tailEnd/>
              </a:ln>
            </p:spPr>
            <p:txBody>
              <a:bodyPr wrap="none" lIns="0" tIns="0" rIns="0" bIns="0">
                <a:spAutoFit/>
              </a:bodyPr>
              <a:lstStyle/>
              <a:p>
                <a:r>
                  <a:rPr lang="sr-Latn-CS" sz="900">
                    <a:solidFill>
                      <a:srgbClr val="000000"/>
                    </a:solidFill>
                  </a:rPr>
                  <a:t>representative's </a:t>
                </a:r>
                <a:endParaRPr lang="sr-Latn-CS"/>
              </a:p>
            </p:txBody>
          </p:sp>
          <p:sp>
            <p:nvSpPr>
              <p:cNvPr id="21691" name="Rectangle 180"/>
              <p:cNvSpPr>
                <a:spLocks noChangeArrowheads="1"/>
              </p:cNvSpPr>
              <p:nvPr/>
            </p:nvSpPr>
            <p:spPr bwMode="auto">
              <a:xfrm>
                <a:off x="3016" y="3298"/>
                <a:ext cx="572" cy="102"/>
              </a:xfrm>
              <a:prstGeom prst="rect">
                <a:avLst/>
              </a:prstGeom>
              <a:noFill/>
              <a:ln w="9525">
                <a:noFill/>
                <a:miter lim="800000"/>
                <a:headEnd/>
                <a:tailEnd/>
              </a:ln>
            </p:spPr>
            <p:txBody>
              <a:bodyPr wrap="none" lIns="0" tIns="0" rIns="0" bIns="0">
                <a:spAutoFit/>
              </a:bodyPr>
              <a:lstStyle/>
              <a:p>
                <a:r>
                  <a:rPr lang="sr-Latn-CS" sz="900" b="1">
                    <a:solidFill>
                      <a:srgbClr val="000000"/>
                    </a:solidFill>
                  </a:rPr>
                  <a:t>identity card or </a:t>
                </a:r>
                <a:endParaRPr lang="sr-Latn-CS"/>
              </a:p>
            </p:txBody>
          </p:sp>
          <p:sp>
            <p:nvSpPr>
              <p:cNvPr id="21692" name="Rectangle 181"/>
              <p:cNvSpPr>
                <a:spLocks noChangeArrowheads="1"/>
              </p:cNvSpPr>
              <p:nvPr/>
            </p:nvSpPr>
            <p:spPr bwMode="auto">
              <a:xfrm>
                <a:off x="387" y="3381"/>
                <a:ext cx="339" cy="102"/>
              </a:xfrm>
              <a:prstGeom prst="rect">
                <a:avLst/>
              </a:prstGeom>
              <a:noFill/>
              <a:ln w="9525">
                <a:noFill/>
                <a:miter lim="800000"/>
                <a:headEnd/>
                <a:tailEnd/>
              </a:ln>
            </p:spPr>
            <p:txBody>
              <a:bodyPr wrap="none" lIns="0" tIns="0" rIns="0" bIns="0">
                <a:spAutoFit/>
              </a:bodyPr>
              <a:lstStyle/>
              <a:p>
                <a:r>
                  <a:rPr lang="sr-Latn-CS" sz="900" b="1">
                    <a:solidFill>
                      <a:srgbClr val="000000"/>
                    </a:solidFill>
                  </a:rPr>
                  <a:t>passport</a:t>
                </a:r>
                <a:endParaRPr lang="sr-Latn-CS"/>
              </a:p>
            </p:txBody>
          </p:sp>
          <p:sp>
            <p:nvSpPr>
              <p:cNvPr id="21693" name="Rectangle 182"/>
              <p:cNvSpPr>
                <a:spLocks noChangeArrowheads="1"/>
              </p:cNvSpPr>
              <p:nvPr/>
            </p:nvSpPr>
            <p:spPr bwMode="auto">
              <a:xfrm>
                <a:off x="692" y="3383"/>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1694" name="Rectangle 183"/>
              <p:cNvSpPr>
                <a:spLocks noChangeArrowheads="1"/>
              </p:cNvSpPr>
              <p:nvPr/>
            </p:nvSpPr>
            <p:spPr bwMode="auto">
              <a:xfrm>
                <a:off x="731" y="3383"/>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1695" name="Rectangle 184"/>
              <p:cNvSpPr>
                <a:spLocks noChangeArrowheads="1"/>
              </p:cNvSpPr>
              <p:nvPr/>
            </p:nvSpPr>
            <p:spPr bwMode="auto">
              <a:xfrm>
                <a:off x="73" y="3491"/>
                <a:ext cx="52" cy="96"/>
              </a:xfrm>
              <a:prstGeom prst="rect">
                <a:avLst/>
              </a:prstGeom>
              <a:noFill/>
              <a:ln w="9525">
                <a:noFill/>
                <a:miter lim="800000"/>
                <a:headEnd/>
                <a:tailEnd/>
              </a:ln>
            </p:spPr>
            <p:txBody>
              <a:bodyPr wrap="none" lIns="0" tIns="0" rIns="0" bIns="0">
                <a:spAutoFit/>
              </a:bodyPr>
              <a:lstStyle/>
              <a:p>
                <a:r>
                  <a:rPr lang="sr-Latn-CS" sz="900" i="1">
                    <a:solidFill>
                      <a:srgbClr val="000000"/>
                    </a:solidFill>
                  </a:rPr>
                  <a:t> </a:t>
                </a:r>
                <a:endParaRPr lang="sr-Latn-CS"/>
              </a:p>
            </p:txBody>
          </p:sp>
          <p:sp>
            <p:nvSpPr>
              <p:cNvPr id="21696" name="Rectangle 185"/>
              <p:cNvSpPr>
                <a:spLocks noChangeArrowheads="1"/>
              </p:cNvSpPr>
              <p:nvPr/>
            </p:nvSpPr>
            <p:spPr bwMode="auto">
              <a:xfrm>
                <a:off x="216" y="3563"/>
                <a:ext cx="39" cy="54"/>
              </a:xfrm>
              <a:prstGeom prst="rect">
                <a:avLst/>
              </a:prstGeom>
              <a:noFill/>
              <a:ln w="9525">
                <a:noFill/>
                <a:miter lim="800000"/>
                <a:headEnd/>
                <a:tailEnd/>
              </a:ln>
            </p:spPr>
            <p:txBody>
              <a:bodyPr wrap="none" lIns="0" tIns="0" rIns="0" bIns="0">
                <a:spAutoFit/>
              </a:bodyPr>
              <a:lstStyle/>
              <a:p>
                <a:r>
                  <a:rPr lang="sr-Latn-CS" sz="500" i="1">
                    <a:solidFill>
                      <a:srgbClr val="000000"/>
                    </a:solidFill>
                  </a:rPr>
                  <a:t>1</a:t>
                </a:r>
                <a:endParaRPr lang="sr-Latn-CS"/>
              </a:p>
            </p:txBody>
          </p:sp>
          <p:sp>
            <p:nvSpPr>
              <p:cNvPr id="21697" name="Rectangle 186"/>
              <p:cNvSpPr>
                <a:spLocks noChangeArrowheads="1"/>
              </p:cNvSpPr>
              <p:nvPr/>
            </p:nvSpPr>
            <p:spPr bwMode="auto">
              <a:xfrm>
                <a:off x="238" y="3563"/>
                <a:ext cx="39" cy="54"/>
              </a:xfrm>
              <a:prstGeom prst="rect">
                <a:avLst/>
              </a:prstGeom>
              <a:noFill/>
              <a:ln w="9525">
                <a:noFill/>
                <a:miter lim="800000"/>
                <a:headEnd/>
                <a:tailEnd/>
              </a:ln>
            </p:spPr>
            <p:txBody>
              <a:bodyPr wrap="none" lIns="0" tIns="0" rIns="0" bIns="0">
                <a:spAutoFit/>
              </a:bodyPr>
              <a:lstStyle/>
              <a:p>
                <a:r>
                  <a:rPr lang="sr-Latn-CS" sz="500" i="1">
                    <a:solidFill>
                      <a:srgbClr val="000000"/>
                    </a:solidFill>
                  </a:rPr>
                  <a:t>0</a:t>
                </a:r>
                <a:endParaRPr lang="sr-Latn-CS"/>
              </a:p>
            </p:txBody>
          </p:sp>
          <p:sp>
            <p:nvSpPr>
              <p:cNvPr id="21698" name="Rectangle 187"/>
              <p:cNvSpPr>
                <a:spLocks noChangeArrowheads="1"/>
              </p:cNvSpPr>
              <p:nvPr/>
            </p:nvSpPr>
            <p:spPr bwMode="auto">
              <a:xfrm>
                <a:off x="260" y="3572"/>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21699" name="Rectangle 188"/>
              <p:cNvSpPr>
                <a:spLocks noChangeArrowheads="1"/>
              </p:cNvSpPr>
              <p:nvPr/>
            </p:nvSpPr>
            <p:spPr bwMode="auto">
              <a:xfrm>
                <a:off x="279" y="3572"/>
                <a:ext cx="103" cy="89"/>
              </a:xfrm>
              <a:prstGeom prst="rect">
                <a:avLst/>
              </a:prstGeom>
              <a:noFill/>
              <a:ln w="9525">
                <a:noFill/>
                <a:miter lim="800000"/>
                <a:headEnd/>
                <a:tailEnd/>
              </a:ln>
            </p:spPr>
            <p:txBody>
              <a:bodyPr wrap="none" lIns="0" tIns="0" rIns="0" bIns="0">
                <a:spAutoFit/>
              </a:bodyPr>
              <a:lstStyle/>
              <a:p>
                <a:r>
                  <a:rPr lang="sr-Latn-CS" sz="800" i="1">
                    <a:solidFill>
                      <a:srgbClr val="000000"/>
                    </a:solidFill>
                  </a:rPr>
                  <a:t>Th</a:t>
                </a:r>
                <a:endParaRPr lang="sr-Latn-CS"/>
              </a:p>
            </p:txBody>
          </p:sp>
          <p:sp>
            <p:nvSpPr>
              <p:cNvPr id="21700" name="Rectangle 189"/>
              <p:cNvSpPr>
                <a:spLocks noChangeArrowheads="1"/>
              </p:cNvSpPr>
              <p:nvPr/>
            </p:nvSpPr>
            <p:spPr bwMode="auto">
              <a:xfrm>
                <a:off x="353" y="3572"/>
                <a:ext cx="1700" cy="89"/>
              </a:xfrm>
              <a:prstGeom prst="rect">
                <a:avLst/>
              </a:prstGeom>
              <a:noFill/>
              <a:ln w="9525">
                <a:noFill/>
                <a:miter lim="800000"/>
                <a:headEnd/>
                <a:tailEnd/>
              </a:ln>
            </p:spPr>
            <p:txBody>
              <a:bodyPr wrap="none" lIns="0" tIns="0" rIns="0" bIns="0">
                <a:spAutoFit/>
              </a:bodyPr>
              <a:lstStyle/>
              <a:p>
                <a:r>
                  <a:rPr lang="sr-Latn-CS" sz="800" i="1">
                    <a:solidFill>
                      <a:srgbClr val="000000"/>
                    </a:solidFill>
                  </a:rPr>
                  <a:t>ese documents do not have to be provided if the applicant </a:t>
                </a:r>
                <a:endParaRPr lang="sr-Latn-CS"/>
              </a:p>
            </p:txBody>
          </p:sp>
          <p:sp>
            <p:nvSpPr>
              <p:cNvPr id="21701" name="Rectangle 190"/>
              <p:cNvSpPr>
                <a:spLocks noChangeArrowheads="1"/>
              </p:cNvSpPr>
              <p:nvPr/>
            </p:nvSpPr>
            <p:spPr bwMode="auto">
              <a:xfrm>
                <a:off x="2022" y="3572"/>
                <a:ext cx="150" cy="89"/>
              </a:xfrm>
              <a:prstGeom prst="rect">
                <a:avLst/>
              </a:prstGeom>
              <a:noFill/>
              <a:ln w="9525">
                <a:noFill/>
                <a:miter lim="800000"/>
                <a:headEnd/>
                <a:tailEnd/>
              </a:ln>
            </p:spPr>
            <p:txBody>
              <a:bodyPr wrap="none" lIns="0" tIns="0" rIns="0" bIns="0">
                <a:spAutoFit/>
              </a:bodyPr>
              <a:lstStyle/>
              <a:p>
                <a:r>
                  <a:rPr lang="sr-Latn-CS" sz="800" i="1">
                    <a:solidFill>
                      <a:srgbClr val="000000"/>
                    </a:solidFill>
                  </a:rPr>
                  <a:t>has </a:t>
                </a:r>
                <a:endParaRPr lang="sr-Latn-CS"/>
              </a:p>
            </p:txBody>
          </p:sp>
          <p:sp>
            <p:nvSpPr>
              <p:cNvPr id="21702" name="Rectangle 191"/>
              <p:cNvSpPr>
                <a:spLocks noChangeArrowheads="1"/>
              </p:cNvSpPr>
              <p:nvPr/>
            </p:nvSpPr>
            <p:spPr bwMode="auto">
              <a:xfrm>
                <a:off x="2144" y="3572"/>
                <a:ext cx="1442" cy="89"/>
              </a:xfrm>
              <a:prstGeom prst="rect">
                <a:avLst/>
              </a:prstGeom>
              <a:noFill/>
              <a:ln w="9525">
                <a:noFill/>
                <a:miter lim="800000"/>
                <a:headEnd/>
                <a:tailEnd/>
              </a:ln>
            </p:spPr>
            <p:txBody>
              <a:bodyPr wrap="none" lIns="0" tIns="0" rIns="0" bIns="0">
                <a:spAutoFit/>
              </a:bodyPr>
              <a:lstStyle/>
              <a:p>
                <a:r>
                  <a:rPr lang="sr-Latn-CS" sz="800" i="1">
                    <a:solidFill>
                      <a:srgbClr val="000000"/>
                    </a:solidFill>
                  </a:rPr>
                  <a:t>already submitted them in occasion of a previous </a:t>
                </a:r>
                <a:endParaRPr lang="sr-Latn-CS"/>
              </a:p>
            </p:txBody>
          </p:sp>
          <p:sp>
            <p:nvSpPr>
              <p:cNvPr id="21703" name="Rectangle 192"/>
              <p:cNvSpPr>
                <a:spLocks noChangeArrowheads="1"/>
              </p:cNvSpPr>
              <p:nvPr/>
            </p:nvSpPr>
            <p:spPr bwMode="auto">
              <a:xfrm>
                <a:off x="298" y="3646"/>
                <a:ext cx="537" cy="89"/>
              </a:xfrm>
              <a:prstGeom prst="rect">
                <a:avLst/>
              </a:prstGeom>
              <a:noFill/>
              <a:ln w="9525">
                <a:noFill/>
                <a:miter lim="800000"/>
                <a:headEnd/>
                <a:tailEnd/>
              </a:ln>
            </p:spPr>
            <p:txBody>
              <a:bodyPr wrap="none" lIns="0" tIns="0" rIns="0" bIns="0">
                <a:spAutoFit/>
              </a:bodyPr>
              <a:lstStyle/>
              <a:p>
                <a:r>
                  <a:rPr lang="sr-Latn-CS" sz="800" i="1">
                    <a:solidFill>
                      <a:srgbClr val="000000"/>
                    </a:solidFill>
                  </a:rPr>
                  <a:t>application under </a:t>
                </a:r>
                <a:endParaRPr lang="sr-Latn-CS"/>
              </a:p>
            </p:txBody>
          </p:sp>
          <p:sp>
            <p:nvSpPr>
              <p:cNvPr id="21704" name="Rectangle 193"/>
              <p:cNvSpPr>
                <a:spLocks noChangeArrowheads="1"/>
              </p:cNvSpPr>
              <p:nvPr/>
            </p:nvSpPr>
            <p:spPr bwMode="auto">
              <a:xfrm>
                <a:off x="818" y="3646"/>
                <a:ext cx="1983" cy="89"/>
              </a:xfrm>
              <a:prstGeom prst="rect">
                <a:avLst/>
              </a:prstGeom>
              <a:noFill/>
              <a:ln w="9525">
                <a:noFill/>
                <a:miter lim="800000"/>
                <a:headEnd/>
                <a:tailEnd/>
              </a:ln>
            </p:spPr>
            <p:txBody>
              <a:bodyPr wrap="none" lIns="0" tIns="0" rIns="0" bIns="0">
                <a:spAutoFit/>
              </a:bodyPr>
              <a:lstStyle/>
              <a:p>
                <a:r>
                  <a:rPr lang="sr-Latn-CS" sz="800" i="1">
                    <a:solidFill>
                      <a:srgbClr val="000000"/>
                    </a:solidFill>
                  </a:rPr>
                  <a:t>the Youth in Action Programme; on the condition that no changes ha</a:t>
                </a:r>
                <a:endParaRPr lang="sr-Latn-CS"/>
              </a:p>
            </p:txBody>
          </p:sp>
          <p:sp>
            <p:nvSpPr>
              <p:cNvPr id="21705" name="Rectangle 194"/>
              <p:cNvSpPr>
                <a:spLocks noChangeArrowheads="1"/>
              </p:cNvSpPr>
              <p:nvPr/>
            </p:nvSpPr>
            <p:spPr bwMode="auto">
              <a:xfrm>
                <a:off x="2839" y="3646"/>
                <a:ext cx="720" cy="89"/>
              </a:xfrm>
              <a:prstGeom prst="rect">
                <a:avLst/>
              </a:prstGeom>
              <a:noFill/>
              <a:ln w="9525">
                <a:noFill/>
                <a:miter lim="800000"/>
                <a:headEnd/>
                <a:tailEnd/>
              </a:ln>
            </p:spPr>
            <p:txBody>
              <a:bodyPr wrap="none" lIns="0" tIns="0" rIns="0" bIns="0">
                <a:spAutoFit/>
              </a:bodyPr>
              <a:lstStyle/>
              <a:p>
                <a:r>
                  <a:rPr lang="sr-Latn-CS" sz="800" i="1">
                    <a:solidFill>
                      <a:srgbClr val="000000"/>
                    </a:solidFill>
                  </a:rPr>
                  <a:t>ve been occurred in the </a:t>
                </a:r>
                <a:endParaRPr lang="sr-Latn-CS"/>
              </a:p>
            </p:txBody>
          </p:sp>
          <p:sp>
            <p:nvSpPr>
              <p:cNvPr id="21706" name="Rectangle 195"/>
              <p:cNvSpPr>
                <a:spLocks noChangeArrowheads="1"/>
              </p:cNvSpPr>
              <p:nvPr/>
            </p:nvSpPr>
            <p:spPr bwMode="auto">
              <a:xfrm>
                <a:off x="298" y="3720"/>
                <a:ext cx="328" cy="89"/>
              </a:xfrm>
              <a:prstGeom prst="rect">
                <a:avLst/>
              </a:prstGeom>
              <a:noFill/>
              <a:ln w="9525">
                <a:noFill/>
                <a:miter lim="800000"/>
                <a:headEnd/>
                <a:tailEnd/>
              </a:ln>
            </p:spPr>
            <p:txBody>
              <a:bodyPr wrap="none" lIns="0" tIns="0" rIns="0" bIns="0">
                <a:spAutoFit/>
              </a:bodyPr>
              <a:lstStyle/>
              <a:p>
                <a:r>
                  <a:rPr lang="sr-Latn-CS" sz="800" i="1">
                    <a:solidFill>
                      <a:srgbClr val="000000"/>
                    </a:solidFill>
                  </a:rPr>
                  <a:t>meantime.</a:t>
                </a:r>
                <a:endParaRPr lang="sr-Latn-CS"/>
              </a:p>
            </p:txBody>
          </p:sp>
          <p:sp>
            <p:nvSpPr>
              <p:cNvPr id="21707" name="Rectangle 196"/>
              <p:cNvSpPr>
                <a:spLocks noChangeArrowheads="1"/>
              </p:cNvSpPr>
              <p:nvPr/>
            </p:nvSpPr>
            <p:spPr bwMode="auto">
              <a:xfrm>
                <a:off x="596" y="3720"/>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21708" name="Rectangle 197"/>
              <p:cNvSpPr>
                <a:spLocks noChangeArrowheads="1"/>
              </p:cNvSpPr>
              <p:nvPr/>
            </p:nvSpPr>
            <p:spPr bwMode="auto">
              <a:xfrm>
                <a:off x="217" y="3827"/>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1709" name="Rectangle 198"/>
              <p:cNvSpPr>
                <a:spLocks noChangeArrowheads="1"/>
              </p:cNvSpPr>
              <p:nvPr/>
            </p:nvSpPr>
            <p:spPr bwMode="auto">
              <a:xfrm>
                <a:off x="217" y="3941"/>
                <a:ext cx="52" cy="96"/>
              </a:xfrm>
              <a:prstGeom prst="rect">
                <a:avLst/>
              </a:prstGeom>
              <a:noFill/>
              <a:ln w="9525">
                <a:noFill/>
                <a:miter lim="800000"/>
                <a:headEnd/>
                <a:tailEnd/>
              </a:ln>
            </p:spPr>
            <p:txBody>
              <a:bodyPr wrap="none" lIns="0" tIns="0" rIns="0" bIns="0">
                <a:spAutoFit/>
              </a:bodyPr>
              <a:lstStyle/>
              <a:p>
                <a:r>
                  <a:rPr lang="sr-Latn-CS" sz="900" i="1">
                    <a:solidFill>
                      <a:srgbClr val="000000"/>
                    </a:solidFill>
                  </a:rPr>
                  <a:t> </a:t>
                </a:r>
                <a:endParaRPr lang="sr-Latn-CS"/>
              </a:p>
            </p:txBody>
          </p:sp>
          <p:sp>
            <p:nvSpPr>
              <p:cNvPr id="21710" name="Rectangle 199"/>
              <p:cNvSpPr>
                <a:spLocks noChangeArrowheads="1"/>
              </p:cNvSpPr>
              <p:nvPr/>
            </p:nvSpPr>
            <p:spPr bwMode="auto">
              <a:xfrm>
                <a:off x="49" y="313"/>
                <a:ext cx="4" cy="4"/>
              </a:xfrm>
              <a:prstGeom prst="rect">
                <a:avLst/>
              </a:prstGeom>
              <a:solidFill>
                <a:srgbClr val="000000"/>
              </a:solidFill>
              <a:ln w="9525">
                <a:noFill/>
                <a:miter lim="800000"/>
                <a:headEnd/>
                <a:tailEnd/>
              </a:ln>
            </p:spPr>
            <p:txBody>
              <a:bodyPr/>
              <a:lstStyle/>
              <a:p>
                <a:endParaRPr lang="hr-HR"/>
              </a:p>
            </p:txBody>
          </p:sp>
          <p:sp>
            <p:nvSpPr>
              <p:cNvPr id="21711" name="Rectangle 200"/>
              <p:cNvSpPr>
                <a:spLocks noChangeArrowheads="1"/>
              </p:cNvSpPr>
              <p:nvPr/>
            </p:nvSpPr>
            <p:spPr bwMode="auto">
              <a:xfrm>
                <a:off x="49" y="313"/>
                <a:ext cx="4" cy="4"/>
              </a:xfrm>
              <a:prstGeom prst="rect">
                <a:avLst/>
              </a:prstGeom>
              <a:solidFill>
                <a:srgbClr val="000000"/>
              </a:solidFill>
              <a:ln w="9525">
                <a:noFill/>
                <a:miter lim="800000"/>
                <a:headEnd/>
                <a:tailEnd/>
              </a:ln>
            </p:spPr>
            <p:txBody>
              <a:bodyPr/>
              <a:lstStyle/>
              <a:p>
                <a:endParaRPr lang="hr-HR"/>
              </a:p>
            </p:txBody>
          </p:sp>
          <p:sp>
            <p:nvSpPr>
              <p:cNvPr id="21712" name="Rectangle 201"/>
              <p:cNvSpPr>
                <a:spLocks noChangeArrowheads="1"/>
              </p:cNvSpPr>
              <p:nvPr/>
            </p:nvSpPr>
            <p:spPr bwMode="auto">
              <a:xfrm>
                <a:off x="53" y="313"/>
                <a:ext cx="4" cy="4"/>
              </a:xfrm>
              <a:prstGeom prst="rect">
                <a:avLst/>
              </a:prstGeom>
              <a:solidFill>
                <a:srgbClr val="000000"/>
              </a:solidFill>
              <a:ln w="9525">
                <a:noFill/>
                <a:miter lim="800000"/>
                <a:headEnd/>
                <a:tailEnd/>
              </a:ln>
            </p:spPr>
            <p:txBody>
              <a:bodyPr/>
              <a:lstStyle/>
              <a:p>
                <a:endParaRPr lang="hr-HR"/>
              </a:p>
            </p:txBody>
          </p:sp>
          <p:sp>
            <p:nvSpPr>
              <p:cNvPr id="21713" name="Rectangle 202"/>
              <p:cNvSpPr>
                <a:spLocks noChangeArrowheads="1"/>
              </p:cNvSpPr>
              <p:nvPr/>
            </p:nvSpPr>
            <p:spPr bwMode="auto">
              <a:xfrm>
                <a:off x="57" y="313"/>
                <a:ext cx="3621" cy="4"/>
              </a:xfrm>
              <a:prstGeom prst="rect">
                <a:avLst/>
              </a:prstGeom>
              <a:solidFill>
                <a:srgbClr val="000000"/>
              </a:solidFill>
              <a:ln w="9525">
                <a:noFill/>
                <a:miter lim="800000"/>
                <a:headEnd/>
                <a:tailEnd/>
              </a:ln>
            </p:spPr>
            <p:txBody>
              <a:bodyPr/>
              <a:lstStyle/>
              <a:p>
                <a:endParaRPr lang="hr-HR"/>
              </a:p>
            </p:txBody>
          </p:sp>
          <p:sp>
            <p:nvSpPr>
              <p:cNvPr id="21714" name="Rectangle 203"/>
              <p:cNvSpPr>
                <a:spLocks noChangeArrowheads="1"/>
              </p:cNvSpPr>
              <p:nvPr/>
            </p:nvSpPr>
            <p:spPr bwMode="auto">
              <a:xfrm>
                <a:off x="3678" y="313"/>
                <a:ext cx="3" cy="4"/>
              </a:xfrm>
              <a:prstGeom prst="rect">
                <a:avLst/>
              </a:prstGeom>
              <a:solidFill>
                <a:srgbClr val="000000"/>
              </a:solidFill>
              <a:ln w="9525">
                <a:noFill/>
                <a:miter lim="800000"/>
                <a:headEnd/>
                <a:tailEnd/>
              </a:ln>
            </p:spPr>
            <p:txBody>
              <a:bodyPr/>
              <a:lstStyle/>
              <a:p>
                <a:endParaRPr lang="hr-HR"/>
              </a:p>
            </p:txBody>
          </p:sp>
          <p:sp>
            <p:nvSpPr>
              <p:cNvPr id="21715" name="Rectangle 204"/>
              <p:cNvSpPr>
                <a:spLocks noChangeArrowheads="1"/>
              </p:cNvSpPr>
              <p:nvPr/>
            </p:nvSpPr>
            <p:spPr bwMode="auto">
              <a:xfrm>
                <a:off x="3678" y="313"/>
                <a:ext cx="3" cy="4"/>
              </a:xfrm>
              <a:prstGeom prst="rect">
                <a:avLst/>
              </a:prstGeom>
              <a:solidFill>
                <a:srgbClr val="000000"/>
              </a:solidFill>
              <a:ln w="9525">
                <a:noFill/>
                <a:miter lim="800000"/>
                <a:headEnd/>
                <a:tailEnd/>
              </a:ln>
            </p:spPr>
            <p:txBody>
              <a:bodyPr/>
              <a:lstStyle/>
              <a:p>
                <a:endParaRPr lang="hr-HR"/>
              </a:p>
            </p:txBody>
          </p:sp>
          <p:sp>
            <p:nvSpPr>
              <p:cNvPr id="21716" name="Rectangle 205"/>
              <p:cNvSpPr>
                <a:spLocks noChangeArrowheads="1"/>
              </p:cNvSpPr>
              <p:nvPr/>
            </p:nvSpPr>
            <p:spPr bwMode="auto">
              <a:xfrm>
                <a:off x="49" y="317"/>
                <a:ext cx="4" cy="3893"/>
              </a:xfrm>
              <a:prstGeom prst="rect">
                <a:avLst/>
              </a:prstGeom>
              <a:solidFill>
                <a:srgbClr val="000000"/>
              </a:solidFill>
              <a:ln w="9525">
                <a:noFill/>
                <a:miter lim="800000"/>
                <a:headEnd/>
                <a:tailEnd/>
              </a:ln>
            </p:spPr>
            <p:txBody>
              <a:bodyPr/>
              <a:lstStyle/>
              <a:p>
                <a:endParaRPr lang="hr-HR"/>
              </a:p>
            </p:txBody>
          </p:sp>
        </p:grpSp>
        <p:sp>
          <p:nvSpPr>
            <p:cNvPr id="21510" name="Rectangle 207"/>
            <p:cNvSpPr>
              <a:spLocks noChangeArrowheads="1"/>
            </p:cNvSpPr>
            <p:nvPr/>
          </p:nvSpPr>
          <p:spPr bwMode="auto">
            <a:xfrm>
              <a:off x="49" y="4210"/>
              <a:ext cx="4" cy="4"/>
            </a:xfrm>
            <a:prstGeom prst="rect">
              <a:avLst/>
            </a:prstGeom>
            <a:solidFill>
              <a:srgbClr val="000000"/>
            </a:solidFill>
            <a:ln w="9525">
              <a:noFill/>
              <a:miter lim="800000"/>
              <a:headEnd/>
              <a:tailEnd/>
            </a:ln>
          </p:spPr>
          <p:txBody>
            <a:bodyPr/>
            <a:lstStyle/>
            <a:p>
              <a:endParaRPr lang="hr-HR"/>
            </a:p>
          </p:txBody>
        </p:sp>
        <p:sp>
          <p:nvSpPr>
            <p:cNvPr id="21511" name="Rectangle 208"/>
            <p:cNvSpPr>
              <a:spLocks noChangeArrowheads="1"/>
            </p:cNvSpPr>
            <p:nvPr/>
          </p:nvSpPr>
          <p:spPr bwMode="auto">
            <a:xfrm>
              <a:off x="49" y="4210"/>
              <a:ext cx="4" cy="4"/>
            </a:xfrm>
            <a:prstGeom prst="rect">
              <a:avLst/>
            </a:prstGeom>
            <a:solidFill>
              <a:srgbClr val="000000"/>
            </a:solidFill>
            <a:ln w="9525">
              <a:noFill/>
              <a:miter lim="800000"/>
              <a:headEnd/>
              <a:tailEnd/>
            </a:ln>
          </p:spPr>
          <p:txBody>
            <a:bodyPr/>
            <a:lstStyle/>
            <a:p>
              <a:endParaRPr lang="hr-HR"/>
            </a:p>
          </p:txBody>
        </p:sp>
        <p:sp>
          <p:nvSpPr>
            <p:cNvPr id="21512" name="Rectangle 209"/>
            <p:cNvSpPr>
              <a:spLocks noChangeArrowheads="1"/>
            </p:cNvSpPr>
            <p:nvPr/>
          </p:nvSpPr>
          <p:spPr bwMode="auto">
            <a:xfrm>
              <a:off x="53" y="4210"/>
              <a:ext cx="3625" cy="4"/>
            </a:xfrm>
            <a:prstGeom prst="rect">
              <a:avLst/>
            </a:prstGeom>
            <a:solidFill>
              <a:srgbClr val="000000"/>
            </a:solidFill>
            <a:ln w="9525">
              <a:noFill/>
              <a:miter lim="800000"/>
              <a:headEnd/>
              <a:tailEnd/>
            </a:ln>
          </p:spPr>
          <p:txBody>
            <a:bodyPr/>
            <a:lstStyle/>
            <a:p>
              <a:endParaRPr lang="hr-HR"/>
            </a:p>
          </p:txBody>
        </p:sp>
        <p:sp>
          <p:nvSpPr>
            <p:cNvPr id="21513" name="Rectangle 210"/>
            <p:cNvSpPr>
              <a:spLocks noChangeArrowheads="1"/>
            </p:cNvSpPr>
            <p:nvPr/>
          </p:nvSpPr>
          <p:spPr bwMode="auto">
            <a:xfrm>
              <a:off x="3678" y="317"/>
              <a:ext cx="3" cy="3893"/>
            </a:xfrm>
            <a:prstGeom prst="rect">
              <a:avLst/>
            </a:prstGeom>
            <a:solidFill>
              <a:srgbClr val="000000"/>
            </a:solidFill>
            <a:ln w="9525">
              <a:noFill/>
              <a:miter lim="800000"/>
              <a:headEnd/>
              <a:tailEnd/>
            </a:ln>
          </p:spPr>
          <p:txBody>
            <a:bodyPr/>
            <a:lstStyle/>
            <a:p>
              <a:endParaRPr lang="hr-HR"/>
            </a:p>
          </p:txBody>
        </p:sp>
        <p:sp>
          <p:nvSpPr>
            <p:cNvPr id="21514" name="Rectangle 211"/>
            <p:cNvSpPr>
              <a:spLocks noChangeArrowheads="1"/>
            </p:cNvSpPr>
            <p:nvPr/>
          </p:nvSpPr>
          <p:spPr bwMode="auto">
            <a:xfrm>
              <a:off x="3678" y="4210"/>
              <a:ext cx="3" cy="4"/>
            </a:xfrm>
            <a:prstGeom prst="rect">
              <a:avLst/>
            </a:prstGeom>
            <a:solidFill>
              <a:srgbClr val="000000"/>
            </a:solidFill>
            <a:ln w="9525">
              <a:noFill/>
              <a:miter lim="800000"/>
              <a:headEnd/>
              <a:tailEnd/>
            </a:ln>
          </p:spPr>
          <p:txBody>
            <a:bodyPr/>
            <a:lstStyle/>
            <a:p>
              <a:endParaRPr lang="hr-HR"/>
            </a:p>
          </p:txBody>
        </p:sp>
        <p:sp>
          <p:nvSpPr>
            <p:cNvPr id="21515" name="Rectangle 212"/>
            <p:cNvSpPr>
              <a:spLocks noChangeArrowheads="1"/>
            </p:cNvSpPr>
            <p:nvPr/>
          </p:nvSpPr>
          <p:spPr bwMode="auto">
            <a:xfrm>
              <a:off x="3678" y="4210"/>
              <a:ext cx="3" cy="4"/>
            </a:xfrm>
            <a:prstGeom prst="rect">
              <a:avLst/>
            </a:prstGeom>
            <a:solidFill>
              <a:srgbClr val="000000"/>
            </a:solidFill>
            <a:ln w="9525">
              <a:noFill/>
              <a:miter lim="800000"/>
              <a:headEnd/>
              <a:tailEnd/>
            </a:ln>
          </p:spPr>
          <p:txBody>
            <a:bodyPr/>
            <a:lstStyle/>
            <a:p>
              <a:endParaRPr lang="hr-HR"/>
            </a:p>
          </p:txBody>
        </p:sp>
        <p:sp>
          <p:nvSpPr>
            <p:cNvPr id="21516" name="Rectangle 213"/>
            <p:cNvSpPr>
              <a:spLocks noChangeArrowheads="1"/>
            </p:cNvSpPr>
            <p:nvPr/>
          </p:nvSpPr>
          <p:spPr bwMode="auto">
            <a:xfrm>
              <a:off x="-62" y="4214"/>
              <a:ext cx="62" cy="132"/>
            </a:xfrm>
            <a:prstGeom prst="rect">
              <a:avLst/>
            </a:prstGeom>
            <a:noFill/>
            <a:ln w="9525">
              <a:noFill/>
              <a:miter lim="800000"/>
              <a:headEnd/>
              <a:tailEnd/>
            </a:ln>
          </p:spPr>
          <p:txBody>
            <a:bodyPr wrap="none" lIns="0" tIns="0" rIns="0" bIns="0">
              <a:spAutoFit/>
            </a:bodyPr>
            <a:lstStyle/>
            <a:p>
              <a:r>
                <a:rPr lang="sr-Latn-CS" sz="1200">
                  <a:solidFill>
                    <a:srgbClr val="000000"/>
                  </a:solidFill>
                  <a:latin typeface="Times New Roman" pitchFamily="18" charset="0"/>
                </a:rPr>
                <a:t> </a:t>
              </a:r>
              <a:endParaRPr lang="sr-Latn-CS"/>
            </a:p>
          </p:txBody>
        </p:sp>
      </p:grpSp>
      <p:sp>
        <p:nvSpPr>
          <p:cNvPr id="213" name="TextBox 212"/>
          <p:cNvSpPr txBox="1">
            <a:spLocks noChangeArrowheads="1"/>
          </p:cNvSpPr>
          <p:nvPr/>
        </p:nvSpPr>
        <p:spPr bwMode="auto">
          <a:xfrm>
            <a:off x="6215063" y="214313"/>
            <a:ext cx="2357437" cy="369887"/>
          </a:xfrm>
          <a:prstGeom prst="rect">
            <a:avLst/>
          </a:prstGeom>
          <a:noFill/>
          <a:ln w="9525">
            <a:noFill/>
            <a:miter lim="800000"/>
            <a:headEnd/>
            <a:tailEnd/>
          </a:ln>
        </p:spPr>
        <p:txBody>
          <a:bodyPr>
            <a:spAutoFit/>
          </a:bodyPr>
          <a:lstStyle/>
          <a:p>
            <a:r>
              <a:rPr lang="hr-HR" b="1">
                <a:solidFill>
                  <a:srgbClr val="2FB1CC"/>
                </a:solidFill>
              </a:rPr>
              <a:t>CHECK LIST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13"/>
                                        </p:tgtEl>
                                        <p:attrNameLst>
                                          <p:attrName>style.visibility</p:attrName>
                                        </p:attrNameLst>
                                      </p:cBhvr>
                                      <p:to>
                                        <p:strVal val="visible"/>
                                      </p:to>
                                    </p:set>
                                    <p:animEffect transition="in" filter="box(in)">
                                      <p:cBhvr>
                                        <p:cTn id="7" dur="500"/>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
          <p:cNvSpPr txBox="1">
            <a:spLocks noChangeArrowheads="1"/>
          </p:cNvSpPr>
          <p:nvPr/>
        </p:nvSpPr>
        <p:spPr bwMode="auto">
          <a:xfrm>
            <a:off x="785813" y="2500313"/>
            <a:ext cx="5715000" cy="2586037"/>
          </a:xfrm>
          <a:prstGeom prst="rect">
            <a:avLst/>
          </a:prstGeom>
          <a:noFill/>
          <a:ln w="9525">
            <a:noFill/>
            <a:miter lim="800000"/>
            <a:headEnd/>
            <a:tailEnd/>
          </a:ln>
        </p:spPr>
        <p:txBody>
          <a:bodyPr>
            <a:spAutoFit/>
          </a:bodyPr>
          <a:lstStyle/>
          <a:p>
            <a:r>
              <a:rPr lang="hr-HR">
                <a:solidFill>
                  <a:srgbClr val="938678"/>
                </a:solidFill>
              </a:rPr>
              <a:t> </a:t>
            </a:r>
            <a:r>
              <a:rPr lang="hr-HR" b="1">
                <a:solidFill>
                  <a:srgbClr val="938678"/>
                </a:solidFill>
              </a:rPr>
              <a:t>Part I – PROJEKT </a:t>
            </a:r>
          </a:p>
          <a:p>
            <a:r>
              <a:rPr lang="hr-HR" b="1">
                <a:solidFill>
                  <a:srgbClr val="938678"/>
                </a:solidFill>
              </a:rPr>
              <a:t> Part II – PRIJAVITELJ PROJEKTA</a:t>
            </a:r>
          </a:p>
          <a:p>
            <a:r>
              <a:rPr lang="hr-HR" b="1">
                <a:solidFill>
                  <a:srgbClr val="938678"/>
                </a:solidFill>
              </a:rPr>
              <a:t> Part III – PARTNERI </a:t>
            </a:r>
          </a:p>
          <a:p>
            <a:r>
              <a:rPr lang="hr-HR" b="1">
                <a:solidFill>
                  <a:srgbClr val="938678"/>
                </a:solidFill>
              </a:rPr>
              <a:t> Part IV – SUDIONICI </a:t>
            </a:r>
          </a:p>
          <a:p>
            <a:r>
              <a:rPr lang="hr-HR" b="1">
                <a:solidFill>
                  <a:srgbClr val="938678"/>
                </a:solidFill>
              </a:rPr>
              <a:t> Part V – OPIS PROJEKTA</a:t>
            </a:r>
          </a:p>
          <a:p>
            <a:r>
              <a:rPr lang="hr-HR" b="1">
                <a:solidFill>
                  <a:srgbClr val="938678"/>
                </a:solidFill>
              </a:rPr>
              <a:t> Part VI – IZRAČUN TROŠKOVA </a:t>
            </a:r>
          </a:p>
          <a:p>
            <a:r>
              <a:rPr lang="hr-HR" b="1">
                <a:solidFill>
                  <a:srgbClr val="938678"/>
                </a:solidFill>
              </a:rPr>
              <a:t> Part VII – BANKOVNI DETALJI</a:t>
            </a:r>
          </a:p>
          <a:p>
            <a:r>
              <a:rPr lang="hr-HR" b="1">
                <a:solidFill>
                  <a:srgbClr val="938678"/>
                </a:solidFill>
              </a:rPr>
              <a:t> Part VIII – POTPIS ZAKONSKOG ZASTUPNIKA</a:t>
            </a:r>
          </a:p>
          <a:p>
            <a:r>
              <a:rPr lang="hr-HR" b="1">
                <a:solidFill>
                  <a:srgbClr val="938678"/>
                </a:solidFill>
              </a:rPr>
              <a:t> Part IX – DEKLARACIJA ČASTI</a:t>
            </a:r>
          </a:p>
        </p:txBody>
      </p:sp>
      <p:sp>
        <p:nvSpPr>
          <p:cNvPr id="3" name="TextBox 2"/>
          <p:cNvSpPr txBox="1"/>
          <p:nvPr/>
        </p:nvSpPr>
        <p:spPr>
          <a:xfrm>
            <a:off x="1428750" y="1714500"/>
            <a:ext cx="5786438" cy="461963"/>
          </a:xfrm>
          <a:prstGeom prst="rect">
            <a:avLst/>
          </a:prstGeom>
          <a:noFill/>
        </p:spPr>
        <p:txBody>
          <a:bodyPr>
            <a:spAutoFit/>
          </a:bodyPr>
          <a:lstStyle/>
          <a:p>
            <a:pPr>
              <a:defRPr/>
            </a:pPr>
            <a:r>
              <a:rPr lang="hr-HR" sz="2400" b="1" dirty="0">
                <a:solidFill>
                  <a:srgbClr val="DE6E46"/>
                </a:solidFill>
                <a:effectLst>
                  <a:outerShdw blurRad="38100" dist="38100" dir="2700000" algn="tl">
                    <a:srgbClr val="000000">
                      <a:alpha val="43137"/>
                    </a:srgbClr>
                  </a:outerShdw>
                </a:effectLst>
              </a:rPr>
              <a:t>SADRŽAJ PRIJAVNOG OBRASCA</a:t>
            </a:r>
          </a:p>
        </p:txBody>
      </p:sp>
      <p:pic>
        <p:nvPicPr>
          <p:cNvPr id="5124" name="Picture 2" descr="zaglavlje"/>
          <p:cNvPicPr>
            <a:picLocks noChangeAspect="1" noChangeArrowheads="1"/>
          </p:cNvPicPr>
          <p:nvPr/>
        </p:nvPicPr>
        <p:blipFill>
          <a:blip r:embed="rId2"/>
          <a:srcRect/>
          <a:stretch>
            <a:fillRect/>
          </a:stretch>
        </p:blipFill>
        <p:spPr bwMode="auto">
          <a:xfrm>
            <a:off x="142875" y="142875"/>
            <a:ext cx="8839200" cy="9747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3074">
                                            <p:txEl>
                                              <p:pRg st="0" end="0"/>
                                            </p:txEl>
                                          </p:spTgt>
                                        </p:tgtEl>
                                        <p:attrNameLst>
                                          <p:attrName>style.visibility</p:attrName>
                                        </p:attrNameLst>
                                      </p:cBhvr>
                                      <p:to>
                                        <p:strVal val="visible"/>
                                      </p:to>
                                    </p:set>
                                    <p:animEffect transition="in" filter="box(in)">
                                      <p:cBhvr>
                                        <p:cTn id="11" dur="500"/>
                                        <p:tgtEl>
                                          <p:spTgt spid="3074">
                                            <p:txEl>
                                              <p:pRg st="0" end="0"/>
                                            </p:txEl>
                                          </p:spTgt>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3074">
                                            <p:txEl>
                                              <p:pRg st="1" end="1"/>
                                            </p:txEl>
                                          </p:spTgt>
                                        </p:tgtEl>
                                        <p:attrNameLst>
                                          <p:attrName>style.visibility</p:attrName>
                                        </p:attrNameLst>
                                      </p:cBhvr>
                                      <p:to>
                                        <p:strVal val="visible"/>
                                      </p:to>
                                    </p:set>
                                    <p:animEffect transition="in" filter="box(in)">
                                      <p:cBhvr>
                                        <p:cTn id="15" dur="500"/>
                                        <p:tgtEl>
                                          <p:spTgt spid="3074">
                                            <p:txEl>
                                              <p:pRg st="1" end="1"/>
                                            </p:txEl>
                                          </p:spTgt>
                                        </p:tgtEl>
                                      </p:cBhvr>
                                    </p:animEffect>
                                  </p:childTnLst>
                                </p:cTn>
                              </p:par>
                            </p:childTnLst>
                          </p:cTn>
                        </p:par>
                        <p:par>
                          <p:cTn id="16" fill="hold">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3074">
                                            <p:txEl>
                                              <p:pRg st="2" end="2"/>
                                            </p:txEl>
                                          </p:spTgt>
                                        </p:tgtEl>
                                        <p:attrNameLst>
                                          <p:attrName>style.visibility</p:attrName>
                                        </p:attrNameLst>
                                      </p:cBhvr>
                                      <p:to>
                                        <p:strVal val="visible"/>
                                      </p:to>
                                    </p:set>
                                    <p:animEffect transition="in" filter="box(in)">
                                      <p:cBhvr>
                                        <p:cTn id="19" dur="500"/>
                                        <p:tgtEl>
                                          <p:spTgt spid="3074">
                                            <p:txEl>
                                              <p:pRg st="2" end="2"/>
                                            </p:txEl>
                                          </p:spTgt>
                                        </p:tgtEl>
                                      </p:cBhvr>
                                    </p:animEffect>
                                  </p:childTnLst>
                                </p:cTn>
                              </p:par>
                            </p:childTnLst>
                          </p:cTn>
                        </p:par>
                        <p:par>
                          <p:cTn id="20" fill="hold">
                            <p:stCondLst>
                              <p:cond delay="2000"/>
                            </p:stCondLst>
                            <p:childTnLst>
                              <p:par>
                                <p:cTn id="21" presetID="4" presetClass="entr" presetSubtype="16" fill="hold" grpId="0" nodeType="afterEffect">
                                  <p:stCondLst>
                                    <p:cond delay="0"/>
                                  </p:stCondLst>
                                  <p:childTnLst>
                                    <p:set>
                                      <p:cBhvr>
                                        <p:cTn id="22" dur="1" fill="hold">
                                          <p:stCondLst>
                                            <p:cond delay="0"/>
                                          </p:stCondLst>
                                        </p:cTn>
                                        <p:tgtEl>
                                          <p:spTgt spid="3074">
                                            <p:txEl>
                                              <p:pRg st="3" end="3"/>
                                            </p:txEl>
                                          </p:spTgt>
                                        </p:tgtEl>
                                        <p:attrNameLst>
                                          <p:attrName>style.visibility</p:attrName>
                                        </p:attrNameLst>
                                      </p:cBhvr>
                                      <p:to>
                                        <p:strVal val="visible"/>
                                      </p:to>
                                    </p:set>
                                    <p:animEffect transition="in" filter="box(in)">
                                      <p:cBhvr>
                                        <p:cTn id="23" dur="500"/>
                                        <p:tgtEl>
                                          <p:spTgt spid="3074">
                                            <p:txEl>
                                              <p:pRg st="3" end="3"/>
                                            </p:txEl>
                                          </p:spTgt>
                                        </p:tgtEl>
                                      </p:cBhvr>
                                    </p:animEffect>
                                  </p:childTnLst>
                                </p:cTn>
                              </p:par>
                            </p:childTnLst>
                          </p:cTn>
                        </p:par>
                        <p:par>
                          <p:cTn id="24" fill="hold">
                            <p:stCondLst>
                              <p:cond delay="2500"/>
                            </p:stCondLst>
                            <p:childTnLst>
                              <p:par>
                                <p:cTn id="25" presetID="4" presetClass="entr" presetSubtype="16" fill="hold" grpId="0" nodeType="afterEffect">
                                  <p:stCondLst>
                                    <p:cond delay="0"/>
                                  </p:stCondLst>
                                  <p:childTnLst>
                                    <p:set>
                                      <p:cBhvr>
                                        <p:cTn id="26" dur="1" fill="hold">
                                          <p:stCondLst>
                                            <p:cond delay="0"/>
                                          </p:stCondLst>
                                        </p:cTn>
                                        <p:tgtEl>
                                          <p:spTgt spid="3074">
                                            <p:txEl>
                                              <p:pRg st="4" end="4"/>
                                            </p:txEl>
                                          </p:spTgt>
                                        </p:tgtEl>
                                        <p:attrNameLst>
                                          <p:attrName>style.visibility</p:attrName>
                                        </p:attrNameLst>
                                      </p:cBhvr>
                                      <p:to>
                                        <p:strVal val="visible"/>
                                      </p:to>
                                    </p:set>
                                    <p:animEffect transition="in" filter="box(in)">
                                      <p:cBhvr>
                                        <p:cTn id="27" dur="500"/>
                                        <p:tgtEl>
                                          <p:spTgt spid="3074">
                                            <p:txEl>
                                              <p:pRg st="4" end="4"/>
                                            </p:txEl>
                                          </p:spTgt>
                                        </p:tgtEl>
                                      </p:cBhvr>
                                    </p:animEffect>
                                  </p:childTnLst>
                                </p:cTn>
                              </p:par>
                            </p:childTnLst>
                          </p:cTn>
                        </p:par>
                        <p:par>
                          <p:cTn id="28" fill="hold">
                            <p:stCondLst>
                              <p:cond delay="3000"/>
                            </p:stCondLst>
                            <p:childTnLst>
                              <p:par>
                                <p:cTn id="29" presetID="4" presetClass="entr" presetSubtype="16" fill="hold" grpId="0" nodeType="afterEffect">
                                  <p:stCondLst>
                                    <p:cond delay="0"/>
                                  </p:stCondLst>
                                  <p:childTnLst>
                                    <p:set>
                                      <p:cBhvr>
                                        <p:cTn id="30" dur="1" fill="hold">
                                          <p:stCondLst>
                                            <p:cond delay="0"/>
                                          </p:stCondLst>
                                        </p:cTn>
                                        <p:tgtEl>
                                          <p:spTgt spid="3074">
                                            <p:txEl>
                                              <p:pRg st="5" end="5"/>
                                            </p:txEl>
                                          </p:spTgt>
                                        </p:tgtEl>
                                        <p:attrNameLst>
                                          <p:attrName>style.visibility</p:attrName>
                                        </p:attrNameLst>
                                      </p:cBhvr>
                                      <p:to>
                                        <p:strVal val="visible"/>
                                      </p:to>
                                    </p:set>
                                    <p:animEffect transition="in" filter="box(in)">
                                      <p:cBhvr>
                                        <p:cTn id="31" dur="500"/>
                                        <p:tgtEl>
                                          <p:spTgt spid="3074">
                                            <p:txEl>
                                              <p:pRg st="5" end="5"/>
                                            </p:txEl>
                                          </p:spTgt>
                                        </p:tgtEl>
                                      </p:cBhvr>
                                    </p:animEffect>
                                  </p:childTnLst>
                                </p:cTn>
                              </p:par>
                            </p:childTnLst>
                          </p:cTn>
                        </p:par>
                        <p:par>
                          <p:cTn id="32" fill="hold">
                            <p:stCondLst>
                              <p:cond delay="3500"/>
                            </p:stCondLst>
                            <p:childTnLst>
                              <p:par>
                                <p:cTn id="33" presetID="4" presetClass="entr" presetSubtype="16" fill="hold" grpId="0" nodeType="afterEffect">
                                  <p:stCondLst>
                                    <p:cond delay="0"/>
                                  </p:stCondLst>
                                  <p:childTnLst>
                                    <p:set>
                                      <p:cBhvr>
                                        <p:cTn id="34" dur="1" fill="hold">
                                          <p:stCondLst>
                                            <p:cond delay="0"/>
                                          </p:stCondLst>
                                        </p:cTn>
                                        <p:tgtEl>
                                          <p:spTgt spid="3074">
                                            <p:txEl>
                                              <p:pRg st="6" end="6"/>
                                            </p:txEl>
                                          </p:spTgt>
                                        </p:tgtEl>
                                        <p:attrNameLst>
                                          <p:attrName>style.visibility</p:attrName>
                                        </p:attrNameLst>
                                      </p:cBhvr>
                                      <p:to>
                                        <p:strVal val="visible"/>
                                      </p:to>
                                    </p:set>
                                    <p:animEffect transition="in" filter="box(in)">
                                      <p:cBhvr>
                                        <p:cTn id="35" dur="500"/>
                                        <p:tgtEl>
                                          <p:spTgt spid="3074">
                                            <p:txEl>
                                              <p:pRg st="6" end="6"/>
                                            </p:txEl>
                                          </p:spTgt>
                                        </p:tgtEl>
                                      </p:cBhvr>
                                    </p:animEffect>
                                  </p:childTnLst>
                                </p:cTn>
                              </p:par>
                            </p:childTnLst>
                          </p:cTn>
                        </p:par>
                        <p:par>
                          <p:cTn id="36" fill="hold">
                            <p:stCondLst>
                              <p:cond delay="4000"/>
                            </p:stCondLst>
                            <p:childTnLst>
                              <p:par>
                                <p:cTn id="37" presetID="4" presetClass="entr" presetSubtype="16" fill="hold" grpId="0" nodeType="afterEffect">
                                  <p:stCondLst>
                                    <p:cond delay="0"/>
                                  </p:stCondLst>
                                  <p:childTnLst>
                                    <p:set>
                                      <p:cBhvr>
                                        <p:cTn id="38" dur="1" fill="hold">
                                          <p:stCondLst>
                                            <p:cond delay="0"/>
                                          </p:stCondLst>
                                        </p:cTn>
                                        <p:tgtEl>
                                          <p:spTgt spid="3074">
                                            <p:txEl>
                                              <p:pRg st="7" end="7"/>
                                            </p:txEl>
                                          </p:spTgt>
                                        </p:tgtEl>
                                        <p:attrNameLst>
                                          <p:attrName>style.visibility</p:attrName>
                                        </p:attrNameLst>
                                      </p:cBhvr>
                                      <p:to>
                                        <p:strVal val="visible"/>
                                      </p:to>
                                    </p:set>
                                    <p:animEffect transition="in" filter="box(in)">
                                      <p:cBhvr>
                                        <p:cTn id="39" dur="500"/>
                                        <p:tgtEl>
                                          <p:spTgt spid="3074">
                                            <p:txEl>
                                              <p:pRg st="7" end="7"/>
                                            </p:txEl>
                                          </p:spTgt>
                                        </p:tgtEl>
                                      </p:cBhvr>
                                    </p:animEffect>
                                  </p:childTnLst>
                                </p:cTn>
                              </p:par>
                            </p:childTnLst>
                          </p:cTn>
                        </p:par>
                        <p:par>
                          <p:cTn id="40" fill="hold">
                            <p:stCondLst>
                              <p:cond delay="4500"/>
                            </p:stCondLst>
                            <p:childTnLst>
                              <p:par>
                                <p:cTn id="41" presetID="4" presetClass="entr" presetSubtype="16" fill="hold" grpId="0" nodeType="afterEffect">
                                  <p:stCondLst>
                                    <p:cond delay="0"/>
                                  </p:stCondLst>
                                  <p:childTnLst>
                                    <p:set>
                                      <p:cBhvr>
                                        <p:cTn id="42" dur="1" fill="hold">
                                          <p:stCondLst>
                                            <p:cond delay="0"/>
                                          </p:stCondLst>
                                        </p:cTn>
                                        <p:tgtEl>
                                          <p:spTgt spid="3074">
                                            <p:txEl>
                                              <p:pRg st="8" end="8"/>
                                            </p:txEl>
                                          </p:spTgt>
                                        </p:tgtEl>
                                        <p:attrNameLst>
                                          <p:attrName>style.visibility</p:attrName>
                                        </p:attrNameLst>
                                      </p:cBhvr>
                                      <p:to>
                                        <p:strVal val="visible"/>
                                      </p:to>
                                    </p:set>
                                    <p:animEffect transition="in" filter="box(in)">
                                      <p:cBhvr>
                                        <p:cTn id="43" dur="500"/>
                                        <p:tgtEl>
                                          <p:spTgt spid="307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build="p"/>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000125" y="1285875"/>
            <a:ext cx="6515100" cy="928688"/>
          </a:xfrm>
        </p:spPr>
        <p:txBody>
          <a:bodyPr/>
          <a:lstStyle/>
          <a:p>
            <a:r>
              <a:rPr lang="hr-HR" b="1" smtClean="0">
                <a:solidFill>
                  <a:srgbClr val="2FB1CC"/>
                </a:solidFill>
              </a:rPr>
              <a:t>Popratni dokumenti</a:t>
            </a:r>
          </a:p>
        </p:txBody>
      </p:sp>
      <p:sp>
        <p:nvSpPr>
          <p:cNvPr id="21507" name="Content Placeholder 2"/>
          <p:cNvSpPr>
            <a:spLocks noGrp="1"/>
          </p:cNvSpPr>
          <p:nvPr>
            <p:ph idx="1"/>
          </p:nvPr>
        </p:nvSpPr>
        <p:spPr>
          <a:xfrm>
            <a:off x="785813" y="2500313"/>
            <a:ext cx="7215187" cy="3714750"/>
          </a:xfrm>
        </p:spPr>
        <p:txBody>
          <a:bodyPr>
            <a:normAutofit fontScale="77500" lnSpcReduction="20000"/>
          </a:bodyPr>
          <a:lstStyle/>
          <a:p>
            <a:pPr>
              <a:defRPr/>
            </a:pPr>
            <a:r>
              <a:rPr lang="hr-HR" dirty="0" smtClean="0"/>
              <a:t>Službeno pismo</a:t>
            </a:r>
          </a:p>
          <a:p>
            <a:pPr>
              <a:defRPr/>
            </a:pPr>
            <a:r>
              <a:rPr lang="hr-HR" dirty="0" smtClean="0"/>
              <a:t>Dnevni raspored aktivnosti </a:t>
            </a:r>
          </a:p>
          <a:p>
            <a:pPr>
              <a:defRPr/>
            </a:pPr>
            <a:r>
              <a:rPr lang="hr-HR" dirty="0" smtClean="0"/>
              <a:t>Part III </a:t>
            </a:r>
            <a:r>
              <a:rPr lang="hr-HR" b="1" dirty="0" smtClean="0"/>
              <a:t>svih</a:t>
            </a:r>
            <a:r>
              <a:rPr lang="hr-HR" dirty="0" smtClean="0"/>
              <a:t> partnera</a:t>
            </a:r>
          </a:p>
          <a:p>
            <a:pPr>
              <a:defRPr/>
            </a:pPr>
            <a:r>
              <a:rPr lang="hr-HR" dirty="0" smtClean="0">
                <a:solidFill>
                  <a:srgbClr val="FF0000"/>
                </a:solidFill>
              </a:rPr>
              <a:t>Profit and loss acounts i balance sheet for the last financial year</a:t>
            </a:r>
            <a:r>
              <a:rPr lang="hr-HR" dirty="0" smtClean="0"/>
              <a:t> (ako je traženi grant veći od 25 000 €)</a:t>
            </a:r>
          </a:p>
          <a:p>
            <a:pPr>
              <a:defRPr/>
            </a:pPr>
            <a:r>
              <a:rPr lang="hr-HR" u="sng" dirty="0" smtClean="0"/>
              <a:t>Udruga</a:t>
            </a:r>
            <a:r>
              <a:rPr lang="hr-HR" dirty="0" smtClean="0"/>
              <a:t>: izvadak iz registra udruga</a:t>
            </a:r>
          </a:p>
          <a:p>
            <a:pPr>
              <a:defRPr/>
            </a:pPr>
            <a:r>
              <a:rPr lang="hr-HR" u="sng" dirty="0" smtClean="0"/>
              <a:t>Javno tijelo</a:t>
            </a:r>
            <a:r>
              <a:rPr lang="hr-HR" dirty="0" smtClean="0"/>
              <a:t>: </a:t>
            </a:r>
          </a:p>
          <a:p>
            <a:pPr>
              <a:defRPr/>
            </a:pPr>
            <a:r>
              <a:rPr lang="hr-HR" u="sng" dirty="0" smtClean="0"/>
              <a:t>Neformalna skupina mladih</a:t>
            </a:r>
            <a:r>
              <a:rPr lang="hr-HR" dirty="0" smtClean="0"/>
              <a:t>: kopija osobne iskaznice ili putovnice jednog od članova grupe</a:t>
            </a:r>
          </a:p>
        </p:txBody>
      </p:sp>
      <p:pic>
        <p:nvPicPr>
          <p:cNvPr id="22532" name="Picture 2" descr="zaglavlje"/>
          <p:cNvPicPr>
            <a:picLocks noChangeAspect="1" noChangeArrowheads="1"/>
          </p:cNvPicPr>
          <p:nvPr/>
        </p:nvPicPr>
        <p:blipFill>
          <a:blip r:embed="rId2"/>
          <a:srcRect/>
          <a:stretch>
            <a:fillRect/>
          </a:stretch>
        </p:blipFill>
        <p:spPr bwMode="auto">
          <a:xfrm>
            <a:off x="142875" y="142875"/>
            <a:ext cx="8839200" cy="974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zaglavlje"/>
          <p:cNvPicPr>
            <a:picLocks noChangeAspect="1" noChangeArrowheads="1"/>
          </p:cNvPicPr>
          <p:nvPr/>
        </p:nvPicPr>
        <p:blipFill>
          <a:blip r:embed="rId3"/>
          <a:srcRect/>
          <a:stretch>
            <a:fillRect/>
          </a:stretch>
        </p:blipFill>
        <p:spPr bwMode="auto">
          <a:xfrm>
            <a:off x="142875" y="142875"/>
            <a:ext cx="8839200" cy="974725"/>
          </a:xfrm>
          <a:prstGeom prst="rect">
            <a:avLst/>
          </a:prstGeom>
          <a:noFill/>
          <a:ln w="9525">
            <a:noFill/>
            <a:miter lim="800000"/>
            <a:headEnd/>
            <a:tailEnd/>
          </a:ln>
        </p:spPr>
      </p:pic>
      <p:sp>
        <p:nvSpPr>
          <p:cNvPr id="3075" name="Naslov 1"/>
          <p:cNvSpPr>
            <a:spLocks noGrp="1"/>
          </p:cNvSpPr>
          <p:nvPr>
            <p:ph type="ctrTitle"/>
          </p:nvPr>
        </p:nvSpPr>
        <p:spPr>
          <a:xfrm>
            <a:off x="857250" y="1214438"/>
            <a:ext cx="7772400" cy="1785937"/>
          </a:xfrm>
        </p:spPr>
        <p:txBody>
          <a:bodyPr anchor="t"/>
          <a:lstStyle/>
          <a:p>
            <a:pPr eaLnBrk="1" hangingPunct="1"/>
            <a:r>
              <a:rPr lang="hr-HR" sz="2800" smtClean="0">
                <a:solidFill>
                  <a:srgbClr val="DE6E46"/>
                </a:solidFill>
              </a:rPr>
              <a:t>Akcija 4.3 </a:t>
            </a:r>
            <a:r>
              <a:rPr lang="hr-HR" sz="3600" b="1" smtClean="0">
                <a:solidFill>
                  <a:srgbClr val="DE6E46"/>
                </a:solidFill>
              </a:rPr>
              <a:t>Osposobljavanje i umrežavanje</a:t>
            </a:r>
            <a:r>
              <a:rPr lang="hr-HR" sz="3600" smtClean="0">
                <a:solidFill>
                  <a:srgbClr val="DE6E46"/>
                </a:solidFill>
              </a:rPr>
              <a:t/>
            </a:r>
            <a:br>
              <a:rPr lang="hr-HR" sz="3600" smtClean="0">
                <a:solidFill>
                  <a:srgbClr val="DE6E46"/>
                </a:solidFill>
              </a:rPr>
            </a:br>
            <a:r>
              <a:rPr lang="hr-HR" sz="3600" smtClean="0">
                <a:solidFill>
                  <a:srgbClr val="DE6E46"/>
                </a:solidFill>
              </a:rPr>
              <a:t>i </a:t>
            </a:r>
            <a:br>
              <a:rPr lang="hr-HR" sz="3600" smtClean="0">
                <a:solidFill>
                  <a:srgbClr val="DE6E46"/>
                </a:solidFill>
              </a:rPr>
            </a:br>
            <a:r>
              <a:rPr lang="hr-HR" sz="2800" smtClean="0">
                <a:solidFill>
                  <a:srgbClr val="DE6E46"/>
                </a:solidFill>
              </a:rPr>
              <a:t>Akcija 1.3 </a:t>
            </a:r>
            <a:r>
              <a:rPr lang="hr-HR" sz="3600" b="1" smtClean="0">
                <a:solidFill>
                  <a:srgbClr val="DE6E46"/>
                </a:solidFill>
              </a:rPr>
              <a:t>Demokratski projekti mladih</a:t>
            </a:r>
            <a:endParaRPr lang="hr-HR" b="1" smtClean="0">
              <a:solidFill>
                <a:srgbClr val="DE6E46"/>
              </a:solidFill>
            </a:endParaRPr>
          </a:p>
        </p:txBody>
      </p:sp>
      <p:sp>
        <p:nvSpPr>
          <p:cNvPr id="3076" name="Podnaslov 2"/>
          <p:cNvSpPr>
            <a:spLocks noGrp="1"/>
          </p:cNvSpPr>
          <p:nvPr>
            <p:ph type="subTitle" idx="1"/>
          </p:nvPr>
        </p:nvSpPr>
        <p:spPr>
          <a:xfrm>
            <a:off x="3857625" y="285750"/>
            <a:ext cx="5000625" cy="685800"/>
          </a:xfrm>
        </p:spPr>
        <p:txBody>
          <a:bodyPr/>
          <a:lstStyle/>
          <a:p>
            <a:pPr algn="r" eaLnBrk="1" hangingPunct="1"/>
            <a:r>
              <a:rPr lang="hr-HR" smtClean="0">
                <a:solidFill>
                  <a:srgbClr val="2FB1CC"/>
                </a:solidFill>
              </a:rPr>
              <a:t>Program MLADI NA DJELU</a:t>
            </a:r>
          </a:p>
        </p:txBody>
      </p:sp>
      <p:sp>
        <p:nvSpPr>
          <p:cNvPr id="3077" name="TekstniOkvir 3"/>
          <p:cNvSpPr txBox="1">
            <a:spLocks noChangeArrowheads="1"/>
          </p:cNvSpPr>
          <p:nvPr/>
        </p:nvSpPr>
        <p:spPr bwMode="auto">
          <a:xfrm>
            <a:off x="3714750" y="5643563"/>
            <a:ext cx="2071688" cy="400050"/>
          </a:xfrm>
          <a:prstGeom prst="rect">
            <a:avLst/>
          </a:prstGeom>
          <a:noFill/>
          <a:ln w="9525">
            <a:noFill/>
            <a:miter lim="800000"/>
            <a:headEnd/>
            <a:tailEnd/>
          </a:ln>
        </p:spPr>
        <p:txBody>
          <a:bodyPr>
            <a:spAutoFit/>
          </a:bodyPr>
          <a:lstStyle/>
          <a:p>
            <a:pPr algn="ctr"/>
            <a:r>
              <a:rPr lang="hr-HR" sz="2000" b="1">
                <a:solidFill>
                  <a:srgbClr val="938678"/>
                </a:solidFill>
                <a:latin typeface="Calibri" pitchFamily="34" charset="0"/>
              </a:rPr>
              <a:t>Prosinac 2009.</a:t>
            </a:r>
          </a:p>
        </p:txBody>
      </p:sp>
      <p:pic>
        <p:nvPicPr>
          <p:cNvPr id="3078" name="Picture 8" descr="C:\Users\dpavicic\Desktop\slike - yia letak\Picture6.png"/>
          <p:cNvPicPr>
            <a:picLocks noChangeAspect="1" noChangeArrowheads="1"/>
          </p:cNvPicPr>
          <p:nvPr/>
        </p:nvPicPr>
        <p:blipFill>
          <a:blip r:embed="rId4"/>
          <a:srcRect/>
          <a:stretch>
            <a:fillRect/>
          </a:stretch>
        </p:blipFill>
        <p:spPr bwMode="auto">
          <a:xfrm>
            <a:off x="3000375" y="3071813"/>
            <a:ext cx="3683000" cy="2292350"/>
          </a:xfrm>
          <a:prstGeom prst="rect">
            <a:avLst/>
          </a:prstGeom>
          <a:noFill/>
          <a:ln w="9525">
            <a:noFill/>
            <a:miter lim="800000"/>
            <a:headEnd/>
            <a:tailEnd/>
          </a:ln>
        </p:spPr>
      </p:pic>
      <p:pic>
        <p:nvPicPr>
          <p:cNvPr id="3079" name="Picture 8" descr="P:\7. Communication\7.8 Logos\YiA\Logo\logo mladi na djelu.jpg"/>
          <p:cNvPicPr>
            <a:picLocks noChangeAspect="1" noChangeArrowheads="1"/>
          </p:cNvPicPr>
          <p:nvPr/>
        </p:nvPicPr>
        <p:blipFill>
          <a:blip r:embed="rId5"/>
          <a:srcRect/>
          <a:stretch>
            <a:fillRect/>
          </a:stretch>
        </p:blipFill>
        <p:spPr bwMode="auto">
          <a:xfrm>
            <a:off x="5786438" y="6143625"/>
            <a:ext cx="1427162" cy="565150"/>
          </a:xfrm>
          <a:prstGeom prst="rect">
            <a:avLst/>
          </a:prstGeom>
          <a:noFill/>
          <a:ln w="9525">
            <a:noFill/>
            <a:miter lim="800000"/>
            <a:headEnd/>
            <a:tailEnd/>
          </a:ln>
        </p:spPr>
      </p:pic>
      <p:pic>
        <p:nvPicPr>
          <p:cNvPr id="3080" name="Picture 9" descr="P:\7. Communication\7.8 Logos\YiA\Logo\logo_mladi_hr.jpg"/>
          <p:cNvPicPr>
            <a:picLocks noChangeAspect="1" noChangeArrowheads="1"/>
          </p:cNvPicPr>
          <p:nvPr/>
        </p:nvPicPr>
        <p:blipFill>
          <a:blip r:embed="rId6"/>
          <a:srcRect/>
          <a:stretch>
            <a:fillRect/>
          </a:stretch>
        </p:blipFill>
        <p:spPr bwMode="auto">
          <a:xfrm>
            <a:off x="7358063" y="6170613"/>
            <a:ext cx="985837" cy="687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zaglavlje"/>
          <p:cNvPicPr>
            <a:picLocks noChangeAspect="1" noChangeArrowheads="1"/>
          </p:cNvPicPr>
          <p:nvPr/>
        </p:nvPicPr>
        <p:blipFill>
          <a:blip r:embed="rId2"/>
          <a:srcRect/>
          <a:stretch>
            <a:fillRect/>
          </a:stretch>
        </p:blipFill>
        <p:spPr bwMode="auto">
          <a:xfrm>
            <a:off x="142875" y="142875"/>
            <a:ext cx="8839200" cy="974725"/>
          </a:xfrm>
          <a:prstGeom prst="rect">
            <a:avLst/>
          </a:prstGeom>
          <a:noFill/>
          <a:ln w="9525">
            <a:noFill/>
            <a:miter lim="800000"/>
            <a:headEnd/>
            <a:tailEnd/>
          </a:ln>
        </p:spPr>
      </p:pic>
      <p:sp>
        <p:nvSpPr>
          <p:cNvPr id="6" name="Title 1"/>
          <p:cNvSpPr>
            <a:spLocks noGrp="1"/>
          </p:cNvSpPr>
          <p:nvPr>
            <p:ph type="title"/>
          </p:nvPr>
        </p:nvSpPr>
        <p:spPr>
          <a:xfrm>
            <a:off x="2571750" y="-214313"/>
            <a:ext cx="7358063" cy="1285876"/>
          </a:xfrm>
        </p:spPr>
        <p:txBody>
          <a:bodyPr/>
          <a:lstStyle/>
          <a:p>
            <a:r>
              <a:rPr lang="hr-HR" sz="3200" smtClean="0">
                <a:solidFill>
                  <a:srgbClr val="DE6E46"/>
                </a:solidFill>
              </a:rPr>
              <a:t/>
            </a:r>
            <a:br>
              <a:rPr lang="hr-HR" sz="3200" smtClean="0">
                <a:solidFill>
                  <a:srgbClr val="DE6E46"/>
                </a:solidFill>
              </a:rPr>
            </a:br>
            <a:r>
              <a:rPr lang="hr-HR" sz="3600" smtClean="0">
                <a:solidFill>
                  <a:srgbClr val="2FB1CC"/>
                </a:solidFill>
              </a:rPr>
              <a:t>Program Mladi na djelu je…</a:t>
            </a:r>
          </a:p>
        </p:txBody>
      </p:sp>
      <p:sp>
        <p:nvSpPr>
          <p:cNvPr id="4100" name="Content Placeholder 2"/>
          <p:cNvSpPr>
            <a:spLocks noGrp="1"/>
          </p:cNvSpPr>
          <p:nvPr>
            <p:ph idx="1"/>
          </p:nvPr>
        </p:nvSpPr>
        <p:spPr>
          <a:xfrm>
            <a:off x="0" y="3286124"/>
            <a:ext cx="8643938" cy="4525963"/>
          </a:xfrm>
        </p:spPr>
        <p:txBody>
          <a:bodyPr/>
          <a:lstStyle/>
          <a:p>
            <a:endParaRPr lang="vi-VN" sz="1600" dirty="0" smtClean="0"/>
          </a:p>
          <a:p>
            <a:pPr>
              <a:buFont typeface="Arial" pitchFamily="34" charset="0"/>
              <a:buNone/>
            </a:pPr>
            <a:endParaRPr lang="sr-Latn-CS" sz="1600" dirty="0" smtClean="0"/>
          </a:p>
          <a:p>
            <a:pPr>
              <a:buFont typeface="Arial" pitchFamily="34" charset="0"/>
              <a:buNone/>
            </a:pPr>
            <a:endParaRPr lang="hr-HR" sz="1600" dirty="0" smtClean="0"/>
          </a:p>
          <a:p>
            <a:pPr>
              <a:buFont typeface="Arial" pitchFamily="34" charset="0"/>
              <a:buNone/>
            </a:pPr>
            <a:endParaRPr lang="sr-Latn-CS" sz="1600" dirty="0" smtClean="0"/>
          </a:p>
        </p:txBody>
      </p:sp>
      <p:sp>
        <p:nvSpPr>
          <p:cNvPr id="4" name="Rectangle 3"/>
          <p:cNvSpPr/>
          <p:nvPr/>
        </p:nvSpPr>
        <p:spPr>
          <a:xfrm>
            <a:off x="214313" y="1428750"/>
            <a:ext cx="8643937" cy="1714500"/>
          </a:xfrm>
          <a:prstGeom prst="rect">
            <a:avLst/>
          </a:prstGeom>
          <a:solidFill>
            <a:srgbClr val="25AFC9"/>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vi-VN" b="1" dirty="0"/>
              <a:t>Najveći program Europske unije u području neformalnog obrazovanja</a:t>
            </a:r>
            <a:r>
              <a:rPr lang="hr-HR" b="1" dirty="0"/>
              <a:t> koji  </a:t>
            </a:r>
            <a:r>
              <a:rPr lang="vi-VN" b="1" dirty="0"/>
              <a:t>je namijenjen: </a:t>
            </a:r>
            <a:endParaRPr lang="hr-HR" b="1" dirty="0"/>
          </a:p>
          <a:p>
            <a:pPr>
              <a:buFont typeface="Arial" pitchFamily="34" charset="0"/>
              <a:buChar char="•"/>
              <a:defRPr/>
            </a:pPr>
            <a:r>
              <a:rPr lang="hr-HR" dirty="0"/>
              <a:t> </a:t>
            </a:r>
            <a:r>
              <a:rPr lang="vi-VN" dirty="0"/>
              <a:t>mladima u dobi od 15 do 28 godina </a:t>
            </a:r>
            <a:r>
              <a:rPr lang="hr-HR" dirty="0"/>
              <a:t>(ili </a:t>
            </a:r>
            <a:r>
              <a:rPr lang="vi-VN" dirty="0"/>
              <a:t>od 13 do 30 godina)</a:t>
            </a:r>
          </a:p>
          <a:p>
            <a:pPr>
              <a:buFont typeface="Arial" pitchFamily="34" charset="0"/>
              <a:buChar char="•"/>
              <a:defRPr/>
            </a:pPr>
            <a:r>
              <a:rPr lang="hr-HR" dirty="0"/>
              <a:t> </a:t>
            </a:r>
            <a:r>
              <a:rPr lang="vi-VN" dirty="0"/>
              <a:t>organizacijama mladih </a:t>
            </a:r>
            <a:endParaRPr lang="hr-HR" dirty="0"/>
          </a:p>
          <a:p>
            <a:pPr>
              <a:buFont typeface="Arial" pitchFamily="34" charset="0"/>
              <a:buChar char="•"/>
              <a:defRPr/>
            </a:pPr>
            <a:r>
              <a:rPr lang="hr-HR" dirty="0"/>
              <a:t> </a:t>
            </a:r>
            <a:r>
              <a:rPr lang="vi-VN" dirty="0"/>
              <a:t>osobama koje rade s mladima </a:t>
            </a:r>
          </a:p>
        </p:txBody>
      </p:sp>
      <p:grpSp>
        <p:nvGrpSpPr>
          <p:cNvPr id="2" name="Group 5"/>
          <p:cNvGrpSpPr>
            <a:grpSpLocks/>
          </p:cNvGrpSpPr>
          <p:nvPr/>
        </p:nvGrpSpPr>
        <p:grpSpPr bwMode="auto">
          <a:xfrm>
            <a:off x="2928938" y="3857625"/>
            <a:ext cx="3357562" cy="2786063"/>
            <a:chOff x="1901825" y="2928938"/>
            <a:chExt cx="2312988" cy="1906253"/>
          </a:xfrm>
        </p:grpSpPr>
        <p:sp>
          <p:nvSpPr>
            <p:cNvPr id="7" name="Elipsasti oblačić 10"/>
            <p:cNvSpPr/>
            <p:nvPr/>
          </p:nvSpPr>
          <p:spPr>
            <a:xfrm>
              <a:off x="1901825" y="2928938"/>
              <a:ext cx="2312988" cy="1906253"/>
            </a:xfrm>
            <a:prstGeom prst="wedgeEllipseCallout">
              <a:avLst>
                <a:gd name="adj1" fmla="val -17697"/>
                <a:gd name="adj2" fmla="val -69143"/>
              </a:avLst>
            </a:prstGeom>
            <a:noFill/>
            <a:ln>
              <a:solidFill>
                <a:srgbClr val="9386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r-HR"/>
            </a:p>
          </p:txBody>
        </p:sp>
        <p:sp>
          <p:nvSpPr>
            <p:cNvPr id="4112" name="TekstniOkvir 15"/>
            <p:cNvSpPr txBox="1">
              <a:spLocks noChangeArrowheads="1"/>
            </p:cNvSpPr>
            <p:nvPr/>
          </p:nvSpPr>
          <p:spPr bwMode="auto">
            <a:xfrm>
              <a:off x="2295525" y="3222208"/>
              <a:ext cx="1870076" cy="1242594"/>
            </a:xfrm>
            <a:prstGeom prst="rect">
              <a:avLst/>
            </a:prstGeom>
            <a:noFill/>
            <a:ln w="9525">
              <a:noFill/>
              <a:miter lim="800000"/>
              <a:headEnd/>
              <a:tailEnd/>
            </a:ln>
          </p:spPr>
          <p:txBody>
            <a:bodyPr>
              <a:spAutoFit/>
            </a:bodyPr>
            <a:lstStyle/>
            <a:p>
              <a:r>
                <a:rPr lang="hr-HR" sz="1400" b="1">
                  <a:solidFill>
                    <a:srgbClr val="938678"/>
                  </a:solidFill>
                </a:rPr>
                <a:t>AKCIJE:</a:t>
              </a:r>
            </a:p>
            <a:p>
              <a:r>
                <a:rPr lang="hr-HR" sz="1400">
                  <a:solidFill>
                    <a:srgbClr val="938678"/>
                  </a:solidFill>
                </a:rPr>
                <a:t>1.1 - Razmjene mladih</a:t>
              </a:r>
            </a:p>
            <a:p>
              <a:r>
                <a:rPr lang="hr-HR" sz="1400">
                  <a:solidFill>
                    <a:srgbClr val="938678"/>
                  </a:solidFill>
                </a:rPr>
                <a:t>1.2 - Inicijative mladih</a:t>
              </a:r>
            </a:p>
            <a:p>
              <a:r>
                <a:rPr lang="hr-HR" sz="1400">
                  <a:solidFill>
                    <a:srgbClr val="938678"/>
                  </a:solidFill>
                </a:rPr>
                <a:t>1.3 - Demokratski projekti</a:t>
              </a:r>
            </a:p>
            <a:p>
              <a:r>
                <a:rPr lang="hr-HR" sz="1400">
                  <a:solidFill>
                    <a:srgbClr val="938678"/>
                  </a:solidFill>
                </a:rPr>
                <a:t>        mladih</a:t>
              </a:r>
            </a:p>
            <a:p>
              <a:r>
                <a:rPr lang="hr-HR" sz="1400">
                  <a:solidFill>
                    <a:srgbClr val="938678"/>
                  </a:solidFill>
                </a:rPr>
                <a:t> 2 -   EVS</a:t>
              </a:r>
            </a:p>
            <a:p>
              <a:r>
                <a:rPr lang="hr-HR" sz="1400">
                  <a:solidFill>
                    <a:srgbClr val="938678"/>
                  </a:solidFill>
                </a:rPr>
                <a:t>4.3 - Osposobljavanje i </a:t>
              </a:r>
            </a:p>
            <a:p>
              <a:r>
                <a:rPr lang="hr-HR" sz="1400">
                  <a:solidFill>
                    <a:srgbClr val="938678"/>
                  </a:solidFill>
                </a:rPr>
                <a:t>         umrežavanje </a:t>
              </a:r>
            </a:p>
          </p:txBody>
        </p:sp>
      </p:grpSp>
      <p:grpSp>
        <p:nvGrpSpPr>
          <p:cNvPr id="3" name="Group 22"/>
          <p:cNvGrpSpPr>
            <a:grpSpLocks/>
          </p:cNvGrpSpPr>
          <p:nvPr/>
        </p:nvGrpSpPr>
        <p:grpSpPr bwMode="auto">
          <a:xfrm>
            <a:off x="214313" y="3643313"/>
            <a:ext cx="2928937" cy="1000125"/>
            <a:chOff x="214283" y="3643321"/>
            <a:chExt cx="2928957" cy="1000125"/>
          </a:xfrm>
        </p:grpSpPr>
        <p:sp>
          <p:nvSpPr>
            <p:cNvPr id="13" name="Zaobljeni pravokutni oblačić 11"/>
            <p:cNvSpPr/>
            <p:nvPr/>
          </p:nvSpPr>
          <p:spPr>
            <a:xfrm>
              <a:off x="214283" y="3643321"/>
              <a:ext cx="2928957" cy="1000125"/>
            </a:xfrm>
            <a:prstGeom prst="wedgeRoundRectCallout">
              <a:avLst>
                <a:gd name="adj1" fmla="val -45565"/>
                <a:gd name="adj2" fmla="val -89332"/>
                <a:gd name="adj3" fmla="val 16667"/>
              </a:avLst>
            </a:prstGeom>
            <a:noFill/>
            <a:ln>
              <a:solidFill>
                <a:srgbClr val="DE6E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r-HR"/>
            </a:p>
          </p:txBody>
        </p:sp>
        <p:sp>
          <p:nvSpPr>
            <p:cNvPr id="4110" name="Pravokutnik 13"/>
            <p:cNvSpPr>
              <a:spLocks noChangeArrowheads="1"/>
            </p:cNvSpPr>
            <p:nvPr/>
          </p:nvSpPr>
          <p:spPr bwMode="auto">
            <a:xfrm>
              <a:off x="357158" y="3714752"/>
              <a:ext cx="2577482" cy="923330"/>
            </a:xfrm>
            <a:prstGeom prst="rect">
              <a:avLst/>
            </a:prstGeom>
            <a:noFill/>
            <a:ln w="9525">
              <a:noFill/>
              <a:miter lim="800000"/>
              <a:headEnd/>
              <a:tailEnd/>
            </a:ln>
          </p:spPr>
          <p:txBody>
            <a:bodyPr>
              <a:spAutoFit/>
            </a:bodyPr>
            <a:lstStyle/>
            <a:p>
              <a:r>
                <a:rPr lang="hr-HR">
                  <a:solidFill>
                    <a:srgbClr val="938678"/>
                  </a:solidFill>
                  <a:cs typeface="Arial" pitchFamily="34" charset="0"/>
                </a:rPr>
                <a:t>pruža </a:t>
              </a:r>
              <a:r>
                <a:rPr lang="hr-HR" b="1">
                  <a:solidFill>
                    <a:srgbClr val="938678"/>
                  </a:solidFill>
                  <a:cs typeface="Arial" pitchFamily="34" charset="0"/>
                </a:rPr>
                <a:t>financijsku potporu </a:t>
              </a:r>
              <a:r>
                <a:rPr lang="hr-HR">
                  <a:solidFill>
                    <a:srgbClr val="938678"/>
                  </a:solidFill>
                  <a:cs typeface="Arial" pitchFamily="34" charset="0"/>
                </a:rPr>
                <a:t>projektima za mlade</a:t>
              </a:r>
            </a:p>
          </p:txBody>
        </p:sp>
      </p:grpSp>
      <p:grpSp>
        <p:nvGrpSpPr>
          <p:cNvPr id="5" name="Group 23"/>
          <p:cNvGrpSpPr>
            <a:grpSpLocks/>
          </p:cNvGrpSpPr>
          <p:nvPr/>
        </p:nvGrpSpPr>
        <p:grpSpPr bwMode="auto">
          <a:xfrm>
            <a:off x="6572264" y="4121153"/>
            <a:ext cx="3071817" cy="2022489"/>
            <a:chOff x="5578626" y="4144120"/>
            <a:chExt cx="3351074" cy="2966320"/>
          </a:xfrm>
        </p:grpSpPr>
        <p:grpSp>
          <p:nvGrpSpPr>
            <p:cNvPr id="4105" name="Group 14"/>
            <p:cNvGrpSpPr>
              <a:grpSpLocks/>
            </p:cNvGrpSpPr>
            <p:nvPr/>
          </p:nvGrpSpPr>
          <p:grpSpPr bwMode="auto">
            <a:xfrm>
              <a:off x="5578626" y="4144120"/>
              <a:ext cx="3351074" cy="2547217"/>
              <a:chOff x="3506926" y="2929678"/>
              <a:chExt cx="3351074" cy="2547217"/>
            </a:xfrm>
          </p:grpSpPr>
          <p:sp>
            <p:nvSpPr>
              <p:cNvPr id="16" name="TekstniOkvir 16"/>
              <p:cNvSpPr txBox="1"/>
              <p:nvPr/>
            </p:nvSpPr>
            <p:spPr>
              <a:xfrm>
                <a:off x="4429990" y="2929678"/>
                <a:ext cx="2428010" cy="367877"/>
              </a:xfrm>
              <a:prstGeom prst="rect">
                <a:avLst/>
              </a:prstGeom>
              <a:noFill/>
            </p:spPr>
            <p:txBody>
              <a:bodyPr>
                <a:spAutoFit/>
              </a:bodyPr>
              <a:lstStyle/>
              <a:p>
                <a:pPr fontAlgn="auto">
                  <a:spcAft>
                    <a:spcPts val="0"/>
                  </a:spcAft>
                  <a:defRPr/>
                </a:pPr>
                <a:endParaRPr lang="hr-HR" dirty="0">
                  <a:solidFill>
                    <a:schemeClr val="tx1">
                      <a:lumMod val="75000"/>
                      <a:lumOff val="25000"/>
                    </a:schemeClr>
                  </a:solidFill>
                  <a:latin typeface="+mn-lt"/>
                  <a:cs typeface="Arial" pitchFamily="34" charset="0"/>
                </a:endParaRPr>
              </a:p>
            </p:txBody>
          </p:sp>
          <p:sp>
            <p:nvSpPr>
              <p:cNvPr id="17" name="Pravokutni oblačić 12"/>
              <p:cNvSpPr/>
              <p:nvPr/>
            </p:nvSpPr>
            <p:spPr>
              <a:xfrm>
                <a:off x="3506926" y="3067051"/>
                <a:ext cx="2571750" cy="2409844"/>
              </a:xfrm>
              <a:prstGeom prst="wedgeRectCallout">
                <a:avLst>
                  <a:gd name="adj1" fmla="val 4687"/>
                  <a:gd name="adj2" fmla="val -110955"/>
                </a:avLst>
              </a:prstGeom>
              <a:noFill/>
              <a:ln>
                <a:solidFill>
                  <a:srgbClr val="2FB1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r-HR"/>
              </a:p>
            </p:txBody>
          </p:sp>
        </p:grpSp>
        <p:sp>
          <p:nvSpPr>
            <p:cNvPr id="4106" name="TextBox 20"/>
            <p:cNvSpPr txBox="1">
              <a:spLocks noChangeArrowheads="1"/>
            </p:cNvSpPr>
            <p:nvPr/>
          </p:nvSpPr>
          <p:spPr bwMode="auto">
            <a:xfrm>
              <a:off x="5578626" y="4537427"/>
              <a:ext cx="2500330" cy="2573013"/>
            </a:xfrm>
            <a:prstGeom prst="rect">
              <a:avLst/>
            </a:prstGeom>
            <a:noFill/>
            <a:ln w="9525">
              <a:noFill/>
              <a:miter lim="800000"/>
              <a:headEnd/>
              <a:tailEnd/>
            </a:ln>
          </p:spPr>
          <p:txBody>
            <a:bodyPr wrap="square">
              <a:spAutoFit/>
            </a:bodyPr>
            <a:lstStyle/>
            <a:p>
              <a:r>
                <a:rPr lang="hr-HR" dirty="0" smtClean="0">
                  <a:solidFill>
                    <a:srgbClr val="DE6E46"/>
                  </a:solidFill>
                </a:rPr>
                <a:t>PRIJAVE AMPEU:</a:t>
              </a:r>
            </a:p>
            <a:p>
              <a:endParaRPr lang="hr-HR" dirty="0" smtClean="0">
                <a:solidFill>
                  <a:srgbClr val="DE6E46"/>
                </a:solidFill>
              </a:endParaRPr>
            </a:p>
            <a:p>
              <a:pPr marL="342900" indent="-342900"/>
              <a:r>
                <a:rPr lang="hr-HR" dirty="0" smtClean="0">
                  <a:solidFill>
                    <a:srgbClr val="DE6E46"/>
                  </a:solidFill>
                </a:rPr>
                <a:t>1. veljače 2010.</a:t>
              </a:r>
            </a:p>
            <a:p>
              <a:pPr marL="342900" indent="-342900"/>
              <a:r>
                <a:rPr lang="hr-HR" dirty="0" smtClean="0">
                  <a:solidFill>
                    <a:srgbClr val="DE6E46"/>
                  </a:solidFill>
                </a:rPr>
                <a:t>1. travnja 2010.</a:t>
              </a:r>
            </a:p>
            <a:p>
              <a:pPr marL="342900" indent="-342900"/>
              <a:r>
                <a:rPr lang="hr-HR" dirty="0" smtClean="0">
                  <a:solidFill>
                    <a:srgbClr val="DE6E46"/>
                  </a:solidFill>
                </a:rPr>
                <a:t>1. lipnja 2010.</a:t>
              </a:r>
            </a:p>
            <a:p>
              <a:endParaRPr lang="hr-HR" dirty="0">
                <a:solidFill>
                  <a:srgbClr val="DE6E46"/>
                </a:solidFill>
              </a:endParaRPr>
            </a:p>
          </p:txBody>
        </p:sp>
      </p:gr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1+#ppt_w/2"/>
                                          </p:val>
                                        </p:tav>
                                        <p:tav tm="100000">
                                          <p:val>
                                            <p:strVal val="#ppt_x"/>
                                          </p:val>
                                        </p:tav>
                                      </p:tavLst>
                                    </p:anim>
                                    <p:anim calcmode="lin" valueType="num">
                                      <p:cBhvr additive="base">
                                        <p:cTn id="27"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zaglavlje"/>
          <p:cNvPicPr>
            <a:picLocks noChangeAspect="1" noChangeArrowheads="1"/>
          </p:cNvPicPr>
          <p:nvPr/>
        </p:nvPicPr>
        <p:blipFill>
          <a:blip r:embed="rId2"/>
          <a:srcRect/>
          <a:stretch>
            <a:fillRect/>
          </a:stretch>
        </p:blipFill>
        <p:spPr bwMode="auto">
          <a:xfrm>
            <a:off x="142875" y="142875"/>
            <a:ext cx="8839200" cy="974725"/>
          </a:xfrm>
          <a:prstGeom prst="rect">
            <a:avLst/>
          </a:prstGeom>
          <a:noFill/>
          <a:ln w="9525">
            <a:noFill/>
            <a:miter lim="800000"/>
            <a:headEnd/>
            <a:tailEnd/>
          </a:ln>
        </p:spPr>
      </p:pic>
      <p:sp>
        <p:nvSpPr>
          <p:cNvPr id="2" name="Title 1"/>
          <p:cNvSpPr>
            <a:spLocks noGrp="1"/>
          </p:cNvSpPr>
          <p:nvPr>
            <p:ph type="title"/>
          </p:nvPr>
        </p:nvSpPr>
        <p:spPr>
          <a:xfrm>
            <a:off x="2428875" y="142875"/>
            <a:ext cx="6715125" cy="857250"/>
          </a:xfrm>
        </p:spPr>
        <p:txBody>
          <a:bodyPr/>
          <a:lstStyle/>
          <a:p>
            <a:r>
              <a:rPr lang="hr-HR" sz="2400" dirty="0" smtClean="0">
                <a:solidFill>
                  <a:srgbClr val="DE6E46"/>
                </a:solidFill>
              </a:rPr>
              <a:t/>
            </a:r>
            <a:br>
              <a:rPr lang="hr-HR" sz="2400" dirty="0" smtClean="0">
                <a:solidFill>
                  <a:srgbClr val="DE6E46"/>
                </a:solidFill>
              </a:rPr>
            </a:br>
            <a:r>
              <a:rPr lang="hr-HR" sz="2800" dirty="0" smtClean="0">
                <a:solidFill>
                  <a:srgbClr val="2FB1CC"/>
                </a:solidFill>
              </a:rPr>
              <a:t>Ciljevi i prioriteti programa Mladi na djelu </a:t>
            </a:r>
          </a:p>
        </p:txBody>
      </p:sp>
      <p:sp>
        <p:nvSpPr>
          <p:cNvPr id="6" name="Pravokutnik 7"/>
          <p:cNvSpPr>
            <a:spLocks noChangeArrowheads="1"/>
          </p:cNvSpPr>
          <p:nvPr/>
        </p:nvSpPr>
        <p:spPr bwMode="auto">
          <a:xfrm>
            <a:off x="461963" y="1428750"/>
            <a:ext cx="3395662" cy="3478213"/>
          </a:xfrm>
          <a:prstGeom prst="rect">
            <a:avLst/>
          </a:prstGeom>
          <a:noFill/>
          <a:ln w="9525">
            <a:noFill/>
            <a:miter lim="800000"/>
            <a:headEnd/>
            <a:tailEnd/>
          </a:ln>
        </p:spPr>
        <p:txBody>
          <a:bodyPr>
            <a:spAutoFit/>
          </a:bodyPr>
          <a:lstStyle/>
          <a:p>
            <a:pPr>
              <a:defRPr/>
            </a:pPr>
            <a:endParaRPr lang="hr-HR" sz="1600" b="1" dirty="0">
              <a:solidFill>
                <a:schemeClr val="bg1"/>
              </a:solidFill>
              <a:latin typeface="Calibri" pitchFamily="34" charset="0"/>
            </a:endParaRPr>
          </a:p>
          <a:p>
            <a:pPr>
              <a:defRPr/>
            </a:pPr>
            <a:r>
              <a:rPr lang="hr-HR" sz="1400" dirty="0">
                <a:solidFill>
                  <a:schemeClr val="bg1"/>
                </a:solidFill>
                <a:latin typeface="+mj-lt"/>
              </a:rPr>
              <a:t>- </a:t>
            </a:r>
            <a:r>
              <a:rPr lang="vi-VN" sz="1400" dirty="0">
                <a:solidFill>
                  <a:schemeClr val="bg1"/>
                </a:solidFill>
                <a:latin typeface="+mj-lt"/>
              </a:rPr>
              <a:t>promicanj</a:t>
            </a:r>
            <a:r>
              <a:rPr lang="hr-HR" sz="1400" dirty="0">
                <a:solidFill>
                  <a:schemeClr val="bg1"/>
                </a:solidFill>
                <a:latin typeface="+mj-lt"/>
              </a:rPr>
              <a:t>e aktivnog građanstva mladih </a:t>
            </a:r>
          </a:p>
          <a:p>
            <a:pPr>
              <a:defRPr/>
            </a:pPr>
            <a:endParaRPr lang="hr-HR" sz="1400" dirty="0">
              <a:solidFill>
                <a:schemeClr val="bg1"/>
              </a:solidFill>
              <a:latin typeface="+mj-lt"/>
            </a:endParaRPr>
          </a:p>
          <a:p>
            <a:pPr>
              <a:defRPr/>
            </a:pPr>
            <a:r>
              <a:rPr lang="hr-HR" sz="1400" dirty="0">
                <a:solidFill>
                  <a:schemeClr val="bg1"/>
                </a:solidFill>
                <a:latin typeface="+mj-lt"/>
              </a:rPr>
              <a:t>-  razvijanje solidarnosti i promicanje  </a:t>
            </a:r>
          </a:p>
          <a:p>
            <a:pPr>
              <a:defRPr/>
            </a:pPr>
            <a:r>
              <a:rPr lang="hr-HR" sz="1400" dirty="0">
                <a:solidFill>
                  <a:schemeClr val="bg1"/>
                </a:solidFill>
                <a:latin typeface="+mj-lt"/>
              </a:rPr>
              <a:t>   tolerancije među mladima</a:t>
            </a:r>
          </a:p>
          <a:p>
            <a:pPr>
              <a:defRPr/>
            </a:pPr>
            <a:endParaRPr lang="hr-HR" sz="1400" dirty="0">
              <a:solidFill>
                <a:schemeClr val="bg1"/>
              </a:solidFill>
              <a:latin typeface="+mj-lt"/>
            </a:endParaRPr>
          </a:p>
          <a:p>
            <a:pPr>
              <a:buFontTx/>
              <a:buChar char="-"/>
              <a:defRPr/>
            </a:pPr>
            <a:r>
              <a:rPr lang="hr-HR" sz="1400" dirty="0">
                <a:solidFill>
                  <a:schemeClr val="bg1"/>
                </a:solidFill>
                <a:latin typeface="+mj-lt"/>
              </a:rPr>
              <a:t>  poticanje uzajamnog razumijevanja  </a:t>
            </a:r>
          </a:p>
          <a:p>
            <a:pPr>
              <a:defRPr/>
            </a:pPr>
            <a:r>
              <a:rPr lang="hr-HR" sz="1400" dirty="0">
                <a:solidFill>
                  <a:schemeClr val="bg1"/>
                </a:solidFill>
                <a:latin typeface="+mj-lt"/>
              </a:rPr>
              <a:t>   među mladima iz različitih zemalja</a:t>
            </a:r>
          </a:p>
          <a:p>
            <a:pPr>
              <a:defRPr/>
            </a:pPr>
            <a:endParaRPr lang="hr-HR" sz="1400" dirty="0">
              <a:solidFill>
                <a:schemeClr val="bg1"/>
              </a:solidFill>
              <a:latin typeface="+mj-lt"/>
            </a:endParaRPr>
          </a:p>
          <a:p>
            <a:pPr>
              <a:defRPr/>
            </a:pPr>
            <a:r>
              <a:rPr lang="hr-HR" sz="1400" dirty="0">
                <a:solidFill>
                  <a:schemeClr val="bg1"/>
                </a:solidFill>
                <a:latin typeface="+mj-lt"/>
              </a:rPr>
              <a:t>-  razvijanje kvalitetnih sustava potpore </a:t>
            </a:r>
          </a:p>
          <a:p>
            <a:pPr>
              <a:defRPr/>
            </a:pPr>
            <a:r>
              <a:rPr lang="hr-HR" sz="1400" dirty="0">
                <a:solidFill>
                  <a:schemeClr val="bg1"/>
                </a:solidFill>
                <a:latin typeface="+mj-lt"/>
              </a:rPr>
              <a:t>   aktivnostima i organizacijama mladih</a:t>
            </a:r>
          </a:p>
          <a:p>
            <a:pPr>
              <a:defRPr/>
            </a:pPr>
            <a:endParaRPr lang="hr-HR" sz="1600" dirty="0">
              <a:solidFill>
                <a:schemeClr val="bg1"/>
              </a:solidFill>
              <a:latin typeface="+mj-lt"/>
            </a:endParaRPr>
          </a:p>
          <a:p>
            <a:pPr>
              <a:buFontTx/>
              <a:buChar char="-"/>
              <a:defRPr/>
            </a:pPr>
            <a:r>
              <a:rPr lang="hr-HR" sz="1600" dirty="0">
                <a:solidFill>
                  <a:schemeClr val="bg1"/>
                </a:solidFill>
                <a:latin typeface="+mj-lt"/>
              </a:rPr>
              <a:t>  </a:t>
            </a:r>
            <a:r>
              <a:rPr lang="hr-HR" sz="1400" dirty="0">
                <a:solidFill>
                  <a:schemeClr val="bg1"/>
                </a:solidFill>
                <a:latin typeface="+mj-lt"/>
              </a:rPr>
              <a:t>promicanje europske suradnje u sektoru</a:t>
            </a:r>
          </a:p>
          <a:p>
            <a:pPr>
              <a:defRPr/>
            </a:pPr>
            <a:r>
              <a:rPr lang="hr-HR" sz="1400" dirty="0">
                <a:solidFill>
                  <a:schemeClr val="bg1"/>
                </a:solidFill>
                <a:latin typeface="+mj-lt"/>
              </a:rPr>
              <a:t>   mladih</a:t>
            </a:r>
          </a:p>
        </p:txBody>
      </p:sp>
      <p:pic>
        <p:nvPicPr>
          <p:cNvPr id="8" name="Picture 4" descr="sivi balon"/>
          <p:cNvPicPr>
            <a:picLocks noChangeAspect="1" noChangeArrowheads="1"/>
          </p:cNvPicPr>
          <p:nvPr/>
        </p:nvPicPr>
        <p:blipFill>
          <a:blip r:embed="rId3"/>
          <a:srcRect/>
          <a:stretch>
            <a:fillRect/>
          </a:stretch>
        </p:blipFill>
        <p:spPr bwMode="auto">
          <a:xfrm>
            <a:off x="295275" y="1643063"/>
            <a:ext cx="3786188" cy="4643437"/>
          </a:xfrm>
          <a:prstGeom prst="rect">
            <a:avLst/>
          </a:prstGeom>
          <a:solidFill>
            <a:srgbClr val="938678"/>
          </a:solidFill>
          <a:ln w="9525">
            <a:noFill/>
            <a:miter lim="800000"/>
            <a:headEnd/>
            <a:tailEnd/>
          </a:ln>
        </p:spPr>
      </p:pic>
      <p:sp>
        <p:nvSpPr>
          <p:cNvPr id="9" name="Pravokutnik 7"/>
          <p:cNvSpPr>
            <a:spLocks noChangeArrowheads="1"/>
          </p:cNvSpPr>
          <p:nvPr/>
        </p:nvSpPr>
        <p:spPr bwMode="auto">
          <a:xfrm>
            <a:off x="571500" y="1481138"/>
            <a:ext cx="3395663" cy="3662362"/>
          </a:xfrm>
          <a:prstGeom prst="rect">
            <a:avLst/>
          </a:prstGeom>
          <a:noFill/>
          <a:ln w="9525">
            <a:noFill/>
            <a:miter lim="800000"/>
            <a:headEnd/>
            <a:tailEnd/>
          </a:ln>
        </p:spPr>
        <p:txBody>
          <a:bodyPr>
            <a:spAutoFit/>
          </a:bodyPr>
          <a:lstStyle/>
          <a:p>
            <a:pPr>
              <a:defRPr/>
            </a:pPr>
            <a:endParaRPr lang="hr-HR" sz="1600" b="1" dirty="0">
              <a:solidFill>
                <a:schemeClr val="bg1"/>
              </a:solidFill>
              <a:latin typeface="Calibri" pitchFamily="34" charset="0"/>
            </a:endParaRPr>
          </a:p>
          <a:p>
            <a:pPr algn="ctr">
              <a:lnSpc>
                <a:spcPct val="150000"/>
              </a:lnSpc>
              <a:defRPr/>
            </a:pPr>
            <a:r>
              <a:rPr lang="hr-HR" sz="1600" b="1" dirty="0">
                <a:solidFill>
                  <a:schemeClr val="bg1"/>
                </a:solidFill>
                <a:latin typeface="+mj-lt"/>
              </a:rPr>
              <a:t>Ciljevi:</a:t>
            </a:r>
            <a:endParaRPr lang="hr-HR" sz="1600" dirty="0">
              <a:solidFill>
                <a:schemeClr val="bg1"/>
              </a:solidFill>
              <a:latin typeface="+mj-lt"/>
            </a:endParaRPr>
          </a:p>
          <a:p>
            <a:pPr>
              <a:lnSpc>
                <a:spcPct val="150000"/>
              </a:lnSpc>
              <a:buFont typeface="Arial" pitchFamily="34" charset="0"/>
              <a:buChar char="•"/>
              <a:defRPr/>
            </a:pPr>
            <a:r>
              <a:rPr lang="hr-HR" sz="1600" dirty="0">
                <a:solidFill>
                  <a:schemeClr val="bg1"/>
                </a:solidFill>
                <a:latin typeface="+mj-lt"/>
              </a:rPr>
              <a:t>   aktivno građanstvo</a:t>
            </a:r>
          </a:p>
          <a:p>
            <a:pPr>
              <a:lnSpc>
                <a:spcPct val="150000"/>
              </a:lnSpc>
              <a:buFont typeface="Arial" pitchFamily="34" charset="0"/>
              <a:buChar char="•"/>
              <a:defRPr/>
            </a:pPr>
            <a:r>
              <a:rPr lang="hr-HR" sz="1600" dirty="0">
                <a:solidFill>
                  <a:schemeClr val="bg1"/>
                </a:solidFill>
                <a:latin typeface="+mj-lt"/>
              </a:rPr>
              <a:t>   solidarnost i toleranciju</a:t>
            </a:r>
          </a:p>
          <a:p>
            <a:pPr>
              <a:lnSpc>
                <a:spcPct val="150000"/>
              </a:lnSpc>
              <a:buFont typeface="Arial" pitchFamily="34" charset="0"/>
              <a:buChar char="•"/>
              <a:defRPr/>
            </a:pPr>
            <a:r>
              <a:rPr lang="hr-HR" sz="1600" dirty="0">
                <a:solidFill>
                  <a:schemeClr val="bg1"/>
                </a:solidFill>
                <a:latin typeface="+mj-lt"/>
              </a:rPr>
              <a:t>   uzajamna razumijevanja među</a:t>
            </a:r>
          </a:p>
          <a:p>
            <a:pPr>
              <a:lnSpc>
                <a:spcPct val="150000"/>
              </a:lnSpc>
              <a:defRPr/>
            </a:pPr>
            <a:r>
              <a:rPr lang="hr-HR" sz="1600" dirty="0">
                <a:solidFill>
                  <a:schemeClr val="bg1"/>
                </a:solidFill>
                <a:latin typeface="+mj-lt"/>
              </a:rPr>
              <a:t>    mladima iz različitih zemalja</a:t>
            </a:r>
          </a:p>
          <a:p>
            <a:pPr>
              <a:lnSpc>
                <a:spcPct val="150000"/>
              </a:lnSpc>
              <a:buFont typeface="Arial" pitchFamily="34" charset="0"/>
              <a:buChar char="•"/>
              <a:defRPr/>
            </a:pPr>
            <a:r>
              <a:rPr lang="hr-HR" sz="1600" dirty="0">
                <a:solidFill>
                  <a:schemeClr val="bg1"/>
                </a:solidFill>
                <a:latin typeface="+mj-lt"/>
              </a:rPr>
              <a:t>   razvijanje kvalitetnih sustava </a:t>
            </a:r>
          </a:p>
          <a:p>
            <a:pPr>
              <a:lnSpc>
                <a:spcPct val="150000"/>
              </a:lnSpc>
              <a:defRPr/>
            </a:pPr>
            <a:r>
              <a:rPr lang="hr-HR" sz="1600" dirty="0">
                <a:solidFill>
                  <a:schemeClr val="bg1"/>
                </a:solidFill>
                <a:latin typeface="+mj-lt"/>
              </a:rPr>
              <a:t>    potpore aktivnostima  i </a:t>
            </a:r>
          </a:p>
          <a:p>
            <a:pPr>
              <a:lnSpc>
                <a:spcPct val="150000"/>
              </a:lnSpc>
              <a:defRPr/>
            </a:pPr>
            <a:r>
              <a:rPr lang="hr-HR" sz="1600" dirty="0">
                <a:solidFill>
                  <a:schemeClr val="bg1"/>
                </a:solidFill>
                <a:latin typeface="+mj-lt"/>
              </a:rPr>
              <a:t>    organizacijama mladih</a:t>
            </a:r>
          </a:p>
          <a:p>
            <a:pPr>
              <a:lnSpc>
                <a:spcPct val="150000"/>
              </a:lnSpc>
              <a:buFont typeface="Arial" pitchFamily="34" charset="0"/>
              <a:buChar char="•"/>
              <a:defRPr/>
            </a:pPr>
            <a:r>
              <a:rPr lang="hr-HR" sz="1600" dirty="0">
                <a:solidFill>
                  <a:schemeClr val="bg1"/>
                </a:solidFill>
                <a:latin typeface="+mj-lt"/>
              </a:rPr>
              <a:t>   europsku suradnju</a:t>
            </a:r>
          </a:p>
        </p:txBody>
      </p:sp>
      <p:pic>
        <p:nvPicPr>
          <p:cNvPr id="10" name="Picture 6" descr="narandzasti balon"/>
          <p:cNvPicPr>
            <a:picLocks noChangeAspect="1" noChangeArrowheads="1"/>
          </p:cNvPicPr>
          <p:nvPr/>
        </p:nvPicPr>
        <p:blipFill>
          <a:blip r:embed="rId4"/>
          <a:srcRect/>
          <a:stretch>
            <a:fillRect/>
          </a:stretch>
        </p:blipFill>
        <p:spPr bwMode="auto">
          <a:xfrm>
            <a:off x="4143375" y="1214438"/>
            <a:ext cx="4348163" cy="4357687"/>
          </a:xfrm>
          <a:prstGeom prst="rect">
            <a:avLst/>
          </a:prstGeom>
          <a:solidFill>
            <a:srgbClr val="DE6E46"/>
          </a:solidFill>
          <a:ln w="9525">
            <a:noFill/>
            <a:miter lim="800000"/>
            <a:headEnd/>
            <a:tailEnd/>
          </a:ln>
        </p:spPr>
      </p:pic>
      <p:sp>
        <p:nvSpPr>
          <p:cNvPr id="5128" name="Pravokutnik 4"/>
          <p:cNvSpPr>
            <a:spLocks noChangeArrowheads="1"/>
          </p:cNvSpPr>
          <p:nvPr/>
        </p:nvSpPr>
        <p:spPr bwMode="auto">
          <a:xfrm>
            <a:off x="5072063" y="1360488"/>
            <a:ext cx="2643187" cy="3140075"/>
          </a:xfrm>
          <a:prstGeom prst="rect">
            <a:avLst/>
          </a:prstGeom>
          <a:noFill/>
          <a:ln w="9525">
            <a:noFill/>
            <a:miter lim="800000"/>
            <a:headEnd/>
            <a:tailEnd/>
          </a:ln>
        </p:spPr>
        <p:txBody>
          <a:bodyPr>
            <a:spAutoFit/>
          </a:bodyPr>
          <a:lstStyle/>
          <a:p>
            <a:pPr>
              <a:buFont typeface="Arial" pitchFamily="34" charset="0"/>
              <a:buChar char="•"/>
            </a:pPr>
            <a:endParaRPr lang="hr-HR" b="1" dirty="0">
              <a:solidFill>
                <a:schemeClr val="bg1"/>
              </a:solidFill>
            </a:endParaRPr>
          </a:p>
          <a:p>
            <a:pPr algn="ctr"/>
            <a:r>
              <a:rPr lang="hr-HR" b="1" dirty="0">
                <a:solidFill>
                  <a:schemeClr val="bg1"/>
                </a:solidFill>
              </a:rPr>
              <a:t>Stalni prioriteti</a:t>
            </a:r>
            <a:r>
              <a:rPr lang="hr-HR" dirty="0">
                <a:solidFill>
                  <a:schemeClr val="bg1"/>
                </a:solidFill>
              </a:rPr>
              <a:t>:</a:t>
            </a:r>
          </a:p>
          <a:p>
            <a:pPr algn="ctr"/>
            <a:endParaRPr lang="hr-HR" dirty="0">
              <a:solidFill>
                <a:schemeClr val="bg1"/>
              </a:solidFill>
            </a:endParaRPr>
          </a:p>
          <a:p>
            <a:pPr>
              <a:buFont typeface="Arial" pitchFamily="34" charset="0"/>
              <a:buChar char="•"/>
            </a:pPr>
            <a:r>
              <a:rPr lang="hr-HR" sz="1600" dirty="0">
                <a:solidFill>
                  <a:schemeClr val="bg1"/>
                </a:solidFill>
              </a:rPr>
              <a:t>   europsko građanstvo</a:t>
            </a:r>
          </a:p>
          <a:p>
            <a:pPr>
              <a:buFont typeface="Arial" pitchFamily="34" charset="0"/>
              <a:buChar char="•"/>
            </a:pPr>
            <a:endParaRPr lang="hr-HR" sz="1600" dirty="0">
              <a:solidFill>
                <a:schemeClr val="bg1"/>
              </a:solidFill>
            </a:endParaRPr>
          </a:p>
          <a:p>
            <a:pPr>
              <a:buFont typeface="Arial" pitchFamily="34" charset="0"/>
              <a:buChar char="•"/>
            </a:pPr>
            <a:r>
              <a:rPr lang="hr-HR" sz="1600" dirty="0">
                <a:solidFill>
                  <a:schemeClr val="bg1"/>
                </a:solidFill>
              </a:rPr>
              <a:t>  aktivno sudjelovanje </a:t>
            </a:r>
          </a:p>
          <a:p>
            <a:r>
              <a:rPr lang="hr-HR" sz="1600" dirty="0">
                <a:solidFill>
                  <a:schemeClr val="bg1"/>
                </a:solidFill>
              </a:rPr>
              <a:t>   mladih u životu zajednice</a:t>
            </a:r>
          </a:p>
          <a:p>
            <a:pPr>
              <a:buFont typeface="Arial" pitchFamily="34" charset="0"/>
              <a:buChar char="•"/>
            </a:pPr>
            <a:endParaRPr lang="hr-HR" sz="1600" dirty="0">
              <a:solidFill>
                <a:schemeClr val="bg1"/>
              </a:solidFill>
            </a:endParaRPr>
          </a:p>
          <a:p>
            <a:pPr>
              <a:buFont typeface="Arial" pitchFamily="34" charset="0"/>
              <a:buChar char="•"/>
            </a:pPr>
            <a:r>
              <a:rPr lang="hr-HR" sz="1600" dirty="0">
                <a:solidFill>
                  <a:schemeClr val="bg1"/>
                </a:solidFill>
              </a:rPr>
              <a:t>  kulturnu različitost</a:t>
            </a:r>
          </a:p>
          <a:p>
            <a:pPr>
              <a:buFont typeface="Arial" pitchFamily="34" charset="0"/>
              <a:buChar char="•"/>
            </a:pPr>
            <a:endParaRPr lang="hr-HR" sz="1600" dirty="0">
              <a:solidFill>
                <a:schemeClr val="bg1"/>
              </a:solidFill>
            </a:endParaRPr>
          </a:p>
          <a:p>
            <a:pPr>
              <a:buFont typeface="Arial" pitchFamily="34" charset="0"/>
              <a:buChar char="•"/>
            </a:pPr>
            <a:r>
              <a:rPr lang="hr-HR" sz="1600" dirty="0">
                <a:solidFill>
                  <a:schemeClr val="bg1"/>
                </a:solidFill>
              </a:rPr>
              <a:t>   uključivanje mladih s </a:t>
            </a:r>
          </a:p>
          <a:p>
            <a:r>
              <a:rPr lang="hr-HR" sz="1600" dirty="0">
                <a:solidFill>
                  <a:schemeClr val="bg1"/>
                </a:solidFill>
              </a:rPr>
              <a:t>    manje mogućnosti</a:t>
            </a:r>
          </a:p>
        </p:txBody>
      </p:sp>
      <p:sp>
        <p:nvSpPr>
          <p:cNvPr id="3" name="Pravokutnik 12"/>
          <p:cNvSpPr>
            <a:spLocks noChangeArrowheads="1"/>
          </p:cNvSpPr>
          <p:nvPr/>
        </p:nvSpPr>
        <p:spPr bwMode="auto">
          <a:xfrm>
            <a:off x="5715000" y="5357813"/>
            <a:ext cx="3143250" cy="1200150"/>
          </a:xfrm>
          <a:prstGeom prst="rect">
            <a:avLst/>
          </a:prstGeom>
          <a:noFill/>
          <a:ln w="9525">
            <a:noFill/>
            <a:miter lim="800000"/>
            <a:headEnd/>
            <a:tailEnd/>
          </a:ln>
        </p:spPr>
        <p:txBody>
          <a:bodyPr>
            <a:spAutoFit/>
          </a:bodyPr>
          <a:lstStyle/>
          <a:p>
            <a:pPr marL="457200" indent="-457200">
              <a:lnSpc>
                <a:spcPct val="70000"/>
              </a:lnSpc>
            </a:pPr>
            <a:r>
              <a:rPr lang="hr-HR" sz="1600">
                <a:solidFill>
                  <a:srgbClr val="938678"/>
                </a:solidFill>
              </a:rPr>
              <a:t>2009. Europska godina   </a:t>
            </a:r>
          </a:p>
          <a:p>
            <a:pPr marL="457200" indent="-457200">
              <a:lnSpc>
                <a:spcPct val="70000"/>
              </a:lnSpc>
            </a:pPr>
            <a:r>
              <a:rPr lang="hr-HR" sz="1600">
                <a:solidFill>
                  <a:srgbClr val="938678"/>
                </a:solidFill>
              </a:rPr>
              <a:t>          kreativnosti i inovacije</a:t>
            </a:r>
          </a:p>
          <a:p>
            <a:pPr marL="457200" indent="-457200">
              <a:lnSpc>
                <a:spcPct val="70000"/>
              </a:lnSpc>
            </a:pPr>
            <a:endParaRPr lang="hr-HR" sz="1600">
              <a:solidFill>
                <a:schemeClr val="bg2"/>
              </a:solidFill>
            </a:endParaRPr>
          </a:p>
          <a:p>
            <a:pPr marL="457200" indent="-457200">
              <a:lnSpc>
                <a:spcPct val="80000"/>
              </a:lnSpc>
              <a:buFontTx/>
              <a:buAutoNum type="arabicPeriod" startAt="2010"/>
            </a:pPr>
            <a:r>
              <a:rPr lang="hr-HR" sz="1600" b="1">
                <a:solidFill>
                  <a:srgbClr val="2FB1CC"/>
                </a:solidFill>
              </a:rPr>
              <a:t> Europska godina borbe</a:t>
            </a:r>
          </a:p>
          <a:p>
            <a:pPr marL="457200" indent="-457200">
              <a:lnSpc>
                <a:spcPct val="80000"/>
              </a:lnSpc>
            </a:pPr>
            <a:r>
              <a:rPr lang="hr-HR" sz="1600" b="1">
                <a:solidFill>
                  <a:srgbClr val="2FB1CC"/>
                </a:solidFill>
              </a:rPr>
              <a:t>          protiv siromaštva i    </a:t>
            </a:r>
          </a:p>
          <a:p>
            <a:pPr marL="457200" indent="-457200">
              <a:lnSpc>
                <a:spcPct val="80000"/>
              </a:lnSpc>
            </a:pPr>
            <a:r>
              <a:rPr lang="hr-HR" sz="1600" b="1">
                <a:solidFill>
                  <a:srgbClr val="2FB1CC"/>
                </a:solidFill>
              </a:rPr>
              <a:t>          društvene isključenosti</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 presetClass="entr" presetSubtype="16" fill="hold" grpId="0" nodeType="after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box(in)">
                                      <p:cBhvr>
                                        <p:cTn id="21" dur="500"/>
                                        <p:tgtEl>
                                          <p:spTgt spid="3">
                                            <p:txEl>
                                              <p:pRg st="0" end="0"/>
                                            </p:txEl>
                                          </p:spTgt>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box(in)">
                                      <p:cBhvr>
                                        <p:cTn id="24" dur="500"/>
                                        <p:tgtEl>
                                          <p:spTgt spid="3">
                                            <p:txEl>
                                              <p:pRg st="1" end="1"/>
                                            </p:txEl>
                                          </p:spTgt>
                                        </p:tgtEl>
                                      </p:cBhvr>
                                    </p:animEffect>
                                  </p:childTnLst>
                                </p:cTn>
                              </p:par>
                            </p:childTnLst>
                          </p:cTn>
                        </p:par>
                        <p:par>
                          <p:cTn id="25" fill="hold">
                            <p:stCondLst>
                              <p:cond delay="2000"/>
                            </p:stCondLst>
                            <p:childTnLst>
                              <p:par>
                                <p:cTn id="26" presetID="4" presetClass="entr" presetSubtype="16"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ox(in)">
                                      <p:cBhvr>
                                        <p:cTn id="28" dur="500"/>
                                        <p:tgtEl>
                                          <p:spTgt spid="3">
                                            <p:txEl>
                                              <p:pRg st="3" end="3"/>
                                            </p:txEl>
                                          </p:spTgt>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box(in)">
                                      <p:cBhvr>
                                        <p:cTn id="31" dur="500"/>
                                        <p:tgtEl>
                                          <p:spTgt spid="3">
                                            <p:txEl>
                                              <p:pRg st="4" end="4"/>
                                            </p:txEl>
                                          </p:spTgt>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box(in)">
                                      <p:cBhvr>
                                        <p:cTn id="3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7" descr="C:\Users\dpavicic\Desktop\slike - yia letak\Picture11.png"/>
          <p:cNvPicPr>
            <a:picLocks noChangeAspect="1" noChangeArrowheads="1"/>
          </p:cNvPicPr>
          <p:nvPr/>
        </p:nvPicPr>
        <p:blipFill>
          <a:blip r:embed="rId2"/>
          <a:srcRect/>
          <a:stretch>
            <a:fillRect/>
          </a:stretch>
        </p:blipFill>
        <p:spPr bwMode="auto">
          <a:xfrm>
            <a:off x="2214563" y="1785938"/>
            <a:ext cx="3967162" cy="3089275"/>
          </a:xfrm>
          <a:prstGeom prst="rect">
            <a:avLst/>
          </a:prstGeom>
          <a:noFill/>
          <a:ln w="9525">
            <a:noFill/>
            <a:miter lim="800000"/>
            <a:headEnd/>
            <a:tailEnd/>
          </a:ln>
        </p:spPr>
      </p:pic>
      <p:sp>
        <p:nvSpPr>
          <p:cNvPr id="6147" name="Text Box 1"/>
          <p:cNvSpPr txBox="1">
            <a:spLocks noChangeArrowheads="1"/>
          </p:cNvSpPr>
          <p:nvPr/>
        </p:nvSpPr>
        <p:spPr bwMode="auto">
          <a:xfrm>
            <a:off x="1071563" y="428625"/>
            <a:ext cx="6357937" cy="1214438"/>
          </a:xfrm>
          <a:prstGeom prst="rect">
            <a:avLst/>
          </a:prstGeom>
          <a:noFill/>
          <a:ln w="9525">
            <a:noFill/>
            <a:round/>
            <a:headEnd/>
            <a:tailEnd/>
          </a:ln>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r-HR" sz="2600">
                <a:solidFill>
                  <a:srgbClr val="2FB1CC"/>
                </a:solidFill>
              </a:rPr>
              <a:t>Akcija 4.3.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r-HR" sz="2600">
                <a:solidFill>
                  <a:srgbClr val="2FB1CC"/>
                </a:solidFill>
              </a:rPr>
              <a:t>OSPOSOBLJAVANJE I UMREŽAVANJE</a:t>
            </a:r>
          </a:p>
        </p:txBody>
      </p:sp>
      <p:pic>
        <p:nvPicPr>
          <p:cNvPr id="6148" name="Picture 7" descr="P:\7. Communication\7.8 Logos\YiA\Logo\logo mladi na djelu.jpg"/>
          <p:cNvPicPr>
            <a:picLocks noChangeAspect="1" noChangeArrowheads="1"/>
          </p:cNvPicPr>
          <p:nvPr/>
        </p:nvPicPr>
        <p:blipFill>
          <a:blip r:embed="rId3"/>
          <a:srcRect/>
          <a:stretch>
            <a:fillRect/>
          </a:stretch>
        </p:blipFill>
        <p:spPr bwMode="auto">
          <a:xfrm>
            <a:off x="5786438" y="6143625"/>
            <a:ext cx="1427162" cy="565150"/>
          </a:xfrm>
          <a:prstGeom prst="rect">
            <a:avLst/>
          </a:prstGeom>
          <a:noFill/>
          <a:ln w="9525">
            <a:noFill/>
            <a:miter lim="800000"/>
            <a:headEnd/>
            <a:tailEnd/>
          </a:ln>
        </p:spPr>
      </p:pic>
      <p:pic>
        <p:nvPicPr>
          <p:cNvPr id="6149" name="Picture 8" descr="P:\7. Communication\7.8 Logos\YiA\Logo\logo_mladi_hr.jpg"/>
          <p:cNvPicPr>
            <a:picLocks noChangeAspect="1" noChangeArrowheads="1"/>
          </p:cNvPicPr>
          <p:nvPr/>
        </p:nvPicPr>
        <p:blipFill>
          <a:blip r:embed="rId4"/>
          <a:srcRect/>
          <a:stretch>
            <a:fillRect/>
          </a:stretch>
        </p:blipFill>
        <p:spPr bwMode="auto">
          <a:xfrm>
            <a:off x="7358063" y="6170613"/>
            <a:ext cx="985837" cy="687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928688" y="2000250"/>
            <a:ext cx="7829550" cy="3829050"/>
          </a:xfrm>
        </p:spPr>
        <p:txBody>
          <a:bodyPr rtlCol="0">
            <a:normAutofit fontScale="92500"/>
          </a:bodyPr>
          <a:lstStyle/>
          <a:p>
            <a:pPr eaLnBrk="1" fontAlgn="auto" hangingPunct="1">
              <a:spcAft>
                <a:spcPts val="0"/>
              </a:spcAft>
              <a:buFont typeface="Arial" charset="0"/>
              <a:buNone/>
              <a:defRPr/>
            </a:pPr>
            <a:r>
              <a:rPr lang="hr-HR" dirty="0" smtClean="0"/>
              <a:t>Osposobljavanje svih aktivnih u radu s mladima</a:t>
            </a:r>
          </a:p>
          <a:p>
            <a:pPr eaLnBrk="1" fontAlgn="auto" hangingPunct="1">
              <a:spcAft>
                <a:spcPts val="0"/>
              </a:spcAft>
              <a:buFont typeface="Arial" charset="0"/>
              <a:buNone/>
              <a:defRPr/>
            </a:pPr>
            <a:r>
              <a:rPr lang="hr-HR" dirty="0" smtClean="0"/>
              <a:t>Razmjenu iskustava, znanja i dobre prakse</a:t>
            </a:r>
          </a:p>
          <a:p>
            <a:pPr marL="0" indent="0" eaLnBrk="1" fontAlgn="auto" hangingPunct="1">
              <a:spcAft>
                <a:spcPts val="0"/>
              </a:spcAft>
              <a:buFont typeface="Arial" charset="0"/>
              <a:buNone/>
              <a:defRPr/>
            </a:pPr>
            <a:r>
              <a:rPr lang="hr-HR" dirty="0" smtClean="0"/>
              <a:t>Organizaciju aktivnosti koje mogu dovesti do uspostavljanja kvalitetnih dugoročnih partnerstava i/ili projekata</a:t>
            </a:r>
          </a:p>
          <a:p>
            <a:pPr marL="0" indent="0" eaLnBrk="1" fontAlgn="auto" hangingPunct="1">
              <a:spcAft>
                <a:spcPts val="0"/>
              </a:spcAft>
              <a:buFont typeface="Arial" charset="0"/>
              <a:buNone/>
              <a:defRPr/>
            </a:pPr>
            <a:r>
              <a:rPr lang="hr-HR" dirty="0" smtClean="0"/>
              <a:t>Partnerstva i umrežavanje osoba koje rade s mladima</a:t>
            </a:r>
          </a:p>
        </p:txBody>
      </p:sp>
      <p:pic>
        <p:nvPicPr>
          <p:cNvPr id="7171" name="Picture 2" descr="zaglavlje"/>
          <p:cNvPicPr>
            <a:picLocks noChangeAspect="1" noChangeArrowheads="1"/>
          </p:cNvPicPr>
          <p:nvPr/>
        </p:nvPicPr>
        <p:blipFill>
          <a:blip r:embed="rId2"/>
          <a:srcRect/>
          <a:stretch>
            <a:fillRect/>
          </a:stretch>
        </p:blipFill>
        <p:spPr bwMode="auto">
          <a:xfrm>
            <a:off x="142875" y="142875"/>
            <a:ext cx="8839200" cy="974725"/>
          </a:xfrm>
          <a:prstGeom prst="rect">
            <a:avLst/>
          </a:prstGeom>
          <a:noFill/>
          <a:ln w="9525">
            <a:noFill/>
            <a:miter lim="800000"/>
            <a:headEnd/>
            <a:tailEnd/>
          </a:ln>
        </p:spPr>
      </p:pic>
      <p:sp>
        <p:nvSpPr>
          <p:cNvPr id="3074" name="Naslov 1"/>
          <p:cNvSpPr>
            <a:spLocks noGrp="1"/>
          </p:cNvSpPr>
          <p:nvPr>
            <p:ph type="title"/>
          </p:nvPr>
        </p:nvSpPr>
        <p:spPr>
          <a:xfrm>
            <a:off x="2271713" y="142875"/>
            <a:ext cx="7229475" cy="857250"/>
          </a:xfrm>
        </p:spPr>
        <p:txBody>
          <a:bodyPr/>
          <a:lstStyle/>
          <a:p>
            <a:pPr eaLnBrk="1" hangingPunct="1"/>
            <a:r>
              <a:rPr lang="hr-HR" sz="3200" smtClean="0">
                <a:solidFill>
                  <a:srgbClr val="2FB1CC"/>
                </a:solidFill>
              </a:rPr>
              <a:t>Što je osposobljavanje i umrežavanje?</a:t>
            </a:r>
          </a:p>
        </p:txBody>
      </p:sp>
      <p:grpSp>
        <p:nvGrpSpPr>
          <p:cNvPr id="2" name="Group 9"/>
          <p:cNvGrpSpPr>
            <a:grpSpLocks/>
          </p:cNvGrpSpPr>
          <p:nvPr/>
        </p:nvGrpSpPr>
        <p:grpSpPr bwMode="auto">
          <a:xfrm>
            <a:off x="500063" y="2143125"/>
            <a:ext cx="303212" cy="2860675"/>
            <a:chOff x="285720" y="2571744"/>
            <a:chExt cx="303688" cy="2860693"/>
          </a:xfrm>
        </p:grpSpPr>
        <p:pic>
          <p:nvPicPr>
            <p:cNvPr id="7174" name="Picture 10" descr="plavi balon"/>
            <p:cNvPicPr>
              <a:picLocks noChangeAspect="1" noChangeArrowheads="1"/>
            </p:cNvPicPr>
            <p:nvPr/>
          </p:nvPicPr>
          <p:blipFill>
            <a:blip r:embed="rId3"/>
            <a:srcRect/>
            <a:stretch>
              <a:fillRect/>
            </a:stretch>
          </p:blipFill>
          <p:spPr bwMode="auto">
            <a:xfrm>
              <a:off x="285720" y="2571744"/>
              <a:ext cx="303688" cy="288925"/>
            </a:xfrm>
            <a:prstGeom prst="rect">
              <a:avLst/>
            </a:prstGeom>
            <a:noFill/>
            <a:ln w="9525">
              <a:noFill/>
              <a:miter lim="800000"/>
              <a:headEnd/>
              <a:tailEnd/>
            </a:ln>
          </p:spPr>
        </p:pic>
        <p:pic>
          <p:nvPicPr>
            <p:cNvPr id="7175" name="Picture 10" descr="plavi balon"/>
            <p:cNvPicPr>
              <a:picLocks noChangeAspect="1" noChangeArrowheads="1"/>
            </p:cNvPicPr>
            <p:nvPr/>
          </p:nvPicPr>
          <p:blipFill>
            <a:blip r:embed="rId3"/>
            <a:srcRect/>
            <a:stretch>
              <a:fillRect/>
            </a:stretch>
          </p:blipFill>
          <p:spPr bwMode="auto">
            <a:xfrm>
              <a:off x="285720" y="3143248"/>
              <a:ext cx="303688" cy="288925"/>
            </a:xfrm>
            <a:prstGeom prst="rect">
              <a:avLst/>
            </a:prstGeom>
            <a:noFill/>
            <a:ln w="9525">
              <a:noFill/>
              <a:miter lim="800000"/>
              <a:headEnd/>
              <a:tailEnd/>
            </a:ln>
          </p:spPr>
        </p:pic>
        <p:pic>
          <p:nvPicPr>
            <p:cNvPr id="7176" name="Picture 10" descr="plavi balon"/>
            <p:cNvPicPr>
              <a:picLocks noChangeAspect="1" noChangeArrowheads="1"/>
            </p:cNvPicPr>
            <p:nvPr/>
          </p:nvPicPr>
          <p:blipFill>
            <a:blip r:embed="rId3"/>
            <a:srcRect/>
            <a:stretch>
              <a:fillRect/>
            </a:stretch>
          </p:blipFill>
          <p:spPr bwMode="auto">
            <a:xfrm>
              <a:off x="285720" y="3714752"/>
              <a:ext cx="303688" cy="288925"/>
            </a:xfrm>
            <a:prstGeom prst="rect">
              <a:avLst/>
            </a:prstGeom>
            <a:noFill/>
            <a:ln w="9525">
              <a:noFill/>
              <a:miter lim="800000"/>
              <a:headEnd/>
              <a:tailEnd/>
            </a:ln>
          </p:spPr>
        </p:pic>
        <p:pic>
          <p:nvPicPr>
            <p:cNvPr id="7177" name="Picture 10" descr="plavi balon"/>
            <p:cNvPicPr>
              <a:picLocks noChangeAspect="1" noChangeArrowheads="1"/>
            </p:cNvPicPr>
            <p:nvPr/>
          </p:nvPicPr>
          <p:blipFill>
            <a:blip r:embed="rId3"/>
            <a:srcRect/>
            <a:stretch>
              <a:fillRect/>
            </a:stretch>
          </p:blipFill>
          <p:spPr bwMode="auto">
            <a:xfrm>
              <a:off x="285720" y="5143512"/>
              <a:ext cx="303688" cy="288925"/>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500"/>
                                        <p:tgtEl>
                                          <p:spTgt spid="3074"/>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par>
                          <p:cTn id="11" fill="hold">
                            <p:stCondLst>
                              <p:cond delay="500"/>
                            </p:stCondLst>
                            <p:childTnLst>
                              <p:par>
                                <p:cTn id="12" presetID="4" presetClass="entr" presetSubtype="16"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ox(in)">
                                      <p:cBhvr>
                                        <p:cTn id="14" dur="500"/>
                                        <p:tgtEl>
                                          <p:spTgt spid="3">
                                            <p:txEl>
                                              <p:pRg st="0" end="0"/>
                                            </p:txEl>
                                          </p:spTgt>
                                        </p:tgtEl>
                                      </p:cBhvr>
                                    </p:animEffect>
                                  </p:childTnLst>
                                </p:cTn>
                              </p:par>
                            </p:childTnLst>
                          </p:cTn>
                        </p:par>
                        <p:par>
                          <p:cTn id="15" fill="hold">
                            <p:stCondLst>
                              <p:cond delay="1000"/>
                            </p:stCondLst>
                            <p:childTnLst>
                              <p:par>
                                <p:cTn id="16" presetID="4" presetClass="entr" presetSubtype="16"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ox(in)">
                                      <p:cBhvr>
                                        <p:cTn id="18" dur="500"/>
                                        <p:tgtEl>
                                          <p:spTgt spid="3">
                                            <p:txEl>
                                              <p:pRg st="1" end="1"/>
                                            </p:txEl>
                                          </p:spTgt>
                                        </p:tgtEl>
                                      </p:cBhvr>
                                    </p:animEffect>
                                  </p:childTnLst>
                                </p:cTn>
                              </p:par>
                            </p:childTnLst>
                          </p:cTn>
                        </p:par>
                        <p:par>
                          <p:cTn id="19" fill="hold">
                            <p:stCondLst>
                              <p:cond delay="1500"/>
                            </p:stCondLst>
                            <p:childTnLst>
                              <p:par>
                                <p:cTn id="20" presetID="4" presetClass="entr" presetSubtype="16"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500"/>
                                        <p:tgtEl>
                                          <p:spTgt spid="3">
                                            <p:txEl>
                                              <p:pRg st="2" end="2"/>
                                            </p:txEl>
                                          </p:spTgt>
                                        </p:tgtEl>
                                      </p:cBhvr>
                                    </p:animEffect>
                                  </p:childTnLst>
                                </p:cTn>
                              </p:par>
                            </p:childTnLst>
                          </p:cTn>
                        </p:par>
                        <p:par>
                          <p:cTn id="23" fill="hold">
                            <p:stCondLst>
                              <p:cond delay="2000"/>
                            </p:stCondLst>
                            <p:childTnLst>
                              <p:par>
                                <p:cTn id="24" presetID="4" presetClass="entr" presetSubtype="16"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box(in)">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07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4" name="Rectangle 7"/>
          <p:cNvSpPr>
            <a:spLocks noChangeArrowheads="1"/>
          </p:cNvSpPr>
          <p:nvPr/>
        </p:nvSpPr>
        <p:spPr bwMode="auto">
          <a:xfrm>
            <a:off x="928688" y="1285875"/>
            <a:ext cx="2692400" cy="369888"/>
          </a:xfrm>
          <a:prstGeom prst="rect">
            <a:avLst/>
          </a:prstGeom>
          <a:solidFill>
            <a:srgbClr val="2FB1CC"/>
          </a:solidFill>
          <a:ln w="9525">
            <a:solidFill>
              <a:schemeClr val="tx1"/>
            </a:solidFill>
            <a:miter lim="800000"/>
            <a:headEnd/>
            <a:tailEnd/>
          </a:ln>
        </p:spPr>
        <p:txBody>
          <a:bodyPr wrap="none">
            <a:spAutoFit/>
          </a:bodyPr>
          <a:lstStyle/>
          <a:p>
            <a:r>
              <a:rPr lang="hr-HR">
                <a:latin typeface="Calibri" pitchFamily="34" charset="0"/>
              </a:rPr>
              <a:t>Stažiranje / Job Shadowing</a:t>
            </a:r>
          </a:p>
        </p:txBody>
      </p:sp>
      <p:sp>
        <p:nvSpPr>
          <p:cNvPr id="4122" name="Rectangle 9"/>
          <p:cNvSpPr>
            <a:spLocks noChangeArrowheads="1"/>
          </p:cNvSpPr>
          <p:nvPr/>
        </p:nvSpPr>
        <p:spPr bwMode="auto">
          <a:xfrm>
            <a:off x="3714750" y="4143375"/>
            <a:ext cx="5214938" cy="369888"/>
          </a:xfrm>
          <a:prstGeom prst="rect">
            <a:avLst/>
          </a:prstGeom>
          <a:solidFill>
            <a:srgbClr val="2FB1CC"/>
          </a:solidFill>
          <a:ln w="9525">
            <a:solidFill>
              <a:schemeClr val="tx1"/>
            </a:solidFill>
            <a:miter lim="800000"/>
            <a:headEnd/>
            <a:tailEnd/>
          </a:ln>
        </p:spPr>
        <p:txBody>
          <a:bodyPr>
            <a:spAutoFit/>
          </a:bodyPr>
          <a:lstStyle/>
          <a:p>
            <a:r>
              <a:rPr lang="hr-HR">
                <a:latin typeface="Calibri" pitchFamily="34" charset="0"/>
              </a:rPr>
              <a:t>Izgradnja partnerstva / Partnership-Building Activity</a:t>
            </a:r>
          </a:p>
        </p:txBody>
      </p:sp>
      <p:sp>
        <p:nvSpPr>
          <p:cNvPr id="4120" name="Rectangle 10"/>
          <p:cNvSpPr>
            <a:spLocks noChangeArrowheads="1"/>
          </p:cNvSpPr>
          <p:nvPr/>
        </p:nvSpPr>
        <p:spPr bwMode="auto">
          <a:xfrm>
            <a:off x="4500563" y="4857750"/>
            <a:ext cx="955675" cy="369888"/>
          </a:xfrm>
          <a:prstGeom prst="rect">
            <a:avLst/>
          </a:prstGeom>
          <a:solidFill>
            <a:srgbClr val="2FB1CC"/>
          </a:solidFill>
          <a:ln w="9525">
            <a:solidFill>
              <a:schemeClr val="tx1"/>
            </a:solidFill>
            <a:miter lim="800000"/>
            <a:headEnd/>
            <a:tailEnd/>
          </a:ln>
        </p:spPr>
        <p:txBody>
          <a:bodyPr>
            <a:spAutoFit/>
          </a:bodyPr>
          <a:lstStyle/>
          <a:p>
            <a:r>
              <a:rPr lang="hr-HR">
                <a:latin typeface="Calibri" pitchFamily="34" charset="0"/>
              </a:rPr>
              <a:t>Seminar</a:t>
            </a:r>
          </a:p>
        </p:txBody>
      </p:sp>
      <p:sp>
        <p:nvSpPr>
          <p:cNvPr id="4118" name="Rectangle 12"/>
          <p:cNvSpPr>
            <a:spLocks noChangeArrowheads="1"/>
          </p:cNvSpPr>
          <p:nvPr/>
        </p:nvSpPr>
        <p:spPr bwMode="auto">
          <a:xfrm>
            <a:off x="3143250" y="6286500"/>
            <a:ext cx="2786063" cy="369888"/>
          </a:xfrm>
          <a:prstGeom prst="rect">
            <a:avLst/>
          </a:prstGeom>
          <a:solidFill>
            <a:srgbClr val="2FB1CC"/>
          </a:solidFill>
          <a:ln w="9525">
            <a:solidFill>
              <a:schemeClr val="tx1"/>
            </a:solidFill>
            <a:miter lim="800000"/>
            <a:headEnd/>
            <a:tailEnd/>
          </a:ln>
        </p:spPr>
        <p:txBody>
          <a:bodyPr>
            <a:spAutoFit/>
          </a:bodyPr>
          <a:lstStyle/>
          <a:p>
            <a:r>
              <a:rPr lang="hr-HR">
                <a:solidFill>
                  <a:srgbClr val="FF0000"/>
                </a:solidFill>
                <a:latin typeface="Calibri" pitchFamily="34" charset="0"/>
              </a:rPr>
              <a:t>Umrežavanje / Networking</a:t>
            </a:r>
          </a:p>
        </p:txBody>
      </p:sp>
      <p:sp>
        <p:nvSpPr>
          <p:cNvPr id="4116" name="Rectangle 13"/>
          <p:cNvSpPr>
            <a:spLocks noChangeArrowheads="1"/>
          </p:cNvSpPr>
          <p:nvPr/>
        </p:nvSpPr>
        <p:spPr bwMode="auto">
          <a:xfrm>
            <a:off x="3071813" y="3429000"/>
            <a:ext cx="2928937" cy="369888"/>
          </a:xfrm>
          <a:prstGeom prst="rect">
            <a:avLst/>
          </a:prstGeom>
          <a:solidFill>
            <a:srgbClr val="2FB1CC"/>
          </a:solidFill>
          <a:ln w="9525">
            <a:solidFill>
              <a:schemeClr val="tx1"/>
            </a:solidFill>
            <a:miter lim="800000"/>
            <a:headEnd/>
            <a:tailEnd/>
          </a:ln>
        </p:spPr>
        <p:txBody>
          <a:bodyPr>
            <a:spAutoFit/>
          </a:bodyPr>
          <a:lstStyle/>
          <a:p>
            <a:r>
              <a:rPr lang="hr-HR">
                <a:latin typeface="Calibri" pitchFamily="34" charset="0"/>
              </a:rPr>
              <a:t>Studijski posjet / Study Visit</a:t>
            </a:r>
          </a:p>
        </p:txBody>
      </p:sp>
      <p:sp>
        <p:nvSpPr>
          <p:cNvPr id="4114" name="Rectangle 14"/>
          <p:cNvSpPr>
            <a:spLocks noChangeArrowheads="1"/>
          </p:cNvSpPr>
          <p:nvPr/>
        </p:nvSpPr>
        <p:spPr bwMode="auto">
          <a:xfrm>
            <a:off x="2357438" y="2714625"/>
            <a:ext cx="4143375" cy="369888"/>
          </a:xfrm>
          <a:prstGeom prst="rect">
            <a:avLst/>
          </a:prstGeom>
          <a:solidFill>
            <a:srgbClr val="2FB1CC"/>
          </a:solidFill>
          <a:ln w="9525">
            <a:solidFill>
              <a:schemeClr val="tx1"/>
            </a:solidFill>
            <a:miter lim="800000"/>
            <a:headEnd/>
            <a:tailEnd/>
          </a:ln>
        </p:spPr>
        <p:txBody>
          <a:bodyPr>
            <a:spAutoFit/>
          </a:bodyPr>
          <a:lstStyle/>
          <a:p>
            <a:r>
              <a:rPr lang="hr-HR">
                <a:latin typeface="Calibri" pitchFamily="34" charset="0"/>
              </a:rPr>
              <a:t>Evaluacijski sastanak / Evaluation Meeting</a:t>
            </a:r>
          </a:p>
        </p:txBody>
      </p:sp>
      <p:sp>
        <p:nvSpPr>
          <p:cNvPr id="4112" name="Rectangle 15"/>
          <p:cNvSpPr>
            <a:spLocks noChangeArrowheads="1"/>
          </p:cNvSpPr>
          <p:nvPr/>
        </p:nvSpPr>
        <p:spPr bwMode="auto">
          <a:xfrm>
            <a:off x="1643063" y="2000250"/>
            <a:ext cx="3357562" cy="369888"/>
          </a:xfrm>
          <a:prstGeom prst="rect">
            <a:avLst/>
          </a:prstGeom>
          <a:solidFill>
            <a:srgbClr val="2FB1CC"/>
          </a:solidFill>
          <a:ln w="9525">
            <a:solidFill>
              <a:schemeClr val="tx1"/>
            </a:solidFill>
            <a:miter lim="800000"/>
            <a:headEnd/>
            <a:tailEnd/>
          </a:ln>
        </p:spPr>
        <p:txBody>
          <a:bodyPr>
            <a:spAutoFit/>
          </a:bodyPr>
          <a:lstStyle/>
          <a:p>
            <a:r>
              <a:rPr lang="hr-HR">
                <a:latin typeface="Calibri" pitchFamily="34" charset="0"/>
              </a:rPr>
              <a:t>Posjet izvedivosti / Feasibility Visit</a:t>
            </a:r>
          </a:p>
        </p:txBody>
      </p:sp>
      <p:sp>
        <p:nvSpPr>
          <p:cNvPr id="4110" name="Rectangle 11"/>
          <p:cNvSpPr>
            <a:spLocks noChangeArrowheads="1"/>
          </p:cNvSpPr>
          <p:nvPr/>
        </p:nvSpPr>
        <p:spPr bwMode="auto">
          <a:xfrm>
            <a:off x="5214938" y="5572125"/>
            <a:ext cx="2571750" cy="369888"/>
          </a:xfrm>
          <a:prstGeom prst="rect">
            <a:avLst/>
          </a:prstGeom>
          <a:solidFill>
            <a:srgbClr val="2FB1CC"/>
          </a:solidFill>
          <a:ln w="9525">
            <a:solidFill>
              <a:schemeClr val="tx1"/>
            </a:solidFill>
            <a:miter lim="800000"/>
            <a:headEnd/>
            <a:tailEnd/>
          </a:ln>
        </p:spPr>
        <p:txBody>
          <a:bodyPr>
            <a:spAutoFit/>
          </a:bodyPr>
          <a:lstStyle/>
          <a:p>
            <a:r>
              <a:rPr lang="hr-HR">
                <a:latin typeface="Calibri" pitchFamily="34" charset="0"/>
              </a:rPr>
              <a:t>Trening / Training Course</a:t>
            </a:r>
          </a:p>
        </p:txBody>
      </p:sp>
      <p:pic>
        <p:nvPicPr>
          <p:cNvPr id="8202" name="Picture 2" descr="zaglavlje"/>
          <p:cNvPicPr>
            <a:picLocks noChangeAspect="1" noChangeArrowheads="1"/>
          </p:cNvPicPr>
          <p:nvPr/>
        </p:nvPicPr>
        <p:blipFill>
          <a:blip r:embed="rId2"/>
          <a:srcRect/>
          <a:stretch>
            <a:fillRect/>
          </a:stretch>
        </p:blipFill>
        <p:spPr bwMode="auto">
          <a:xfrm>
            <a:off x="142875" y="142875"/>
            <a:ext cx="8839200" cy="974725"/>
          </a:xfrm>
          <a:prstGeom prst="rect">
            <a:avLst/>
          </a:prstGeom>
          <a:noFill/>
          <a:ln w="9525">
            <a:noFill/>
            <a:miter lim="800000"/>
            <a:headEnd/>
            <a:tailEnd/>
          </a:ln>
        </p:spPr>
      </p:pic>
      <p:pic>
        <p:nvPicPr>
          <p:cNvPr id="4107" name="Picture 2" descr="http://www.anu.edu.au/anugreen/files/403_question%20mark.jpg"/>
          <p:cNvPicPr>
            <a:picLocks noChangeAspect="1" noChangeArrowheads="1"/>
          </p:cNvPicPr>
          <p:nvPr/>
        </p:nvPicPr>
        <p:blipFill>
          <a:blip r:embed="rId3"/>
          <a:srcRect/>
          <a:stretch>
            <a:fillRect/>
          </a:stretch>
        </p:blipFill>
        <p:spPr bwMode="auto">
          <a:xfrm>
            <a:off x="500063" y="3143250"/>
            <a:ext cx="1500187" cy="2247900"/>
          </a:xfrm>
          <a:prstGeom prst="rect">
            <a:avLst/>
          </a:prstGeom>
          <a:noFill/>
          <a:ln w="9525">
            <a:noFill/>
            <a:miter lim="800000"/>
            <a:headEnd/>
            <a:tailEnd/>
          </a:ln>
        </p:spPr>
      </p:pic>
      <p:sp>
        <p:nvSpPr>
          <p:cNvPr id="28" name="Naslov 1"/>
          <p:cNvSpPr>
            <a:spLocks noGrp="1"/>
          </p:cNvSpPr>
          <p:nvPr>
            <p:ph type="title"/>
          </p:nvPr>
        </p:nvSpPr>
        <p:spPr>
          <a:xfrm>
            <a:off x="2357438" y="142875"/>
            <a:ext cx="7072312" cy="714375"/>
          </a:xfrm>
        </p:spPr>
        <p:txBody>
          <a:bodyPr/>
          <a:lstStyle/>
          <a:p>
            <a:pPr eaLnBrk="1" hangingPunct="1"/>
            <a:r>
              <a:rPr lang="hr-HR" sz="2800" smtClean="0">
                <a:solidFill>
                  <a:srgbClr val="2FB1CC"/>
                </a:solidFill>
              </a:rPr>
              <a:t>Koje aktivnosti postoje unutar akcije 4.3?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childTnLst>
                          </p:cTn>
                        </p:par>
                        <p:par>
                          <p:cTn id="8" fill="hold">
                            <p:stCondLst>
                              <p:cond delay="500"/>
                            </p:stCondLst>
                            <p:childTnLst>
                              <p:par>
                                <p:cTn id="9" presetID="8" presetClass="entr" presetSubtype="16" fill="hold" nodeType="afterEffect">
                                  <p:stCondLst>
                                    <p:cond delay="0"/>
                                  </p:stCondLst>
                                  <p:childTnLst>
                                    <p:set>
                                      <p:cBhvr>
                                        <p:cTn id="10" dur="1" fill="hold">
                                          <p:stCondLst>
                                            <p:cond delay="0"/>
                                          </p:stCondLst>
                                        </p:cTn>
                                        <p:tgtEl>
                                          <p:spTgt spid="4107"/>
                                        </p:tgtEl>
                                        <p:attrNameLst>
                                          <p:attrName>style.visibility</p:attrName>
                                        </p:attrNameLst>
                                      </p:cBhvr>
                                      <p:to>
                                        <p:strVal val="visible"/>
                                      </p:to>
                                    </p:set>
                                    <p:animEffect transition="in" filter="diamond(in)">
                                      <p:cBhvr>
                                        <p:cTn id="11" dur="2000"/>
                                        <p:tgtEl>
                                          <p:spTgt spid="4107"/>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4124"/>
                                        </p:tgtEl>
                                        <p:attrNameLst>
                                          <p:attrName>style.visibility</p:attrName>
                                        </p:attrNameLst>
                                      </p:cBhvr>
                                      <p:to>
                                        <p:strVal val="visible"/>
                                      </p:to>
                                    </p:set>
                                    <p:animEffect transition="in" filter="box(in)">
                                      <p:cBhvr>
                                        <p:cTn id="16" dur="500"/>
                                        <p:tgtEl>
                                          <p:spTgt spid="4124"/>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4112"/>
                                        </p:tgtEl>
                                        <p:attrNameLst>
                                          <p:attrName>style.visibility</p:attrName>
                                        </p:attrNameLst>
                                      </p:cBhvr>
                                      <p:to>
                                        <p:strVal val="visible"/>
                                      </p:to>
                                    </p:set>
                                    <p:animEffect transition="in" filter="box(in)">
                                      <p:cBhvr>
                                        <p:cTn id="21" dur="500"/>
                                        <p:tgtEl>
                                          <p:spTgt spid="4112"/>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4114"/>
                                        </p:tgtEl>
                                        <p:attrNameLst>
                                          <p:attrName>style.visibility</p:attrName>
                                        </p:attrNameLst>
                                      </p:cBhvr>
                                      <p:to>
                                        <p:strVal val="visible"/>
                                      </p:to>
                                    </p:set>
                                    <p:animEffect transition="in" filter="box(in)">
                                      <p:cBhvr>
                                        <p:cTn id="26" dur="500"/>
                                        <p:tgtEl>
                                          <p:spTgt spid="4114"/>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4116"/>
                                        </p:tgtEl>
                                        <p:attrNameLst>
                                          <p:attrName>style.visibility</p:attrName>
                                        </p:attrNameLst>
                                      </p:cBhvr>
                                      <p:to>
                                        <p:strVal val="visible"/>
                                      </p:to>
                                    </p:set>
                                    <p:animEffect transition="in" filter="box(in)">
                                      <p:cBhvr>
                                        <p:cTn id="31" dur="500"/>
                                        <p:tgtEl>
                                          <p:spTgt spid="4116"/>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4122"/>
                                        </p:tgtEl>
                                        <p:attrNameLst>
                                          <p:attrName>style.visibility</p:attrName>
                                        </p:attrNameLst>
                                      </p:cBhvr>
                                      <p:to>
                                        <p:strVal val="visible"/>
                                      </p:to>
                                    </p:set>
                                    <p:animEffect transition="in" filter="box(in)">
                                      <p:cBhvr>
                                        <p:cTn id="36" dur="500"/>
                                        <p:tgtEl>
                                          <p:spTgt spid="4122"/>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4120"/>
                                        </p:tgtEl>
                                        <p:attrNameLst>
                                          <p:attrName>style.visibility</p:attrName>
                                        </p:attrNameLst>
                                      </p:cBhvr>
                                      <p:to>
                                        <p:strVal val="visible"/>
                                      </p:to>
                                    </p:set>
                                    <p:animEffect transition="in" filter="box(in)">
                                      <p:cBhvr>
                                        <p:cTn id="41" dur="500"/>
                                        <p:tgtEl>
                                          <p:spTgt spid="4120"/>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4110"/>
                                        </p:tgtEl>
                                        <p:attrNameLst>
                                          <p:attrName>style.visibility</p:attrName>
                                        </p:attrNameLst>
                                      </p:cBhvr>
                                      <p:to>
                                        <p:strVal val="visible"/>
                                      </p:to>
                                    </p:set>
                                    <p:animEffect transition="in" filter="box(in)">
                                      <p:cBhvr>
                                        <p:cTn id="46" dur="500"/>
                                        <p:tgtEl>
                                          <p:spTgt spid="4110"/>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4118"/>
                                        </p:tgtEl>
                                        <p:attrNameLst>
                                          <p:attrName>style.visibility</p:attrName>
                                        </p:attrNameLst>
                                      </p:cBhvr>
                                      <p:to>
                                        <p:strVal val="visible"/>
                                      </p:to>
                                    </p:set>
                                    <p:animEffect transition="in" filter="box(in)">
                                      <p:cBhvr>
                                        <p:cTn id="51" dur="500"/>
                                        <p:tgtEl>
                                          <p:spTgt spid="4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4" grpId="0" animBg="1"/>
      <p:bldP spid="4122" grpId="0" animBg="1"/>
      <p:bldP spid="4120" grpId="0" animBg="1"/>
      <p:bldP spid="4118" grpId="0" animBg="1"/>
      <p:bldP spid="4116" grpId="0" animBg="1"/>
      <p:bldP spid="4114" grpId="0" animBg="1"/>
      <p:bldP spid="4112" grpId="0" animBg="1"/>
      <p:bldP spid="4110" grpId="0" animBg="1"/>
      <p:bldP spid="2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zaglavlje"/>
          <p:cNvPicPr>
            <a:picLocks noChangeAspect="1" noChangeArrowheads="1"/>
          </p:cNvPicPr>
          <p:nvPr/>
        </p:nvPicPr>
        <p:blipFill>
          <a:blip r:embed="rId2"/>
          <a:srcRect/>
          <a:stretch>
            <a:fillRect/>
          </a:stretch>
        </p:blipFill>
        <p:spPr bwMode="auto">
          <a:xfrm>
            <a:off x="142875" y="142875"/>
            <a:ext cx="8839200" cy="974725"/>
          </a:xfrm>
          <a:prstGeom prst="rect">
            <a:avLst/>
          </a:prstGeom>
          <a:noFill/>
          <a:ln w="9525">
            <a:noFill/>
            <a:miter lim="800000"/>
            <a:headEnd/>
            <a:tailEnd/>
          </a:ln>
        </p:spPr>
      </p:pic>
      <p:sp>
        <p:nvSpPr>
          <p:cNvPr id="6" name="Naslov 1"/>
          <p:cNvSpPr>
            <a:spLocks noGrp="1"/>
          </p:cNvSpPr>
          <p:nvPr>
            <p:ph type="title"/>
          </p:nvPr>
        </p:nvSpPr>
        <p:spPr>
          <a:xfrm>
            <a:off x="857250" y="1357313"/>
            <a:ext cx="7929563" cy="857250"/>
          </a:xfrm>
        </p:spPr>
        <p:txBody>
          <a:bodyPr/>
          <a:lstStyle/>
          <a:p>
            <a:pPr eaLnBrk="1" hangingPunct="1"/>
            <a:r>
              <a:rPr lang="hr-HR" sz="3200" smtClean="0">
                <a:solidFill>
                  <a:srgbClr val="2FB1CC"/>
                </a:solidFill>
              </a:rPr>
              <a:t>Tko može prijaviti projekt osposobljavanja i umrežavanja?</a:t>
            </a:r>
          </a:p>
        </p:txBody>
      </p:sp>
      <p:grpSp>
        <p:nvGrpSpPr>
          <p:cNvPr id="2" name="Group 16"/>
          <p:cNvGrpSpPr>
            <a:grpSpLocks/>
          </p:cNvGrpSpPr>
          <p:nvPr/>
        </p:nvGrpSpPr>
        <p:grpSpPr bwMode="auto">
          <a:xfrm>
            <a:off x="285750" y="3357563"/>
            <a:ext cx="1857375" cy="1285875"/>
            <a:chOff x="285750" y="2500313"/>
            <a:chExt cx="1857375" cy="1285875"/>
          </a:xfrm>
        </p:grpSpPr>
        <p:sp>
          <p:nvSpPr>
            <p:cNvPr id="9" name="Rectangular Callout 8"/>
            <p:cNvSpPr/>
            <p:nvPr/>
          </p:nvSpPr>
          <p:spPr>
            <a:xfrm>
              <a:off x="285750" y="2500313"/>
              <a:ext cx="1428750" cy="1285875"/>
            </a:xfrm>
            <a:prstGeom prst="wedgeRectCallout">
              <a:avLst>
                <a:gd name="adj1" fmla="val 88742"/>
                <a:gd name="adj2" fmla="val -114200"/>
              </a:avLst>
            </a:prstGeom>
            <a:solidFill>
              <a:srgbClr val="2FB1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r-HR"/>
            </a:p>
          </p:txBody>
        </p:sp>
        <p:sp>
          <p:nvSpPr>
            <p:cNvPr id="9231" name="TekstniOkvir 3"/>
            <p:cNvSpPr txBox="1">
              <a:spLocks noChangeArrowheads="1"/>
            </p:cNvSpPr>
            <p:nvPr/>
          </p:nvSpPr>
          <p:spPr bwMode="auto">
            <a:xfrm>
              <a:off x="428625" y="2714625"/>
              <a:ext cx="1714500" cy="646113"/>
            </a:xfrm>
            <a:prstGeom prst="rect">
              <a:avLst/>
            </a:prstGeom>
            <a:noFill/>
            <a:ln w="9525">
              <a:noFill/>
              <a:miter lim="800000"/>
              <a:headEnd/>
              <a:tailEnd/>
            </a:ln>
          </p:spPr>
          <p:txBody>
            <a:bodyPr>
              <a:spAutoFit/>
            </a:bodyPr>
            <a:lstStyle/>
            <a:p>
              <a:r>
                <a:rPr lang="hr-HR">
                  <a:latin typeface="Calibri" pitchFamily="34" charset="0"/>
                </a:rPr>
                <a:t>Nevladina organizacija</a:t>
              </a:r>
            </a:p>
          </p:txBody>
        </p:sp>
      </p:grpSp>
      <p:grpSp>
        <p:nvGrpSpPr>
          <p:cNvPr id="3" name="Group 14"/>
          <p:cNvGrpSpPr>
            <a:grpSpLocks/>
          </p:cNvGrpSpPr>
          <p:nvPr/>
        </p:nvGrpSpPr>
        <p:grpSpPr bwMode="auto">
          <a:xfrm>
            <a:off x="1357313" y="4572000"/>
            <a:ext cx="2500312" cy="1143000"/>
            <a:chOff x="1500188" y="3714750"/>
            <a:chExt cx="2500312" cy="1143000"/>
          </a:xfrm>
        </p:grpSpPr>
        <p:sp>
          <p:nvSpPr>
            <p:cNvPr id="10" name="Oval Callout 9"/>
            <p:cNvSpPr/>
            <p:nvPr/>
          </p:nvSpPr>
          <p:spPr>
            <a:xfrm>
              <a:off x="1500188" y="3714750"/>
              <a:ext cx="2500312" cy="1143000"/>
            </a:xfrm>
            <a:prstGeom prst="wedgeEllipseCallout">
              <a:avLst>
                <a:gd name="adj1" fmla="val 47092"/>
                <a:gd name="adj2" fmla="val -209360"/>
              </a:avLst>
            </a:prstGeom>
            <a:solidFill>
              <a:srgbClr val="2FB1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r-HR"/>
            </a:p>
          </p:txBody>
        </p:sp>
        <p:sp>
          <p:nvSpPr>
            <p:cNvPr id="9229" name="TekstniOkvir 4"/>
            <p:cNvSpPr txBox="1">
              <a:spLocks noChangeArrowheads="1"/>
            </p:cNvSpPr>
            <p:nvPr/>
          </p:nvSpPr>
          <p:spPr bwMode="auto">
            <a:xfrm>
              <a:off x="1643063" y="3929063"/>
              <a:ext cx="2357437" cy="646112"/>
            </a:xfrm>
            <a:prstGeom prst="rect">
              <a:avLst/>
            </a:prstGeom>
            <a:noFill/>
            <a:ln w="9525">
              <a:noFill/>
              <a:miter lim="800000"/>
              <a:headEnd/>
              <a:tailEnd/>
            </a:ln>
          </p:spPr>
          <p:txBody>
            <a:bodyPr>
              <a:spAutoFit/>
            </a:bodyPr>
            <a:lstStyle/>
            <a:p>
              <a:r>
                <a:rPr lang="hr-HR">
                  <a:latin typeface="Calibri" pitchFamily="34" charset="0"/>
                </a:rPr>
                <a:t>Lokalno ili regionalno javno tijelo</a:t>
              </a:r>
            </a:p>
          </p:txBody>
        </p:sp>
      </p:grpSp>
      <p:grpSp>
        <p:nvGrpSpPr>
          <p:cNvPr id="4" name="Group 13"/>
          <p:cNvGrpSpPr>
            <a:grpSpLocks/>
          </p:cNvGrpSpPr>
          <p:nvPr/>
        </p:nvGrpSpPr>
        <p:grpSpPr bwMode="auto">
          <a:xfrm>
            <a:off x="3714750" y="2357438"/>
            <a:ext cx="2357438" cy="2500312"/>
            <a:chOff x="4071959" y="2500309"/>
            <a:chExt cx="2357454" cy="2500330"/>
          </a:xfrm>
        </p:grpSpPr>
        <p:sp>
          <p:nvSpPr>
            <p:cNvPr id="12" name="Bent-Up Arrow 11"/>
            <p:cNvSpPr/>
            <p:nvPr/>
          </p:nvSpPr>
          <p:spPr>
            <a:xfrm>
              <a:off x="4071959" y="2500309"/>
              <a:ext cx="2357454" cy="2500330"/>
            </a:xfrm>
            <a:prstGeom prst="bentUpArrow">
              <a:avLst>
                <a:gd name="adj1" fmla="val 32640"/>
                <a:gd name="adj2" fmla="val 25298"/>
                <a:gd name="adj3" fmla="val 39918"/>
              </a:avLst>
            </a:prstGeom>
            <a:solidFill>
              <a:srgbClr val="2FB1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r-HR"/>
            </a:p>
          </p:txBody>
        </p:sp>
        <p:sp>
          <p:nvSpPr>
            <p:cNvPr id="9227" name="TekstniOkvir 5"/>
            <p:cNvSpPr txBox="1">
              <a:spLocks noChangeArrowheads="1"/>
            </p:cNvSpPr>
            <p:nvPr/>
          </p:nvSpPr>
          <p:spPr bwMode="auto">
            <a:xfrm>
              <a:off x="4071959" y="4286272"/>
              <a:ext cx="2286000" cy="646113"/>
            </a:xfrm>
            <a:prstGeom prst="rect">
              <a:avLst/>
            </a:prstGeom>
            <a:noFill/>
            <a:ln w="9525">
              <a:noFill/>
              <a:miter lim="800000"/>
              <a:headEnd/>
              <a:tailEnd/>
            </a:ln>
          </p:spPr>
          <p:txBody>
            <a:bodyPr>
              <a:spAutoFit/>
            </a:bodyPr>
            <a:lstStyle/>
            <a:p>
              <a:r>
                <a:rPr lang="hr-HR">
                  <a:latin typeface="Calibri" pitchFamily="34" charset="0"/>
                </a:rPr>
                <a:t>Neformalna skupina mladih</a:t>
              </a:r>
            </a:p>
          </p:txBody>
        </p:sp>
      </p:grpSp>
      <p:grpSp>
        <p:nvGrpSpPr>
          <p:cNvPr id="5" name="Group 15"/>
          <p:cNvGrpSpPr>
            <a:grpSpLocks/>
          </p:cNvGrpSpPr>
          <p:nvPr/>
        </p:nvGrpSpPr>
        <p:grpSpPr bwMode="auto">
          <a:xfrm>
            <a:off x="5929313" y="3929063"/>
            <a:ext cx="2928937" cy="2214562"/>
            <a:chOff x="5929322" y="3071810"/>
            <a:chExt cx="2928958" cy="2214578"/>
          </a:xfrm>
        </p:grpSpPr>
        <p:sp>
          <p:nvSpPr>
            <p:cNvPr id="13" name="Cloud Callout 12"/>
            <p:cNvSpPr/>
            <p:nvPr/>
          </p:nvSpPr>
          <p:spPr>
            <a:xfrm>
              <a:off x="5929322" y="3071810"/>
              <a:ext cx="2928958" cy="2214578"/>
            </a:xfrm>
            <a:prstGeom prst="cloudCallout">
              <a:avLst>
                <a:gd name="adj1" fmla="val -6120"/>
                <a:gd name="adj2" fmla="val -106618"/>
              </a:avLst>
            </a:prstGeom>
            <a:solidFill>
              <a:srgbClr val="2FB1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r-HR"/>
            </a:p>
          </p:txBody>
        </p:sp>
        <p:sp>
          <p:nvSpPr>
            <p:cNvPr id="9225" name="TekstniOkvir 6"/>
            <p:cNvSpPr txBox="1">
              <a:spLocks noChangeArrowheads="1"/>
            </p:cNvSpPr>
            <p:nvPr/>
          </p:nvSpPr>
          <p:spPr bwMode="auto">
            <a:xfrm>
              <a:off x="6215063" y="3857625"/>
              <a:ext cx="2571750" cy="646113"/>
            </a:xfrm>
            <a:prstGeom prst="rect">
              <a:avLst/>
            </a:prstGeom>
            <a:noFill/>
            <a:ln w="9525">
              <a:noFill/>
              <a:miter lim="800000"/>
              <a:headEnd/>
              <a:tailEnd/>
            </a:ln>
          </p:spPr>
          <p:txBody>
            <a:bodyPr>
              <a:spAutoFit/>
            </a:bodyPr>
            <a:lstStyle/>
            <a:p>
              <a:r>
                <a:rPr lang="hr-HR">
                  <a:solidFill>
                    <a:srgbClr val="FF0000"/>
                  </a:solidFill>
                  <a:latin typeface="Calibri" pitchFamily="34" charset="0"/>
                </a:rPr>
                <a:t>Tijelo/institucija aktivno na europskoj razini</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ox(in)">
                                      <p:cBhvr>
                                        <p:cTn id="11" dur="500"/>
                                        <p:tgtEl>
                                          <p:spTgt spid="2"/>
                                        </p:tgtEl>
                                      </p:cBhvr>
                                    </p:animEffect>
                                  </p:childTnLst>
                                </p:cTn>
                              </p:par>
                            </p:childTnLst>
                          </p:cTn>
                        </p:par>
                        <p:par>
                          <p:cTn id="12" fill="hold">
                            <p:stCondLst>
                              <p:cond delay="1000"/>
                            </p:stCondLst>
                            <p:childTnLst>
                              <p:par>
                                <p:cTn id="13" presetID="4"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ox(in)">
                                      <p:cBhvr>
                                        <p:cTn id="15" dur="500"/>
                                        <p:tgtEl>
                                          <p:spTgt spid="3"/>
                                        </p:tgtEl>
                                      </p:cBhvr>
                                    </p:animEffect>
                                  </p:childTnLst>
                                </p:cTn>
                              </p:par>
                            </p:childTnLst>
                          </p:cTn>
                        </p:par>
                        <p:par>
                          <p:cTn id="16" fill="hold">
                            <p:stCondLst>
                              <p:cond delay="1500"/>
                            </p:stCondLst>
                            <p:childTnLst>
                              <p:par>
                                <p:cTn id="17" presetID="4" presetClass="entr" presetSubtype="1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ox(in)">
                                      <p:cBhvr>
                                        <p:cTn id="19" dur="500"/>
                                        <p:tgtEl>
                                          <p:spTgt spid="4"/>
                                        </p:tgtEl>
                                      </p:cBhvr>
                                    </p:animEffect>
                                  </p:childTnLst>
                                </p:cTn>
                              </p:par>
                            </p:childTnLst>
                          </p:cTn>
                        </p:par>
                        <p:par>
                          <p:cTn id="20" fill="hold">
                            <p:stCondLst>
                              <p:cond delay="2000"/>
                            </p:stCondLst>
                            <p:childTnLst>
                              <p:par>
                                <p:cTn id="21" presetID="4" presetClass="entr" presetSubtype="16"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ox(in)">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6"/>
          <p:cNvGraphicFramePr>
            <a:graphicFrameLocks noGrp="1"/>
          </p:cNvGraphicFramePr>
          <p:nvPr/>
        </p:nvGraphicFramePr>
        <p:xfrm>
          <a:off x="142875" y="1285875"/>
          <a:ext cx="8555492" cy="5438775"/>
        </p:xfrm>
        <a:graphic>
          <a:graphicData uri="http://schemas.openxmlformats.org/drawingml/2006/table">
            <a:tbl>
              <a:tblPr/>
              <a:tblGrid>
                <a:gridCol w="2006249"/>
                <a:gridCol w="1525565"/>
                <a:gridCol w="1466528"/>
                <a:gridCol w="1466528"/>
                <a:gridCol w="2090622"/>
              </a:tblGrid>
              <a:tr h="60674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r-HR" sz="1800" b="1" i="0" u="none" strike="noStrike" cap="none" normalizeH="0" baseline="0" dirty="0" smtClean="0">
                        <a:ln>
                          <a:noFill/>
                        </a:ln>
                        <a:solidFill>
                          <a:schemeClr val="tx1"/>
                        </a:solidFill>
                        <a:effectLst/>
                        <a:latin typeface="+mj-lt"/>
                        <a:cs typeface="Tahoma"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FB1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800" b="1" i="0" u="none" strike="noStrike" cap="none" normalizeH="0" baseline="0" dirty="0" smtClean="0">
                          <a:ln>
                            <a:noFill/>
                          </a:ln>
                          <a:solidFill>
                            <a:schemeClr val="tx1"/>
                          </a:solidFill>
                          <a:effectLst/>
                          <a:latin typeface="+mj-lt"/>
                          <a:cs typeface="Tahoma" pitchFamily="34" charset="0"/>
                        </a:rPr>
                        <a:t>Broj partnera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FB1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800" b="1" i="0" u="none" strike="noStrike" cap="none" normalizeH="0" baseline="0" dirty="0" smtClean="0">
                          <a:ln>
                            <a:noFill/>
                          </a:ln>
                          <a:solidFill>
                            <a:schemeClr val="tx1"/>
                          </a:solidFill>
                          <a:effectLst/>
                          <a:latin typeface="+mj-lt"/>
                          <a:cs typeface="Tahoma" pitchFamily="34" charset="0"/>
                        </a:rPr>
                        <a:t>Broj sudionika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FB1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800" b="1" i="0" u="none" strike="noStrike" cap="none" normalizeH="0" baseline="0" dirty="0" smtClean="0">
                          <a:ln>
                            <a:noFill/>
                          </a:ln>
                          <a:solidFill>
                            <a:schemeClr val="tx1"/>
                          </a:solidFill>
                          <a:effectLst/>
                          <a:latin typeface="+mj-lt"/>
                          <a:cs typeface="Tahoma" pitchFamily="34" charset="0"/>
                        </a:rPr>
                        <a:t>Dobna granica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FB1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800" b="1" i="0" u="none" strike="noStrike" cap="none" normalizeH="0" baseline="0" dirty="0" smtClean="0">
                          <a:ln>
                            <a:noFill/>
                          </a:ln>
                          <a:solidFill>
                            <a:schemeClr val="tx1"/>
                          </a:solidFill>
                          <a:effectLst/>
                          <a:latin typeface="+mj-lt"/>
                          <a:cs typeface="Tahoma" pitchFamily="34" charset="0"/>
                        </a:rPr>
                        <a:t>Trajanje aktivnosti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FB1CC"/>
                    </a:solidFill>
                  </a:tcPr>
                </a:tc>
              </a:tr>
              <a:tr h="866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800" b="1" i="0" u="none" strike="noStrike" cap="none" normalizeH="0" baseline="0" dirty="0" smtClean="0">
                          <a:ln>
                            <a:noFill/>
                          </a:ln>
                          <a:solidFill>
                            <a:schemeClr val="tx1"/>
                          </a:solidFill>
                          <a:effectLst/>
                          <a:latin typeface="+mj-lt"/>
                          <a:cs typeface="Tahoma" pitchFamily="34" charset="0"/>
                        </a:rPr>
                        <a:t>Stažiranje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FB1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800" b="0" i="0" u="none" strike="noStrike" cap="none" normalizeH="0" baseline="0" dirty="0" smtClean="0">
                          <a:ln>
                            <a:noFill/>
                          </a:ln>
                          <a:solidFill>
                            <a:schemeClr val="tx1"/>
                          </a:solidFill>
                          <a:effectLst/>
                          <a:latin typeface="+mj-lt"/>
                          <a:cs typeface="Tahoma" pitchFamily="34" charset="0"/>
                        </a:rPr>
                        <a:t>1 (RH) + 1 (Programska zemlja)</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FB1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800" b="0" i="0" u="none" strike="noStrike" cap="none" normalizeH="0" baseline="0" dirty="0" smtClean="0">
                          <a:ln>
                            <a:noFill/>
                          </a:ln>
                          <a:solidFill>
                            <a:schemeClr val="tx1"/>
                          </a:solidFill>
                          <a:effectLst/>
                          <a:latin typeface="+mj-lt"/>
                          <a:cs typeface="Tahoma" pitchFamily="34" charset="0"/>
                        </a:rPr>
                        <a:t>1-2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FB1CC"/>
                    </a:solidFill>
                  </a:tcPr>
                </a:tc>
                <a:tc rowSpan="8">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800" b="0" i="0" u="none" strike="noStrike" cap="none" normalizeH="0" baseline="0" dirty="0" smtClean="0">
                          <a:ln>
                            <a:noFill/>
                          </a:ln>
                          <a:solidFill>
                            <a:schemeClr val="tx1"/>
                          </a:solidFill>
                          <a:effectLst/>
                          <a:latin typeface="+mj-lt"/>
                          <a:cs typeface="Tahoma" pitchFamily="34" charset="0"/>
                        </a:rPr>
                        <a:t>nema</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FB1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800" b="0" i="0" u="none" strike="noStrike" cap="none" normalizeH="0" baseline="0" dirty="0" smtClean="0">
                          <a:ln>
                            <a:noFill/>
                          </a:ln>
                          <a:solidFill>
                            <a:schemeClr val="tx1"/>
                          </a:solidFill>
                          <a:effectLst/>
                          <a:latin typeface="+mj-lt"/>
                          <a:cs typeface="Tahoma" pitchFamily="34" charset="0"/>
                        </a:rPr>
                        <a:t>10-20 radnih dana</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FB1CC"/>
                    </a:solidFill>
                  </a:tcPr>
                </a:tc>
              </a:tr>
              <a:tr h="866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800" b="1" i="0" u="none" strike="noStrike" cap="none" normalizeH="0" baseline="0" dirty="0" smtClean="0">
                          <a:ln>
                            <a:noFill/>
                          </a:ln>
                          <a:solidFill>
                            <a:schemeClr val="tx1"/>
                          </a:solidFill>
                          <a:effectLst/>
                          <a:latin typeface="+mj-lt"/>
                          <a:cs typeface="Tahoma" pitchFamily="34" charset="0"/>
                        </a:rPr>
                        <a:t>Posjet izvedivosti</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FB1CC"/>
                    </a:solidFill>
                  </a:tcPr>
                </a:tc>
                <a:tc>
                  <a:txBody>
                    <a:bodyPr/>
                    <a:lstStyle/>
                    <a:p>
                      <a:r>
                        <a:rPr lang="hr-HR" dirty="0" smtClean="0">
                          <a:latin typeface="+mj-lt"/>
                        </a:rPr>
                        <a:t>2 i više</a:t>
                      </a:r>
                      <a:endParaRPr lang="hr-HR" dirty="0">
                        <a:latin typeface="+mj-lt"/>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FB1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800" b="0" i="0" u="none" strike="noStrike" cap="none" normalizeH="0" baseline="0" dirty="0" smtClean="0">
                          <a:ln>
                            <a:noFill/>
                          </a:ln>
                          <a:solidFill>
                            <a:schemeClr val="tx1"/>
                          </a:solidFill>
                          <a:effectLst/>
                          <a:latin typeface="+mj-lt"/>
                          <a:cs typeface="Tahoma" pitchFamily="34" charset="0"/>
                        </a:rPr>
                        <a:t>1-2 po partneru</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FB1CC"/>
                    </a:solidFill>
                  </a:tcPr>
                </a:tc>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r-HR" sz="1800" b="0" i="0" u="none" strike="noStrike" cap="none" normalizeH="0" baseline="0" dirty="0" smtClean="0">
                        <a:ln>
                          <a:noFill/>
                        </a:ln>
                        <a:solidFill>
                          <a:schemeClr val="tx1"/>
                        </a:solidFill>
                        <a:effectLst/>
                        <a:latin typeface="Tahoma" pitchFamily="34" charset="0"/>
                        <a:cs typeface="Tahoma"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800" b="0" i="0" u="none" strike="noStrike" cap="none" normalizeH="0" baseline="0" dirty="0" smtClean="0">
                          <a:ln>
                            <a:noFill/>
                          </a:ln>
                          <a:solidFill>
                            <a:schemeClr val="tx1"/>
                          </a:solidFill>
                          <a:effectLst/>
                          <a:latin typeface="+mj-lt"/>
                          <a:cs typeface="Tahoma" pitchFamily="34" charset="0"/>
                        </a:rPr>
                        <a:t>2-3 radna dana</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FB1CC"/>
                    </a:solidFill>
                  </a:tcPr>
                </a:tc>
              </a:tr>
              <a:tr h="6067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800" b="1" i="0" u="none" strike="noStrike" cap="none" normalizeH="0" baseline="0" dirty="0" smtClean="0">
                          <a:ln>
                            <a:noFill/>
                          </a:ln>
                          <a:solidFill>
                            <a:schemeClr val="tx1"/>
                          </a:solidFill>
                          <a:effectLst/>
                          <a:latin typeface="+mj-lt"/>
                          <a:cs typeface="Tahoma" pitchFamily="34" charset="0"/>
                        </a:rPr>
                        <a:t>Evaluacijski sastanak</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FB1CC"/>
                    </a:solidFill>
                  </a:tcPr>
                </a:tc>
                <a:tc row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800" b="0" i="0" u="none" strike="noStrike" cap="none" normalizeH="0" baseline="0" dirty="0" smtClean="0">
                          <a:ln>
                            <a:noFill/>
                          </a:ln>
                          <a:solidFill>
                            <a:schemeClr val="tx1"/>
                          </a:solidFill>
                          <a:effectLst/>
                          <a:latin typeface="+mj-lt"/>
                          <a:cs typeface="Tahoma" pitchFamily="34" charset="0"/>
                        </a:rPr>
                        <a:t>4 i više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FB1CC"/>
                    </a:solidFill>
                  </a:tcPr>
                </a:tc>
                <a:tc row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800" b="0" i="0" u="none" strike="noStrike" cap="none" normalizeH="0" baseline="0" dirty="0" smtClean="0">
                          <a:ln>
                            <a:noFill/>
                          </a:ln>
                          <a:solidFill>
                            <a:schemeClr val="tx1"/>
                          </a:solidFill>
                          <a:effectLst/>
                          <a:latin typeface="+mj-lt"/>
                          <a:cs typeface="Tahoma" pitchFamily="34" charset="0"/>
                        </a:rPr>
                        <a:t>do 50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FB1CC"/>
                    </a:solidFill>
                  </a:tcPr>
                </a:tc>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r-HR" sz="1800" b="0" i="0" u="none" strike="noStrike" cap="none" normalizeH="0" baseline="0" dirty="0" smtClean="0">
                        <a:ln>
                          <a:noFill/>
                        </a:ln>
                        <a:solidFill>
                          <a:schemeClr val="tx1"/>
                        </a:solidFill>
                        <a:effectLst/>
                        <a:latin typeface="Tahoma" pitchFamily="34" charset="0"/>
                        <a:cs typeface="Tahoma"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CFF"/>
                    </a:solidFill>
                  </a:tcPr>
                </a:tc>
                <a:tc row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800" b="0" i="0" u="none" strike="noStrike" cap="none" normalizeH="0" baseline="0" dirty="0" smtClean="0">
                          <a:ln>
                            <a:noFill/>
                          </a:ln>
                          <a:solidFill>
                            <a:schemeClr val="tx1"/>
                          </a:solidFill>
                          <a:effectLst/>
                          <a:latin typeface="+mj-lt"/>
                          <a:cs typeface="Tahoma" pitchFamily="34" charset="0"/>
                        </a:rPr>
                        <a:t>do 10 dana</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FB1CC"/>
                    </a:solidFill>
                  </a:tcPr>
                </a:tc>
              </a:tr>
              <a:tr h="34671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800" b="1" i="0" u="none" strike="noStrike" cap="none" normalizeH="0" baseline="0" dirty="0" smtClean="0">
                          <a:ln>
                            <a:noFill/>
                          </a:ln>
                          <a:solidFill>
                            <a:schemeClr val="tx1"/>
                          </a:solidFill>
                          <a:effectLst/>
                          <a:latin typeface="+mj-lt"/>
                          <a:cs typeface="Tahoma" pitchFamily="34" charset="0"/>
                        </a:rPr>
                        <a:t>Studijski posjet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FB1CC"/>
                    </a:solidFill>
                  </a:tcPr>
                </a:tc>
                <a:tc vMerge="1">
                  <a:txBody>
                    <a:bodyPr/>
                    <a:lstStyle/>
                    <a:p>
                      <a:endParaRPr lang="hr-HR"/>
                    </a:p>
                  </a:txBody>
                  <a:tcPr/>
                </a:tc>
                <a:tc vMerge="1">
                  <a:txBody>
                    <a:bodyPr/>
                    <a:lstStyle/>
                    <a:p>
                      <a:endParaRPr lang="hr-HR"/>
                    </a:p>
                  </a:txBody>
                  <a:tcPr/>
                </a:tc>
                <a:tc vMerge="1">
                  <a:txBody>
                    <a:bodyPr/>
                    <a:lstStyle/>
                    <a:p>
                      <a:endParaRPr lang="hr-HR"/>
                    </a:p>
                  </a:txBody>
                  <a:tcPr/>
                </a:tc>
                <a:tc vMerge="1">
                  <a:txBody>
                    <a:bodyPr/>
                    <a:lstStyle/>
                    <a:p>
                      <a:endParaRPr lang="hr-HR"/>
                    </a:p>
                  </a:txBody>
                  <a:tcPr/>
                </a:tc>
              </a:tr>
              <a:tr h="6067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800" b="1" i="0" u="none" strike="noStrike" cap="none" normalizeH="0" baseline="0" dirty="0" smtClean="0">
                          <a:ln>
                            <a:noFill/>
                          </a:ln>
                          <a:solidFill>
                            <a:schemeClr val="tx1"/>
                          </a:solidFill>
                          <a:effectLst/>
                          <a:latin typeface="+mj-lt"/>
                          <a:cs typeface="Tahoma" pitchFamily="34" charset="0"/>
                        </a:rPr>
                        <a:t>Izgradnja partnerstva</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FB1CC"/>
                    </a:solidFill>
                  </a:tcPr>
                </a:tc>
                <a:tc vMerge="1">
                  <a:txBody>
                    <a:bodyPr/>
                    <a:lstStyle/>
                    <a:p>
                      <a:endParaRPr lang="hr-HR"/>
                    </a:p>
                  </a:txBody>
                  <a:tcPr/>
                </a:tc>
                <a:tc vMerge="1">
                  <a:txBody>
                    <a:bodyPr/>
                    <a:lstStyle/>
                    <a:p>
                      <a:endParaRPr lang="hr-HR"/>
                    </a:p>
                  </a:txBody>
                  <a:tcPr/>
                </a:tc>
                <a:tc vMerge="1">
                  <a:txBody>
                    <a:bodyPr/>
                    <a:lstStyle/>
                    <a:p>
                      <a:endParaRPr lang="hr-HR"/>
                    </a:p>
                  </a:txBody>
                  <a:tcPr/>
                </a:tc>
                <a:tc vMerge="1">
                  <a:txBody>
                    <a:bodyPr/>
                    <a:lstStyle/>
                    <a:p>
                      <a:endParaRPr lang="hr-HR"/>
                    </a:p>
                  </a:txBody>
                  <a:tcPr/>
                </a:tc>
              </a:tr>
              <a:tr h="34671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800" b="1" i="0" u="none" strike="noStrike" cap="none" normalizeH="0" baseline="0" dirty="0" smtClean="0">
                          <a:ln>
                            <a:noFill/>
                          </a:ln>
                          <a:solidFill>
                            <a:schemeClr val="tx1"/>
                          </a:solidFill>
                          <a:effectLst/>
                          <a:latin typeface="+mj-lt"/>
                          <a:cs typeface="Tahoma" pitchFamily="34" charset="0"/>
                        </a:rPr>
                        <a:t>Seminar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FB1CC"/>
                    </a:solidFill>
                  </a:tcPr>
                </a:tc>
                <a:tc vMerge="1">
                  <a:txBody>
                    <a:bodyPr/>
                    <a:lstStyle/>
                    <a:p>
                      <a:endParaRPr lang="hr-HR"/>
                    </a:p>
                  </a:txBody>
                  <a:tcPr/>
                </a:tc>
                <a:tc vMerge="1">
                  <a:txBody>
                    <a:bodyPr/>
                    <a:lstStyle/>
                    <a:p>
                      <a:endParaRPr lang="hr-HR"/>
                    </a:p>
                  </a:txBody>
                  <a:tcPr/>
                </a:tc>
                <a:tc vMerge="1">
                  <a:txBody>
                    <a:bodyPr/>
                    <a:lstStyle/>
                    <a:p>
                      <a:endParaRPr lang="hr-HR"/>
                    </a:p>
                  </a:txBody>
                  <a:tcPr/>
                </a:tc>
                <a:tc vMerge="1">
                  <a:txBody>
                    <a:bodyPr/>
                    <a:lstStyle/>
                    <a:p>
                      <a:endParaRPr lang="hr-HR"/>
                    </a:p>
                  </a:txBody>
                  <a:tcPr/>
                </a:tc>
              </a:tr>
              <a:tr h="34671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800" b="1" i="0" u="none" strike="noStrike" cap="none" normalizeH="0" baseline="0" dirty="0" smtClean="0">
                          <a:ln>
                            <a:noFill/>
                          </a:ln>
                          <a:solidFill>
                            <a:schemeClr val="tx1"/>
                          </a:solidFill>
                          <a:effectLst/>
                          <a:latin typeface="+mj-lt"/>
                          <a:cs typeface="Tahoma" pitchFamily="34" charset="0"/>
                        </a:rPr>
                        <a:t>Trening</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FB1CC"/>
                    </a:solidFill>
                  </a:tcPr>
                </a:tc>
                <a:tc vMerge="1">
                  <a:txBody>
                    <a:bodyPr/>
                    <a:lstStyle/>
                    <a:p>
                      <a:endParaRPr lang="hr-HR"/>
                    </a:p>
                  </a:txBody>
                  <a:tcPr/>
                </a:tc>
                <a:tc vMerge="1">
                  <a:txBody>
                    <a:bodyPr/>
                    <a:lstStyle/>
                    <a:p>
                      <a:endParaRPr lang="hr-HR"/>
                    </a:p>
                  </a:txBody>
                  <a:tcPr/>
                </a:tc>
                <a:tc vMerge="1">
                  <a:txBody>
                    <a:bodyPr/>
                    <a:lstStyle/>
                    <a:p>
                      <a:endParaRPr lang="hr-HR"/>
                    </a:p>
                  </a:txBody>
                  <a:tcPr/>
                </a:tc>
                <a:tc vMerge="1">
                  <a:txBody>
                    <a:bodyPr/>
                    <a:lstStyle/>
                    <a:p>
                      <a:endParaRPr lang="hr-HR"/>
                    </a:p>
                  </a:txBody>
                  <a:tcPr/>
                </a:tc>
              </a:tr>
              <a:tr h="6067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800" b="1" i="0" u="none" strike="noStrike" cap="none" normalizeH="0" baseline="0" dirty="0" smtClean="0">
                          <a:ln>
                            <a:noFill/>
                          </a:ln>
                          <a:solidFill>
                            <a:srgbClr val="FF0000"/>
                          </a:solidFill>
                          <a:effectLst/>
                          <a:latin typeface="+mj-lt"/>
                          <a:cs typeface="Tahoma" pitchFamily="34" charset="0"/>
                        </a:rPr>
                        <a:t>Umrežavanje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FB1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800" b="0" i="0" u="none" strike="noStrike" cap="none" normalizeH="0" baseline="0" dirty="0" smtClean="0">
                          <a:ln>
                            <a:noFill/>
                          </a:ln>
                          <a:solidFill>
                            <a:srgbClr val="FF0000"/>
                          </a:solidFill>
                          <a:effectLst/>
                          <a:latin typeface="+mj-lt"/>
                          <a:cs typeface="Tahoma" pitchFamily="34" charset="0"/>
                        </a:rPr>
                        <a:t>6 i više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FB1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800" b="0" i="0" u="none" strike="noStrike" cap="none" normalizeH="0" baseline="0" dirty="0" smtClean="0">
                          <a:ln>
                            <a:noFill/>
                          </a:ln>
                          <a:solidFill>
                            <a:srgbClr val="FF0000"/>
                          </a:solidFill>
                          <a:effectLst/>
                          <a:latin typeface="+mj-lt"/>
                          <a:cs typeface="Tahoma" pitchFamily="34" charset="0"/>
                        </a:rPr>
                        <a:t>bez ograničenja</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FB1CC"/>
                    </a:solidFill>
                  </a:tcPr>
                </a:tc>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r-HR" sz="1800" b="0" i="0" u="none" strike="noStrike" cap="none" normalizeH="0" baseline="0" dirty="0" smtClean="0">
                        <a:ln>
                          <a:noFill/>
                        </a:ln>
                        <a:solidFill>
                          <a:srgbClr val="FF0000"/>
                        </a:solidFill>
                        <a:effectLst/>
                        <a:latin typeface="Tahoma" pitchFamily="34" charset="0"/>
                        <a:cs typeface="Tahoma"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800" b="0" i="0" u="none" strike="noStrike" cap="none" normalizeH="0" baseline="0" dirty="0" smtClean="0">
                          <a:ln>
                            <a:noFill/>
                          </a:ln>
                          <a:solidFill>
                            <a:srgbClr val="FF0000"/>
                          </a:solidFill>
                          <a:effectLst/>
                          <a:latin typeface="+mj-lt"/>
                          <a:cs typeface="Tahoma" pitchFamily="34" charset="0"/>
                        </a:rPr>
                        <a:t>od 3-15 mjeseci</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FB1CC"/>
                    </a:solidFill>
                  </a:tcPr>
                </a:tc>
              </a:tr>
            </a:tbl>
          </a:graphicData>
        </a:graphic>
      </p:graphicFrame>
      <p:pic>
        <p:nvPicPr>
          <p:cNvPr id="10288" name="Picture 2" descr="zaglavlje"/>
          <p:cNvPicPr>
            <a:picLocks noChangeAspect="1" noChangeArrowheads="1"/>
          </p:cNvPicPr>
          <p:nvPr/>
        </p:nvPicPr>
        <p:blipFill>
          <a:blip r:embed="rId2"/>
          <a:srcRect/>
          <a:stretch>
            <a:fillRect/>
          </a:stretch>
        </p:blipFill>
        <p:spPr bwMode="auto">
          <a:xfrm>
            <a:off x="142875" y="142875"/>
            <a:ext cx="8839200" cy="974725"/>
          </a:xfrm>
          <a:prstGeom prst="rect">
            <a:avLst/>
          </a:prstGeom>
          <a:noFill/>
          <a:ln w="9525">
            <a:noFill/>
            <a:miter lim="800000"/>
            <a:headEnd/>
            <a:tailEnd/>
          </a:ln>
        </p:spPr>
      </p:pic>
      <p:sp>
        <p:nvSpPr>
          <p:cNvPr id="5" name="Naslov 1"/>
          <p:cNvSpPr txBox="1">
            <a:spLocks/>
          </p:cNvSpPr>
          <p:nvPr/>
        </p:nvSpPr>
        <p:spPr>
          <a:xfrm>
            <a:off x="5929313" y="500063"/>
            <a:ext cx="3214687" cy="642937"/>
          </a:xfrm>
          <a:prstGeom prst="rect">
            <a:avLst/>
          </a:prstGeom>
        </p:spPr>
        <p:txBody>
          <a:bodyPr/>
          <a:lstStyle/>
          <a:p>
            <a:pPr algn="ctr">
              <a:defRPr/>
            </a:pPr>
            <a:r>
              <a:rPr lang="hr-HR" sz="2800" dirty="0">
                <a:solidFill>
                  <a:srgbClr val="2FB1CC"/>
                </a:solidFill>
                <a:latin typeface="+mj-lt"/>
                <a:ea typeface="+mj-ea"/>
                <a:cs typeface="+mj-cs"/>
              </a:rPr>
              <a:t>Koji su kriteriji?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ox(i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zaglavlje"/>
          <p:cNvPicPr>
            <a:picLocks noChangeAspect="1" noChangeArrowheads="1"/>
          </p:cNvPicPr>
          <p:nvPr/>
        </p:nvPicPr>
        <p:blipFill>
          <a:blip r:embed="rId2"/>
          <a:srcRect/>
          <a:stretch>
            <a:fillRect/>
          </a:stretch>
        </p:blipFill>
        <p:spPr bwMode="auto">
          <a:xfrm>
            <a:off x="142875" y="142875"/>
            <a:ext cx="8839200" cy="974725"/>
          </a:xfrm>
          <a:prstGeom prst="rect">
            <a:avLst/>
          </a:prstGeom>
          <a:noFill/>
          <a:ln w="9525">
            <a:noFill/>
            <a:miter lim="800000"/>
            <a:headEnd/>
            <a:tailEnd/>
          </a:ln>
        </p:spPr>
      </p:pic>
      <p:sp>
        <p:nvSpPr>
          <p:cNvPr id="2" name="Naslov 1"/>
          <p:cNvSpPr>
            <a:spLocks noGrp="1"/>
          </p:cNvSpPr>
          <p:nvPr>
            <p:ph type="title"/>
          </p:nvPr>
        </p:nvSpPr>
        <p:spPr>
          <a:xfrm>
            <a:off x="3143250" y="142875"/>
            <a:ext cx="6572250" cy="1143000"/>
          </a:xfrm>
        </p:spPr>
        <p:txBody>
          <a:bodyPr/>
          <a:lstStyle/>
          <a:p>
            <a:pPr eaLnBrk="1" hangingPunct="1"/>
            <a:r>
              <a:rPr lang="hr-HR" sz="3200" smtClean="0">
                <a:solidFill>
                  <a:srgbClr val="2FB1CC"/>
                </a:solidFill>
              </a:rPr>
              <a:t>Koja su pravila financiranja?</a:t>
            </a:r>
          </a:p>
        </p:txBody>
      </p:sp>
      <p:graphicFrame>
        <p:nvGraphicFramePr>
          <p:cNvPr id="4" name="Group 53"/>
          <p:cNvGraphicFramePr>
            <a:graphicFrameLocks noGrp="1"/>
          </p:cNvGraphicFramePr>
          <p:nvPr>
            <p:ph sz="half" idx="4294967295"/>
          </p:nvPr>
        </p:nvGraphicFramePr>
        <p:xfrm>
          <a:off x="214313" y="1857375"/>
          <a:ext cx="8723086" cy="3348320"/>
        </p:xfrm>
        <a:graphic>
          <a:graphicData uri="http://schemas.openxmlformats.org/drawingml/2006/table">
            <a:tbl>
              <a:tblPr/>
              <a:tblGrid>
                <a:gridCol w="3197217"/>
                <a:gridCol w="5525869"/>
              </a:tblGrid>
              <a:tr h="416340">
                <a:tc>
                  <a:txBody>
                    <a:bodyPr/>
                    <a:lstStyle/>
                    <a:p>
                      <a:r>
                        <a:rPr lang="hr-HR" sz="1800" b="1" dirty="0" smtClean="0">
                          <a:latin typeface="+mj-lt"/>
                        </a:rPr>
                        <a:t>Vrsta troška</a:t>
                      </a:r>
                      <a:endParaRPr lang="hr-HR" sz="1800" b="1" dirty="0">
                        <a:latin typeface="+mj-lt"/>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FB1CC"/>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sr-Latn-CS" sz="1800" b="1" i="0" u="none" strike="noStrike" cap="none" normalizeH="0" baseline="0" dirty="0" smtClean="0">
                          <a:ln>
                            <a:noFill/>
                          </a:ln>
                          <a:solidFill>
                            <a:schemeClr val="tx1"/>
                          </a:solidFill>
                          <a:effectLst/>
                          <a:latin typeface="+mj-lt"/>
                        </a:rPr>
                        <a:t>Iznos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FB1CC"/>
                    </a:solidFill>
                  </a:tcPr>
                </a:tc>
              </a:tr>
              <a:tr h="40864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hr-HR" sz="1800" b="0" i="0" u="none" strike="noStrike" cap="none" normalizeH="0" baseline="0" dirty="0" smtClean="0">
                          <a:ln>
                            <a:noFill/>
                          </a:ln>
                          <a:solidFill>
                            <a:schemeClr val="tx1"/>
                          </a:solidFill>
                          <a:effectLst/>
                          <a:latin typeface="+mj-lt"/>
                        </a:rPr>
                        <a:t>Putni troškovi</a:t>
                      </a:r>
                      <a:endParaRPr kumimoji="0" lang="en-US" sz="1800" b="0" i="0" u="none" strike="noStrike" cap="none" normalizeH="0" baseline="0" dirty="0" smtClean="0">
                        <a:ln>
                          <a:noFill/>
                        </a:ln>
                        <a:solidFill>
                          <a:schemeClr val="tx1"/>
                        </a:solidFill>
                        <a:effectLst/>
                        <a:latin typeface="+mj-lt"/>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FB1CC"/>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hr-HR" sz="1800" b="0" i="0" u="none" strike="noStrike" cap="none" normalizeH="0" baseline="0" dirty="0" smtClean="0">
                          <a:ln>
                            <a:noFill/>
                          </a:ln>
                          <a:solidFill>
                            <a:schemeClr val="tx1"/>
                          </a:solidFill>
                          <a:effectLst/>
                          <a:latin typeface="+mj-lt"/>
                        </a:rPr>
                        <a:t>70%</a:t>
                      </a:r>
                      <a:endParaRPr kumimoji="0" lang="sr-Latn-CS" sz="1800" b="0" i="0" u="none" strike="noStrike" cap="none" normalizeH="0" baseline="0" dirty="0" smtClean="0">
                        <a:ln>
                          <a:noFill/>
                        </a:ln>
                        <a:solidFill>
                          <a:schemeClr val="tx1"/>
                        </a:solidFill>
                        <a:effectLst/>
                        <a:latin typeface="+mj-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FB1CC"/>
                    </a:solidFill>
                  </a:tcPr>
                </a:tc>
              </a:tr>
              <a:tr h="49336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hr-HR" sz="1800" b="0" i="0" u="none" strike="noStrike" cap="none" normalizeH="0" baseline="0" dirty="0" smtClean="0">
                          <a:ln>
                            <a:noFill/>
                          </a:ln>
                          <a:solidFill>
                            <a:schemeClr val="tx1"/>
                          </a:solidFill>
                          <a:effectLst/>
                          <a:latin typeface="+mj-lt"/>
                        </a:rPr>
                        <a:t>Trošak smještaja/prehrane</a:t>
                      </a:r>
                      <a:endParaRPr kumimoji="0" lang="en-US" sz="1800" b="0" i="0" u="none" strike="noStrike" cap="none" normalizeH="0" baseline="0" dirty="0" smtClean="0">
                        <a:ln>
                          <a:noFill/>
                        </a:ln>
                        <a:solidFill>
                          <a:schemeClr val="tx1"/>
                        </a:solidFill>
                        <a:effectLst/>
                        <a:latin typeface="+mj-lt"/>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FB1CC"/>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sr-Latn-CS" sz="1800" b="0" i="0" u="none" strike="noStrike" cap="none" normalizeH="0" baseline="0" dirty="0" smtClean="0">
                          <a:ln>
                            <a:noFill/>
                          </a:ln>
                          <a:solidFill>
                            <a:schemeClr val="tx1"/>
                          </a:solidFill>
                          <a:effectLst/>
                          <a:latin typeface="+mj-lt"/>
                        </a:rPr>
                        <a:t>48 € x broj noćenja x broj sudionika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FB1CC"/>
                    </a:solidFill>
                  </a:tcPr>
                </a:tc>
              </a:tr>
              <a:tr h="49457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hr-HR" sz="1800" b="0" i="0" u="none" strike="noStrike" cap="none" normalizeH="0" baseline="0" dirty="0" smtClean="0">
                          <a:ln>
                            <a:noFill/>
                          </a:ln>
                          <a:solidFill>
                            <a:schemeClr val="tx1"/>
                          </a:solidFill>
                          <a:effectLst/>
                          <a:latin typeface="+mj-lt"/>
                        </a:rPr>
                        <a:t>Troškovi aktivnosti (osim za stažiranje i posjet izvedivosti)</a:t>
                      </a:r>
                      <a:endParaRPr kumimoji="0" lang="en-US" sz="1800" b="0" i="0" u="none" strike="noStrike" cap="none" normalizeH="0" baseline="0" dirty="0" smtClean="0">
                        <a:ln>
                          <a:noFill/>
                        </a:ln>
                        <a:solidFill>
                          <a:schemeClr val="tx1"/>
                        </a:solidFill>
                        <a:effectLst/>
                        <a:latin typeface="+mj-lt"/>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FB1CC"/>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sr-Latn-CS" sz="1800" b="0" i="0" u="none" strike="noStrike" cap="none" normalizeH="0" baseline="0" dirty="0" smtClean="0">
                          <a:ln>
                            <a:noFill/>
                          </a:ln>
                          <a:solidFill>
                            <a:schemeClr val="tx1"/>
                          </a:solidFill>
                          <a:effectLst/>
                          <a:latin typeface="+mj-lt"/>
                        </a:rPr>
                        <a:t>1200 € + 50 € x broj polaznika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FB1CC"/>
                    </a:solidFill>
                  </a:tcPr>
                </a:tc>
              </a:tr>
              <a:tr h="67551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hr-HR" sz="1800" b="0" i="0" u="none" strike="noStrike" cap="none" normalizeH="0" baseline="0" dirty="0" smtClean="0">
                          <a:ln>
                            <a:noFill/>
                          </a:ln>
                          <a:solidFill>
                            <a:schemeClr val="tx1"/>
                          </a:solidFill>
                          <a:effectLst/>
                          <a:latin typeface="+mj-lt"/>
                        </a:rPr>
                        <a:t>Treneri i materijali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hr-HR" sz="1800" b="0" i="0" u="none" strike="noStrike" cap="none" normalizeH="0" baseline="0" dirty="0" smtClean="0">
                          <a:ln>
                            <a:noFill/>
                          </a:ln>
                          <a:solidFill>
                            <a:schemeClr val="tx1"/>
                          </a:solidFill>
                          <a:effectLst/>
                          <a:latin typeface="+mj-lt"/>
                        </a:rPr>
                        <a:t>(samo za treninge)</a:t>
                      </a:r>
                      <a:endParaRPr kumimoji="0" lang="en-US" sz="1800" b="0" i="0" u="none" strike="noStrike" cap="none" normalizeH="0" baseline="0" dirty="0" smtClean="0">
                        <a:ln>
                          <a:noFill/>
                        </a:ln>
                        <a:solidFill>
                          <a:schemeClr val="tx1"/>
                        </a:solidFill>
                        <a:effectLst/>
                        <a:latin typeface="+mj-lt"/>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FB1CC"/>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sr-Latn-CS" sz="1800" b="0" i="0" u="none" strike="noStrike" cap="none" normalizeH="0" baseline="0" dirty="0" smtClean="0">
                          <a:ln>
                            <a:noFill/>
                          </a:ln>
                          <a:solidFill>
                            <a:schemeClr val="tx1"/>
                          </a:solidFill>
                          <a:effectLst/>
                          <a:latin typeface="+mj-lt"/>
                        </a:rPr>
                        <a:t>350 € x broj dana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FB1CC"/>
                    </a:solidFill>
                  </a:tcPr>
                </a:tc>
              </a:tr>
              <a:tr h="62884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sr-Latn-CS" sz="1800" b="0" i="0" u="none" strike="noStrike" cap="none" normalizeH="0" baseline="0" dirty="0" smtClean="0">
                          <a:ln>
                            <a:noFill/>
                          </a:ln>
                          <a:solidFill>
                            <a:schemeClr val="tx1"/>
                          </a:solidFill>
                          <a:effectLst/>
                          <a:latin typeface="+mj-lt"/>
                        </a:rPr>
                        <a:t>Iznimni troškovi</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2FB1CC"/>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sr-Latn-CS" sz="1800" b="0" i="0" u="none" strike="noStrike" cap="none" normalizeH="0" baseline="0" dirty="0" smtClean="0">
                          <a:ln>
                            <a:noFill/>
                          </a:ln>
                          <a:solidFill>
                            <a:schemeClr val="tx1"/>
                          </a:solidFill>
                          <a:effectLst/>
                          <a:latin typeface="+mj-lt"/>
                        </a:rPr>
                        <a:t>100%</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sr-Latn-CS" sz="1800" b="0" i="0" u="none" strike="noStrike" cap="none" normalizeH="0" baseline="0" dirty="0" smtClean="0">
                        <a:ln>
                          <a:noFill/>
                        </a:ln>
                        <a:solidFill>
                          <a:schemeClr val="tx1"/>
                        </a:solidFill>
                        <a:effectLst/>
                        <a:latin typeface="+mj-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2FB1CC"/>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2000250" y="6000750"/>
            <a:ext cx="1071563"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929188" y="6000750"/>
            <a:ext cx="1000125"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Not Equal 7"/>
          <p:cNvSpPr/>
          <p:nvPr/>
        </p:nvSpPr>
        <p:spPr>
          <a:xfrm>
            <a:off x="6786563" y="5715000"/>
            <a:ext cx="928687" cy="428625"/>
          </a:xfrm>
          <a:prstGeom prst="mathNotEqual">
            <a:avLst/>
          </a:prstGeom>
          <a:solidFill>
            <a:srgbClr val="DE6E46"/>
          </a:solidFill>
          <a:ln>
            <a:solidFill>
              <a:srgbClr val="DE6E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r-HR" dirty="0">
              <a:solidFill>
                <a:srgbClr val="2FB1CC"/>
              </a:solidFill>
            </a:endParaRPr>
          </a:p>
        </p:txBody>
      </p:sp>
      <p:sp>
        <p:nvSpPr>
          <p:cNvPr id="9" name="TextBox 8"/>
          <p:cNvSpPr txBox="1">
            <a:spLocks noChangeArrowheads="1"/>
          </p:cNvSpPr>
          <p:nvPr/>
        </p:nvSpPr>
        <p:spPr bwMode="auto">
          <a:xfrm>
            <a:off x="6643688" y="5286375"/>
            <a:ext cx="1571625" cy="369888"/>
          </a:xfrm>
          <a:prstGeom prst="rect">
            <a:avLst/>
          </a:prstGeom>
          <a:noFill/>
          <a:ln w="9525">
            <a:noFill/>
            <a:miter lim="800000"/>
            <a:headEnd/>
            <a:tailEnd/>
          </a:ln>
        </p:spPr>
        <p:txBody>
          <a:bodyPr>
            <a:spAutoFit/>
          </a:bodyPr>
          <a:lstStyle/>
          <a:p>
            <a:r>
              <a:rPr lang="hr-HR" b="1">
                <a:solidFill>
                  <a:srgbClr val="2FB1CC"/>
                </a:solidFill>
              </a:rPr>
              <a:t>PROJEKT</a:t>
            </a:r>
          </a:p>
        </p:txBody>
      </p:sp>
      <p:sp>
        <p:nvSpPr>
          <p:cNvPr id="10" name="TextBox 9"/>
          <p:cNvSpPr txBox="1">
            <a:spLocks noChangeArrowheads="1"/>
          </p:cNvSpPr>
          <p:nvPr/>
        </p:nvSpPr>
        <p:spPr bwMode="auto">
          <a:xfrm>
            <a:off x="6643688" y="6215063"/>
            <a:ext cx="1643062" cy="369887"/>
          </a:xfrm>
          <a:prstGeom prst="rect">
            <a:avLst/>
          </a:prstGeom>
          <a:noFill/>
          <a:ln w="9525">
            <a:noFill/>
            <a:miter lim="800000"/>
            <a:headEnd/>
            <a:tailEnd/>
          </a:ln>
        </p:spPr>
        <p:txBody>
          <a:bodyPr>
            <a:spAutoFit/>
          </a:bodyPr>
          <a:lstStyle/>
          <a:p>
            <a:r>
              <a:rPr lang="hr-HR" b="1">
                <a:solidFill>
                  <a:srgbClr val="2FB1CC"/>
                </a:solidFill>
              </a:rPr>
              <a:t>AKTIVNOST</a:t>
            </a:r>
          </a:p>
        </p:txBody>
      </p:sp>
      <p:grpSp>
        <p:nvGrpSpPr>
          <p:cNvPr id="2" name="Group 5"/>
          <p:cNvGrpSpPr>
            <a:grpSpLocks noChangeAspect="1"/>
          </p:cNvGrpSpPr>
          <p:nvPr/>
        </p:nvGrpSpPr>
        <p:grpSpPr bwMode="auto">
          <a:xfrm>
            <a:off x="0" y="0"/>
            <a:ext cx="6203950" cy="6929438"/>
            <a:chOff x="0" y="0"/>
            <a:chExt cx="3908" cy="4365"/>
          </a:xfrm>
        </p:grpSpPr>
        <p:sp>
          <p:nvSpPr>
            <p:cNvPr id="6153" name="AutoShape 4"/>
            <p:cNvSpPr>
              <a:spLocks noChangeAspect="1" noChangeArrowheads="1" noTextEdit="1"/>
            </p:cNvSpPr>
            <p:nvPr/>
          </p:nvSpPr>
          <p:spPr bwMode="auto">
            <a:xfrm>
              <a:off x="0" y="0"/>
              <a:ext cx="3908" cy="4365"/>
            </a:xfrm>
            <a:prstGeom prst="rect">
              <a:avLst/>
            </a:prstGeom>
            <a:noFill/>
            <a:ln w="9525">
              <a:noFill/>
              <a:miter lim="800000"/>
              <a:headEnd/>
              <a:tailEnd/>
            </a:ln>
          </p:spPr>
          <p:txBody>
            <a:bodyPr/>
            <a:lstStyle/>
            <a:p>
              <a:endParaRPr lang="hr-HR"/>
            </a:p>
          </p:txBody>
        </p:sp>
        <p:grpSp>
          <p:nvGrpSpPr>
            <p:cNvPr id="3" name="Group 206"/>
            <p:cNvGrpSpPr>
              <a:grpSpLocks/>
            </p:cNvGrpSpPr>
            <p:nvPr/>
          </p:nvGrpSpPr>
          <p:grpSpPr bwMode="auto">
            <a:xfrm>
              <a:off x="139" y="0"/>
              <a:ext cx="3654" cy="2768"/>
              <a:chOff x="139" y="0"/>
              <a:chExt cx="3654" cy="2768"/>
            </a:xfrm>
          </p:grpSpPr>
          <p:sp>
            <p:nvSpPr>
              <p:cNvPr id="6342" name="Rectangle 6"/>
              <p:cNvSpPr>
                <a:spLocks noChangeArrowheads="1"/>
              </p:cNvSpPr>
              <p:nvPr/>
            </p:nvSpPr>
            <p:spPr bwMode="auto">
              <a:xfrm>
                <a:off x="141" y="0"/>
                <a:ext cx="22" cy="167"/>
              </a:xfrm>
              <a:prstGeom prst="rect">
                <a:avLst/>
              </a:prstGeom>
              <a:solidFill>
                <a:srgbClr val="CCCCCC"/>
              </a:solidFill>
              <a:ln w="9525">
                <a:noFill/>
                <a:miter lim="800000"/>
                <a:headEnd/>
                <a:tailEnd/>
              </a:ln>
            </p:spPr>
            <p:txBody>
              <a:bodyPr/>
              <a:lstStyle/>
              <a:p>
                <a:endParaRPr lang="hr-HR"/>
              </a:p>
            </p:txBody>
          </p:sp>
          <p:sp>
            <p:nvSpPr>
              <p:cNvPr id="6343" name="Rectangle 7"/>
              <p:cNvSpPr>
                <a:spLocks noChangeArrowheads="1"/>
              </p:cNvSpPr>
              <p:nvPr/>
            </p:nvSpPr>
            <p:spPr bwMode="auto">
              <a:xfrm>
                <a:off x="3747" y="0"/>
                <a:ext cx="23" cy="167"/>
              </a:xfrm>
              <a:prstGeom prst="rect">
                <a:avLst/>
              </a:prstGeom>
              <a:solidFill>
                <a:srgbClr val="CCCCCC"/>
              </a:solidFill>
              <a:ln w="9525">
                <a:noFill/>
                <a:miter lim="800000"/>
                <a:headEnd/>
                <a:tailEnd/>
              </a:ln>
            </p:spPr>
            <p:txBody>
              <a:bodyPr/>
              <a:lstStyle/>
              <a:p>
                <a:endParaRPr lang="hr-HR"/>
              </a:p>
            </p:txBody>
          </p:sp>
          <p:sp>
            <p:nvSpPr>
              <p:cNvPr id="6344" name="Rectangle 8"/>
              <p:cNvSpPr>
                <a:spLocks noChangeArrowheads="1"/>
              </p:cNvSpPr>
              <p:nvPr/>
            </p:nvSpPr>
            <p:spPr bwMode="auto">
              <a:xfrm>
                <a:off x="163" y="0"/>
                <a:ext cx="3584" cy="167"/>
              </a:xfrm>
              <a:prstGeom prst="rect">
                <a:avLst/>
              </a:prstGeom>
              <a:solidFill>
                <a:srgbClr val="CCCCCC"/>
              </a:solidFill>
              <a:ln w="9525">
                <a:noFill/>
                <a:miter lim="800000"/>
                <a:headEnd/>
                <a:tailEnd/>
              </a:ln>
            </p:spPr>
            <p:txBody>
              <a:bodyPr/>
              <a:lstStyle/>
              <a:p>
                <a:endParaRPr lang="hr-HR"/>
              </a:p>
            </p:txBody>
          </p:sp>
          <p:sp>
            <p:nvSpPr>
              <p:cNvPr id="6345" name="Rectangle 9"/>
              <p:cNvSpPr>
                <a:spLocks noChangeArrowheads="1"/>
              </p:cNvSpPr>
              <p:nvPr/>
            </p:nvSpPr>
            <p:spPr bwMode="auto">
              <a:xfrm>
                <a:off x="163" y="32"/>
                <a:ext cx="1965" cy="133"/>
              </a:xfrm>
              <a:prstGeom prst="rect">
                <a:avLst/>
              </a:prstGeom>
              <a:noFill/>
              <a:ln w="9525">
                <a:noFill/>
                <a:miter lim="800000"/>
                <a:headEnd/>
                <a:tailEnd/>
              </a:ln>
            </p:spPr>
            <p:txBody>
              <a:bodyPr wrap="none" lIns="0" tIns="0" rIns="0" bIns="0">
                <a:spAutoFit/>
              </a:bodyPr>
              <a:lstStyle/>
              <a:p>
                <a:r>
                  <a:rPr lang="sr-Latn-CS" sz="1200" b="1">
                    <a:solidFill>
                      <a:srgbClr val="000000"/>
                    </a:solidFill>
                  </a:rPr>
                  <a:t>Part I.  Project identification and summary</a:t>
                </a:r>
                <a:endParaRPr lang="sr-Latn-CS"/>
              </a:p>
            </p:txBody>
          </p:sp>
          <p:sp>
            <p:nvSpPr>
              <p:cNvPr id="6346" name="Rectangle 10"/>
              <p:cNvSpPr>
                <a:spLocks noChangeArrowheads="1"/>
              </p:cNvSpPr>
              <p:nvPr/>
            </p:nvSpPr>
            <p:spPr bwMode="auto">
              <a:xfrm>
                <a:off x="2083" y="32"/>
                <a:ext cx="73" cy="133"/>
              </a:xfrm>
              <a:prstGeom prst="rect">
                <a:avLst/>
              </a:prstGeom>
              <a:noFill/>
              <a:ln w="9525">
                <a:noFill/>
                <a:miter lim="800000"/>
                <a:headEnd/>
                <a:tailEnd/>
              </a:ln>
            </p:spPr>
            <p:txBody>
              <a:bodyPr wrap="none" lIns="0" tIns="0" rIns="0" bIns="0">
                <a:spAutoFit/>
              </a:bodyPr>
              <a:lstStyle/>
              <a:p>
                <a:r>
                  <a:rPr lang="sr-Latn-CS" sz="1200" b="1">
                    <a:solidFill>
                      <a:srgbClr val="000000"/>
                    </a:solidFill>
                  </a:rPr>
                  <a:t> </a:t>
                </a:r>
                <a:endParaRPr lang="sr-Latn-CS"/>
              </a:p>
            </p:txBody>
          </p:sp>
          <p:sp>
            <p:nvSpPr>
              <p:cNvPr id="6347" name="Rectangle 11"/>
              <p:cNvSpPr>
                <a:spLocks noChangeArrowheads="1"/>
              </p:cNvSpPr>
              <p:nvPr/>
            </p:nvSpPr>
            <p:spPr bwMode="auto">
              <a:xfrm>
                <a:off x="163" y="191"/>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6348" name="Rectangle 12"/>
              <p:cNvSpPr>
                <a:spLocks noChangeArrowheads="1"/>
              </p:cNvSpPr>
              <p:nvPr/>
            </p:nvSpPr>
            <p:spPr bwMode="auto">
              <a:xfrm>
                <a:off x="143" y="308"/>
                <a:ext cx="20" cy="148"/>
              </a:xfrm>
              <a:prstGeom prst="rect">
                <a:avLst/>
              </a:prstGeom>
              <a:solidFill>
                <a:srgbClr val="E5E5E5"/>
              </a:solidFill>
              <a:ln w="9525">
                <a:noFill/>
                <a:miter lim="800000"/>
                <a:headEnd/>
                <a:tailEnd/>
              </a:ln>
            </p:spPr>
            <p:txBody>
              <a:bodyPr/>
              <a:lstStyle/>
              <a:p>
                <a:endParaRPr lang="hr-HR"/>
              </a:p>
            </p:txBody>
          </p:sp>
          <p:sp>
            <p:nvSpPr>
              <p:cNvPr id="6349" name="Rectangle 13"/>
              <p:cNvSpPr>
                <a:spLocks noChangeArrowheads="1"/>
              </p:cNvSpPr>
              <p:nvPr/>
            </p:nvSpPr>
            <p:spPr bwMode="auto">
              <a:xfrm>
                <a:off x="3747" y="308"/>
                <a:ext cx="21" cy="148"/>
              </a:xfrm>
              <a:prstGeom prst="rect">
                <a:avLst/>
              </a:prstGeom>
              <a:solidFill>
                <a:srgbClr val="E5E5E5"/>
              </a:solidFill>
              <a:ln w="9525">
                <a:noFill/>
                <a:miter lim="800000"/>
                <a:headEnd/>
                <a:tailEnd/>
              </a:ln>
            </p:spPr>
            <p:txBody>
              <a:bodyPr/>
              <a:lstStyle/>
              <a:p>
                <a:endParaRPr lang="hr-HR"/>
              </a:p>
            </p:txBody>
          </p:sp>
          <p:sp>
            <p:nvSpPr>
              <p:cNvPr id="6350" name="Rectangle 14"/>
              <p:cNvSpPr>
                <a:spLocks noChangeArrowheads="1"/>
              </p:cNvSpPr>
              <p:nvPr/>
            </p:nvSpPr>
            <p:spPr bwMode="auto">
              <a:xfrm>
                <a:off x="163" y="308"/>
                <a:ext cx="3584" cy="148"/>
              </a:xfrm>
              <a:prstGeom prst="rect">
                <a:avLst/>
              </a:prstGeom>
              <a:solidFill>
                <a:srgbClr val="E5E5E5"/>
              </a:solidFill>
              <a:ln w="9525">
                <a:noFill/>
                <a:miter lim="800000"/>
                <a:headEnd/>
                <a:tailEnd/>
              </a:ln>
            </p:spPr>
            <p:txBody>
              <a:bodyPr/>
              <a:lstStyle/>
              <a:p>
                <a:endParaRPr lang="hr-HR"/>
              </a:p>
            </p:txBody>
          </p:sp>
          <p:sp>
            <p:nvSpPr>
              <p:cNvPr id="6351" name="Rectangle 15"/>
              <p:cNvSpPr>
                <a:spLocks noChangeArrowheads="1"/>
              </p:cNvSpPr>
              <p:nvPr/>
            </p:nvSpPr>
            <p:spPr bwMode="auto">
              <a:xfrm>
                <a:off x="163" y="342"/>
                <a:ext cx="623" cy="109"/>
              </a:xfrm>
              <a:prstGeom prst="rect">
                <a:avLst/>
              </a:prstGeom>
              <a:noFill/>
              <a:ln w="9525">
                <a:noFill/>
                <a:miter lim="800000"/>
                <a:headEnd/>
                <a:tailEnd/>
              </a:ln>
            </p:spPr>
            <p:txBody>
              <a:bodyPr wrap="none" lIns="0" tIns="0" rIns="0" bIns="0">
                <a:spAutoFit/>
              </a:bodyPr>
              <a:lstStyle/>
              <a:p>
                <a:r>
                  <a:rPr lang="sr-Latn-CS" sz="1000" b="1" i="1">
                    <a:solidFill>
                      <a:srgbClr val="000000"/>
                    </a:solidFill>
                  </a:rPr>
                  <a:t>Project number</a:t>
                </a:r>
                <a:endParaRPr lang="sr-Latn-CS"/>
              </a:p>
            </p:txBody>
          </p:sp>
          <p:sp>
            <p:nvSpPr>
              <p:cNvPr id="6352" name="Rectangle 16"/>
              <p:cNvSpPr>
                <a:spLocks noChangeArrowheads="1"/>
              </p:cNvSpPr>
              <p:nvPr/>
            </p:nvSpPr>
            <p:spPr bwMode="auto">
              <a:xfrm>
                <a:off x="750" y="342"/>
                <a:ext cx="60" cy="109"/>
              </a:xfrm>
              <a:prstGeom prst="rect">
                <a:avLst/>
              </a:prstGeom>
              <a:noFill/>
              <a:ln w="9525">
                <a:noFill/>
                <a:miter lim="800000"/>
                <a:headEnd/>
                <a:tailEnd/>
              </a:ln>
            </p:spPr>
            <p:txBody>
              <a:bodyPr wrap="none" lIns="0" tIns="0" rIns="0" bIns="0">
                <a:spAutoFit/>
              </a:bodyPr>
              <a:lstStyle/>
              <a:p>
                <a:r>
                  <a:rPr lang="sr-Latn-CS" sz="1000" b="1" i="1">
                    <a:solidFill>
                      <a:srgbClr val="000000"/>
                    </a:solidFill>
                  </a:rPr>
                  <a:t> </a:t>
                </a:r>
                <a:endParaRPr lang="sr-Latn-CS"/>
              </a:p>
            </p:txBody>
          </p:sp>
          <p:sp>
            <p:nvSpPr>
              <p:cNvPr id="6353" name="Rectangle 17"/>
              <p:cNvSpPr>
                <a:spLocks noChangeArrowheads="1"/>
              </p:cNvSpPr>
              <p:nvPr/>
            </p:nvSpPr>
            <p:spPr bwMode="auto">
              <a:xfrm>
                <a:off x="139" y="304"/>
                <a:ext cx="4" cy="4"/>
              </a:xfrm>
              <a:prstGeom prst="rect">
                <a:avLst/>
              </a:prstGeom>
              <a:solidFill>
                <a:srgbClr val="000000"/>
              </a:solidFill>
              <a:ln w="9525">
                <a:noFill/>
                <a:miter lim="800000"/>
                <a:headEnd/>
                <a:tailEnd/>
              </a:ln>
            </p:spPr>
            <p:txBody>
              <a:bodyPr/>
              <a:lstStyle/>
              <a:p>
                <a:endParaRPr lang="hr-HR"/>
              </a:p>
            </p:txBody>
          </p:sp>
          <p:sp>
            <p:nvSpPr>
              <p:cNvPr id="6354" name="Rectangle 18"/>
              <p:cNvSpPr>
                <a:spLocks noChangeArrowheads="1"/>
              </p:cNvSpPr>
              <p:nvPr/>
            </p:nvSpPr>
            <p:spPr bwMode="auto">
              <a:xfrm>
                <a:off x="139" y="304"/>
                <a:ext cx="4" cy="4"/>
              </a:xfrm>
              <a:prstGeom prst="rect">
                <a:avLst/>
              </a:prstGeom>
              <a:solidFill>
                <a:srgbClr val="000000"/>
              </a:solidFill>
              <a:ln w="9525">
                <a:noFill/>
                <a:miter lim="800000"/>
                <a:headEnd/>
                <a:tailEnd/>
              </a:ln>
            </p:spPr>
            <p:txBody>
              <a:bodyPr/>
              <a:lstStyle/>
              <a:p>
                <a:endParaRPr lang="hr-HR"/>
              </a:p>
            </p:txBody>
          </p:sp>
          <p:sp>
            <p:nvSpPr>
              <p:cNvPr id="6355" name="Rectangle 19"/>
              <p:cNvSpPr>
                <a:spLocks noChangeArrowheads="1"/>
              </p:cNvSpPr>
              <p:nvPr/>
            </p:nvSpPr>
            <p:spPr bwMode="auto">
              <a:xfrm>
                <a:off x="143" y="304"/>
                <a:ext cx="4" cy="4"/>
              </a:xfrm>
              <a:prstGeom prst="rect">
                <a:avLst/>
              </a:prstGeom>
              <a:solidFill>
                <a:srgbClr val="000000"/>
              </a:solidFill>
              <a:ln w="9525">
                <a:noFill/>
                <a:miter lim="800000"/>
                <a:headEnd/>
                <a:tailEnd/>
              </a:ln>
            </p:spPr>
            <p:txBody>
              <a:bodyPr/>
              <a:lstStyle/>
              <a:p>
                <a:endParaRPr lang="hr-HR"/>
              </a:p>
            </p:txBody>
          </p:sp>
          <p:sp>
            <p:nvSpPr>
              <p:cNvPr id="6356" name="Rectangle 20"/>
              <p:cNvSpPr>
                <a:spLocks noChangeArrowheads="1"/>
              </p:cNvSpPr>
              <p:nvPr/>
            </p:nvSpPr>
            <p:spPr bwMode="auto">
              <a:xfrm>
                <a:off x="147" y="304"/>
                <a:ext cx="3621" cy="4"/>
              </a:xfrm>
              <a:prstGeom prst="rect">
                <a:avLst/>
              </a:prstGeom>
              <a:solidFill>
                <a:srgbClr val="000000"/>
              </a:solidFill>
              <a:ln w="9525">
                <a:noFill/>
                <a:miter lim="800000"/>
                <a:headEnd/>
                <a:tailEnd/>
              </a:ln>
            </p:spPr>
            <p:txBody>
              <a:bodyPr/>
              <a:lstStyle/>
              <a:p>
                <a:endParaRPr lang="hr-HR"/>
              </a:p>
            </p:txBody>
          </p:sp>
          <p:sp>
            <p:nvSpPr>
              <p:cNvPr id="6357" name="Rectangle 21"/>
              <p:cNvSpPr>
                <a:spLocks noChangeArrowheads="1"/>
              </p:cNvSpPr>
              <p:nvPr/>
            </p:nvSpPr>
            <p:spPr bwMode="auto">
              <a:xfrm>
                <a:off x="3768" y="304"/>
                <a:ext cx="3" cy="4"/>
              </a:xfrm>
              <a:prstGeom prst="rect">
                <a:avLst/>
              </a:prstGeom>
              <a:solidFill>
                <a:srgbClr val="000000"/>
              </a:solidFill>
              <a:ln w="9525">
                <a:noFill/>
                <a:miter lim="800000"/>
                <a:headEnd/>
                <a:tailEnd/>
              </a:ln>
            </p:spPr>
            <p:txBody>
              <a:bodyPr/>
              <a:lstStyle/>
              <a:p>
                <a:endParaRPr lang="hr-HR"/>
              </a:p>
            </p:txBody>
          </p:sp>
          <p:sp>
            <p:nvSpPr>
              <p:cNvPr id="6358" name="Rectangle 22"/>
              <p:cNvSpPr>
                <a:spLocks noChangeArrowheads="1"/>
              </p:cNvSpPr>
              <p:nvPr/>
            </p:nvSpPr>
            <p:spPr bwMode="auto">
              <a:xfrm>
                <a:off x="139" y="308"/>
                <a:ext cx="4" cy="148"/>
              </a:xfrm>
              <a:prstGeom prst="rect">
                <a:avLst/>
              </a:prstGeom>
              <a:solidFill>
                <a:srgbClr val="000000"/>
              </a:solidFill>
              <a:ln w="9525">
                <a:noFill/>
                <a:miter lim="800000"/>
                <a:headEnd/>
                <a:tailEnd/>
              </a:ln>
            </p:spPr>
            <p:txBody>
              <a:bodyPr/>
              <a:lstStyle/>
              <a:p>
                <a:endParaRPr lang="hr-HR"/>
              </a:p>
            </p:txBody>
          </p:sp>
          <p:sp>
            <p:nvSpPr>
              <p:cNvPr id="6359" name="Rectangle 23"/>
              <p:cNvSpPr>
                <a:spLocks noChangeArrowheads="1"/>
              </p:cNvSpPr>
              <p:nvPr/>
            </p:nvSpPr>
            <p:spPr bwMode="auto">
              <a:xfrm>
                <a:off x="3768" y="308"/>
                <a:ext cx="3" cy="148"/>
              </a:xfrm>
              <a:prstGeom prst="rect">
                <a:avLst/>
              </a:prstGeom>
              <a:solidFill>
                <a:srgbClr val="000000"/>
              </a:solidFill>
              <a:ln w="9525">
                <a:noFill/>
                <a:miter lim="800000"/>
                <a:headEnd/>
                <a:tailEnd/>
              </a:ln>
            </p:spPr>
            <p:txBody>
              <a:bodyPr/>
              <a:lstStyle/>
              <a:p>
                <a:endParaRPr lang="hr-HR"/>
              </a:p>
            </p:txBody>
          </p:sp>
          <p:sp>
            <p:nvSpPr>
              <p:cNvPr id="6360" name="Rectangle 24"/>
              <p:cNvSpPr>
                <a:spLocks noChangeArrowheads="1"/>
              </p:cNvSpPr>
              <p:nvPr/>
            </p:nvSpPr>
            <p:spPr bwMode="auto">
              <a:xfrm>
                <a:off x="163" y="483"/>
                <a:ext cx="1823" cy="89"/>
              </a:xfrm>
              <a:prstGeom prst="rect">
                <a:avLst/>
              </a:prstGeom>
              <a:noFill/>
              <a:ln w="9525">
                <a:noFill/>
                <a:miter lim="800000"/>
                <a:headEnd/>
                <a:tailEnd/>
              </a:ln>
            </p:spPr>
            <p:txBody>
              <a:bodyPr wrap="none" lIns="0" tIns="0" rIns="0" bIns="0">
                <a:spAutoFit/>
              </a:bodyPr>
              <a:lstStyle/>
              <a:p>
                <a:r>
                  <a:rPr lang="sr-Latn-CS" sz="800" i="1">
                    <a:solidFill>
                      <a:srgbClr val="000000"/>
                    </a:solidFill>
                  </a:rPr>
                  <a:t>To be filled in by the Executive Agency or the National Agency </a:t>
                </a:r>
                <a:endParaRPr lang="sr-Latn-CS"/>
              </a:p>
            </p:txBody>
          </p:sp>
          <p:sp>
            <p:nvSpPr>
              <p:cNvPr id="6361" name="Rectangle 25"/>
              <p:cNvSpPr>
                <a:spLocks noChangeArrowheads="1"/>
              </p:cNvSpPr>
              <p:nvPr/>
            </p:nvSpPr>
            <p:spPr bwMode="auto">
              <a:xfrm>
                <a:off x="1945" y="483"/>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6362" name="Rectangle 26"/>
              <p:cNvSpPr>
                <a:spLocks noChangeArrowheads="1"/>
              </p:cNvSpPr>
              <p:nvPr/>
            </p:nvSpPr>
            <p:spPr bwMode="auto">
              <a:xfrm>
                <a:off x="163" y="557"/>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6363" name="Rectangle 27"/>
              <p:cNvSpPr>
                <a:spLocks noChangeArrowheads="1"/>
              </p:cNvSpPr>
              <p:nvPr/>
            </p:nvSpPr>
            <p:spPr bwMode="auto">
              <a:xfrm>
                <a:off x="3043" y="483"/>
                <a:ext cx="156" cy="89"/>
              </a:xfrm>
              <a:prstGeom prst="rect">
                <a:avLst/>
              </a:prstGeom>
              <a:noFill/>
              <a:ln w="9525">
                <a:noFill/>
                <a:miter lim="800000"/>
                <a:headEnd/>
                <a:tailEnd/>
              </a:ln>
            </p:spPr>
            <p:txBody>
              <a:bodyPr wrap="none" lIns="0" tIns="0" rIns="0" bIns="0">
                <a:spAutoFit/>
              </a:bodyPr>
              <a:lstStyle/>
              <a:p>
                <a:r>
                  <a:rPr lang="sr-Latn-CS" sz="800" i="1">
                    <a:solidFill>
                      <a:srgbClr val="000000"/>
                    </a:solidFill>
                  </a:rPr>
                  <a:t>Post</a:t>
                </a:r>
                <a:endParaRPr lang="sr-Latn-CS"/>
              </a:p>
            </p:txBody>
          </p:sp>
          <p:sp>
            <p:nvSpPr>
              <p:cNvPr id="6364" name="Rectangle 28"/>
              <p:cNvSpPr>
                <a:spLocks noChangeArrowheads="1"/>
              </p:cNvSpPr>
              <p:nvPr/>
            </p:nvSpPr>
            <p:spPr bwMode="auto">
              <a:xfrm>
                <a:off x="3172" y="483"/>
                <a:ext cx="607" cy="89"/>
              </a:xfrm>
              <a:prstGeom prst="rect">
                <a:avLst/>
              </a:prstGeom>
              <a:noFill/>
              <a:ln w="9525">
                <a:noFill/>
                <a:miter lim="800000"/>
                <a:headEnd/>
                <a:tailEnd/>
              </a:ln>
            </p:spPr>
            <p:txBody>
              <a:bodyPr wrap="none" lIns="0" tIns="0" rIns="0" bIns="0">
                <a:spAutoFit/>
              </a:bodyPr>
              <a:lstStyle/>
              <a:p>
                <a:r>
                  <a:rPr lang="sr-Latn-CS" sz="800" i="1">
                    <a:solidFill>
                      <a:srgbClr val="000000"/>
                    </a:solidFill>
                  </a:rPr>
                  <a:t>mark/Date of receipt</a:t>
                </a:r>
                <a:endParaRPr lang="sr-Latn-CS"/>
              </a:p>
            </p:txBody>
          </p:sp>
          <p:sp>
            <p:nvSpPr>
              <p:cNvPr id="6365" name="Rectangle 29"/>
              <p:cNvSpPr>
                <a:spLocks noChangeArrowheads="1"/>
              </p:cNvSpPr>
              <p:nvPr/>
            </p:nvSpPr>
            <p:spPr bwMode="auto">
              <a:xfrm>
                <a:off x="3747" y="483"/>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6366" name="Rectangle 30"/>
              <p:cNvSpPr>
                <a:spLocks noChangeArrowheads="1"/>
              </p:cNvSpPr>
              <p:nvPr/>
            </p:nvSpPr>
            <p:spPr bwMode="auto">
              <a:xfrm>
                <a:off x="139" y="456"/>
                <a:ext cx="4" cy="4"/>
              </a:xfrm>
              <a:prstGeom prst="rect">
                <a:avLst/>
              </a:prstGeom>
              <a:solidFill>
                <a:srgbClr val="000000"/>
              </a:solidFill>
              <a:ln w="9525">
                <a:noFill/>
                <a:miter lim="800000"/>
                <a:headEnd/>
                <a:tailEnd/>
              </a:ln>
            </p:spPr>
            <p:txBody>
              <a:bodyPr/>
              <a:lstStyle/>
              <a:p>
                <a:endParaRPr lang="hr-HR"/>
              </a:p>
            </p:txBody>
          </p:sp>
          <p:sp>
            <p:nvSpPr>
              <p:cNvPr id="6367" name="Rectangle 31"/>
              <p:cNvSpPr>
                <a:spLocks noChangeArrowheads="1"/>
              </p:cNvSpPr>
              <p:nvPr/>
            </p:nvSpPr>
            <p:spPr bwMode="auto">
              <a:xfrm>
                <a:off x="143" y="456"/>
                <a:ext cx="2043" cy="4"/>
              </a:xfrm>
              <a:prstGeom prst="rect">
                <a:avLst/>
              </a:prstGeom>
              <a:solidFill>
                <a:srgbClr val="000000"/>
              </a:solidFill>
              <a:ln w="9525">
                <a:noFill/>
                <a:miter lim="800000"/>
                <a:headEnd/>
                <a:tailEnd/>
              </a:ln>
            </p:spPr>
            <p:txBody>
              <a:bodyPr/>
              <a:lstStyle/>
              <a:p>
                <a:endParaRPr lang="hr-HR"/>
              </a:p>
            </p:txBody>
          </p:sp>
          <p:sp>
            <p:nvSpPr>
              <p:cNvPr id="6368" name="Rectangle 32"/>
              <p:cNvSpPr>
                <a:spLocks noChangeArrowheads="1"/>
              </p:cNvSpPr>
              <p:nvPr/>
            </p:nvSpPr>
            <p:spPr bwMode="auto">
              <a:xfrm>
                <a:off x="2186" y="456"/>
                <a:ext cx="4" cy="4"/>
              </a:xfrm>
              <a:prstGeom prst="rect">
                <a:avLst/>
              </a:prstGeom>
              <a:solidFill>
                <a:srgbClr val="000000"/>
              </a:solidFill>
              <a:ln w="9525">
                <a:noFill/>
                <a:miter lim="800000"/>
                <a:headEnd/>
                <a:tailEnd/>
              </a:ln>
            </p:spPr>
            <p:txBody>
              <a:bodyPr/>
              <a:lstStyle/>
              <a:p>
                <a:endParaRPr lang="hr-HR"/>
              </a:p>
            </p:txBody>
          </p:sp>
          <p:sp>
            <p:nvSpPr>
              <p:cNvPr id="6369" name="Rectangle 33"/>
              <p:cNvSpPr>
                <a:spLocks noChangeArrowheads="1"/>
              </p:cNvSpPr>
              <p:nvPr/>
            </p:nvSpPr>
            <p:spPr bwMode="auto">
              <a:xfrm>
                <a:off x="2190" y="456"/>
                <a:ext cx="1578" cy="4"/>
              </a:xfrm>
              <a:prstGeom prst="rect">
                <a:avLst/>
              </a:prstGeom>
              <a:solidFill>
                <a:srgbClr val="000000"/>
              </a:solidFill>
              <a:ln w="9525">
                <a:noFill/>
                <a:miter lim="800000"/>
                <a:headEnd/>
                <a:tailEnd/>
              </a:ln>
            </p:spPr>
            <p:txBody>
              <a:bodyPr/>
              <a:lstStyle/>
              <a:p>
                <a:endParaRPr lang="hr-HR"/>
              </a:p>
            </p:txBody>
          </p:sp>
          <p:sp>
            <p:nvSpPr>
              <p:cNvPr id="6370" name="Rectangle 34"/>
              <p:cNvSpPr>
                <a:spLocks noChangeArrowheads="1"/>
              </p:cNvSpPr>
              <p:nvPr/>
            </p:nvSpPr>
            <p:spPr bwMode="auto">
              <a:xfrm>
                <a:off x="3768" y="456"/>
                <a:ext cx="3" cy="4"/>
              </a:xfrm>
              <a:prstGeom prst="rect">
                <a:avLst/>
              </a:prstGeom>
              <a:solidFill>
                <a:srgbClr val="000000"/>
              </a:solidFill>
              <a:ln w="9525">
                <a:noFill/>
                <a:miter lim="800000"/>
                <a:headEnd/>
                <a:tailEnd/>
              </a:ln>
            </p:spPr>
            <p:txBody>
              <a:bodyPr/>
              <a:lstStyle/>
              <a:p>
                <a:endParaRPr lang="hr-HR"/>
              </a:p>
            </p:txBody>
          </p:sp>
          <p:sp>
            <p:nvSpPr>
              <p:cNvPr id="6371" name="Rectangle 35"/>
              <p:cNvSpPr>
                <a:spLocks noChangeArrowheads="1"/>
              </p:cNvSpPr>
              <p:nvPr/>
            </p:nvSpPr>
            <p:spPr bwMode="auto">
              <a:xfrm>
                <a:off x="139" y="460"/>
                <a:ext cx="4" cy="211"/>
              </a:xfrm>
              <a:prstGeom prst="rect">
                <a:avLst/>
              </a:prstGeom>
              <a:solidFill>
                <a:srgbClr val="000000"/>
              </a:solidFill>
              <a:ln w="9525">
                <a:noFill/>
                <a:miter lim="800000"/>
                <a:headEnd/>
                <a:tailEnd/>
              </a:ln>
            </p:spPr>
            <p:txBody>
              <a:bodyPr/>
              <a:lstStyle/>
              <a:p>
                <a:endParaRPr lang="hr-HR"/>
              </a:p>
            </p:txBody>
          </p:sp>
          <p:sp>
            <p:nvSpPr>
              <p:cNvPr id="6372" name="Rectangle 36"/>
              <p:cNvSpPr>
                <a:spLocks noChangeArrowheads="1"/>
              </p:cNvSpPr>
              <p:nvPr/>
            </p:nvSpPr>
            <p:spPr bwMode="auto">
              <a:xfrm>
                <a:off x="2186" y="460"/>
                <a:ext cx="4" cy="211"/>
              </a:xfrm>
              <a:prstGeom prst="rect">
                <a:avLst/>
              </a:prstGeom>
              <a:solidFill>
                <a:srgbClr val="000000"/>
              </a:solidFill>
              <a:ln w="9525">
                <a:noFill/>
                <a:miter lim="800000"/>
                <a:headEnd/>
                <a:tailEnd/>
              </a:ln>
            </p:spPr>
            <p:txBody>
              <a:bodyPr/>
              <a:lstStyle/>
              <a:p>
                <a:endParaRPr lang="hr-HR"/>
              </a:p>
            </p:txBody>
          </p:sp>
          <p:sp>
            <p:nvSpPr>
              <p:cNvPr id="6373" name="Rectangle 37"/>
              <p:cNvSpPr>
                <a:spLocks noChangeArrowheads="1"/>
              </p:cNvSpPr>
              <p:nvPr/>
            </p:nvSpPr>
            <p:spPr bwMode="auto">
              <a:xfrm>
                <a:off x="3768" y="460"/>
                <a:ext cx="3" cy="211"/>
              </a:xfrm>
              <a:prstGeom prst="rect">
                <a:avLst/>
              </a:prstGeom>
              <a:solidFill>
                <a:srgbClr val="000000"/>
              </a:solidFill>
              <a:ln w="9525">
                <a:noFill/>
                <a:miter lim="800000"/>
                <a:headEnd/>
                <a:tailEnd/>
              </a:ln>
            </p:spPr>
            <p:txBody>
              <a:bodyPr/>
              <a:lstStyle/>
              <a:p>
                <a:endParaRPr lang="hr-HR"/>
              </a:p>
            </p:txBody>
          </p:sp>
          <p:sp>
            <p:nvSpPr>
              <p:cNvPr id="6374" name="Rectangle 38"/>
              <p:cNvSpPr>
                <a:spLocks noChangeArrowheads="1"/>
              </p:cNvSpPr>
              <p:nvPr/>
            </p:nvSpPr>
            <p:spPr bwMode="auto">
              <a:xfrm>
                <a:off x="1955" y="683"/>
                <a:ext cx="36" cy="64"/>
              </a:xfrm>
              <a:prstGeom prst="rect">
                <a:avLst/>
              </a:prstGeom>
              <a:noFill/>
              <a:ln w="9525">
                <a:noFill/>
                <a:miter lim="800000"/>
                <a:headEnd/>
                <a:tailEnd/>
              </a:ln>
            </p:spPr>
            <p:txBody>
              <a:bodyPr wrap="none" lIns="0" tIns="0" rIns="0" bIns="0">
                <a:spAutoFit/>
              </a:bodyPr>
              <a:lstStyle/>
              <a:p>
                <a:r>
                  <a:rPr lang="sr-Latn-CS" sz="600" b="1" i="1">
                    <a:solidFill>
                      <a:srgbClr val="000000"/>
                    </a:solidFill>
                  </a:rPr>
                  <a:t> </a:t>
                </a:r>
                <a:endParaRPr lang="sr-Latn-CS"/>
              </a:p>
            </p:txBody>
          </p:sp>
          <p:sp>
            <p:nvSpPr>
              <p:cNvPr id="6375" name="Rectangle 39"/>
              <p:cNvSpPr>
                <a:spLocks noChangeArrowheads="1"/>
              </p:cNvSpPr>
              <p:nvPr/>
            </p:nvSpPr>
            <p:spPr bwMode="auto">
              <a:xfrm>
                <a:off x="139" y="671"/>
                <a:ext cx="4" cy="4"/>
              </a:xfrm>
              <a:prstGeom prst="rect">
                <a:avLst/>
              </a:prstGeom>
              <a:solidFill>
                <a:srgbClr val="000000"/>
              </a:solidFill>
              <a:ln w="9525">
                <a:noFill/>
                <a:miter lim="800000"/>
                <a:headEnd/>
                <a:tailEnd/>
              </a:ln>
            </p:spPr>
            <p:txBody>
              <a:bodyPr/>
              <a:lstStyle/>
              <a:p>
                <a:endParaRPr lang="hr-HR"/>
              </a:p>
            </p:txBody>
          </p:sp>
          <p:sp>
            <p:nvSpPr>
              <p:cNvPr id="6376" name="Rectangle 40"/>
              <p:cNvSpPr>
                <a:spLocks noChangeArrowheads="1"/>
              </p:cNvSpPr>
              <p:nvPr/>
            </p:nvSpPr>
            <p:spPr bwMode="auto">
              <a:xfrm>
                <a:off x="139" y="671"/>
                <a:ext cx="4" cy="4"/>
              </a:xfrm>
              <a:prstGeom prst="rect">
                <a:avLst/>
              </a:prstGeom>
              <a:solidFill>
                <a:srgbClr val="000000"/>
              </a:solidFill>
              <a:ln w="9525">
                <a:noFill/>
                <a:miter lim="800000"/>
                <a:headEnd/>
                <a:tailEnd/>
              </a:ln>
            </p:spPr>
            <p:txBody>
              <a:bodyPr/>
              <a:lstStyle/>
              <a:p>
                <a:endParaRPr lang="hr-HR"/>
              </a:p>
            </p:txBody>
          </p:sp>
          <p:sp>
            <p:nvSpPr>
              <p:cNvPr id="6377" name="Rectangle 41"/>
              <p:cNvSpPr>
                <a:spLocks noChangeArrowheads="1"/>
              </p:cNvSpPr>
              <p:nvPr/>
            </p:nvSpPr>
            <p:spPr bwMode="auto">
              <a:xfrm>
                <a:off x="143" y="671"/>
                <a:ext cx="4" cy="4"/>
              </a:xfrm>
              <a:prstGeom prst="rect">
                <a:avLst/>
              </a:prstGeom>
              <a:solidFill>
                <a:srgbClr val="000000"/>
              </a:solidFill>
              <a:ln w="9525">
                <a:noFill/>
                <a:miter lim="800000"/>
                <a:headEnd/>
                <a:tailEnd/>
              </a:ln>
            </p:spPr>
            <p:txBody>
              <a:bodyPr/>
              <a:lstStyle/>
              <a:p>
                <a:endParaRPr lang="hr-HR"/>
              </a:p>
            </p:txBody>
          </p:sp>
          <p:sp>
            <p:nvSpPr>
              <p:cNvPr id="6378" name="Rectangle 42"/>
              <p:cNvSpPr>
                <a:spLocks noChangeArrowheads="1"/>
              </p:cNvSpPr>
              <p:nvPr/>
            </p:nvSpPr>
            <p:spPr bwMode="auto">
              <a:xfrm>
                <a:off x="147" y="671"/>
                <a:ext cx="2039" cy="4"/>
              </a:xfrm>
              <a:prstGeom prst="rect">
                <a:avLst/>
              </a:prstGeom>
              <a:solidFill>
                <a:srgbClr val="000000"/>
              </a:solidFill>
              <a:ln w="9525">
                <a:noFill/>
                <a:miter lim="800000"/>
                <a:headEnd/>
                <a:tailEnd/>
              </a:ln>
            </p:spPr>
            <p:txBody>
              <a:bodyPr/>
              <a:lstStyle/>
              <a:p>
                <a:endParaRPr lang="hr-HR"/>
              </a:p>
            </p:txBody>
          </p:sp>
          <p:sp>
            <p:nvSpPr>
              <p:cNvPr id="6379" name="Rectangle 43"/>
              <p:cNvSpPr>
                <a:spLocks noChangeArrowheads="1"/>
              </p:cNvSpPr>
              <p:nvPr/>
            </p:nvSpPr>
            <p:spPr bwMode="auto">
              <a:xfrm>
                <a:off x="2186" y="671"/>
                <a:ext cx="4" cy="4"/>
              </a:xfrm>
              <a:prstGeom prst="rect">
                <a:avLst/>
              </a:prstGeom>
              <a:solidFill>
                <a:srgbClr val="000000"/>
              </a:solidFill>
              <a:ln w="9525">
                <a:noFill/>
                <a:miter lim="800000"/>
                <a:headEnd/>
                <a:tailEnd/>
              </a:ln>
            </p:spPr>
            <p:txBody>
              <a:bodyPr/>
              <a:lstStyle/>
              <a:p>
                <a:endParaRPr lang="hr-HR"/>
              </a:p>
            </p:txBody>
          </p:sp>
          <p:sp>
            <p:nvSpPr>
              <p:cNvPr id="6380" name="Rectangle 44"/>
              <p:cNvSpPr>
                <a:spLocks noChangeArrowheads="1"/>
              </p:cNvSpPr>
              <p:nvPr/>
            </p:nvSpPr>
            <p:spPr bwMode="auto">
              <a:xfrm>
                <a:off x="2190" y="671"/>
                <a:ext cx="1578" cy="4"/>
              </a:xfrm>
              <a:prstGeom prst="rect">
                <a:avLst/>
              </a:prstGeom>
              <a:solidFill>
                <a:srgbClr val="000000"/>
              </a:solidFill>
              <a:ln w="9525">
                <a:noFill/>
                <a:miter lim="800000"/>
                <a:headEnd/>
                <a:tailEnd/>
              </a:ln>
            </p:spPr>
            <p:txBody>
              <a:bodyPr/>
              <a:lstStyle/>
              <a:p>
                <a:endParaRPr lang="hr-HR"/>
              </a:p>
            </p:txBody>
          </p:sp>
          <p:sp>
            <p:nvSpPr>
              <p:cNvPr id="6381" name="Rectangle 45"/>
              <p:cNvSpPr>
                <a:spLocks noChangeArrowheads="1"/>
              </p:cNvSpPr>
              <p:nvPr/>
            </p:nvSpPr>
            <p:spPr bwMode="auto">
              <a:xfrm>
                <a:off x="3768" y="671"/>
                <a:ext cx="3" cy="4"/>
              </a:xfrm>
              <a:prstGeom prst="rect">
                <a:avLst/>
              </a:prstGeom>
              <a:solidFill>
                <a:srgbClr val="000000"/>
              </a:solidFill>
              <a:ln w="9525">
                <a:noFill/>
                <a:miter lim="800000"/>
                <a:headEnd/>
                <a:tailEnd/>
              </a:ln>
            </p:spPr>
            <p:txBody>
              <a:bodyPr/>
              <a:lstStyle/>
              <a:p>
                <a:endParaRPr lang="hr-HR"/>
              </a:p>
            </p:txBody>
          </p:sp>
          <p:sp>
            <p:nvSpPr>
              <p:cNvPr id="6382" name="Rectangle 46"/>
              <p:cNvSpPr>
                <a:spLocks noChangeArrowheads="1"/>
              </p:cNvSpPr>
              <p:nvPr/>
            </p:nvSpPr>
            <p:spPr bwMode="auto">
              <a:xfrm>
                <a:off x="3768" y="671"/>
                <a:ext cx="3" cy="4"/>
              </a:xfrm>
              <a:prstGeom prst="rect">
                <a:avLst/>
              </a:prstGeom>
              <a:solidFill>
                <a:srgbClr val="000000"/>
              </a:solidFill>
              <a:ln w="9525">
                <a:noFill/>
                <a:miter lim="800000"/>
                <a:headEnd/>
                <a:tailEnd/>
              </a:ln>
            </p:spPr>
            <p:txBody>
              <a:bodyPr/>
              <a:lstStyle/>
              <a:p>
                <a:endParaRPr lang="hr-HR"/>
              </a:p>
            </p:txBody>
          </p:sp>
          <p:sp>
            <p:nvSpPr>
              <p:cNvPr id="6383" name="Rectangle 47"/>
              <p:cNvSpPr>
                <a:spLocks noChangeArrowheads="1"/>
              </p:cNvSpPr>
              <p:nvPr/>
            </p:nvSpPr>
            <p:spPr bwMode="auto">
              <a:xfrm>
                <a:off x="143" y="767"/>
                <a:ext cx="20" cy="148"/>
              </a:xfrm>
              <a:prstGeom prst="rect">
                <a:avLst/>
              </a:prstGeom>
              <a:solidFill>
                <a:srgbClr val="E5E5E5"/>
              </a:solidFill>
              <a:ln w="9525">
                <a:noFill/>
                <a:miter lim="800000"/>
                <a:headEnd/>
                <a:tailEnd/>
              </a:ln>
            </p:spPr>
            <p:txBody>
              <a:bodyPr/>
              <a:lstStyle/>
              <a:p>
                <a:endParaRPr lang="hr-HR"/>
              </a:p>
            </p:txBody>
          </p:sp>
          <p:sp>
            <p:nvSpPr>
              <p:cNvPr id="6384" name="Rectangle 48"/>
              <p:cNvSpPr>
                <a:spLocks noChangeArrowheads="1"/>
              </p:cNvSpPr>
              <p:nvPr/>
            </p:nvSpPr>
            <p:spPr bwMode="auto">
              <a:xfrm>
                <a:off x="3747" y="767"/>
                <a:ext cx="21" cy="148"/>
              </a:xfrm>
              <a:prstGeom prst="rect">
                <a:avLst/>
              </a:prstGeom>
              <a:solidFill>
                <a:srgbClr val="E5E5E5"/>
              </a:solidFill>
              <a:ln w="9525">
                <a:noFill/>
                <a:miter lim="800000"/>
                <a:headEnd/>
                <a:tailEnd/>
              </a:ln>
            </p:spPr>
            <p:txBody>
              <a:bodyPr/>
              <a:lstStyle/>
              <a:p>
                <a:endParaRPr lang="hr-HR"/>
              </a:p>
            </p:txBody>
          </p:sp>
          <p:sp>
            <p:nvSpPr>
              <p:cNvPr id="6385" name="Rectangle 49"/>
              <p:cNvSpPr>
                <a:spLocks noChangeArrowheads="1"/>
              </p:cNvSpPr>
              <p:nvPr/>
            </p:nvSpPr>
            <p:spPr bwMode="auto">
              <a:xfrm>
                <a:off x="163" y="767"/>
                <a:ext cx="3584" cy="148"/>
              </a:xfrm>
              <a:prstGeom prst="rect">
                <a:avLst/>
              </a:prstGeom>
              <a:solidFill>
                <a:srgbClr val="E5E5E5"/>
              </a:solidFill>
              <a:ln w="9525">
                <a:noFill/>
                <a:miter lim="800000"/>
                <a:headEnd/>
                <a:tailEnd/>
              </a:ln>
            </p:spPr>
            <p:txBody>
              <a:bodyPr/>
              <a:lstStyle/>
              <a:p>
                <a:endParaRPr lang="hr-HR"/>
              </a:p>
            </p:txBody>
          </p:sp>
          <p:sp>
            <p:nvSpPr>
              <p:cNvPr id="6386" name="Rectangle 50"/>
              <p:cNvSpPr>
                <a:spLocks noChangeArrowheads="1"/>
              </p:cNvSpPr>
              <p:nvPr/>
            </p:nvSpPr>
            <p:spPr bwMode="auto">
              <a:xfrm>
                <a:off x="163" y="801"/>
                <a:ext cx="375" cy="109"/>
              </a:xfrm>
              <a:prstGeom prst="rect">
                <a:avLst/>
              </a:prstGeom>
              <a:noFill/>
              <a:ln w="9525">
                <a:noFill/>
                <a:miter lim="800000"/>
                <a:headEnd/>
                <a:tailEnd/>
              </a:ln>
            </p:spPr>
            <p:txBody>
              <a:bodyPr wrap="none" lIns="0" tIns="0" rIns="0" bIns="0">
                <a:spAutoFit/>
              </a:bodyPr>
              <a:lstStyle/>
              <a:p>
                <a:r>
                  <a:rPr lang="sr-Latn-CS" sz="1000" b="1" i="1">
                    <a:solidFill>
                      <a:srgbClr val="000000"/>
                    </a:solidFill>
                  </a:rPr>
                  <a:t>Name of </a:t>
                </a:r>
                <a:endParaRPr lang="sr-Latn-CS"/>
              </a:p>
            </p:txBody>
          </p:sp>
          <p:sp>
            <p:nvSpPr>
              <p:cNvPr id="6387" name="Rectangle 51"/>
              <p:cNvSpPr>
                <a:spLocks noChangeArrowheads="1"/>
              </p:cNvSpPr>
              <p:nvPr/>
            </p:nvSpPr>
            <p:spPr bwMode="auto">
              <a:xfrm>
                <a:off x="500" y="801"/>
                <a:ext cx="531" cy="109"/>
              </a:xfrm>
              <a:prstGeom prst="rect">
                <a:avLst/>
              </a:prstGeom>
              <a:noFill/>
              <a:ln w="9525">
                <a:noFill/>
                <a:miter lim="800000"/>
                <a:headEnd/>
                <a:tailEnd/>
              </a:ln>
            </p:spPr>
            <p:txBody>
              <a:bodyPr wrap="none" lIns="0" tIns="0" rIns="0" bIns="0">
                <a:spAutoFit/>
              </a:bodyPr>
              <a:lstStyle/>
              <a:p>
                <a:r>
                  <a:rPr lang="sr-Latn-CS" sz="1000" b="1" i="1">
                    <a:solidFill>
                      <a:srgbClr val="000000"/>
                    </a:solidFill>
                  </a:rPr>
                  <a:t>the applicant</a:t>
                </a:r>
                <a:endParaRPr lang="sr-Latn-CS"/>
              </a:p>
            </p:txBody>
          </p:sp>
          <p:sp>
            <p:nvSpPr>
              <p:cNvPr id="6388" name="Rectangle 52"/>
              <p:cNvSpPr>
                <a:spLocks noChangeArrowheads="1"/>
              </p:cNvSpPr>
              <p:nvPr/>
            </p:nvSpPr>
            <p:spPr bwMode="auto">
              <a:xfrm>
                <a:off x="994" y="801"/>
                <a:ext cx="83" cy="109"/>
              </a:xfrm>
              <a:prstGeom prst="rect">
                <a:avLst/>
              </a:prstGeom>
              <a:noFill/>
              <a:ln w="9525">
                <a:noFill/>
                <a:miter lim="800000"/>
                <a:headEnd/>
                <a:tailEnd/>
              </a:ln>
            </p:spPr>
            <p:txBody>
              <a:bodyPr wrap="none" lIns="0" tIns="0" rIns="0" bIns="0">
                <a:spAutoFit/>
              </a:bodyPr>
              <a:lstStyle/>
              <a:p>
                <a:r>
                  <a:rPr lang="sr-Latn-CS" sz="1000" b="1" i="1">
                    <a:solidFill>
                      <a:srgbClr val="000000"/>
                    </a:solidFill>
                  </a:rPr>
                  <a:t>  </a:t>
                </a:r>
                <a:endParaRPr lang="sr-Latn-CS"/>
              </a:p>
            </p:txBody>
          </p:sp>
          <p:sp>
            <p:nvSpPr>
              <p:cNvPr id="6389" name="Rectangle 53"/>
              <p:cNvSpPr>
                <a:spLocks noChangeArrowheads="1"/>
              </p:cNvSpPr>
              <p:nvPr/>
            </p:nvSpPr>
            <p:spPr bwMode="auto">
              <a:xfrm>
                <a:off x="1039" y="801"/>
                <a:ext cx="60" cy="109"/>
              </a:xfrm>
              <a:prstGeom prst="rect">
                <a:avLst/>
              </a:prstGeom>
              <a:noFill/>
              <a:ln w="9525">
                <a:noFill/>
                <a:miter lim="800000"/>
                <a:headEnd/>
                <a:tailEnd/>
              </a:ln>
            </p:spPr>
            <p:txBody>
              <a:bodyPr wrap="none" lIns="0" tIns="0" rIns="0" bIns="0">
                <a:spAutoFit/>
              </a:bodyPr>
              <a:lstStyle/>
              <a:p>
                <a:r>
                  <a:rPr lang="sr-Latn-CS" sz="1000" b="1" i="1">
                    <a:solidFill>
                      <a:srgbClr val="000000"/>
                    </a:solidFill>
                  </a:rPr>
                  <a:t> </a:t>
                </a:r>
                <a:endParaRPr lang="sr-Latn-CS"/>
              </a:p>
            </p:txBody>
          </p:sp>
          <p:sp>
            <p:nvSpPr>
              <p:cNvPr id="6390" name="Rectangle 54"/>
              <p:cNvSpPr>
                <a:spLocks noChangeArrowheads="1"/>
              </p:cNvSpPr>
              <p:nvPr/>
            </p:nvSpPr>
            <p:spPr bwMode="auto">
              <a:xfrm>
                <a:off x="139" y="762"/>
                <a:ext cx="4" cy="4"/>
              </a:xfrm>
              <a:prstGeom prst="rect">
                <a:avLst/>
              </a:prstGeom>
              <a:solidFill>
                <a:srgbClr val="000000"/>
              </a:solidFill>
              <a:ln w="9525">
                <a:noFill/>
                <a:miter lim="800000"/>
                <a:headEnd/>
                <a:tailEnd/>
              </a:ln>
            </p:spPr>
            <p:txBody>
              <a:bodyPr/>
              <a:lstStyle/>
              <a:p>
                <a:endParaRPr lang="hr-HR"/>
              </a:p>
            </p:txBody>
          </p:sp>
          <p:sp>
            <p:nvSpPr>
              <p:cNvPr id="6391" name="Rectangle 55"/>
              <p:cNvSpPr>
                <a:spLocks noChangeArrowheads="1"/>
              </p:cNvSpPr>
              <p:nvPr/>
            </p:nvSpPr>
            <p:spPr bwMode="auto">
              <a:xfrm>
                <a:off x="139" y="762"/>
                <a:ext cx="4" cy="4"/>
              </a:xfrm>
              <a:prstGeom prst="rect">
                <a:avLst/>
              </a:prstGeom>
              <a:solidFill>
                <a:srgbClr val="000000"/>
              </a:solidFill>
              <a:ln w="9525">
                <a:noFill/>
                <a:miter lim="800000"/>
                <a:headEnd/>
                <a:tailEnd/>
              </a:ln>
            </p:spPr>
            <p:txBody>
              <a:bodyPr/>
              <a:lstStyle/>
              <a:p>
                <a:endParaRPr lang="hr-HR"/>
              </a:p>
            </p:txBody>
          </p:sp>
          <p:sp>
            <p:nvSpPr>
              <p:cNvPr id="6392" name="Rectangle 56"/>
              <p:cNvSpPr>
                <a:spLocks noChangeArrowheads="1"/>
              </p:cNvSpPr>
              <p:nvPr/>
            </p:nvSpPr>
            <p:spPr bwMode="auto">
              <a:xfrm>
                <a:off x="143" y="762"/>
                <a:ext cx="4" cy="4"/>
              </a:xfrm>
              <a:prstGeom prst="rect">
                <a:avLst/>
              </a:prstGeom>
              <a:solidFill>
                <a:srgbClr val="000000"/>
              </a:solidFill>
              <a:ln w="9525">
                <a:noFill/>
                <a:miter lim="800000"/>
                <a:headEnd/>
                <a:tailEnd/>
              </a:ln>
            </p:spPr>
            <p:txBody>
              <a:bodyPr/>
              <a:lstStyle/>
              <a:p>
                <a:endParaRPr lang="hr-HR"/>
              </a:p>
            </p:txBody>
          </p:sp>
          <p:sp>
            <p:nvSpPr>
              <p:cNvPr id="6393" name="Rectangle 57"/>
              <p:cNvSpPr>
                <a:spLocks noChangeArrowheads="1"/>
              </p:cNvSpPr>
              <p:nvPr/>
            </p:nvSpPr>
            <p:spPr bwMode="auto">
              <a:xfrm>
                <a:off x="147" y="762"/>
                <a:ext cx="3621" cy="4"/>
              </a:xfrm>
              <a:prstGeom prst="rect">
                <a:avLst/>
              </a:prstGeom>
              <a:solidFill>
                <a:srgbClr val="000000"/>
              </a:solidFill>
              <a:ln w="9525">
                <a:noFill/>
                <a:miter lim="800000"/>
                <a:headEnd/>
                <a:tailEnd/>
              </a:ln>
            </p:spPr>
            <p:txBody>
              <a:bodyPr/>
              <a:lstStyle/>
              <a:p>
                <a:endParaRPr lang="hr-HR"/>
              </a:p>
            </p:txBody>
          </p:sp>
          <p:sp>
            <p:nvSpPr>
              <p:cNvPr id="6394" name="Rectangle 58"/>
              <p:cNvSpPr>
                <a:spLocks noChangeArrowheads="1"/>
              </p:cNvSpPr>
              <p:nvPr/>
            </p:nvSpPr>
            <p:spPr bwMode="auto">
              <a:xfrm>
                <a:off x="3768" y="762"/>
                <a:ext cx="3" cy="4"/>
              </a:xfrm>
              <a:prstGeom prst="rect">
                <a:avLst/>
              </a:prstGeom>
              <a:solidFill>
                <a:srgbClr val="000000"/>
              </a:solidFill>
              <a:ln w="9525">
                <a:noFill/>
                <a:miter lim="800000"/>
                <a:headEnd/>
                <a:tailEnd/>
              </a:ln>
            </p:spPr>
            <p:txBody>
              <a:bodyPr/>
              <a:lstStyle/>
              <a:p>
                <a:endParaRPr lang="hr-HR"/>
              </a:p>
            </p:txBody>
          </p:sp>
          <p:sp>
            <p:nvSpPr>
              <p:cNvPr id="6395" name="Rectangle 59"/>
              <p:cNvSpPr>
                <a:spLocks noChangeArrowheads="1"/>
              </p:cNvSpPr>
              <p:nvPr/>
            </p:nvSpPr>
            <p:spPr bwMode="auto">
              <a:xfrm>
                <a:off x="3768" y="762"/>
                <a:ext cx="3" cy="4"/>
              </a:xfrm>
              <a:prstGeom prst="rect">
                <a:avLst/>
              </a:prstGeom>
              <a:solidFill>
                <a:srgbClr val="000000"/>
              </a:solidFill>
              <a:ln w="9525">
                <a:noFill/>
                <a:miter lim="800000"/>
                <a:headEnd/>
                <a:tailEnd/>
              </a:ln>
            </p:spPr>
            <p:txBody>
              <a:bodyPr/>
              <a:lstStyle/>
              <a:p>
                <a:endParaRPr lang="hr-HR"/>
              </a:p>
            </p:txBody>
          </p:sp>
          <p:sp>
            <p:nvSpPr>
              <p:cNvPr id="6396" name="Rectangle 60"/>
              <p:cNvSpPr>
                <a:spLocks noChangeArrowheads="1"/>
              </p:cNvSpPr>
              <p:nvPr/>
            </p:nvSpPr>
            <p:spPr bwMode="auto">
              <a:xfrm>
                <a:off x="139" y="766"/>
                <a:ext cx="4" cy="149"/>
              </a:xfrm>
              <a:prstGeom prst="rect">
                <a:avLst/>
              </a:prstGeom>
              <a:solidFill>
                <a:srgbClr val="000000"/>
              </a:solidFill>
              <a:ln w="9525">
                <a:noFill/>
                <a:miter lim="800000"/>
                <a:headEnd/>
                <a:tailEnd/>
              </a:ln>
            </p:spPr>
            <p:txBody>
              <a:bodyPr/>
              <a:lstStyle/>
              <a:p>
                <a:endParaRPr lang="hr-HR"/>
              </a:p>
            </p:txBody>
          </p:sp>
          <p:sp>
            <p:nvSpPr>
              <p:cNvPr id="6397" name="Rectangle 61"/>
              <p:cNvSpPr>
                <a:spLocks noChangeArrowheads="1"/>
              </p:cNvSpPr>
              <p:nvPr/>
            </p:nvSpPr>
            <p:spPr bwMode="auto">
              <a:xfrm>
                <a:off x="3768" y="766"/>
                <a:ext cx="3" cy="149"/>
              </a:xfrm>
              <a:prstGeom prst="rect">
                <a:avLst/>
              </a:prstGeom>
              <a:solidFill>
                <a:srgbClr val="000000"/>
              </a:solidFill>
              <a:ln w="9525">
                <a:noFill/>
                <a:miter lim="800000"/>
                <a:headEnd/>
                <a:tailEnd/>
              </a:ln>
            </p:spPr>
            <p:txBody>
              <a:bodyPr/>
              <a:lstStyle/>
              <a:p>
                <a:endParaRPr lang="hr-HR"/>
              </a:p>
            </p:txBody>
          </p:sp>
          <p:sp>
            <p:nvSpPr>
              <p:cNvPr id="6398" name="Rectangle 62"/>
              <p:cNvSpPr>
                <a:spLocks noChangeArrowheads="1"/>
              </p:cNvSpPr>
              <p:nvPr/>
            </p:nvSpPr>
            <p:spPr bwMode="auto">
              <a:xfrm>
                <a:off x="163" y="942"/>
                <a:ext cx="770" cy="89"/>
              </a:xfrm>
              <a:prstGeom prst="rect">
                <a:avLst/>
              </a:prstGeom>
              <a:noFill/>
              <a:ln w="9525">
                <a:noFill/>
                <a:miter lim="800000"/>
                <a:headEnd/>
                <a:tailEnd/>
              </a:ln>
            </p:spPr>
            <p:txBody>
              <a:bodyPr wrap="none" lIns="0" tIns="0" rIns="0" bIns="0">
                <a:spAutoFit/>
              </a:bodyPr>
              <a:lstStyle/>
              <a:p>
                <a:r>
                  <a:rPr lang="sr-Latn-CS" sz="800" i="1">
                    <a:solidFill>
                      <a:srgbClr val="000000"/>
                    </a:solidFill>
                  </a:rPr>
                  <a:t>Please indicate the name </a:t>
                </a:r>
                <a:endParaRPr lang="sr-Latn-CS"/>
              </a:p>
            </p:txBody>
          </p:sp>
          <p:sp>
            <p:nvSpPr>
              <p:cNvPr id="6399" name="Rectangle 63"/>
              <p:cNvSpPr>
                <a:spLocks noChangeArrowheads="1"/>
              </p:cNvSpPr>
              <p:nvPr/>
            </p:nvSpPr>
            <p:spPr bwMode="auto">
              <a:xfrm>
                <a:off x="900" y="942"/>
                <a:ext cx="418" cy="89"/>
              </a:xfrm>
              <a:prstGeom prst="rect">
                <a:avLst/>
              </a:prstGeom>
              <a:noFill/>
              <a:ln w="9525">
                <a:noFill/>
                <a:miter lim="800000"/>
                <a:headEnd/>
                <a:tailEnd/>
              </a:ln>
            </p:spPr>
            <p:txBody>
              <a:bodyPr wrap="none" lIns="0" tIns="0" rIns="0" bIns="0">
                <a:spAutoFit/>
              </a:bodyPr>
              <a:lstStyle/>
              <a:p>
                <a:r>
                  <a:rPr lang="sr-Latn-CS" sz="800" i="1">
                    <a:solidFill>
                      <a:srgbClr val="000000"/>
                    </a:solidFill>
                  </a:rPr>
                  <a:t>and acronym </a:t>
                </a:r>
                <a:endParaRPr lang="sr-Latn-CS"/>
              </a:p>
            </p:txBody>
          </p:sp>
          <p:sp>
            <p:nvSpPr>
              <p:cNvPr id="6400" name="Rectangle 64"/>
              <p:cNvSpPr>
                <a:spLocks noChangeArrowheads="1"/>
              </p:cNvSpPr>
              <p:nvPr/>
            </p:nvSpPr>
            <p:spPr bwMode="auto">
              <a:xfrm>
                <a:off x="1288" y="942"/>
                <a:ext cx="100" cy="89"/>
              </a:xfrm>
              <a:prstGeom prst="rect">
                <a:avLst/>
              </a:prstGeom>
              <a:noFill/>
              <a:ln w="9525">
                <a:noFill/>
                <a:miter lim="800000"/>
                <a:headEnd/>
                <a:tailEnd/>
              </a:ln>
            </p:spPr>
            <p:txBody>
              <a:bodyPr wrap="none" lIns="0" tIns="0" rIns="0" bIns="0">
                <a:spAutoFit/>
              </a:bodyPr>
              <a:lstStyle/>
              <a:p>
                <a:r>
                  <a:rPr lang="sr-Latn-CS" sz="800" i="1">
                    <a:solidFill>
                      <a:srgbClr val="000000"/>
                    </a:solidFill>
                  </a:rPr>
                  <a:t>of </a:t>
                </a:r>
                <a:endParaRPr lang="sr-Latn-CS"/>
              </a:p>
            </p:txBody>
          </p:sp>
          <p:sp>
            <p:nvSpPr>
              <p:cNvPr id="6401" name="Rectangle 65"/>
              <p:cNvSpPr>
                <a:spLocks noChangeArrowheads="1"/>
              </p:cNvSpPr>
              <p:nvPr/>
            </p:nvSpPr>
            <p:spPr bwMode="auto">
              <a:xfrm>
                <a:off x="1359" y="942"/>
                <a:ext cx="412" cy="89"/>
              </a:xfrm>
              <a:prstGeom prst="rect">
                <a:avLst/>
              </a:prstGeom>
              <a:noFill/>
              <a:ln w="9525">
                <a:noFill/>
                <a:miter lim="800000"/>
                <a:headEnd/>
                <a:tailEnd/>
              </a:ln>
            </p:spPr>
            <p:txBody>
              <a:bodyPr wrap="none" lIns="0" tIns="0" rIns="0" bIns="0">
                <a:spAutoFit/>
              </a:bodyPr>
              <a:lstStyle/>
              <a:p>
                <a:r>
                  <a:rPr lang="sr-Latn-CS" sz="800" i="1">
                    <a:solidFill>
                      <a:srgbClr val="000000"/>
                    </a:solidFill>
                  </a:rPr>
                  <a:t>the applicant.</a:t>
                </a:r>
                <a:endParaRPr lang="sr-Latn-CS"/>
              </a:p>
            </p:txBody>
          </p:sp>
          <p:sp>
            <p:nvSpPr>
              <p:cNvPr id="6402" name="Rectangle 66"/>
              <p:cNvSpPr>
                <a:spLocks noChangeArrowheads="1"/>
              </p:cNvSpPr>
              <p:nvPr/>
            </p:nvSpPr>
            <p:spPr bwMode="auto">
              <a:xfrm>
                <a:off x="1739" y="936"/>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6403" name="Rectangle 67"/>
              <p:cNvSpPr>
                <a:spLocks noChangeArrowheads="1"/>
              </p:cNvSpPr>
              <p:nvPr/>
            </p:nvSpPr>
            <p:spPr bwMode="auto">
              <a:xfrm>
                <a:off x="2211" y="966"/>
                <a:ext cx="128" cy="55"/>
              </a:xfrm>
              <a:prstGeom prst="rect">
                <a:avLst/>
              </a:prstGeom>
              <a:noFill/>
              <a:ln w="9525">
                <a:noFill/>
                <a:miter lim="800000"/>
                <a:headEnd/>
                <a:tailEnd/>
              </a:ln>
            </p:spPr>
            <p:txBody>
              <a:bodyPr wrap="none" lIns="0" tIns="0" rIns="0" bIns="0">
                <a:spAutoFit/>
              </a:bodyPr>
              <a:lstStyle/>
              <a:p>
                <a:r>
                  <a:rPr lang="sr-Latn-CS" sz="500">
                    <a:solidFill>
                      <a:srgbClr val="000000"/>
                    </a:solidFill>
                  </a:rPr>
                  <a:t>          </a:t>
                </a:r>
                <a:endParaRPr lang="sr-Latn-CS"/>
              </a:p>
            </p:txBody>
          </p:sp>
          <p:sp>
            <p:nvSpPr>
              <p:cNvPr id="6404" name="Rectangle 68"/>
              <p:cNvSpPr>
                <a:spLocks noChangeArrowheads="1"/>
              </p:cNvSpPr>
              <p:nvPr/>
            </p:nvSpPr>
            <p:spPr bwMode="auto">
              <a:xfrm>
                <a:off x="2322" y="966"/>
                <a:ext cx="61" cy="55"/>
              </a:xfrm>
              <a:prstGeom prst="rect">
                <a:avLst/>
              </a:prstGeom>
              <a:noFill/>
              <a:ln w="9525">
                <a:noFill/>
                <a:miter lim="800000"/>
                <a:headEnd/>
                <a:tailEnd/>
              </a:ln>
            </p:spPr>
            <p:txBody>
              <a:bodyPr wrap="none" lIns="0" tIns="0" rIns="0" bIns="0">
                <a:spAutoFit/>
              </a:bodyPr>
              <a:lstStyle/>
              <a:p>
                <a:r>
                  <a:rPr lang="sr-Latn-CS" sz="500" i="1">
                    <a:solidFill>
                      <a:srgbClr val="000000"/>
                    </a:solidFill>
                  </a:rPr>
                  <a:t>    </a:t>
                </a:r>
                <a:endParaRPr lang="sr-Latn-CS"/>
              </a:p>
            </p:txBody>
          </p:sp>
          <p:sp>
            <p:nvSpPr>
              <p:cNvPr id="6405" name="Rectangle 69"/>
              <p:cNvSpPr>
                <a:spLocks noChangeArrowheads="1"/>
              </p:cNvSpPr>
              <p:nvPr/>
            </p:nvSpPr>
            <p:spPr bwMode="auto">
              <a:xfrm>
                <a:off x="2367" y="966"/>
                <a:ext cx="171" cy="55"/>
              </a:xfrm>
              <a:prstGeom prst="rect">
                <a:avLst/>
              </a:prstGeom>
              <a:noFill/>
              <a:ln w="9525">
                <a:noFill/>
                <a:miter lim="800000"/>
                <a:headEnd/>
                <a:tailEnd/>
              </a:ln>
            </p:spPr>
            <p:txBody>
              <a:bodyPr wrap="none" lIns="0" tIns="0" rIns="0" bIns="0">
                <a:spAutoFit/>
              </a:bodyPr>
              <a:lstStyle/>
              <a:p>
                <a:r>
                  <a:rPr lang="sr-Latn-CS" sz="500" i="1">
                    <a:solidFill>
                      <a:srgbClr val="000000"/>
                    </a:solidFill>
                  </a:rPr>
                  <a:t>              </a:t>
                </a:r>
                <a:endParaRPr lang="sr-Latn-CS"/>
              </a:p>
            </p:txBody>
          </p:sp>
          <p:sp>
            <p:nvSpPr>
              <p:cNvPr id="6406" name="Rectangle 70"/>
              <p:cNvSpPr>
                <a:spLocks noChangeArrowheads="1"/>
              </p:cNvSpPr>
              <p:nvPr/>
            </p:nvSpPr>
            <p:spPr bwMode="auto">
              <a:xfrm>
                <a:off x="2523" y="951"/>
                <a:ext cx="21" cy="13"/>
              </a:xfrm>
              <a:prstGeom prst="rect">
                <a:avLst/>
              </a:prstGeom>
              <a:noFill/>
              <a:ln w="9525">
                <a:noFill/>
                <a:miter lim="800000"/>
                <a:headEnd/>
                <a:tailEnd/>
              </a:ln>
            </p:spPr>
            <p:txBody>
              <a:bodyPr wrap="none" lIns="0" tIns="0" rIns="0" bIns="0">
                <a:spAutoFit/>
              </a:bodyPr>
              <a:lstStyle/>
              <a:p>
                <a:endParaRPr lang="sr-Latn-CS"/>
              </a:p>
            </p:txBody>
          </p:sp>
          <p:sp>
            <p:nvSpPr>
              <p:cNvPr id="6407" name="Rectangle 71"/>
              <p:cNvSpPr>
                <a:spLocks noChangeArrowheads="1"/>
              </p:cNvSpPr>
              <p:nvPr/>
            </p:nvSpPr>
            <p:spPr bwMode="auto">
              <a:xfrm>
                <a:off x="2523" y="951"/>
                <a:ext cx="21" cy="13"/>
              </a:xfrm>
              <a:prstGeom prst="rect">
                <a:avLst/>
              </a:prstGeom>
              <a:noFill/>
              <a:ln w="9525">
                <a:noFill/>
                <a:miter lim="800000"/>
                <a:headEnd/>
                <a:tailEnd/>
              </a:ln>
            </p:spPr>
            <p:txBody>
              <a:bodyPr wrap="none" lIns="0" tIns="0" rIns="0" bIns="0">
                <a:spAutoFit/>
              </a:bodyPr>
              <a:lstStyle/>
              <a:p>
                <a:endParaRPr lang="sr-Latn-CS"/>
              </a:p>
            </p:txBody>
          </p:sp>
          <p:sp>
            <p:nvSpPr>
              <p:cNvPr id="6408" name="Rectangle 72"/>
              <p:cNvSpPr>
                <a:spLocks noChangeArrowheads="1"/>
              </p:cNvSpPr>
              <p:nvPr/>
            </p:nvSpPr>
            <p:spPr bwMode="auto">
              <a:xfrm>
                <a:off x="2523" y="951"/>
                <a:ext cx="35" cy="78"/>
              </a:xfrm>
              <a:prstGeom prst="rect">
                <a:avLst/>
              </a:prstGeom>
              <a:noFill/>
              <a:ln w="9525">
                <a:noFill/>
                <a:miter lim="800000"/>
                <a:headEnd/>
                <a:tailEnd/>
              </a:ln>
            </p:spPr>
            <p:txBody>
              <a:bodyPr wrap="none" lIns="0" tIns="0" rIns="0" bIns="0">
                <a:spAutoFit/>
              </a:bodyPr>
              <a:lstStyle/>
              <a:p>
                <a:r>
                  <a:rPr lang="sr-Latn-CS" sz="600" i="1">
                    <a:solidFill>
                      <a:srgbClr val="000000"/>
                    </a:solidFill>
                    <a:latin typeface="Arial Unicode MS" pitchFamily="34" charset="-128"/>
                  </a:rPr>
                  <a:t> </a:t>
                </a:r>
                <a:endParaRPr lang="sr-Latn-CS"/>
              </a:p>
            </p:txBody>
          </p:sp>
          <p:sp>
            <p:nvSpPr>
              <p:cNvPr id="6409" name="Rectangle 73"/>
              <p:cNvSpPr>
                <a:spLocks noChangeArrowheads="1"/>
              </p:cNvSpPr>
              <p:nvPr/>
            </p:nvSpPr>
            <p:spPr bwMode="auto">
              <a:xfrm>
                <a:off x="2547" y="951"/>
                <a:ext cx="21" cy="13"/>
              </a:xfrm>
              <a:prstGeom prst="rect">
                <a:avLst/>
              </a:prstGeom>
              <a:noFill/>
              <a:ln w="9525">
                <a:noFill/>
                <a:miter lim="800000"/>
                <a:headEnd/>
                <a:tailEnd/>
              </a:ln>
            </p:spPr>
            <p:txBody>
              <a:bodyPr wrap="none" lIns="0" tIns="0" rIns="0" bIns="0">
                <a:spAutoFit/>
              </a:bodyPr>
              <a:lstStyle/>
              <a:p>
                <a:endParaRPr lang="sr-Latn-CS"/>
              </a:p>
            </p:txBody>
          </p:sp>
          <p:sp>
            <p:nvSpPr>
              <p:cNvPr id="6410" name="Rectangle 74"/>
              <p:cNvSpPr>
                <a:spLocks noChangeArrowheads="1"/>
              </p:cNvSpPr>
              <p:nvPr/>
            </p:nvSpPr>
            <p:spPr bwMode="auto">
              <a:xfrm>
                <a:off x="2547" y="951"/>
                <a:ext cx="21" cy="13"/>
              </a:xfrm>
              <a:prstGeom prst="rect">
                <a:avLst/>
              </a:prstGeom>
              <a:noFill/>
              <a:ln w="9525">
                <a:noFill/>
                <a:miter lim="800000"/>
                <a:headEnd/>
                <a:tailEnd/>
              </a:ln>
            </p:spPr>
            <p:txBody>
              <a:bodyPr wrap="none" lIns="0" tIns="0" rIns="0" bIns="0">
                <a:spAutoFit/>
              </a:bodyPr>
              <a:lstStyle/>
              <a:p>
                <a:endParaRPr lang="sr-Latn-CS"/>
              </a:p>
            </p:txBody>
          </p:sp>
          <p:sp>
            <p:nvSpPr>
              <p:cNvPr id="6411" name="Rectangle 75"/>
              <p:cNvSpPr>
                <a:spLocks noChangeArrowheads="1"/>
              </p:cNvSpPr>
              <p:nvPr/>
            </p:nvSpPr>
            <p:spPr bwMode="auto">
              <a:xfrm>
                <a:off x="2547" y="951"/>
                <a:ext cx="35" cy="78"/>
              </a:xfrm>
              <a:prstGeom prst="rect">
                <a:avLst/>
              </a:prstGeom>
              <a:noFill/>
              <a:ln w="9525">
                <a:noFill/>
                <a:miter lim="800000"/>
                <a:headEnd/>
                <a:tailEnd/>
              </a:ln>
            </p:spPr>
            <p:txBody>
              <a:bodyPr wrap="none" lIns="0" tIns="0" rIns="0" bIns="0">
                <a:spAutoFit/>
              </a:bodyPr>
              <a:lstStyle/>
              <a:p>
                <a:r>
                  <a:rPr lang="sr-Latn-CS" sz="600" i="1">
                    <a:solidFill>
                      <a:srgbClr val="000000"/>
                    </a:solidFill>
                    <a:latin typeface="Arial Unicode MS" pitchFamily="34" charset="-128"/>
                  </a:rPr>
                  <a:t> </a:t>
                </a:r>
                <a:endParaRPr lang="sr-Latn-CS"/>
              </a:p>
            </p:txBody>
          </p:sp>
          <p:sp>
            <p:nvSpPr>
              <p:cNvPr id="6412" name="Rectangle 76"/>
              <p:cNvSpPr>
                <a:spLocks noChangeArrowheads="1"/>
              </p:cNvSpPr>
              <p:nvPr/>
            </p:nvSpPr>
            <p:spPr bwMode="auto">
              <a:xfrm>
                <a:off x="2571" y="951"/>
                <a:ext cx="21" cy="13"/>
              </a:xfrm>
              <a:prstGeom prst="rect">
                <a:avLst/>
              </a:prstGeom>
              <a:noFill/>
              <a:ln w="9525">
                <a:noFill/>
                <a:miter lim="800000"/>
                <a:headEnd/>
                <a:tailEnd/>
              </a:ln>
            </p:spPr>
            <p:txBody>
              <a:bodyPr wrap="none" lIns="0" tIns="0" rIns="0" bIns="0">
                <a:spAutoFit/>
              </a:bodyPr>
              <a:lstStyle/>
              <a:p>
                <a:endParaRPr lang="sr-Latn-CS"/>
              </a:p>
            </p:txBody>
          </p:sp>
          <p:sp>
            <p:nvSpPr>
              <p:cNvPr id="6413" name="Rectangle 77"/>
              <p:cNvSpPr>
                <a:spLocks noChangeArrowheads="1"/>
              </p:cNvSpPr>
              <p:nvPr/>
            </p:nvSpPr>
            <p:spPr bwMode="auto">
              <a:xfrm>
                <a:off x="2571" y="951"/>
                <a:ext cx="21" cy="13"/>
              </a:xfrm>
              <a:prstGeom prst="rect">
                <a:avLst/>
              </a:prstGeom>
              <a:noFill/>
              <a:ln w="9525">
                <a:noFill/>
                <a:miter lim="800000"/>
                <a:headEnd/>
                <a:tailEnd/>
              </a:ln>
            </p:spPr>
            <p:txBody>
              <a:bodyPr wrap="none" lIns="0" tIns="0" rIns="0" bIns="0">
                <a:spAutoFit/>
              </a:bodyPr>
              <a:lstStyle/>
              <a:p>
                <a:endParaRPr lang="sr-Latn-CS"/>
              </a:p>
            </p:txBody>
          </p:sp>
          <p:sp>
            <p:nvSpPr>
              <p:cNvPr id="6414" name="Rectangle 78"/>
              <p:cNvSpPr>
                <a:spLocks noChangeArrowheads="1"/>
              </p:cNvSpPr>
              <p:nvPr/>
            </p:nvSpPr>
            <p:spPr bwMode="auto">
              <a:xfrm>
                <a:off x="2571" y="951"/>
                <a:ext cx="35" cy="78"/>
              </a:xfrm>
              <a:prstGeom prst="rect">
                <a:avLst/>
              </a:prstGeom>
              <a:noFill/>
              <a:ln w="9525">
                <a:noFill/>
                <a:miter lim="800000"/>
                <a:headEnd/>
                <a:tailEnd/>
              </a:ln>
            </p:spPr>
            <p:txBody>
              <a:bodyPr wrap="none" lIns="0" tIns="0" rIns="0" bIns="0">
                <a:spAutoFit/>
              </a:bodyPr>
              <a:lstStyle/>
              <a:p>
                <a:r>
                  <a:rPr lang="sr-Latn-CS" sz="600" i="1">
                    <a:solidFill>
                      <a:srgbClr val="000000"/>
                    </a:solidFill>
                    <a:latin typeface="Arial Unicode MS" pitchFamily="34" charset="-128"/>
                  </a:rPr>
                  <a:t> </a:t>
                </a:r>
                <a:endParaRPr lang="sr-Latn-CS"/>
              </a:p>
            </p:txBody>
          </p:sp>
          <p:sp>
            <p:nvSpPr>
              <p:cNvPr id="6415" name="Rectangle 79"/>
              <p:cNvSpPr>
                <a:spLocks noChangeArrowheads="1"/>
              </p:cNvSpPr>
              <p:nvPr/>
            </p:nvSpPr>
            <p:spPr bwMode="auto">
              <a:xfrm>
                <a:off x="2595" y="951"/>
                <a:ext cx="21" cy="13"/>
              </a:xfrm>
              <a:prstGeom prst="rect">
                <a:avLst/>
              </a:prstGeom>
              <a:noFill/>
              <a:ln w="9525">
                <a:noFill/>
                <a:miter lim="800000"/>
                <a:headEnd/>
                <a:tailEnd/>
              </a:ln>
            </p:spPr>
            <p:txBody>
              <a:bodyPr wrap="none" lIns="0" tIns="0" rIns="0" bIns="0">
                <a:spAutoFit/>
              </a:bodyPr>
              <a:lstStyle/>
              <a:p>
                <a:endParaRPr lang="sr-Latn-CS"/>
              </a:p>
            </p:txBody>
          </p:sp>
          <p:sp>
            <p:nvSpPr>
              <p:cNvPr id="6416" name="Rectangle 80"/>
              <p:cNvSpPr>
                <a:spLocks noChangeArrowheads="1"/>
              </p:cNvSpPr>
              <p:nvPr/>
            </p:nvSpPr>
            <p:spPr bwMode="auto">
              <a:xfrm>
                <a:off x="2595" y="951"/>
                <a:ext cx="21" cy="13"/>
              </a:xfrm>
              <a:prstGeom prst="rect">
                <a:avLst/>
              </a:prstGeom>
              <a:noFill/>
              <a:ln w="9525">
                <a:noFill/>
                <a:miter lim="800000"/>
                <a:headEnd/>
                <a:tailEnd/>
              </a:ln>
            </p:spPr>
            <p:txBody>
              <a:bodyPr wrap="none" lIns="0" tIns="0" rIns="0" bIns="0">
                <a:spAutoFit/>
              </a:bodyPr>
              <a:lstStyle/>
              <a:p>
                <a:endParaRPr lang="sr-Latn-CS"/>
              </a:p>
            </p:txBody>
          </p:sp>
          <p:sp>
            <p:nvSpPr>
              <p:cNvPr id="6417" name="Rectangle 81"/>
              <p:cNvSpPr>
                <a:spLocks noChangeArrowheads="1"/>
              </p:cNvSpPr>
              <p:nvPr/>
            </p:nvSpPr>
            <p:spPr bwMode="auto">
              <a:xfrm>
                <a:off x="2595" y="951"/>
                <a:ext cx="35" cy="78"/>
              </a:xfrm>
              <a:prstGeom prst="rect">
                <a:avLst/>
              </a:prstGeom>
              <a:noFill/>
              <a:ln w="9525">
                <a:noFill/>
                <a:miter lim="800000"/>
                <a:headEnd/>
                <a:tailEnd/>
              </a:ln>
            </p:spPr>
            <p:txBody>
              <a:bodyPr wrap="none" lIns="0" tIns="0" rIns="0" bIns="0">
                <a:spAutoFit/>
              </a:bodyPr>
              <a:lstStyle/>
              <a:p>
                <a:r>
                  <a:rPr lang="sr-Latn-CS" sz="600" i="1">
                    <a:solidFill>
                      <a:srgbClr val="000000"/>
                    </a:solidFill>
                    <a:latin typeface="Arial Unicode MS" pitchFamily="34" charset="-128"/>
                  </a:rPr>
                  <a:t> </a:t>
                </a:r>
                <a:endParaRPr lang="sr-Latn-CS"/>
              </a:p>
            </p:txBody>
          </p:sp>
          <p:sp>
            <p:nvSpPr>
              <p:cNvPr id="6418" name="Rectangle 82"/>
              <p:cNvSpPr>
                <a:spLocks noChangeArrowheads="1"/>
              </p:cNvSpPr>
              <p:nvPr/>
            </p:nvSpPr>
            <p:spPr bwMode="auto">
              <a:xfrm>
                <a:off x="2619" y="951"/>
                <a:ext cx="21" cy="13"/>
              </a:xfrm>
              <a:prstGeom prst="rect">
                <a:avLst/>
              </a:prstGeom>
              <a:noFill/>
              <a:ln w="9525">
                <a:noFill/>
                <a:miter lim="800000"/>
                <a:headEnd/>
                <a:tailEnd/>
              </a:ln>
            </p:spPr>
            <p:txBody>
              <a:bodyPr wrap="none" lIns="0" tIns="0" rIns="0" bIns="0">
                <a:spAutoFit/>
              </a:bodyPr>
              <a:lstStyle/>
              <a:p>
                <a:endParaRPr lang="sr-Latn-CS"/>
              </a:p>
            </p:txBody>
          </p:sp>
          <p:sp>
            <p:nvSpPr>
              <p:cNvPr id="6419" name="Rectangle 83"/>
              <p:cNvSpPr>
                <a:spLocks noChangeArrowheads="1"/>
              </p:cNvSpPr>
              <p:nvPr/>
            </p:nvSpPr>
            <p:spPr bwMode="auto">
              <a:xfrm>
                <a:off x="2619" y="951"/>
                <a:ext cx="21" cy="13"/>
              </a:xfrm>
              <a:prstGeom prst="rect">
                <a:avLst/>
              </a:prstGeom>
              <a:noFill/>
              <a:ln w="9525">
                <a:noFill/>
                <a:miter lim="800000"/>
                <a:headEnd/>
                <a:tailEnd/>
              </a:ln>
            </p:spPr>
            <p:txBody>
              <a:bodyPr wrap="none" lIns="0" tIns="0" rIns="0" bIns="0">
                <a:spAutoFit/>
              </a:bodyPr>
              <a:lstStyle/>
              <a:p>
                <a:endParaRPr lang="sr-Latn-CS"/>
              </a:p>
            </p:txBody>
          </p:sp>
          <p:sp>
            <p:nvSpPr>
              <p:cNvPr id="6420" name="Rectangle 84"/>
              <p:cNvSpPr>
                <a:spLocks noChangeArrowheads="1"/>
              </p:cNvSpPr>
              <p:nvPr/>
            </p:nvSpPr>
            <p:spPr bwMode="auto">
              <a:xfrm>
                <a:off x="2619" y="951"/>
                <a:ext cx="35" cy="78"/>
              </a:xfrm>
              <a:prstGeom prst="rect">
                <a:avLst/>
              </a:prstGeom>
              <a:noFill/>
              <a:ln w="9525">
                <a:noFill/>
                <a:miter lim="800000"/>
                <a:headEnd/>
                <a:tailEnd/>
              </a:ln>
            </p:spPr>
            <p:txBody>
              <a:bodyPr wrap="none" lIns="0" tIns="0" rIns="0" bIns="0">
                <a:spAutoFit/>
              </a:bodyPr>
              <a:lstStyle/>
              <a:p>
                <a:r>
                  <a:rPr lang="sr-Latn-CS" sz="600" i="1">
                    <a:solidFill>
                      <a:srgbClr val="000000"/>
                    </a:solidFill>
                    <a:latin typeface="Arial Unicode MS" pitchFamily="34" charset="-128"/>
                  </a:rPr>
                  <a:t> </a:t>
                </a:r>
                <a:endParaRPr lang="sr-Latn-CS"/>
              </a:p>
            </p:txBody>
          </p:sp>
          <p:sp>
            <p:nvSpPr>
              <p:cNvPr id="6421" name="Rectangle 85"/>
              <p:cNvSpPr>
                <a:spLocks noChangeArrowheads="1"/>
              </p:cNvSpPr>
              <p:nvPr/>
            </p:nvSpPr>
            <p:spPr bwMode="auto">
              <a:xfrm>
                <a:off x="2643" y="957"/>
                <a:ext cx="73" cy="64"/>
              </a:xfrm>
              <a:prstGeom prst="rect">
                <a:avLst/>
              </a:prstGeom>
              <a:noFill/>
              <a:ln w="9525">
                <a:noFill/>
                <a:miter lim="800000"/>
                <a:headEnd/>
                <a:tailEnd/>
              </a:ln>
            </p:spPr>
            <p:txBody>
              <a:bodyPr wrap="none" lIns="0" tIns="0" rIns="0" bIns="0">
                <a:spAutoFit/>
              </a:bodyPr>
              <a:lstStyle/>
              <a:p>
                <a:r>
                  <a:rPr lang="sr-Latn-CS" sz="600">
                    <a:solidFill>
                      <a:srgbClr val="000000"/>
                    </a:solidFill>
                  </a:rPr>
                  <a:t>    </a:t>
                </a:r>
                <a:endParaRPr lang="sr-Latn-CS"/>
              </a:p>
            </p:txBody>
          </p:sp>
          <p:sp>
            <p:nvSpPr>
              <p:cNvPr id="6422" name="Rectangle 86"/>
              <p:cNvSpPr>
                <a:spLocks noChangeArrowheads="1"/>
              </p:cNvSpPr>
              <p:nvPr/>
            </p:nvSpPr>
            <p:spPr bwMode="auto">
              <a:xfrm>
                <a:off x="2695" y="957"/>
                <a:ext cx="35" cy="64"/>
              </a:xfrm>
              <a:prstGeom prst="rect">
                <a:avLst/>
              </a:prstGeom>
              <a:noFill/>
              <a:ln w="9525">
                <a:noFill/>
                <a:miter lim="800000"/>
                <a:headEnd/>
                <a:tailEnd/>
              </a:ln>
            </p:spPr>
            <p:txBody>
              <a:bodyPr wrap="none" lIns="0" tIns="0" rIns="0" bIns="0">
                <a:spAutoFit/>
              </a:bodyPr>
              <a:lstStyle/>
              <a:p>
                <a:r>
                  <a:rPr lang="sr-Latn-CS" sz="600">
                    <a:solidFill>
                      <a:srgbClr val="000000"/>
                    </a:solidFill>
                  </a:rPr>
                  <a:t> </a:t>
                </a:r>
                <a:endParaRPr lang="sr-Latn-CS"/>
              </a:p>
            </p:txBody>
          </p:sp>
          <p:sp>
            <p:nvSpPr>
              <p:cNvPr id="6423" name="Rectangle 87"/>
              <p:cNvSpPr>
                <a:spLocks noChangeArrowheads="1"/>
              </p:cNvSpPr>
              <p:nvPr/>
            </p:nvSpPr>
            <p:spPr bwMode="auto">
              <a:xfrm>
                <a:off x="139" y="915"/>
                <a:ext cx="4" cy="4"/>
              </a:xfrm>
              <a:prstGeom prst="rect">
                <a:avLst/>
              </a:prstGeom>
              <a:solidFill>
                <a:srgbClr val="000000"/>
              </a:solidFill>
              <a:ln w="9525">
                <a:noFill/>
                <a:miter lim="800000"/>
                <a:headEnd/>
                <a:tailEnd/>
              </a:ln>
            </p:spPr>
            <p:txBody>
              <a:bodyPr/>
              <a:lstStyle/>
              <a:p>
                <a:endParaRPr lang="hr-HR"/>
              </a:p>
            </p:txBody>
          </p:sp>
          <p:sp>
            <p:nvSpPr>
              <p:cNvPr id="6424" name="Rectangle 88"/>
              <p:cNvSpPr>
                <a:spLocks noChangeArrowheads="1"/>
              </p:cNvSpPr>
              <p:nvPr/>
            </p:nvSpPr>
            <p:spPr bwMode="auto">
              <a:xfrm>
                <a:off x="143" y="915"/>
                <a:ext cx="2043" cy="4"/>
              </a:xfrm>
              <a:prstGeom prst="rect">
                <a:avLst/>
              </a:prstGeom>
              <a:solidFill>
                <a:srgbClr val="000000"/>
              </a:solidFill>
              <a:ln w="9525">
                <a:noFill/>
                <a:miter lim="800000"/>
                <a:headEnd/>
                <a:tailEnd/>
              </a:ln>
            </p:spPr>
            <p:txBody>
              <a:bodyPr/>
              <a:lstStyle/>
              <a:p>
                <a:endParaRPr lang="hr-HR"/>
              </a:p>
            </p:txBody>
          </p:sp>
          <p:sp>
            <p:nvSpPr>
              <p:cNvPr id="6425" name="Rectangle 89"/>
              <p:cNvSpPr>
                <a:spLocks noChangeArrowheads="1"/>
              </p:cNvSpPr>
              <p:nvPr/>
            </p:nvSpPr>
            <p:spPr bwMode="auto">
              <a:xfrm>
                <a:off x="2186" y="915"/>
                <a:ext cx="4" cy="4"/>
              </a:xfrm>
              <a:prstGeom prst="rect">
                <a:avLst/>
              </a:prstGeom>
              <a:solidFill>
                <a:srgbClr val="000000"/>
              </a:solidFill>
              <a:ln w="9525">
                <a:noFill/>
                <a:miter lim="800000"/>
                <a:headEnd/>
                <a:tailEnd/>
              </a:ln>
            </p:spPr>
            <p:txBody>
              <a:bodyPr/>
              <a:lstStyle/>
              <a:p>
                <a:endParaRPr lang="hr-HR"/>
              </a:p>
            </p:txBody>
          </p:sp>
          <p:sp>
            <p:nvSpPr>
              <p:cNvPr id="6426" name="Rectangle 90"/>
              <p:cNvSpPr>
                <a:spLocks noChangeArrowheads="1"/>
              </p:cNvSpPr>
              <p:nvPr/>
            </p:nvSpPr>
            <p:spPr bwMode="auto">
              <a:xfrm>
                <a:off x="2190" y="915"/>
                <a:ext cx="1578" cy="4"/>
              </a:xfrm>
              <a:prstGeom prst="rect">
                <a:avLst/>
              </a:prstGeom>
              <a:solidFill>
                <a:srgbClr val="000000"/>
              </a:solidFill>
              <a:ln w="9525">
                <a:noFill/>
                <a:miter lim="800000"/>
                <a:headEnd/>
                <a:tailEnd/>
              </a:ln>
            </p:spPr>
            <p:txBody>
              <a:bodyPr/>
              <a:lstStyle/>
              <a:p>
                <a:endParaRPr lang="hr-HR"/>
              </a:p>
            </p:txBody>
          </p:sp>
          <p:sp>
            <p:nvSpPr>
              <p:cNvPr id="6427" name="Rectangle 91"/>
              <p:cNvSpPr>
                <a:spLocks noChangeArrowheads="1"/>
              </p:cNvSpPr>
              <p:nvPr/>
            </p:nvSpPr>
            <p:spPr bwMode="auto">
              <a:xfrm>
                <a:off x="3768" y="915"/>
                <a:ext cx="3" cy="4"/>
              </a:xfrm>
              <a:prstGeom prst="rect">
                <a:avLst/>
              </a:prstGeom>
              <a:solidFill>
                <a:srgbClr val="000000"/>
              </a:solidFill>
              <a:ln w="9525">
                <a:noFill/>
                <a:miter lim="800000"/>
                <a:headEnd/>
                <a:tailEnd/>
              </a:ln>
            </p:spPr>
            <p:txBody>
              <a:bodyPr/>
              <a:lstStyle/>
              <a:p>
                <a:endParaRPr lang="hr-HR"/>
              </a:p>
            </p:txBody>
          </p:sp>
          <p:sp>
            <p:nvSpPr>
              <p:cNvPr id="6428" name="Rectangle 92"/>
              <p:cNvSpPr>
                <a:spLocks noChangeArrowheads="1"/>
              </p:cNvSpPr>
              <p:nvPr/>
            </p:nvSpPr>
            <p:spPr bwMode="auto">
              <a:xfrm>
                <a:off x="139" y="919"/>
                <a:ext cx="4" cy="148"/>
              </a:xfrm>
              <a:prstGeom prst="rect">
                <a:avLst/>
              </a:prstGeom>
              <a:solidFill>
                <a:srgbClr val="000000"/>
              </a:solidFill>
              <a:ln w="9525">
                <a:noFill/>
                <a:miter lim="800000"/>
                <a:headEnd/>
                <a:tailEnd/>
              </a:ln>
            </p:spPr>
            <p:txBody>
              <a:bodyPr/>
              <a:lstStyle/>
              <a:p>
                <a:endParaRPr lang="hr-HR"/>
              </a:p>
            </p:txBody>
          </p:sp>
          <p:sp>
            <p:nvSpPr>
              <p:cNvPr id="6429" name="Rectangle 93"/>
              <p:cNvSpPr>
                <a:spLocks noChangeArrowheads="1"/>
              </p:cNvSpPr>
              <p:nvPr/>
            </p:nvSpPr>
            <p:spPr bwMode="auto">
              <a:xfrm>
                <a:off x="2186" y="919"/>
                <a:ext cx="4" cy="148"/>
              </a:xfrm>
              <a:prstGeom prst="rect">
                <a:avLst/>
              </a:prstGeom>
              <a:solidFill>
                <a:srgbClr val="000000"/>
              </a:solidFill>
              <a:ln w="9525">
                <a:noFill/>
                <a:miter lim="800000"/>
                <a:headEnd/>
                <a:tailEnd/>
              </a:ln>
            </p:spPr>
            <p:txBody>
              <a:bodyPr/>
              <a:lstStyle/>
              <a:p>
                <a:endParaRPr lang="hr-HR"/>
              </a:p>
            </p:txBody>
          </p:sp>
          <p:sp>
            <p:nvSpPr>
              <p:cNvPr id="6430" name="Rectangle 94"/>
              <p:cNvSpPr>
                <a:spLocks noChangeArrowheads="1"/>
              </p:cNvSpPr>
              <p:nvPr/>
            </p:nvSpPr>
            <p:spPr bwMode="auto">
              <a:xfrm>
                <a:off x="3768" y="919"/>
                <a:ext cx="3" cy="148"/>
              </a:xfrm>
              <a:prstGeom prst="rect">
                <a:avLst/>
              </a:prstGeom>
              <a:solidFill>
                <a:srgbClr val="000000"/>
              </a:solidFill>
              <a:ln w="9525">
                <a:noFill/>
                <a:miter lim="800000"/>
                <a:headEnd/>
                <a:tailEnd/>
              </a:ln>
            </p:spPr>
            <p:txBody>
              <a:bodyPr/>
              <a:lstStyle/>
              <a:p>
                <a:endParaRPr lang="hr-HR"/>
              </a:p>
            </p:txBody>
          </p:sp>
          <p:sp>
            <p:nvSpPr>
              <p:cNvPr id="6431" name="Rectangle 95"/>
              <p:cNvSpPr>
                <a:spLocks noChangeArrowheads="1"/>
              </p:cNvSpPr>
              <p:nvPr/>
            </p:nvSpPr>
            <p:spPr bwMode="auto">
              <a:xfrm>
                <a:off x="163" y="1094"/>
                <a:ext cx="35" cy="64"/>
              </a:xfrm>
              <a:prstGeom prst="rect">
                <a:avLst/>
              </a:prstGeom>
              <a:noFill/>
              <a:ln w="9525">
                <a:noFill/>
                <a:miter lim="800000"/>
                <a:headEnd/>
                <a:tailEnd/>
              </a:ln>
            </p:spPr>
            <p:txBody>
              <a:bodyPr wrap="none" lIns="0" tIns="0" rIns="0" bIns="0">
                <a:spAutoFit/>
              </a:bodyPr>
              <a:lstStyle/>
              <a:p>
                <a:r>
                  <a:rPr lang="sr-Latn-CS" sz="600">
                    <a:solidFill>
                      <a:srgbClr val="000000"/>
                    </a:solidFill>
                  </a:rPr>
                  <a:t> </a:t>
                </a:r>
                <a:endParaRPr lang="sr-Latn-CS"/>
              </a:p>
            </p:txBody>
          </p:sp>
          <p:sp>
            <p:nvSpPr>
              <p:cNvPr id="6432" name="Rectangle 96"/>
              <p:cNvSpPr>
                <a:spLocks noChangeArrowheads="1"/>
              </p:cNvSpPr>
              <p:nvPr/>
            </p:nvSpPr>
            <p:spPr bwMode="auto">
              <a:xfrm>
                <a:off x="139" y="1067"/>
                <a:ext cx="4" cy="3"/>
              </a:xfrm>
              <a:prstGeom prst="rect">
                <a:avLst/>
              </a:prstGeom>
              <a:solidFill>
                <a:srgbClr val="000000"/>
              </a:solidFill>
              <a:ln w="9525">
                <a:noFill/>
                <a:miter lim="800000"/>
                <a:headEnd/>
                <a:tailEnd/>
              </a:ln>
            </p:spPr>
            <p:txBody>
              <a:bodyPr/>
              <a:lstStyle/>
              <a:p>
                <a:endParaRPr lang="hr-HR"/>
              </a:p>
            </p:txBody>
          </p:sp>
          <p:sp>
            <p:nvSpPr>
              <p:cNvPr id="6433" name="Rectangle 97"/>
              <p:cNvSpPr>
                <a:spLocks noChangeArrowheads="1"/>
              </p:cNvSpPr>
              <p:nvPr/>
            </p:nvSpPr>
            <p:spPr bwMode="auto">
              <a:xfrm>
                <a:off x="139" y="1067"/>
                <a:ext cx="4" cy="3"/>
              </a:xfrm>
              <a:prstGeom prst="rect">
                <a:avLst/>
              </a:prstGeom>
              <a:solidFill>
                <a:srgbClr val="000000"/>
              </a:solidFill>
              <a:ln w="9525">
                <a:noFill/>
                <a:miter lim="800000"/>
                <a:headEnd/>
                <a:tailEnd/>
              </a:ln>
            </p:spPr>
            <p:txBody>
              <a:bodyPr/>
              <a:lstStyle/>
              <a:p>
                <a:endParaRPr lang="hr-HR"/>
              </a:p>
            </p:txBody>
          </p:sp>
          <p:sp>
            <p:nvSpPr>
              <p:cNvPr id="6434" name="Rectangle 98"/>
              <p:cNvSpPr>
                <a:spLocks noChangeArrowheads="1"/>
              </p:cNvSpPr>
              <p:nvPr/>
            </p:nvSpPr>
            <p:spPr bwMode="auto">
              <a:xfrm>
                <a:off x="143" y="1067"/>
                <a:ext cx="4" cy="3"/>
              </a:xfrm>
              <a:prstGeom prst="rect">
                <a:avLst/>
              </a:prstGeom>
              <a:solidFill>
                <a:srgbClr val="000000"/>
              </a:solidFill>
              <a:ln w="9525">
                <a:noFill/>
                <a:miter lim="800000"/>
                <a:headEnd/>
                <a:tailEnd/>
              </a:ln>
            </p:spPr>
            <p:txBody>
              <a:bodyPr/>
              <a:lstStyle/>
              <a:p>
                <a:endParaRPr lang="hr-HR"/>
              </a:p>
            </p:txBody>
          </p:sp>
          <p:sp>
            <p:nvSpPr>
              <p:cNvPr id="6435" name="Rectangle 99"/>
              <p:cNvSpPr>
                <a:spLocks noChangeArrowheads="1"/>
              </p:cNvSpPr>
              <p:nvPr/>
            </p:nvSpPr>
            <p:spPr bwMode="auto">
              <a:xfrm>
                <a:off x="147" y="1067"/>
                <a:ext cx="2039" cy="3"/>
              </a:xfrm>
              <a:prstGeom prst="rect">
                <a:avLst/>
              </a:prstGeom>
              <a:solidFill>
                <a:srgbClr val="000000"/>
              </a:solidFill>
              <a:ln w="9525">
                <a:noFill/>
                <a:miter lim="800000"/>
                <a:headEnd/>
                <a:tailEnd/>
              </a:ln>
            </p:spPr>
            <p:txBody>
              <a:bodyPr/>
              <a:lstStyle/>
              <a:p>
                <a:endParaRPr lang="hr-HR"/>
              </a:p>
            </p:txBody>
          </p:sp>
          <p:sp>
            <p:nvSpPr>
              <p:cNvPr id="6436" name="Rectangle 100"/>
              <p:cNvSpPr>
                <a:spLocks noChangeArrowheads="1"/>
              </p:cNvSpPr>
              <p:nvPr/>
            </p:nvSpPr>
            <p:spPr bwMode="auto">
              <a:xfrm>
                <a:off x="2186" y="1067"/>
                <a:ext cx="4" cy="3"/>
              </a:xfrm>
              <a:prstGeom prst="rect">
                <a:avLst/>
              </a:prstGeom>
              <a:solidFill>
                <a:srgbClr val="000000"/>
              </a:solidFill>
              <a:ln w="9525">
                <a:noFill/>
                <a:miter lim="800000"/>
                <a:headEnd/>
                <a:tailEnd/>
              </a:ln>
            </p:spPr>
            <p:txBody>
              <a:bodyPr/>
              <a:lstStyle/>
              <a:p>
                <a:endParaRPr lang="hr-HR"/>
              </a:p>
            </p:txBody>
          </p:sp>
          <p:sp>
            <p:nvSpPr>
              <p:cNvPr id="6437" name="Rectangle 101"/>
              <p:cNvSpPr>
                <a:spLocks noChangeArrowheads="1"/>
              </p:cNvSpPr>
              <p:nvPr/>
            </p:nvSpPr>
            <p:spPr bwMode="auto">
              <a:xfrm>
                <a:off x="2190" y="1067"/>
                <a:ext cx="1578" cy="3"/>
              </a:xfrm>
              <a:prstGeom prst="rect">
                <a:avLst/>
              </a:prstGeom>
              <a:solidFill>
                <a:srgbClr val="000000"/>
              </a:solidFill>
              <a:ln w="9525">
                <a:noFill/>
                <a:miter lim="800000"/>
                <a:headEnd/>
                <a:tailEnd/>
              </a:ln>
            </p:spPr>
            <p:txBody>
              <a:bodyPr/>
              <a:lstStyle/>
              <a:p>
                <a:endParaRPr lang="hr-HR"/>
              </a:p>
            </p:txBody>
          </p:sp>
          <p:sp>
            <p:nvSpPr>
              <p:cNvPr id="6438" name="Rectangle 102"/>
              <p:cNvSpPr>
                <a:spLocks noChangeArrowheads="1"/>
              </p:cNvSpPr>
              <p:nvPr/>
            </p:nvSpPr>
            <p:spPr bwMode="auto">
              <a:xfrm>
                <a:off x="3768" y="1067"/>
                <a:ext cx="3" cy="3"/>
              </a:xfrm>
              <a:prstGeom prst="rect">
                <a:avLst/>
              </a:prstGeom>
              <a:solidFill>
                <a:srgbClr val="000000"/>
              </a:solidFill>
              <a:ln w="9525">
                <a:noFill/>
                <a:miter lim="800000"/>
                <a:headEnd/>
                <a:tailEnd/>
              </a:ln>
            </p:spPr>
            <p:txBody>
              <a:bodyPr/>
              <a:lstStyle/>
              <a:p>
                <a:endParaRPr lang="hr-HR"/>
              </a:p>
            </p:txBody>
          </p:sp>
          <p:sp>
            <p:nvSpPr>
              <p:cNvPr id="6439" name="Rectangle 103"/>
              <p:cNvSpPr>
                <a:spLocks noChangeArrowheads="1"/>
              </p:cNvSpPr>
              <p:nvPr/>
            </p:nvSpPr>
            <p:spPr bwMode="auto">
              <a:xfrm>
                <a:off x="3768" y="1067"/>
                <a:ext cx="3" cy="3"/>
              </a:xfrm>
              <a:prstGeom prst="rect">
                <a:avLst/>
              </a:prstGeom>
              <a:solidFill>
                <a:srgbClr val="000000"/>
              </a:solidFill>
              <a:ln w="9525">
                <a:noFill/>
                <a:miter lim="800000"/>
                <a:headEnd/>
                <a:tailEnd/>
              </a:ln>
            </p:spPr>
            <p:txBody>
              <a:bodyPr/>
              <a:lstStyle/>
              <a:p>
                <a:endParaRPr lang="hr-HR"/>
              </a:p>
            </p:txBody>
          </p:sp>
          <p:sp>
            <p:nvSpPr>
              <p:cNvPr id="6440" name="Rectangle 104"/>
              <p:cNvSpPr>
                <a:spLocks noChangeArrowheads="1"/>
              </p:cNvSpPr>
              <p:nvPr/>
            </p:nvSpPr>
            <p:spPr bwMode="auto">
              <a:xfrm>
                <a:off x="143" y="1177"/>
                <a:ext cx="20" cy="149"/>
              </a:xfrm>
              <a:prstGeom prst="rect">
                <a:avLst/>
              </a:prstGeom>
              <a:solidFill>
                <a:srgbClr val="E5E5E5"/>
              </a:solidFill>
              <a:ln w="9525">
                <a:noFill/>
                <a:miter lim="800000"/>
                <a:headEnd/>
                <a:tailEnd/>
              </a:ln>
            </p:spPr>
            <p:txBody>
              <a:bodyPr/>
              <a:lstStyle/>
              <a:p>
                <a:endParaRPr lang="hr-HR"/>
              </a:p>
            </p:txBody>
          </p:sp>
          <p:sp>
            <p:nvSpPr>
              <p:cNvPr id="6441" name="Rectangle 105"/>
              <p:cNvSpPr>
                <a:spLocks noChangeArrowheads="1"/>
              </p:cNvSpPr>
              <p:nvPr/>
            </p:nvSpPr>
            <p:spPr bwMode="auto">
              <a:xfrm>
                <a:off x="3747" y="1177"/>
                <a:ext cx="21" cy="149"/>
              </a:xfrm>
              <a:prstGeom prst="rect">
                <a:avLst/>
              </a:prstGeom>
              <a:solidFill>
                <a:srgbClr val="E5E5E5"/>
              </a:solidFill>
              <a:ln w="9525">
                <a:noFill/>
                <a:miter lim="800000"/>
                <a:headEnd/>
                <a:tailEnd/>
              </a:ln>
            </p:spPr>
            <p:txBody>
              <a:bodyPr/>
              <a:lstStyle/>
              <a:p>
                <a:endParaRPr lang="hr-HR"/>
              </a:p>
            </p:txBody>
          </p:sp>
          <p:sp>
            <p:nvSpPr>
              <p:cNvPr id="6442" name="Rectangle 106"/>
              <p:cNvSpPr>
                <a:spLocks noChangeArrowheads="1"/>
              </p:cNvSpPr>
              <p:nvPr/>
            </p:nvSpPr>
            <p:spPr bwMode="auto">
              <a:xfrm>
                <a:off x="163" y="1177"/>
                <a:ext cx="3584" cy="149"/>
              </a:xfrm>
              <a:prstGeom prst="rect">
                <a:avLst/>
              </a:prstGeom>
              <a:solidFill>
                <a:srgbClr val="E5E5E5"/>
              </a:solidFill>
              <a:ln w="9525">
                <a:noFill/>
                <a:miter lim="800000"/>
                <a:headEnd/>
                <a:tailEnd/>
              </a:ln>
            </p:spPr>
            <p:txBody>
              <a:bodyPr/>
              <a:lstStyle/>
              <a:p>
                <a:endParaRPr lang="hr-HR"/>
              </a:p>
            </p:txBody>
          </p:sp>
          <p:sp>
            <p:nvSpPr>
              <p:cNvPr id="6443" name="Rectangle 107"/>
              <p:cNvSpPr>
                <a:spLocks noChangeArrowheads="1"/>
              </p:cNvSpPr>
              <p:nvPr/>
            </p:nvSpPr>
            <p:spPr bwMode="auto">
              <a:xfrm>
                <a:off x="163" y="1211"/>
                <a:ext cx="323" cy="109"/>
              </a:xfrm>
              <a:prstGeom prst="rect">
                <a:avLst/>
              </a:prstGeom>
              <a:noFill/>
              <a:ln w="9525">
                <a:noFill/>
                <a:miter lim="800000"/>
                <a:headEnd/>
                <a:tailEnd/>
              </a:ln>
            </p:spPr>
            <p:txBody>
              <a:bodyPr wrap="none" lIns="0" tIns="0" rIns="0" bIns="0">
                <a:spAutoFit/>
              </a:bodyPr>
              <a:lstStyle/>
              <a:p>
                <a:r>
                  <a:rPr lang="sr-Latn-CS" sz="1000" b="1" i="1">
                    <a:solidFill>
                      <a:srgbClr val="000000"/>
                    </a:solidFill>
                  </a:rPr>
                  <a:t>Title of </a:t>
                </a:r>
                <a:endParaRPr lang="sr-Latn-CS"/>
              </a:p>
            </p:txBody>
          </p:sp>
          <p:sp>
            <p:nvSpPr>
              <p:cNvPr id="6444" name="Rectangle 108"/>
              <p:cNvSpPr>
                <a:spLocks noChangeArrowheads="1"/>
              </p:cNvSpPr>
              <p:nvPr/>
            </p:nvSpPr>
            <p:spPr bwMode="auto">
              <a:xfrm>
                <a:off x="447" y="1211"/>
                <a:ext cx="180" cy="109"/>
              </a:xfrm>
              <a:prstGeom prst="rect">
                <a:avLst/>
              </a:prstGeom>
              <a:noFill/>
              <a:ln w="9525">
                <a:noFill/>
                <a:miter lim="800000"/>
                <a:headEnd/>
                <a:tailEnd/>
              </a:ln>
            </p:spPr>
            <p:txBody>
              <a:bodyPr wrap="none" lIns="0" tIns="0" rIns="0" bIns="0">
                <a:spAutoFit/>
              </a:bodyPr>
              <a:lstStyle/>
              <a:p>
                <a:r>
                  <a:rPr lang="sr-Latn-CS" sz="1000" b="1" i="1">
                    <a:solidFill>
                      <a:srgbClr val="000000"/>
                    </a:solidFill>
                  </a:rPr>
                  <a:t>the </a:t>
                </a:r>
                <a:endParaRPr lang="sr-Latn-CS"/>
              </a:p>
            </p:txBody>
          </p:sp>
          <p:sp>
            <p:nvSpPr>
              <p:cNvPr id="6445" name="Rectangle 109"/>
              <p:cNvSpPr>
                <a:spLocks noChangeArrowheads="1"/>
              </p:cNvSpPr>
              <p:nvPr/>
            </p:nvSpPr>
            <p:spPr bwMode="auto">
              <a:xfrm>
                <a:off x="589" y="1211"/>
                <a:ext cx="304" cy="109"/>
              </a:xfrm>
              <a:prstGeom prst="rect">
                <a:avLst/>
              </a:prstGeom>
              <a:noFill/>
              <a:ln w="9525">
                <a:noFill/>
                <a:miter lim="800000"/>
                <a:headEnd/>
                <a:tailEnd/>
              </a:ln>
            </p:spPr>
            <p:txBody>
              <a:bodyPr wrap="none" lIns="0" tIns="0" rIns="0" bIns="0">
                <a:spAutoFit/>
              </a:bodyPr>
              <a:lstStyle/>
              <a:p>
                <a:r>
                  <a:rPr lang="sr-Latn-CS" sz="1000" b="1" i="1">
                    <a:solidFill>
                      <a:srgbClr val="000000"/>
                    </a:solidFill>
                  </a:rPr>
                  <a:t>project</a:t>
                </a:r>
                <a:endParaRPr lang="sr-Latn-CS"/>
              </a:p>
            </p:txBody>
          </p:sp>
          <p:sp>
            <p:nvSpPr>
              <p:cNvPr id="6446" name="Rectangle 110"/>
              <p:cNvSpPr>
                <a:spLocks noChangeArrowheads="1"/>
              </p:cNvSpPr>
              <p:nvPr/>
            </p:nvSpPr>
            <p:spPr bwMode="auto">
              <a:xfrm>
                <a:off x="856" y="1211"/>
                <a:ext cx="60" cy="109"/>
              </a:xfrm>
              <a:prstGeom prst="rect">
                <a:avLst/>
              </a:prstGeom>
              <a:noFill/>
              <a:ln w="9525">
                <a:noFill/>
                <a:miter lim="800000"/>
                <a:headEnd/>
                <a:tailEnd/>
              </a:ln>
            </p:spPr>
            <p:txBody>
              <a:bodyPr wrap="none" lIns="0" tIns="0" rIns="0" bIns="0">
                <a:spAutoFit/>
              </a:bodyPr>
              <a:lstStyle/>
              <a:p>
                <a:r>
                  <a:rPr lang="sr-Latn-CS" sz="1000" b="1" i="1">
                    <a:solidFill>
                      <a:srgbClr val="000000"/>
                    </a:solidFill>
                  </a:rPr>
                  <a:t> </a:t>
                </a:r>
                <a:endParaRPr lang="sr-Latn-CS"/>
              </a:p>
            </p:txBody>
          </p:sp>
          <p:sp>
            <p:nvSpPr>
              <p:cNvPr id="6447" name="Rectangle 111"/>
              <p:cNvSpPr>
                <a:spLocks noChangeArrowheads="1"/>
              </p:cNvSpPr>
              <p:nvPr/>
            </p:nvSpPr>
            <p:spPr bwMode="auto">
              <a:xfrm>
                <a:off x="139" y="1173"/>
                <a:ext cx="4" cy="4"/>
              </a:xfrm>
              <a:prstGeom prst="rect">
                <a:avLst/>
              </a:prstGeom>
              <a:solidFill>
                <a:srgbClr val="000000"/>
              </a:solidFill>
              <a:ln w="9525">
                <a:noFill/>
                <a:miter lim="800000"/>
                <a:headEnd/>
                <a:tailEnd/>
              </a:ln>
            </p:spPr>
            <p:txBody>
              <a:bodyPr/>
              <a:lstStyle/>
              <a:p>
                <a:endParaRPr lang="hr-HR"/>
              </a:p>
            </p:txBody>
          </p:sp>
          <p:sp>
            <p:nvSpPr>
              <p:cNvPr id="6448" name="Rectangle 112"/>
              <p:cNvSpPr>
                <a:spLocks noChangeArrowheads="1"/>
              </p:cNvSpPr>
              <p:nvPr/>
            </p:nvSpPr>
            <p:spPr bwMode="auto">
              <a:xfrm>
                <a:off x="139" y="1173"/>
                <a:ext cx="4" cy="4"/>
              </a:xfrm>
              <a:prstGeom prst="rect">
                <a:avLst/>
              </a:prstGeom>
              <a:solidFill>
                <a:srgbClr val="000000"/>
              </a:solidFill>
              <a:ln w="9525">
                <a:noFill/>
                <a:miter lim="800000"/>
                <a:headEnd/>
                <a:tailEnd/>
              </a:ln>
            </p:spPr>
            <p:txBody>
              <a:bodyPr/>
              <a:lstStyle/>
              <a:p>
                <a:endParaRPr lang="hr-HR"/>
              </a:p>
            </p:txBody>
          </p:sp>
          <p:sp>
            <p:nvSpPr>
              <p:cNvPr id="6449" name="Rectangle 113"/>
              <p:cNvSpPr>
                <a:spLocks noChangeArrowheads="1"/>
              </p:cNvSpPr>
              <p:nvPr/>
            </p:nvSpPr>
            <p:spPr bwMode="auto">
              <a:xfrm>
                <a:off x="143" y="1173"/>
                <a:ext cx="4" cy="4"/>
              </a:xfrm>
              <a:prstGeom prst="rect">
                <a:avLst/>
              </a:prstGeom>
              <a:solidFill>
                <a:srgbClr val="000000"/>
              </a:solidFill>
              <a:ln w="9525">
                <a:noFill/>
                <a:miter lim="800000"/>
                <a:headEnd/>
                <a:tailEnd/>
              </a:ln>
            </p:spPr>
            <p:txBody>
              <a:bodyPr/>
              <a:lstStyle/>
              <a:p>
                <a:endParaRPr lang="hr-HR"/>
              </a:p>
            </p:txBody>
          </p:sp>
          <p:sp>
            <p:nvSpPr>
              <p:cNvPr id="6450" name="Rectangle 114"/>
              <p:cNvSpPr>
                <a:spLocks noChangeArrowheads="1"/>
              </p:cNvSpPr>
              <p:nvPr/>
            </p:nvSpPr>
            <p:spPr bwMode="auto">
              <a:xfrm>
                <a:off x="147" y="1173"/>
                <a:ext cx="3621" cy="4"/>
              </a:xfrm>
              <a:prstGeom prst="rect">
                <a:avLst/>
              </a:prstGeom>
              <a:solidFill>
                <a:srgbClr val="000000"/>
              </a:solidFill>
              <a:ln w="9525">
                <a:noFill/>
                <a:miter lim="800000"/>
                <a:headEnd/>
                <a:tailEnd/>
              </a:ln>
            </p:spPr>
            <p:txBody>
              <a:bodyPr/>
              <a:lstStyle/>
              <a:p>
                <a:endParaRPr lang="hr-HR"/>
              </a:p>
            </p:txBody>
          </p:sp>
          <p:sp>
            <p:nvSpPr>
              <p:cNvPr id="6451" name="Rectangle 115"/>
              <p:cNvSpPr>
                <a:spLocks noChangeArrowheads="1"/>
              </p:cNvSpPr>
              <p:nvPr/>
            </p:nvSpPr>
            <p:spPr bwMode="auto">
              <a:xfrm>
                <a:off x="3768" y="1173"/>
                <a:ext cx="3" cy="4"/>
              </a:xfrm>
              <a:prstGeom prst="rect">
                <a:avLst/>
              </a:prstGeom>
              <a:solidFill>
                <a:srgbClr val="000000"/>
              </a:solidFill>
              <a:ln w="9525">
                <a:noFill/>
                <a:miter lim="800000"/>
                <a:headEnd/>
                <a:tailEnd/>
              </a:ln>
            </p:spPr>
            <p:txBody>
              <a:bodyPr/>
              <a:lstStyle/>
              <a:p>
                <a:endParaRPr lang="hr-HR"/>
              </a:p>
            </p:txBody>
          </p:sp>
          <p:sp>
            <p:nvSpPr>
              <p:cNvPr id="6452" name="Rectangle 116"/>
              <p:cNvSpPr>
                <a:spLocks noChangeArrowheads="1"/>
              </p:cNvSpPr>
              <p:nvPr/>
            </p:nvSpPr>
            <p:spPr bwMode="auto">
              <a:xfrm>
                <a:off x="139" y="1177"/>
                <a:ext cx="4" cy="149"/>
              </a:xfrm>
              <a:prstGeom prst="rect">
                <a:avLst/>
              </a:prstGeom>
              <a:solidFill>
                <a:srgbClr val="000000"/>
              </a:solidFill>
              <a:ln w="9525">
                <a:noFill/>
                <a:miter lim="800000"/>
                <a:headEnd/>
                <a:tailEnd/>
              </a:ln>
            </p:spPr>
            <p:txBody>
              <a:bodyPr/>
              <a:lstStyle/>
              <a:p>
                <a:endParaRPr lang="hr-HR"/>
              </a:p>
            </p:txBody>
          </p:sp>
          <p:sp>
            <p:nvSpPr>
              <p:cNvPr id="6453" name="Rectangle 117"/>
              <p:cNvSpPr>
                <a:spLocks noChangeArrowheads="1"/>
              </p:cNvSpPr>
              <p:nvPr/>
            </p:nvSpPr>
            <p:spPr bwMode="auto">
              <a:xfrm>
                <a:off x="3768" y="1177"/>
                <a:ext cx="3" cy="149"/>
              </a:xfrm>
              <a:prstGeom prst="rect">
                <a:avLst/>
              </a:prstGeom>
              <a:solidFill>
                <a:srgbClr val="000000"/>
              </a:solidFill>
              <a:ln w="9525">
                <a:noFill/>
                <a:miter lim="800000"/>
                <a:headEnd/>
                <a:tailEnd/>
              </a:ln>
            </p:spPr>
            <p:txBody>
              <a:bodyPr/>
              <a:lstStyle/>
              <a:p>
                <a:endParaRPr lang="hr-HR"/>
              </a:p>
            </p:txBody>
          </p:sp>
          <p:sp>
            <p:nvSpPr>
              <p:cNvPr id="6454" name="Rectangle 118"/>
              <p:cNvSpPr>
                <a:spLocks noChangeArrowheads="1"/>
              </p:cNvSpPr>
              <p:nvPr/>
            </p:nvSpPr>
            <p:spPr bwMode="auto">
              <a:xfrm>
                <a:off x="163" y="1353"/>
                <a:ext cx="784" cy="89"/>
              </a:xfrm>
              <a:prstGeom prst="rect">
                <a:avLst/>
              </a:prstGeom>
              <a:noFill/>
              <a:ln w="9525">
                <a:noFill/>
                <a:miter lim="800000"/>
                <a:headEnd/>
                <a:tailEnd/>
              </a:ln>
            </p:spPr>
            <p:txBody>
              <a:bodyPr wrap="none" lIns="0" tIns="0" rIns="0" bIns="0">
                <a:spAutoFit/>
              </a:bodyPr>
              <a:lstStyle/>
              <a:p>
                <a:r>
                  <a:rPr lang="sr-Latn-CS" sz="800" i="1">
                    <a:solidFill>
                      <a:srgbClr val="000000"/>
                    </a:solidFill>
                  </a:rPr>
                  <a:t>Please give a short title to </a:t>
                </a:r>
                <a:endParaRPr lang="sr-Latn-CS"/>
              </a:p>
            </p:txBody>
          </p:sp>
          <p:sp>
            <p:nvSpPr>
              <p:cNvPr id="6455" name="Rectangle 119"/>
              <p:cNvSpPr>
                <a:spLocks noChangeArrowheads="1"/>
              </p:cNvSpPr>
              <p:nvPr/>
            </p:nvSpPr>
            <p:spPr bwMode="auto">
              <a:xfrm>
                <a:off x="914" y="1353"/>
                <a:ext cx="136" cy="89"/>
              </a:xfrm>
              <a:prstGeom prst="rect">
                <a:avLst/>
              </a:prstGeom>
              <a:noFill/>
              <a:ln w="9525">
                <a:noFill/>
                <a:miter lim="800000"/>
                <a:headEnd/>
                <a:tailEnd/>
              </a:ln>
            </p:spPr>
            <p:txBody>
              <a:bodyPr wrap="none" lIns="0" tIns="0" rIns="0" bIns="0">
                <a:spAutoFit/>
              </a:bodyPr>
              <a:lstStyle/>
              <a:p>
                <a:r>
                  <a:rPr lang="sr-Latn-CS" sz="800" i="1">
                    <a:solidFill>
                      <a:srgbClr val="000000"/>
                    </a:solidFill>
                  </a:rPr>
                  <a:t>the </a:t>
                </a:r>
                <a:endParaRPr lang="sr-Latn-CS"/>
              </a:p>
            </p:txBody>
          </p:sp>
          <p:sp>
            <p:nvSpPr>
              <p:cNvPr id="6456" name="Rectangle 120"/>
              <p:cNvSpPr>
                <a:spLocks noChangeArrowheads="1"/>
              </p:cNvSpPr>
              <p:nvPr/>
            </p:nvSpPr>
            <p:spPr bwMode="auto">
              <a:xfrm>
                <a:off x="1021" y="1353"/>
                <a:ext cx="239" cy="89"/>
              </a:xfrm>
              <a:prstGeom prst="rect">
                <a:avLst/>
              </a:prstGeom>
              <a:noFill/>
              <a:ln w="9525">
                <a:noFill/>
                <a:miter lim="800000"/>
                <a:headEnd/>
                <a:tailEnd/>
              </a:ln>
            </p:spPr>
            <p:txBody>
              <a:bodyPr wrap="none" lIns="0" tIns="0" rIns="0" bIns="0">
                <a:spAutoFit/>
              </a:bodyPr>
              <a:lstStyle/>
              <a:p>
                <a:r>
                  <a:rPr lang="sr-Latn-CS" sz="800" i="1">
                    <a:solidFill>
                      <a:srgbClr val="000000"/>
                    </a:solidFill>
                  </a:rPr>
                  <a:t>project.</a:t>
                </a:r>
                <a:endParaRPr lang="sr-Latn-CS"/>
              </a:p>
            </p:txBody>
          </p:sp>
          <p:sp>
            <p:nvSpPr>
              <p:cNvPr id="6457" name="Rectangle 121"/>
              <p:cNvSpPr>
                <a:spLocks noChangeArrowheads="1"/>
              </p:cNvSpPr>
              <p:nvPr/>
            </p:nvSpPr>
            <p:spPr bwMode="auto">
              <a:xfrm>
                <a:off x="1230" y="1353"/>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6458" name="Rectangle 122"/>
              <p:cNvSpPr>
                <a:spLocks noChangeArrowheads="1"/>
              </p:cNvSpPr>
              <p:nvPr/>
            </p:nvSpPr>
            <p:spPr bwMode="auto">
              <a:xfrm>
                <a:off x="139" y="1326"/>
                <a:ext cx="4" cy="4"/>
              </a:xfrm>
              <a:prstGeom prst="rect">
                <a:avLst/>
              </a:prstGeom>
              <a:solidFill>
                <a:srgbClr val="000000"/>
              </a:solidFill>
              <a:ln w="9525">
                <a:noFill/>
                <a:miter lim="800000"/>
                <a:headEnd/>
                <a:tailEnd/>
              </a:ln>
            </p:spPr>
            <p:txBody>
              <a:bodyPr/>
              <a:lstStyle/>
              <a:p>
                <a:endParaRPr lang="hr-HR"/>
              </a:p>
            </p:txBody>
          </p:sp>
          <p:sp>
            <p:nvSpPr>
              <p:cNvPr id="6459" name="Rectangle 123"/>
              <p:cNvSpPr>
                <a:spLocks noChangeArrowheads="1"/>
              </p:cNvSpPr>
              <p:nvPr/>
            </p:nvSpPr>
            <p:spPr bwMode="auto">
              <a:xfrm>
                <a:off x="143" y="1326"/>
                <a:ext cx="3625" cy="4"/>
              </a:xfrm>
              <a:prstGeom prst="rect">
                <a:avLst/>
              </a:prstGeom>
              <a:solidFill>
                <a:srgbClr val="000000"/>
              </a:solidFill>
              <a:ln w="9525">
                <a:noFill/>
                <a:miter lim="800000"/>
                <a:headEnd/>
                <a:tailEnd/>
              </a:ln>
            </p:spPr>
            <p:txBody>
              <a:bodyPr/>
              <a:lstStyle/>
              <a:p>
                <a:endParaRPr lang="hr-HR"/>
              </a:p>
            </p:txBody>
          </p:sp>
          <p:sp>
            <p:nvSpPr>
              <p:cNvPr id="6460" name="Rectangle 124"/>
              <p:cNvSpPr>
                <a:spLocks noChangeArrowheads="1"/>
              </p:cNvSpPr>
              <p:nvPr/>
            </p:nvSpPr>
            <p:spPr bwMode="auto">
              <a:xfrm>
                <a:off x="3768" y="1326"/>
                <a:ext cx="3" cy="4"/>
              </a:xfrm>
              <a:prstGeom prst="rect">
                <a:avLst/>
              </a:prstGeom>
              <a:solidFill>
                <a:srgbClr val="000000"/>
              </a:solidFill>
              <a:ln w="9525">
                <a:noFill/>
                <a:miter lim="800000"/>
                <a:headEnd/>
                <a:tailEnd/>
              </a:ln>
            </p:spPr>
            <p:txBody>
              <a:bodyPr/>
              <a:lstStyle/>
              <a:p>
                <a:endParaRPr lang="hr-HR"/>
              </a:p>
            </p:txBody>
          </p:sp>
          <p:sp>
            <p:nvSpPr>
              <p:cNvPr id="6461" name="Rectangle 125"/>
              <p:cNvSpPr>
                <a:spLocks noChangeArrowheads="1"/>
              </p:cNvSpPr>
              <p:nvPr/>
            </p:nvSpPr>
            <p:spPr bwMode="auto">
              <a:xfrm>
                <a:off x="139" y="1330"/>
                <a:ext cx="4" cy="137"/>
              </a:xfrm>
              <a:prstGeom prst="rect">
                <a:avLst/>
              </a:prstGeom>
              <a:solidFill>
                <a:srgbClr val="000000"/>
              </a:solidFill>
              <a:ln w="9525">
                <a:noFill/>
                <a:miter lim="800000"/>
                <a:headEnd/>
                <a:tailEnd/>
              </a:ln>
            </p:spPr>
            <p:txBody>
              <a:bodyPr/>
              <a:lstStyle/>
              <a:p>
                <a:endParaRPr lang="hr-HR"/>
              </a:p>
            </p:txBody>
          </p:sp>
          <p:sp>
            <p:nvSpPr>
              <p:cNvPr id="6462" name="Rectangle 126"/>
              <p:cNvSpPr>
                <a:spLocks noChangeArrowheads="1"/>
              </p:cNvSpPr>
              <p:nvPr/>
            </p:nvSpPr>
            <p:spPr bwMode="auto">
              <a:xfrm>
                <a:off x="3768" y="1330"/>
                <a:ext cx="3" cy="137"/>
              </a:xfrm>
              <a:prstGeom prst="rect">
                <a:avLst/>
              </a:prstGeom>
              <a:solidFill>
                <a:srgbClr val="000000"/>
              </a:solidFill>
              <a:ln w="9525">
                <a:noFill/>
                <a:miter lim="800000"/>
                <a:headEnd/>
                <a:tailEnd/>
              </a:ln>
            </p:spPr>
            <p:txBody>
              <a:bodyPr/>
              <a:lstStyle/>
              <a:p>
                <a:endParaRPr lang="hr-HR"/>
              </a:p>
            </p:txBody>
          </p:sp>
          <p:sp>
            <p:nvSpPr>
              <p:cNvPr id="6463" name="Rectangle 127"/>
              <p:cNvSpPr>
                <a:spLocks noChangeArrowheads="1"/>
              </p:cNvSpPr>
              <p:nvPr/>
            </p:nvSpPr>
            <p:spPr bwMode="auto">
              <a:xfrm>
                <a:off x="163" y="1493"/>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6464" name="Rectangle 128"/>
              <p:cNvSpPr>
                <a:spLocks noChangeArrowheads="1"/>
              </p:cNvSpPr>
              <p:nvPr/>
            </p:nvSpPr>
            <p:spPr bwMode="auto">
              <a:xfrm>
                <a:off x="139" y="1467"/>
                <a:ext cx="4" cy="140"/>
              </a:xfrm>
              <a:prstGeom prst="rect">
                <a:avLst/>
              </a:prstGeom>
              <a:solidFill>
                <a:srgbClr val="000000"/>
              </a:solidFill>
              <a:ln w="9525">
                <a:noFill/>
                <a:miter lim="800000"/>
                <a:headEnd/>
                <a:tailEnd/>
              </a:ln>
            </p:spPr>
            <p:txBody>
              <a:bodyPr/>
              <a:lstStyle/>
              <a:p>
                <a:endParaRPr lang="hr-HR"/>
              </a:p>
            </p:txBody>
          </p:sp>
          <p:sp>
            <p:nvSpPr>
              <p:cNvPr id="6465" name="Rectangle 129"/>
              <p:cNvSpPr>
                <a:spLocks noChangeArrowheads="1"/>
              </p:cNvSpPr>
              <p:nvPr/>
            </p:nvSpPr>
            <p:spPr bwMode="auto">
              <a:xfrm>
                <a:off x="3768" y="1467"/>
                <a:ext cx="3" cy="140"/>
              </a:xfrm>
              <a:prstGeom prst="rect">
                <a:avLst/>
              </a:prstGeom>
              <a:solidFill>
                <a:srgbClr val="000000"/>
              </a:solidFill>
              <a:ln w="9525">
                <a:noFill/>
                <a:miter lim="800000"/>
                <a:headEnd/>
                <a:tailEnd/>
              </a:ln>
            </p:spPr>
            <p:txBody>
              <a:bodyPr/>
              <a:lstStyle/>
              <a:p>
                <a:endParaRPr lang="hr-HR"/>
              </a:p>
            </p:txBody>
          </p:sp>
          <p:sp>
            <p:nvSpPr>
              <p:cNvPr id="6466" name="Rectangle 130"/>
              <p:cNvSpPr>
                <a:spLocks noChangeArrowheads="1"/>
              </p:cNvSpPr>
              <p:nvPr/>
            </p:nvSpPr>
            <p:spPr bwMode="auto">
              <a:xfrm>
                <a:off x="163" y="1634"/>
                <a:ext cx="35" cy="64"/>
              </a:xfrm>
              <a:prstGeom prst="rect">
                <a:avLst/>
              </a:prstGeom>
              <a:noFill/>
              <a:ln w="9525">
                <a:noFill/>
                <a:miter lim="800000"/>
                <a:headEnd/>
                <a:tailEnd/>
              </a:ln>
            </p:spPr>
            <p:txBody>
              <a:bodyPr wrap="none" lIns="0" tIns="0" rIns="0" bIns="0">
                <a:spAutoFit/>
              </a:bodyPr>
              <a:lstStyle/>
              <a:p>
                <a:r>
                  <a:rPr lang="sr-Latn-CS" sz="600">
                    <a:solidFill>
                      <a:srgbClr val="000000"/>
                    </a:solidFill>
                  </a:rPr>
                  <a:t> </a:t>
                </a:r>
                <a:endParaRPr lang="sr-Latn-CS"/>
              </a:p>
            </p:txBody>
          </p:sp>
          <p:sp>
            <p:nvSpPr>
              <p:cNvPr id="6467" name="Rectangle 131"/>
              <p:cNvSpPr>
                <a:spLocks noChangeArrowheads="1"/>
              </p:cNvSpPr>
              <p:nvPr/>
            </p:nvSpPr>
            <p:spPr bwMode="auto">
              <a:xfrm>
                <a:off x="139" y="1607"/>
                <a:ext cx="4" cy="4"/>
              </a:xfrm>
              <a:prstGeom prst="rect">
                <a:avLst/>
              </a:prstGeom>
              <a:solidFill>
                <a:srgbClr val="000000"/>
              </a:solidFill>
              <a:ln w="9525">
                <a:noFill/>
                <a:miter lim="800000"/>
                <a:headEnd/>
                <a:tailEnd/>
              </a:ln>
            </p:spPr>
            <p:txBody>
              <a:bodyPr/>
              <a:lstStyle/>
              <a:p>
                <a:endParaRPr lang="hr-HR"/>
              </a:p>
            </p:txBody>
          </p:sp>
          <p:sp>
            <p:nvSpPr>
              <p:cNvPr id="6468" name="Rectangle 132"/>
              <p:cNvSpPr>
                <a:spLocks noChangeArrowheads="1"/>
              </p:cNvSpPr>
              <p:nvPr/>
            </p:nvSpPr>
            <p:spPr bwMode="auto">
              <a:xfrm>
                <a:off x="139" y="1607"/>
                <a:ext cx="4" cy="4"/>
              </a:xfrm>
              <a:prstGeom prst="rect">
                <a:avLst/>
              </a:prstGeom>
              <a:solidFill>
                <a:srgbClr val="000000"/>
              </a:solidFill>
              <a:ln w="9525">
                <a:noFill/>
                <a:miter lim="800000"/>
                <a:headEnd/>
                <a:tailEnd/>
              </a:ln>
            </p:spPr>
            <p:txBody>
              <a:bodyPr/>
              <a:lstStyle/>
              <a:p>
                <a:endParaRPr lang="hr-HR"/>
              </a:p>
            </p:txBody>
          </p:sp>
          <p:sp>
            <p:nvSpPr>
              <p:cNvPr id="6469" name="Rectangle 133"/>
              <p:cNvSpPr>
                <a:spLocks noChangeArrowheads="1"/>
              </p:cNvSpPr>
              <p:nvPr/>
            </p:nvSpPr>
            <p:spPr bwMode="auto">
              <a:xfrm>
                <a:off x="143" y="1607"/>
                <a:ext cx="4" cy="4"/>
              </a:xfrm>
              <a:prstGeom prst="rect">
                <a:avLst/>
              </a:prstGeom>
              <a:solidFill>
                <a:srgbClr val="000000"/>
              </a:solidFill>
              <a:ln w="9525">
                <a:noFill/>
                <a:miter lim="800000"/>
                <a:headEnd/>
                <a:tailEnd/>
              </a:ln>
            </p:spPr>
            <p:txBody>
              <a:bodyPr/>
              <a:lstStyle/>
              <a:p>
                <a:endParaRPr lang="hr-HR"/>
              </a:p>
            </p:txBody>
          </p:sp>
          <p:sp>
            <p:nvSpPr>
              <p:cNvPr id="6470" name="Rectangle 134"/>
              <p:cNvSpPr>
                <a:spLocks noChangeArrowheads="1"/>
              </p:cNvSpPr>
              <p:nvPr/>
            </p:nvSpPr>
            <p:spPr bwMode="auto">
              <a:xfrm>
                <a:off x="147" y="1607"/>
                <a:ext cx="3621" cy="4"/>
              </a:xfrm>
              <a:prstGeom prst="rect">
                <a:avLst/>
              </a:prstGeom>
              <a:solidFill>
                <a:srgbClr val="000000"/>
              </a:solidFill>
              <a:ln w="9525">
                <a:noFill/>
                <a:miter lim="800000"/>
                <a:headEnd/>
                <a:tailEnd/>
              </a:ln>
            </p:spPr>
            <p:txBody>
              <a:bodyPr/>
              <a:lstStyle/>
              <a:p>
                <a:endParaRPr lang="hr-HR"/>
              </a:p>
            </p:txBody>
          </p:sp>
          <p:sp>
            <p:nvSpPr>
              <p:cNvPr id="6471" name="Rectangle 135"/>
              <p:cNvSpPr>
                <a:spLocks noChangeArrowheads="1"/>
              </p:cNvSpPr>
              <p:nvPr/>
            </p:nvSpPr>
            <p:spPr bwMode="auto">
              <a:xfrm>
                <a:off x="3768" y="1607"/>
                <a:ext cx="3" cy="4"/>
              </a:xfrm>
              <a:prstGeom prst="rect">
                <a:avLst/>
              </a:prstGeom>
              <a:solidFill>
                <a:srgbClr val="000000"/>
              </a:solidFill>
              <a:ln w="9525">
                <a:noFill/>
                <a:miter lim="800000"/>
                <a:headEnd/>
                <a:tailEnd/>
              </a:ln>
            </p:spPr>
            <p:txBody>
              <a:bodyPr/>
              <a:lstStyle/>
              <a:p>
                <a:endParaRPr lang="hr-HR"/>
              </a:p>
            </p:txBody>
          </p:sp>
          <p:sp>
            <p:nvSpPr>
              <p:cNvPr id="6472" name="Rectangle 136"/>
              <p:cNvSpPr>
                <a:spLocks noChangeArrowheads="1"/>
              </p:cNvSpPr>
              <p:nvPr/>
            </p:nvSpPr>
            <p:spPr bwMode="auto">
              <a:xfrm>
                <a:off x="143" y="1719"/>
                <a:ext cx="20" cy="147"/>
              </a:xfrm>
              <a:prstGeom prst="rect">
                <a:avLst/>
              </a:prstGeom>
              <a:solidFill>
                <a:srgbClr val="E5E5E5"/>
              </a:solidFill>
              <a:ln w="9525">
                <a:noFill/>
                <a:miter lim="800000"/>
                <a:headEnd/>
                <a:tailEnd/>
              </a:ln>
            </p:spPr>
            <p:txBody>
              <a:bodyPr/>
              <a:lstStyle/>
              <a:p>
                <a:endParaRPr lang="hr-HR"/>
              </a:p>
            </p:txBody>
          </p:sp>
          <p:sp>
            <p:nvSpPr>
              <p:cNvPr id="6473" name="Rectangle 137"/>
              <p:cNvSpPr>
                <a:spLocks noChangeArrowheads="1"/>
              </p:cNvSpPr>
              <p:nvPr/>
            </p:nvSpPr>
            <p:spPr bwMode="auto">
              <a:xfrm>
                <a:off x="3747" y="1719"/>
                <a:ext cx="21" cy="147"/>
              </a:xfrm>
              <a:prstGeom prst="rect">
                <a:avLst/>
              </a:prstGeom>
              <a:solidFill>
                <a:srgbClr val="E5E5E5"/>
              </a:solidFill>
              <a:ln w="9525">
                <a:noFill/>
                <a:miter lim="800000"/>
                <a:headEnd/>
                <a:tailEnd/>
              </a:ln>
            </p:spPr>
            <p:txBody>
              <a:bodyPr/>
              <a:lstStyle/>
              <a:p>
                <a:endParaRPr lang="hr-HR"/>
              </a:p>
            </p:txBody>
          </p:sp>
          <p:sp>
            <p:nvSpPr>
              <p:cNvPr id="6474" name="Rectangle 138"/>
              <p:cNvSpPr>
                <a:spLocks noChangeArrowheads="1"/>
              </p:cNvSpPr>
              <p:nvPr/>
            </p:nvSpPr>
            <p:spPr bwMode="auto">
              <a:xfrm>
                <a:off x="163" y="1719"/>
                <a:ext cx="3584" cy="147"/>
              </a:xfrm>
              <a:prstGeom prst="rect">
                <a:avLst/>
              </a:prstGeom>
              <a:solidFill>
                <a:srgbClr val="E5E5E5"/>
              </a:solidFill>
              <a:ln w="9525">
                <a:noFill/>
                <a:miter lim="800000"/>
                <a:headEnd/>
                <a:tailEnd/>
              </a:ln>
            </p:spPr>
            <p:txBody>
              <a:bodyPr/>
              <a:lstStyle/>
              <a:p>
                <a:endParaRPr lang="hr-HR"/>
              </a:p>
            </p:txBody>
          </p:sp>
          <p:sp>
            <p:nvSpPr>
              <p:cNvPr id="6475" name="Rectangle 139"/>
              <p:cNvSpPr>
                <a:spLocks noChangeArrowheads="1"/>
              </p:cNvSpPr>
              <p:nvPr/>
            </p:nvSpPr>
            <p:spPr bwMode="auto">
              <a:xfrm>
                <a:off x="163" y="1752"/>
                <a:ext cx="610" cy="109"/>
              </a:xfrm>
              <a:prstGeom prst="rect">
                <a:avLst/>
              </a:prstGeom>
              <a:noFill/>
              <a:ln w="9525">
                <a:noFill/>
                <a:miter lim="800000"/>
                <a:headEnd/>
                <a:tailEnd/>
              </a:ln>
            </p:spPr>
            <p:txBody>
              <a:bodyPr wrap="none" lIns="0" tIns="0" rIns="0" bIns="0">
                <a:spAutoFit/>
              </a:bodyPr>
              <a:lstStyle/>
              <a:p>
                <a:r>
                  <a:rPr lang="sr-Latn-CS" sz="1000" b="1" i="1">
                    <a:solidFill>
                      <a:srgbClr val="000000"/>
                    </a:solidFill>
                  </a:rPr>
                  <a:t>Type of project</a:t>
                </a:r>
                <a:endParaRPr lang="sr-Latn-CS"/>
              </a:p>
            </p:txBody>
          </p:sp>
          <p:sp>
            <p:nvSpPr>
              <p:cNvPr id="6476" name="Rectangle 140"/>
              <p:cNvSpPr>
                <a:spLocks noChangeArrowheads="1"/>
              </p:cNvSpPr>
              <p:nvPr/>
            </p:nvSpPr>
            <p:spPr bwMode="auto">
              <a:xfrm>
                <a:off x="736" y="1752"/>
                <a:ext cx="60" cy="109"/>
              </a:xfrm>
              <a:prstGeom prst="rect">
                <a:avLst/>
              </a:prstGeom>
              <a:noFill/>
              <a:ln w="9525">
                <a:noFill/>
                <a:miter lim="800000"/>
                <a:headEnd/>
                <a:tailEnd/>
              </a:ln>
            </p:spPr>
            <p:txBody>
              <a:bodyPr wrap="none" lIns="0" tIns="0" rIns="0" bIns="0">
                <a:spAutoFit/>
              </a:bodyPr>
              <a:lstStyle/>
              <a:p>
                <a:r>
                  <a:rPr lang="sr-Latn-CS" sz="1000" b="1" i="1">
                    <a:solidFill>
                      <a:srgbClr val="000000"/>
                    </a:solidFill>
                  </a:rPr>
                  <a:t> </a:t>
                </a:r>
                <a:endParaRPr lang="sr-Latn-CS"/>
              </a:p>
            </p:txBody>
          </p:sp>
          <p:sp>
            <p:nvSpPr>
              <p:cNvPr id="6477" name="Rectangle 141"/>
              <p:cNvSpPr>
                <a:spLocks noChangeArrowheads="1"/>
              </p:cNvSpPr>
              <p:nvPr/>
            </p:nvSpPr>
            <p:spPr bwMode="auto">
              <a:xfrm>
                <a:off x="139" y="1715"/>
                <a:ext cx="4" cy="4"/>
              </a:xfrm>
              <a:prstGeom prst="rect">
                <a:avLst/>
              </a:prstGeom>
              <a:solidFill>
                <a:srgbClr val="000000"/>
              </a:solidFill>
              <a:ln w="9525">
                <a:noFill/>
                <a:miter lim="800000"/>
                <a:headEnd/>
                <a:tailEnd/>
              </a:ln>
            </p:spPr>
            <p:txBody>
              <a:bodyPr/>
              <a:lstStyle/>
              <a:p>
                <a:endParaRPr lang="hr-HR"/>
              </a:p>
            </p:txBody>
          </p:sp>
          <p:sp>
            <p:nvSpPr>
              <p:cNvPr id="6478" name="Rectangle 142"/>
              <p:cNvSpPr>
                <a:spLocks noChangeArrowheads="1"/>
              </p:cNvSpPr>
              <p:nvPr/>
            </p:nvSpPr>
            <p:spPr bwMode="auto">
              <a:xfrm>
                <a:off x="139" y="1715"/>
                <a:ext cx="4" cy="4"/>
              </a:xfrm>
              <a:prstGeom prst="rect">
                <a:avLst/>
              </a:prstGeom>
              <a:solidFill>
                <a:srgbClr val="000000"/>
              </a:solidFill>
              <a:ln w="9525">
                <a:noFill/>
                <a:miter lim="800000"/>
                <a:headEnd/>
                <a:tailEnd/>
              </a:ln>
            </p:spPr>
            <p:txBody>
              <a:bodyPr/>
              <a:lstStyle/>
              <a:p>
                <a:endParaRPr lang="hr-HR"/>
              </a:p>
            </p:txBody>
          </p:sp>
          <p:sp>
            <p:nvSpPr>
              <p:cNvPr id="6479" name="Rectangle 143"/>
              <p:cNvSpPr>
                <a:spLocks noChangeArrowheads="1"/>
              </p:cNvSpPr>
              <p:nvPr/>
            </p:nvSpPr>
            <p:spPr bwMode="auto">
              <a:xfrm>
                <a:off x="143" y="1715"/>
                <a:ext cx="4" cy="4"/>
              </a:xfrm>
              <a:prstGeom prst="rect">
                <a:avLst/>
              </a:prstGeom>
              <a:solidFill>
                <a:srgbClr val="000000"/>
              </a:solidFill>
              <a:ln w="9525">
                <a:noFill/>
                <a:miter lim="800000"/>
                <a:headEnd/>
                <a:tailEnd/>
              </a:ln>
            </p:spPr>
            <p:txBody>
              <a:bodyPr/>
              <a:lstStyle/>
              <a:p>
                <a:endParaRPr lang="hr-HR"/>
              </a:p>
            </p:txBody>
          </p:sp>
          <p:sp>
            <p:nvSpPr>
              <p:cNvPr id="6480" name="Rectangle 144"/>
              <p:cNvSpPr>
                <a:spLocks noChangeArrowheads="1"/>
              </p:cNvSpPr>
              <p:nvPr/>
            </p:nvSpPr>
            <p:spPr bwMode="auto">
              <a:xfrm>
                <a:off x="147" y="1715"/>
                <a:ext cx="3621" cy="4"/>
              </a:xfrm>
              <a:prstGeom prst="rect">
                <a:avLst/>
              </a:prstGeom>
              <a:solidFill>
                <a:srgbClr val="000000"/>
              </a:solidFill>
              <a:ln w="9525">
                <a:noFill/>
                <a:miter lim="800000"/>
                <a:headEnd/>
                <a:tailEnd/>
              </a:ln>
            </p:spPr>
            <p:txBody>
              <a:bodyPr/>
              <a:lstStyle/>
              <a:p>
                <a:endParaRPr lang="hr-HR"/>
              </a:p>
            </p:txBody>
          </p:sp>
          <p:sp>
            <p:nvSpPr>
              <p:cNvPr id="6481" name="Rectangle 145"/>
              <p:cNvSpPr>
                <a:spLocks noChangeArrowheads="1"/>
              </p:cNvSpPr>
              <p:nvPr/>
            </p:nvSpPr>
            <p:spPr bwMode="auto">
              <a:xfrm>
                <a:off x="3768" y="1715"/>
                <a:ext cx="3" cy="4"/>
              </a:xfrm>
              <a:prstGeom prst="rect">
                <a:avLst/>
              </a:prstGeom>
              <a:solidFill>
                <a:srgbClr val="000000"/>
              </a:solidFill>
              <a:ln w="9525">
                <a:noFill/>
                <a:miter lim="800000"/>
                <a:headEnd/>
                <a:tailEnd/>
              </a:ln>
            </p:spPr>
            <p:txBody>
              <a:bodyPr/>
              <a:lstStyle/>
              <a:p>
                <a:endParaRPr lang="hr-HR"/>
              </a:p>
            </p:txBody>
          </p:sp>
          <p:sp>
            <p:nvSpPr>
              <p:cNvPr id="6482" name="Rectangle 146"/>
              <p:cNvSpPr>
                <a:spLocks noChangeArrowheads="1"/>
              </p:cNvSpPr>
              <p:nvPr/>
            </p:nvSpPr>
            <p:spPr bwMode="auto">
              <a:xfrm>
                <a:off x="139" y="1719"/>
                <a:ext cx="4" cy="147"/>
              </a:xfrm>
              <a:prstGeom prst="rect">
                <a:avLst/>
              </a:prstGeom>
              <a:solidFill>
                <a:srgbClr val="000000"/>
              </a:solidFill>
              <a:ln w="9525">
                <a:noFill/>
                <a:miter lim="800000"/>
                <a:headEnd/>
                <a:tailEnd/>
              </a:ln>
            </p:spPr>
            <p:txBody>
              <a:bodyPr/>
              <a:lstStyle/>
              <a:p>
                <a:endParaRPr lang="hr-HR"/>
              </a:p>
            </p:txBody>
          </p:sp>
          <p:sp>
            <p:nvSpPr>
              <p:cNvPr id="6483" name="Rectangle 147"/>
              <p:cNvSpPr>
                <a:spLocks noChangeArrowheads="1"/>
              </p:cNvSpPr>
              <p:nvPr/>
            </p:nvSpPr>
            <p:spPr bwMode="auto">
              <a:xfrm>
                <a:off x="3768" y="1719"/>
                <a:ext cx="3" cy="147"/>
              </a:xfrm>
              <a:prstGeom prst="rect">
                <a:avLst/>
              </a:prstGeom>
              <a:solidFill>
                <a:srgbClr val="000000"/>
              </a:solidFill>
              <a:ln w="9525">
                <a:noFill/>
                <a:miter lim="800000"/>
                <a:headEnd/>
                <a:tailEnd/>
              </a:ln>
            </p:spPr>
            <p:txBody>
              <a:bodyPr/>
              <a:lstStyle/>
              <a:p>
                <a:endParaRPr lang="hr-HR"/>
              </a:p>
            </p:txBody>
          </p:sp>
          <p:sp>
            <p:nvSpPr>
              <p:cNvPr id="6484" name="Rectangle 148"/>
              <p:cNvSpPr>
                <a:spLocks noChangeArrowheads="1"/>
              </p:cNvSpPr>
              <p:nvPr/>
            </p:nvSpPr>
            <p:spPr bwMode="auto">
              <a:xfrm>
                <a:off x="172" y="1902"/>
                <a:ext cx="64" cy="64"/>
              </a:xfrm>
              <a:prstGeom prst="rect">
                <a:avLst/>
              </a:prstGeom>
              <a:noFill/>
              <a:ln w="6">
                <a:solidFill>
                  <a:srgbClr val="000000"/>
                </a:solidFill>
                <a:miter lim="800000"/>
                <a:headEnd/>
                <a:tailEnd/>
              </a:ln>
            </p:spPr>
            <p:txBody>
              <a:bodyPr/>
              <a:lstStyle/>
              <a:p>
                <a:endParaRPr lang="hr-HR"/>
              </a:p>
            </p:txBody>
          </p:sp>
          <p:sp>
            <p:nvSpPr>
              <p:cNvPr id="6485" name="Rectangle 149"/>
              <p:cNvSpPr>
                <a:spLocks noChangeArrowheads="1"/>
              </p:cNvSpPr>
              <p:nvPr/>
            </p:nvSpPr>
            <p:spPr bwMode="auto">
              <a:xfrm>
                <a:off x="246" y="1895"/>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6486" name="Rectangle 150"/>
              <p:cNvSpPr>
                <a:spLocks noChangeArrowheads="1"/>
              </p:cNvSpPr>
              <p:nvPr/>
            </p:nvSpPr>
            <p:spPr bwMode="auto">
              <a:xfrm>
                <a:off x="266" y="1895"/>
                <a:ext cx="2697" cy="96"/>
              </a:xfrm>
              <a:prstGeom prst="rect">
                <a:avLst/>
              </a:prstGeom>
              <a:noFill/>
              <a:ln w="9525">
                <a:noFill/>
                <a:miter lim="800000"/>
                <a:headEnd/>
                <a:tailEnd/>
              </a:ln>
            </p:spPr>
            <p:txBody>
              <a:bodyPr wrap="none" lIns="0" tIns="0" rIns="0" bIns="0">
                <a:spAutoFit/>
              </a:bodyPr>
              <a:lstStyle/>
              <a:p>
                <a:r>
                  <a:rPr lang="sr-Latn-CS" sz="900">
                    <a:solidFill>
                      <a:srgbClr val="000000"/>
                    </a:solidFill>
                  </a:rPr>
                  <a:t>leading to the development of further projects under the Youth in Action Programme</a:t>
                </a:r>
                <a:endParaRPr lang="sr-Latn-CS"/>
              </a:p>
            </p:txBody>
          </p:sp>
          <p:sp>
            <p:nvSpPr>
              <p:cNvPr id="6487" name="Rectangle 151"/>
              <p:cNvSpPr>
                <a:spLocks noChangeArrowheads="1"/>
              </p:cNvSpPr>
              <p:nvPr/>
            </p:nvSpPr>
            <p:spPr bwMode="auto">
              <a:xfrm>
                <a:off x="2935" y="1901"/>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6488" name="Rectangle 152"/>
              <p:cNvSpPr>
                <a:spLocks noChangeArrowheads="1"/>
              </p:cNvSpPr>
              <p:nvPr/>
            </p:nvSpPr>
            <p:spPr bwMode="auto">
              <a:xfrm>
                <a:off x="139" y="1866"/>
                <a:ext cx="4" cy="4"/>
              </a:xfrm>
              <a:prstGeom prst="rect">
                <a:avLst/>
              </a:prstGeom>
              <a:solidFill>
                <a:srgbClr val="000000"/>
              </a:solidFill>
              <a:ln w="9525">
                <a:noFill/>
                <a:miter lim="800000"/>
                <a:headEnd/>
                <a:tailEnd/>
              </a:ln>
            </p:spPr>
            <p:txBody>
              <a:bodyPr/>
              <a:lstStyle/>
              <a:p>
                <a:endParaRPr lang="hr-HR"/>
              </a:p>
            </p:txBody>
          </p:sp>
          <p:sp>
            <p:nvSpPr>
              <p:cNvPr id="6489" name="Rectangle 153"/>
              <p:cNvSpPr>
                <a:spLocks noChangeArrowheads="1"/>
              </p:cNvSpPr>
              <p:nvPr/>
            </p:nvSpPr>
            <p:spPr bwMode="auto">
              <a:xfrm>
                <a:off x="143" y="1866"/>
                <a:ext cx="3625" cy="4"/>
              </a:xfrm>
              <a:prstGeom prst="rect">
                <a:avLst/>
              </a:prstGeom>
              <a:solidFill>
                <a:srgbClr val="000000"/>
              </a:solidFill>
              <a:ln w="9525">
                <a:noFill/>
                <a:miter lim="800000"/>
                <a:headEnd/>
                <a:tailEnd/>
              </a:ln>
            </p:spPr>
            <p:txBody>
              <a:bodyPr/>
              <a:lstStyle/>
              <a:p>
                <a:endParaRPr lang="hr-HR"/>
              </a:p>
            </p:txBody>
          </p:sp>
          <p:sp>
            <p:nvSpPr>
              <p:cNvPr id="6490" name="Rectangle 154"/>
              <p:cNvSpPr>
                <a:spLocks noChangeArrowheads="1"/>
              </p:cNvSpPr>
              <p:nvPr/>
            </p:nvSpPr>
            <p:spPr bwMode="auto">
              <a:xfrm>
                <a:off x="3768" y="1866"/>
                <a:ext cx="3" cy="4"/>
              </a:xfrm>
              <a:prstGeom prst="rect">
                <a:avLst/>
              </a:prstGeom>
              <a:solidFill>
                <a:srgbClr val="000000"/>
              </a:solidFill>
              <a:ln w="9525">
                <a:noFill/>
                <a:miter lim="800000"/>
                <a:headEnd/>
                <a:tailEnd/>
              </a:ln>
            </p:spPr>
            <p:txBody>
              <a:bodyPr/>
              <a:lstStyle/>
              <a:p>
                <a:endParaRPr lang="hr-HR"/>
              </a:p>
            </p:txBody>
          </p:sp>
          <p:sp>
            <p:nvSpPr>
              <p:cNvPr id="6491" name="Rectangle 155"/>
              <p:cNvSpPr>
                <a:spLocks noChangeArrowheads="1"/>
              </p:cNvSpPr>
              <p:nvPr/>
            </p:nvSpPr>
            <p:spPr bwMode="auto">
              <a:xfrm>
                <a:off x="139" y="1870"/>
                <a:ext cx="4" cy="147"/>
              </a:xfrm>
              <a:prstGeom prst="rect">
                <a:avLst/>
              </a:prstGeom>
              <a:solidFill>
                <a:srgbClr val="000000"/>
              </a:solidFill>
              <a:ln w="9525">
                <a:noFill/>
                <a:miter lim="800000"/>
                <a:headEnd/>
                <a:tailEnd/>
              </a:ln>
            </p:spPr>
            <p:txBody>
              <a:bodyPr/>
              <a:lstStyle/>
              <a:p>
                <a:endParaRPr lang="hr-HR"/>
              </a:p>
            </p:txBody>
          </p:sp>
          <p:sp>
            <p:nvSpPr>
              <p:cNvPr id="6492" name="Rectangle 156"/>
              <p:cNvSpPr>
                <a:spLocks noChangeArrowheads="1"/>
              </p:cNvSpPr>
              <p:nvPr/>
            </p:nvSpPr>
            <p:spPr bwMode="auto">
              <a:xfrm>
                <a:off x="3768" y="1870"/>
                <a:ext cx="3" cy="147"/>
              </a:xfrm>
              <a:prstGeom prst="rect">
                <a:avLst/>
              </a:prstGeom>
              <a:solidFill>
                <a:srgbClr val="000000"/>
              </a:solidFill>
              <a:ln w="9525">
                <a:noFill/>
                <a:miter lim="800000"/>
                <a:headEnd/>
                <a:tailEnd/>
              </a:ln>
            </p:spPr>
            <p:txBody>
              <a:bodyPr/>
              <a:lstStyle/>
              <a:p>
                <a:endParaRPr lang="hr-HR"/>
              </a:p>
            </p:txBody>
          </p:sp>
          <p:sp>
            <p:nvSpPr>
              <p:cNvPr id="6493" name="Rectangle 157"/>
              <p:cNvSpPr>
                <a:spLocks noChangeArrowheads="1"/>
              </p:cNvSpPr>
              <p:nvPr/>
            </p:nvSpPr>
            <p:spPr bwMode="auto">
              <a:xfrm>
                <a:off x="172" y="2049"/>
                <a:ext cx="64" cy="64"/>
              </a:xfrm>
              <a:prstGeom prst="rect">
                <a:avLst/>
              </a:prstGeom>
              <a:noFill/>
              <a:ln w="6">
                <a:solidFill>
                  <a:srgbClr val="000000"/>
                </a:solidFill>
                <a:miter lim="800000"/>
                <a:headEnd/>
                <a:tailEnd/>
              </a:ln>
            </p:spPr>
            <p:txBody>
              <a:bodyPr/>
              <a:lstStyle/>
              <a:p>
                <a:endParaRPr lang="hr-HR"/>
              </a:p>
            </p:txBody>
          </p:sp>
          <p:sp>
            <p:nvSpPr>
              <p:cNvPr id="6494" name="Rectangle 158"/>
              <p:cNvSpPr>
                <a:spLocks noChangeArrowheads="1"/>
              </p:cNvSpPr>
              <p:nvPr/>
            </p:nvSpPr>
            <p:spPr bwMode="auto">
              <a:xfrm>
                <a:off x="246" y="2042"/>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6495" name="Rectangle 159"/>
              <p:cNvSpPr>
                <a:spLocks noChangeArrowheads="1"/>
              </p:cNvSpPr>
              <p:nvPr/>
            </p:nvSpPr>
            <p:spPr bwMode="auto">
              <a:xfrm>
                <a:off x="266" y="2042"/>
                <a:ext cx="2326" cy="96"/>
              </a:xfrm>
              <a:prstGeom prst="rect">
                <a:avLst/>
              </a:prstGeom>
              <a:noFill/>
              <a:ln w="9525">
                <a:noFill/>
                <a:miter lim="800000"/>
                <a:headEnd/>
                <a:tailEnd/>
              </a:ln>
            </p:spPr>
            <p:txBody>
              <a:bodyPr wrap="none" lIns="0" tIns="0" rIns="0" bIns="0">
                <a:spAutoFit/>
              </a:bodyPr>
              <a:lstStyle/>
              <a:p>
                <a:r>
                  <a:rPr lang="sr-Latn-CS" sz="900">
                    <a:solidFill>
                      <a:srgbClr val="000000"/>
                    </a:solidFill>
                  </a:rPr>
                  <a:t>promoting exchanges, cooperation and training in the field of youth work</a:t>
                </a:r>
                <a:endParaRPr lang="sr-Latn-CS"/>
              </a:p>
            </p:txBody>
          </p:sp>
          <p:sp>
            <p:nvSpPr>
              <p:cNvPr id="6496" name="Rectangle 160"/>
              <p:cNvSpPr>
                <a:spLocks noChangeArrowheads="1"/>
              </p:cNvSpPr>
              <p:nvPr/>
            </p:nvSpPr>
            <p:spPr bwMode="auto">
              <a:xfrm>
                <a:off x="2564" y="2048"/>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6497" name="Rectangle 161"/>
              <p:cNvSpPr>
                <a:spLocks noChangeArrowheads="1"/>
              </p:cNvSpPr>
              <p:nvPr/>
            </p:nvSpPr>
            <p:spPr bwMode="auto">
              <a:xfrm>
                <a:off x="139" y="2017"/>
                <a:ext cx="4" cy="147"/>
              </a:xfrm>
              <a:prstGeom prst="rect">
                <a:avLst/>
              </a:prstGeom>
              <a:solidFill>
                <a:srgbClr val="000000"/>
              </a:solidFill>
              <a:ln w="9525">
                <a:noFill/>
                <a:miter lim="800000"/>
                <a:headEnd/>
                <a:tailEnd/>
              </a:ln>
            </p:spPr>
            <p:txBody>
              <a:bodyPr/>
              <a:lstStyle/>
              <a:p>
                <a:endParaRPr lang="hr-HR"/>
              </a:p>
            </p:txBody>
          </p:sp>
          <p:sp>
            <p:nvSpPr>
              <p:cNvPr id="6498" name="Rectangle 162"/>
              <p:cNvSpPr>
                <a:spLocks noChangeArrowheads="1"/>
              </p:cNvSpPr>
              <p:nvPr/>
            </p:nvSpPr>
            <p:spPr bwMode="auto">
              <a:xfrm>
                <a:off x="3768" y="2017"/>
                <a:ext cx="3" cy="147"/>
              </a:xfrm>
              <a:prstGeom prst="rect">
                <a:avLst/>
              </a:prstGeom>
              <a:solidFill>
                <a:srgbClr val="000000"/>
              </a:solidFill>
              <a:ln w="9525">
                <a:noFill/>
                <a:miter lim="800000"/>
                <a:headEnd/>
                <a:tailEnd/>
              </a:ln>
            </p:spPr>
            <p:txBody>
              <a:bodyPr/>
              <a:lstStyle/>
              <a:p>
                <a:endParaRPr lang="hr-HR"/>
              </a:p>
            </p:txBody>
          </p:sp>
          <p:sp>
            <p:nvSpPr>
              <p:cNvPr id="6499" name="Rectangle 163"/>
              <p:cNvSpPr>
                <a:spLocks noChangeArrowheads="1"/>
              </p:cNvSpPr>
              <p:nvPr/>
            </p:nvSpPr>
            <p:spPr bwMode="auto">
              <a:xfrm>
                <a:off x="163" y="2191"/>
                <a:ext cx="35" cy="64"/>
              </a:xfrm>
              <a:prstGeom prst="rect">
                <a:avLst/>
              </a:prstGeom>
              <a:noFill/>
              <a:ln w="9525">
                <a:noFill/>
                <a:miter lim="800000"/>
                <a:headEnd/>
                <a:tailEnd/>
              </a:ln>
            </p:spPr>
            <p:txBody>
              <a:bodyPr wrap="none" lIns="0" tIns="0" rIns="0" bIns="0">
                <a:spAutoFit/>
              </a:bodyPr>
              <a:lstStyle/>
              <a:p>
                <a:r>
                  <a:rPr lang="sr-Latn-CS" sz="600">
                    <a:solidFill>
                      <a:srgbClr val="000000"/>
                    </a:solidFill>
                  </a:rPr>
                  <a:t> </a:t>
                </a:r>
                <a:endParaRPr lang="sr-Latn-CS"/>
              </a:p>
            </p:txBody>
          </p:sp>
          <p:sp>
            <p:nvSpPr>
              <p:cNvPr id="6500" name="Rectangle 164"/>
              <p:cNvSpPr>
                <a:spLocks noChangeArrowheads="1"/>
              </p:cNvSpPr>
              <p:nvPr/>
            </p:nvSpPr>
            <p:spPr bwMode="auto">
              <a:xfrm>
                <a:off x="139" y="2164"/>
                <a:ext cx="4" cy="4"/>
              </a:xfrm>
              <a:prstGeom prst="rect">
                <a:avLst/>
              </a:prstGeom>
              <a:solidFill>
                <a:srgbClr val="000000"/>
              </a:solidFill>
              <a:ln w="9525">
                <a:noFill/>
                <a:miter lim="800000"/>
                <a:headEnd/>
                <a:tailEnd/>
              </a:ln>
            </p:spPr>
            <p:txBody>
              <a:bodyPr/>
              <a:lstStyle/>
              <a:p>
                <a:endParaRPr lang="hr-HR"/>
              </a:p>
            </p:txBody>
          </p:sp>
          <p:sp>
            <p:nvSpPr>
              <p:cNvPr id="6501" name="Rectangle 165"/>
              <p:cNvSpPr>
                <a:spLocks noChangeArrowheads="1"/>
              </p:cNvSpPr>
              <p:nvPr/>
            </p:nvSpPr>
            <p:spPr bwMode="auto">
              <a:xfrm>
                <a:off x="139" y="2164"/>
                <a:ext cx="4" cy="4"/>
              </a:xfrm>
              <a:prstGeom prst="rect">
                <a:avLst/>
              </a:prstGeom>
              <a:solidFill>
                <a:srgbClr val="000000"/>
              </a:solidFill>
              <a:ln w="9525">
                <a:noFill/>
                <a:miter lim="800000"/>
                <a:headEnd/>
                <a:tailEnd/>
              </a:ln>
            </p:spPr>
            <p:txBody>
              <a:bodyPr/>
              <a:lstStyle/>
              <a:p>
                <a:endParaRPr lang="hr-HR"/>
              </a:p>
            </p:txBody>
          </p:sp>
          <p:sp>
            <p:nvSpPr>
              <p:cNvPr id="6502" name="Rectangle 166"/>
              <p:cNvSpPr>
                <a:spLocks noChangeArrowheads="1"/>
              </p:cNvSpPr>
              <p:nvPr/>
            </p:nvSpPr>
            <p:spPr bwMode="auto">
              <a:xfrm>
                <a:off x="143" y="2164"/>
                <a:ext cx="4" cy="4"/>
              </a:xfrm>
              <a:prstGeom prst="rect">
                <a:avLst/>
              </a:prstGeom>
              <a:solidFill>
                <a:srgbClr val="000000"/>
              </a:solidFill>
              <a:ln w="9525">
                <a:noFill/>
                <a:miter lim="800000"/>
                <a:headEnd/>
                <a:tailEnd/>
              </a:ln>
            </p:spPr>
            <p:txBody>
              <a:bodyPr/>
              <a:lstStyle/>
              <a:p>
                <a:endParaRPr lang="hr-HR"/>
              </a:p>
            </p:txBody>
          </p:sp>
          <p:sp>
            <p:nvSpPr>
              <p:cNvPr id="6503" name="Rectangle 167"/>
              <p:cNvSpPr>
                <a:spLocks noChangeArrowheads="1"/>
              </p:cNvSpPr>
              <p:nvPr/>
            </p:nvSpPr>
            <p:spPr bwMode="auto">
              <a:xfrm>
                <a:off x="147" y="2164"/>
                <a:ext cx="3621" cy="4"/>
              </a:xfrm>
              <a:prstGeom prst="rect">
                <a:avLst/>
              </a:prstGeom>
              <a:solidFill>
                <a:srgbClr val="000000"/>
              </a:solidFill>
              <a:ln w="9525">
                <a:noFill/>
                <a:miter lim="800000"/>
                <a:headEnd/>
                <a:tailEnd/>
              </a:ln>
            </p:spPr>
            <p:txBody>
              <a:bodyPr/>
              <a:lstStyle/>
              <a:p>
                <a:endParaRPr lang="hr-HR"/>
              </a:p>
            </p:txBody>
          </p:sp>
          <p:sp>
            <p:nvSpPr>
              <p:cNvPr id="6504" name="Rectangle 168"/>
              <p:cNvSpPr>
                <a:spLocks noChangeArrowheads="1"/>
              </p:cNvSpPr>
              <p:nvPr/>
            </p:nvSpPr>
            <p:spPr bwMode="auto">
              <a:xfrm>
                <a:off x="3768" y="2164"/>
                <a:ext cx="3" cy="4"/>
              </a:xfrm>
              <a:prstGeom prst="rect">
                <a:avLst/>
              </a:prstGeom>
              <a:solidFill>
                <a:srgbClr val="000000"/>
              </a:solidFill>
              <a:ln w="9525">
                <a:noFill/>
                <a:miter lim="800000"/>
                <a:headEnd/>
                <a:tailEnd/>
              </a:ln>
            </p:spPr>
            <p:txBody>
              <a:bodyPr/>
              <a:lstStyle/>
              <a:p>
                <a:endParaRPr lang="hr-HR"/>
              </a:p>
            </p:txBody>
          </p:sp>
          <p:sp>
            <p:nvSpPr>
              <p:cNvPr id="6505" name="Rectangle 169"/>
              <p:cNvSpPr>
                <a:spLocks noChangeArrowheads="1"/>
              </p:cNvSpPr>
              <p:nvPr/>
            </p:nvSpPr>
            <p:spPr bwMode="auto">
              <a:xfrm>
                <a:off x="143" y="2275"/>
                <a:ext cx="20" cy="148"/>
              </a:xfrm>
              <a:prstGeom prst="rect">
                <a:avLst/>
              </a:prstGeom>
              <a:solidFill>
                <a:srgbClr val="E5E5E5"/>
              </a:solidFill>
              <a:ln w="9525">
                <a:noFill/>
                <a:miter lim="800000"/>
                <a:headEnd/>
                <a:tailEnd/>
              </a:ln>
            </p:spPr>
            <p:txBody>
              <a:bodyPr/>
              <a:lstStyle/>
              <a:p>
                <a:endParaRPr lang="hr-HR"/>
              </a:p>
            </p:txBody>
          </p:sp>
          <p:sp>
            <p:nvSpPr>
              <p:cNvPr id="6506" name="Rectangle 170"/>
              <p:cNvSpPr>
                <a:spLocks noChangeArrowheads="1"/>
              </p:cNvSpPr>
              <p:nvPr/>
            </p:nvSpPr>
            <p:spPr bwMode="auto">
              <a:xfrm>
                <a:off x="3747" y="2275"/>
                <a:ext cx="21" cy="148"/>
              </a:xfrm>
              <a:prstGeom prst="rect">
                <a:avLst/>
              </a:prstGeom>
              <a:solidFill>
                <a:srgbClr val="E5E5E5"/>
              </a:solidFill>
              <a:ln w="9525">
                <a:noFill/>
                <a:miter lim="800000"/>
                <a:headEnd/>
                <a:tailEnd/>
              </a:ln>
            </p:spPr>
            <p:txBody>
              <a:bodyPr/>
              <a:lstStyle/>
              <a:p>
                <a:endParaRPr lang="hr-HR"/>
              </a:p>
            </p:txBody>
          </p:sp>
          <p:sp>
            <p:nvSpPr>
              <p:cNvPr id="6507" name="Rectangle 171"/>
              <p:cNvSpPr>
                <a:spLocks noChangeArrowheads="1"/>
              </p:cNvSpPr>
              <p:nvPr/>
            </p:nvSpPr>
            <p:spPr bwMode="auto">
              <a:xfrm>
                <a:off x="163" y="2275"/>
                <a:ext cx="3584" cy="148"/>
              </a:xfrm>
              <a:prstGeom prst="rect">
                <a:avLst/>
              </a:prstGeom>
              <a:solidFill>
                <a:srgbClr val="E5E5E5"/>
              </a:solidFill>
              <a:ln w="9525">
                <a:noFill/>
                <a:miter lim="800000"/>
                <a:headEnd/>
                <a:tailEnd/>
              </a:ln>
            </p:spPr>
            <p:txBody>
              <a:bodyPr/>
              <a:lstStyle/>
              <a:p>
                <a:endParaRPr lang="hr-HR"/>
              </a:p>
            </p:txBody>
          </p:sp>
          <p:sp>
            <p:nvSpPr>
              <p:cNvPr id="6508" name="Rectangle 172"/>
              <p:cNvSpPr>
                <a:spLocks noChangeArrowheads="1"/>
              </p:cNvSpPr>
              <p:nvPr/>
            </p:nvSpPr>
            <p:spPr bwMode="auto">
              <a:xfrm>
                <a:off x="163" y="2309"/>
                <a:ext cx="345" cy="109"/>
              </a:xfrm>
              <a:prstGeom prst="rect">
                <a:avLst/>
              </a:prstGeom>
              <a:noFill/>
              <a:ln w="9525">
                <a:noFill/>
                <a:miter lim="800000"/>
                <a:headEnd/>
                <a:tailEnd/>
              </a:ln>
            </p:spPr>
            <p:txBody>
              <a:bodyPr wrap="none" lIns="0" tIns="0" rIns="0" bIns="0">
                <a:spAutoFit/>
              </a:bodyPr>
              <a:lstStyle/>
              <a:p>
                <a:r>
                  <a:rPr lang="sr-Latn-CS" sz="1000" b="1" i="1">
                    <a:solidFill>
                      <a:srgbClr val="000000"/>
                    </a:solidFill>
                  </a:rPr>
                  <a:t>Type of </a:t>
                </a:r>
                <a:endParaRPr lang="sr-Latn-CS"/>
              </a:p>
            </p:txBody>
          </p:sp>
          <p:sp>
            <p:nvSpPr>
              <p:cNvPr id="6509" name="Rectangle 173"/>
              <p:cNvSpPr>
                <a:spLocks noChangeArrowheads="1"/>
              </p:cNvSpPr>
              <p:nvPr/>
            </p:nvSpPr>
            <p:spPr bwMode="auto">
              <a:xfrm>
                <a:off x="469" y="2309"/>
                <a:ext cx="96" cy="109"/>
              </a:xfrm>
              <a:prstGeom prst="rect">
                <a:avLst/>
              </a:prstGeom>
              <a:noFill/>
              <a:ln w="9525">
                <a:noFill/>
                <a:miter lim="800000"/>
                <a:headEnd/>
                <a:tailEnd/>
              </a:ln>
            </p:spPr>
            <p:txBody>
              <a:bodyPr wrap="none" lIns="0" tIns="0" rIns="0" bIns="0">
                <a:spAutoFit/>
              </a:bodyPr>
              <a:lstStyle/>
              <a:p>
                <a:r>
                  <a:rPr lang="sr-Latn-CS" sz="1000" b="1" i="1">
                    <a:solidFill>
                      <a:srgbClr val="000000"/>
                    </a:solidFill>
                  </a:rPr>
                  <a:t>A</a:t>
                </a:r>
                <a:endParaRPr lang="sr-Latn-CS"/>
              </a:p>
            </p:txBody>
          </p:sp>
          <p:sp>
            <p:nvSpPr>
              <p:cNvPr id="6510" name="Rectangle 174"/>
              <p:cNvSpPr>
                <a:spLocks noChangeArrowheads="1"/>
              </p:cNvSpPr>
              <p:nvPr/>
            </p:nvSpPr>
            <p:spPr bwMode="auto">
              <a:xfrm>
                <a:off x="527" y="2309"/>
                <a:ext cx="269" cy="109"/>
              </a:xfrm>
              <a:prstGeom prst="rect">
                <a:avLst/>
              </a:prstGeom>
              <a:noFill/>
              <a:ln w="9525">
                <a:noFill/>
                <a:miter lim="800000"/>
                <a:headEnd/>
                <a:tailEnd/>
              </a:ln>
            </p:spPr>
            <p:txBody>
              <a:bodyPr wrap="none" lIns="0" tIns="0" rIns="0" bIns="0">
                <a:spAutoFit/>
              </a:bodyPr>
              <a:lstStyle/>
              <a:p>
                <a:r>
                  <a:rPr lang="sr-Latn-CS" sz="1000" b="1" i="1">
                    <a:solidFill>
                      <a:srgbClr val="000000"/>
                    </a:solidFill>
                  </a:rPr>
                  <a:t>ctivity</a:t>
                </a:r>
                <a:endParaRPr lang="sr-Latn-CS"/>
              </a:p>
            </p:txBody>
          </p:sp>
          <p:sp>
            <p:nvSpPr>
              <p:cNvPr id="6511" name="Rectangle 175"/>
              <p:cNvSpPr>
                <a:spLocks noChangeArrowheads="1"/>
              </p:cNvSpPr>
              <p:nvPr/>
            </p:nvSpPr>
            <p:spPr bwMode="auto">
              <a:xfrm>
                <a:off x="759" y="2309"/>
                <a:ext cx="60" cy="109"/>
              </a:xfrm>
              <a:prstGeom prst="rect">
                <a:avLst/>
              </a:prstGeom>
              <a:noFill/>
              <a:ln w="9525">
                <a:noFill/>
                <a:miter lim="800000"/>
                <a:headEnd/>
                <a:tailEnd/>
              </a:ln>
            </p:spPr>
            <p:txBody>
              <a:bodyPr wrap="none" lIns="0" tIns="0" rIns="0" bIns="0">
                <a:spAutoFit/>
              </a:bodyPr>
              <a:lstStyle/>
              <a:p>
                <a:r>
                  <a:rPr lang="sr-Latn-CS" sz="1000" b="1" i="1">
                    <a:solidFill>
                      <a:srgbClr val="000000"/>
                    </a:solidFill>
                  </a:rPr>
                  <a:t> </a:t>
                </a:r>
                <a:endParaRPr lang="sr-Latn-CS"/>
              </a:p>
            </p:txBody>
          </p:sp>
          <p:sp>
            <p:nvSpPr>
              <p:cNvPr id="6512" name="Rectangle 176"/>
              <p:cNvSpPr>
                <a:spLocks noChangeArrowheads="1"/>
              </p:cNvSpPr>
              <p:nvPr/>
            </p:nvSpPr>
            <p:spPr bwMode="auto">
              <a:xfrm>
                <a:off x="139" y="2271"/>
                <a:ext cx="4" cy="4"/>
              </a:xfrm>
              <a:prstGeom prst="rect">
                <a:avLst/>
              </a:prstGeom>
              <a:solidFill>
                <a:srgbClr val="000000"/>
              </a:solidFill>
              <a:ln w="9525">
                <a:noFill/>
                <a:miter lim="800000"/>
                <a:headEnd/>
                <a:tailEnd/>
              </a:ln>
            </p:spPr>
            <p:txBody>
              <a:bodyPr/>
              <a:lstStyle/>
              <a:p>
                <a:endParaRPr lang="hr-HR"/>
              </a:p>
            </p:txBody>
          </p:sp>
          <p:sp>
            <p:nvSpPr>
              <p:cNvPr id="6513" name="Rectangle 177"/>
              <p:cNvSpPr>
                <a:spLocks noChangeArrowheads="1"/>
              </p:cNvSpPr>
              <p:nvPr/>
            </p:nvSpPr>
            <p:spPr bwMode="auto">
              <a:xfrm>
                <a:off x="139" y="2271"/>
                <a:ext cx="4" cy="4"/>
              </a:xfrm>
              <a:prstGeom prst="rect">
                <a:avLst/>
              </a:prstGeom>
              <a:solidFill>
                <a:srgbClr val="000000"/>
              </a:solidFill>
              <a:ln w="9525">
                <a:noFill/>
                <a:miter lim="800000"/>
                <a:headEnd/>
                <a:tailEnd/>
              </a:ln>
            </p:spPr>
            <p:txBody>
              <a:bodyPr/>
              <a:lstStyle/>
              <a:p>
                <a:endParaRPr lang="hr-HR"/>
              </a:p>
            </p:txBody>
          </p:sp>
          <p:sp>
            <p:nvSpPr>
              <p:cNvPr id="6514" name="Rectangle 178"/>
              <p:cNvSpPr>
                <a:spLocks noChangeArrowheads="1"/>
              </p:cNvSpPr>
              <p:nvPr/>
            </p:nvSpPr>
            <p:spPr bwMode="auto">
              <a:xfrm>
                <a:off x="143" y="2271"/>
                <a:ext cx="4" cy="4"/>
              </a:xfrm>
              <a:prstGeom prst="rect">
                <a:avLst/>
              </a:prstGeom>
              <a:solidFill>
                <a:srgbClr val="000000"/>
              </a:solidFill>
              <a:ln w="9525">
                <a:noFill/>
                <a:miter lim="800000"/>
                <a:headEnd/>
                <a:tailEnd/>
              </a:ln>
            </p:spPr>
            <p:txBody>
              <a:bodyPr/>
              <a:lstStyle/>
              <a:p>
                <a:endParaRPr lang="hr-HR"/>
              </a:p>
            </p:txBody>
          </p:sp>
          <p:sp>
            <p:nvSpPr>
              <p:cNvPr id="6515" name="Rectangle 179"/>
              <p:cNvSpPr>
                <a:spLocks noChangeArrowheads="1"/>
              </p:cNvSpPr>
              <p:nvPr/>
            </p:nvSpPr>
            <p:spPr bwMode="auto">
              <a:xfrm>
                <a:off x="147" y="2271"/>
                <a:ext cx="3621" cy="4"/>
              </a:xfrm>
              <a:prstGeom prst="rect">
                <a:avLst/>
              </a:prstGeom>
              <a:solidFill>
                <a:srgbClr val="000000"/>
              </a:solidFill>
              <a:ln w="9525">
                <a:noFill/>
                <a:miter lim="800000"/>
                <a:headEnd/>
                <a:tailEnd/>
              </a:ln>
            </p:spPr>
            <p:txBody>
              <a:bodyPr/>
              <a:lstStyle/>
              <a:p>
                <a:endParaRPr lang="hr-HR"/>
              </a:p>
            </p:txBody>
          </p:sp>
          <p:sp>
            <p:nvSpPr>
              <p:cNvPr id="6516" name="Rectangle 180"/>
              <p:cNvSpPr>
                <a:spLocks noChangeArrowheads="1"/>
              </p:cNvSpPr>
              <p:nvPr/>
            </p:nvSpPr>
            <p:spPr bwMode="auto">
              <a:xfrm>
                <a:off x="3768" y="2271"/>
                <a:ext cx="3" cy="4"/>
              </a:xfrm>
              <a:prstGeom prst="rect">
                <a:avLst/>
              </a:prstGeom>
              <a:solidFill>
                <a:srgbClr val="000000"/>
              </a:solidFill>
              <a:ln w="9525">
                <a:noFill/>
                <a:miter lim="800000"/>
                <a:headEnd/>
                <a:tailEnd/>
              </a:ln>
            </p:spPr>
            <p:txBody>
              <a:bodyPr/>
              <a:lstStyle/>
              <a:p>
                <a:endParaRPr lang="hr-HR"/>
              </a:p>
            </p:txBody>
          </p:sp>
          <p:sp>
            <p:nvSpPr>
              <p:cNvPr id="6517" name="Rectangle 181"/>
              <p:cNvSpPr>
                <a:spLocks noChangeArrowheads="1"/>
              </p:cNvSpPr>
              <p:nvPr/>
            </p:nvSpPr>
            <p:spPr bwMode="auto">
              <a:xfrm>
                <a:off x="139" y="2275"/>
                <a:ext cx="4" cy="148"/>
              </a:xfrm>
              <a:prstGeom prst="rect">
                <a:avLst/>
              </a:prstGeom>
              <a:solidFill>
                <a:srgbClr val="000000"/>
              </a:solidFill>
              <a:ln w="9525">
                <a:noFill/>
                <a:miter lim="800000"/>
                <a:headEnd/>
                <a:tailEnd/>
              </a:ln>
            </p:spPr>
            <p:txBody>
              <a:bodyPr/>
              <a:lstStyle/>
              <a:p>
                <a:endParaRPr lang="hr-HR"/>
              </a:p>
            </p:txBody>
          </p:sp>
          <p:sp>
            <p:nvSpPr>
              <p:cNvPr id="6518" name="Rectangle 182"/>
              <p:cNvSpPr>
                <a:spLocks noChangeArrowheads="1"/>
              </p:cNvSpPr>
              <p:nvPr/>
            </p:nvSpPr>
            <p:spPr bwMode="auto">
              <a:xfrm>
                <a:off x="3768" y="2275"/>
                <a:ext cx="3" cy="148"/>
              </a:xfrm>
              <a:prstGeom prst="rect">
                <a:avLst/>
              </a:prstGeom>
              <a:solidFill>
                <a:srgbClr val="000000"/>
              </a:solidFill>
              <a:ln w="9525">
                <a:noFill/>
                <a:miter lim="800000"/>
                <a:headEnd/>
                <a:tailEnd/>
              </a:ln>
            </p:spPr>
            <p:txBody>
              <a:bodyPr/>
              <a:lstStyle/>
              <a:p>
                <a:endParaRPr lang="hr-HR"/>
              </a:p>
            </p:txBody>
          </p:sp>
          <p:sp>
            <p:nvSpPr>
              <p:cNvPr id="6519" name="Rectangle 183"/>
              <p:cNvSpPr>
                <a:spLocks noChangeArrowheads="1"/>
              </p:cNvSpPr>
              <p:nvPr/>
            </p:nvSpPr>
            <p:spPr bwMode="auto">
              <a:xfrm>
                <a:off x="163" y="2451"/>
                <a:ext cx="569" cy="89"/>
              </a:xfrm>
              <a:prstGeom prst="rect">
                <a:avLst/>
              </a:prstGeom>
              <a:noFill/>
              <a:ln w="9525">
                <a:noFill/>
                <a:miter lim="800000"/>
                <a:headEnd/>
                <a:tailEnd/>
              </a:ln>
            </p:spPr>
            <p:txBody>
              <a:bodyPr wrap="none" lIns="0" tIns="0" rIns="0" bIns="0">
                <a:spAutoFit/>
              </a:bodyPr>
              <a:lstStyle/>
              <a:p>
                <a:r>
                  <a:rPr lang="sr-Latn-CS" sz="800" i="1">
                    <a:solidFill>
                      <a:srgbClr val="000000"/>
                    </a:solidFill>
                  </a:rPr>
                  <a:t>Please tick the box</a:t>
                </a:r>
                <a:endParaRPr lang="sr-Latn-CS"/>
              </a:p>
            </p:txBody>
          </p:sp>
          <p:sp>
            <p:nvSpPr>
              <p:cNvPr id="6520" name="Rectangle 184"/>
              <p:cNvSpPr>
                <a:spLocks noChangeArrowheads="1"/>
              </p:cNvSpPr>
              <p:nvPr/>
            </p:nvSpPr>
            <p:spPr bwMode="auto">
              <a:xfrm>
                <a:off x="701" y="2451"/>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6521" name="Rectangle 185"/>
              <p:cNvSpPr>
                <a:spLocks noChangeArrowheads="1"/>
              </p:cNvSpPr>
              <p:nvPr/>
            </p:nvSpPr>
            <p:spPr bwMode="auto">
              <a:xfrm>
                <a:off x="718" y="2451"/>
                <a:ext cx="634" cy="89"/>
              </a:xfrm>
              <a:prstGeom prst="rect">
                <a:avLst/>
              </a:prstGeom>
              <a:noFill/>
              <a:ln w="9525">
                <a:noFill/>
                <a:miter lim="800000"/>
                <a:headEnd/>
                <a:tailEnd/>
              </a:ln>
            </p:spPr>
            <p:txBody>
              <a:bodyPr wrap="none" lIns="0" tIns="0" rIns="0" bIns="0">
                <a:spAutoFit/>
              </a:bodyPr>
              <a:lstStyle/>
              <a:p>
                <a:r>
                  <a:rPr lang="sr-Latn-CS" sz="800" i="1">
                    <a:solidFill>
                      <a:srgbClr val="000000"/>
                    </a:solidFill>
                  </a:rPr>
                  <a:t>corresponding to the </a:t>
                </a:r>
                <a:endParaRPr lang="sr-Latn-CS"/>
              </a:p>
            </p:txBody>
          </p:sp>
          <p:sp>
            <p:nvSpPr>
              <p:cNvPr id="6522" name="Rectangle 186"/>
              <p:cNvSpPr>
                <a:spLocks noChangeArrowheads="1"/>
              </p:cNvSpPr>
              <p:nvPr/>
            </p:nvSpPr>
            <p:spPr bwMode="auto">
              <a:xfrm>
                <a:off x="1320" y="2451"/>
                <a:ext cx="71" cy="89"/>
              </a:xfrm>
              <a:prstGeom prst="rect">
                <a:avLst/>
              </a:prstGeom>
              <a:noFill/>
              <a:ln w="9525">
                <a:noFill/>
                <a:miter lim="800000"/>
                <a:headEnd/>
                <a:tailEnd/>
              </a:ln>
            </p:spPr>
            <p:txBody>
              <a:bodyPr wrap="none" lIns="0" tIns="0" rIns="0" bIns="0">
                <a:spAutoFit/>
              </a:bodyPr>
              <a:lstStyle/>
              <a:p>
                <a:r>
                  <a:rPr lang="sr-Latn-CS" sz="800" i="1">
                    <a:solidFill>
                      <a:srgbClr val="000000"/>
                    </a:solidFill>
                  </a:rPr>
                  <a:t>A</a:t>
                </a:r>
                <a:endParaRPr lang="sr-Latn-CS"/>
              </a:p>
            </p:txBody>
          </p:sp>
          <p:sp>
            <p:nvSpPr>
              <p:cNvPr id="6523" name="Rectangle 187"/>
              <p:cNvSpPr>
                <a:spLocks noChangeArrowheads="1"/>
              </p:cNvSpPr>
              <p:nvPr/>
            </p:nvSpPr>
            <p:spPr bwMode="auto">
              <a:xfrm>
                <a:off x="1362" y="2451"/>
                <a:ext cx="188" cy="89"/>
              </a:xfrm>
              <a:prstGeom prst="rect">
                <a:avLst/>
              </a:prstGeom>
              <a:noFill/>
              <a:ln w="9525">
                <a:noFill/>
                <a:miter lim="800000"/>
                <a:headEnd/>
                <a:tailEnd/>
              </a:ln>
            </p:spPr>
            <p:txBody>
              <a:bodyPr wrap="none" lIns="0" tIns="0" rIns="0" bIns="0">
                <a:spAutoFit/>
              </a:bodyPr>
              <a:lstStyle/>
              <a:p>
                <a:r>
                  <a:rPr lang="sr-Latn-CS" sz="800" i="1">
                    <a:solidFill>
                      <a:srgbClr val="000000"/>
                    </a:solidFill>
                  </a:rPr>
                  <a:t>ctivity</a:t>
                </a:r>
                <a:endParaRPr lang="sr-Latn-CS"/>
              </a:p>
            </p:txBody>
          </p:sp>
          <p:sp>
            <p:nvSpPr>
              <p:cNvPr id="6524" name="Rectangle 188"/>
              <p:cNvSpPr>
                <a:spLocks noChangeArrowheads="1"/>
              </p:cNvSpPr>
              <p:nvPr/>
            </p:nvSpPr>
            <p:spPr bwMode="auto">
              <a:xfrm>
                <a:off x="1522" y="2451"/>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6525" name="Rectangle 189"/>
              <p:cNvSpPr>
                <a:spLocks noChangeArrowheads="1"/>
              </p:cNvSpPr>
              <p:nvPr/>
            </p:nvSpPr>
            <p:spPr bwMode="auto">
              <a:xfrm>
                <a:off x="1541" y="2451"/>
                <a:ext cx="103" cy="89"/>
              </a:xfrm>
              <a:prstGeom prst="rect">
                <a:avLst/>
              </a:prstGeom>
              <a:noFill/>
              <a:ln w="9525">
                <a:noFill/>
                <a:miter lim="800000"/>
                <a:headEnd/>
                <a:tailEnd/>
              </a:ln>
            </p:spPr>
            <p:txBody>
              <a:bodyPr wrap="none" lIns="0" tIns="0" rIns="0" bIns="0">
                <a:spAutoFit/>
              </a:bodyPr>
              <a:lstStyle/>
              <a:p>
                <a:r>
                  <a:rPr lang="sr-Latn-CS" sz="800" i="1">
                    <a:solidFill>
                      <a:srgbClr val="000000"/>
                    </a:solidFill>
                  </a:rPr>
                  <a:t>for</a:t>
                </a:r>
                <a:endParaRPr lang="sr-Latn-CS"/>
              </a:p>
            </p:txBody>
          </p:sp>
          <p:sp>
            <p:nvSpPr>
              <p:cNvPr id="6526" name="Rectangle 190"/>
              <p:cNvSpPr>
                <a:spLocks noChangeArrowheads="1"/>
              </p:cNvSpPr>
              <p:nvPr/>
            </p:nvSpPr>
            <p:spPr bwMode="auto">
              <a:xfrm>
                <a:off x="1615" y="2451"/>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6527" name="Rectangle 191"/>
              <p:cNvSpPr>
                <a:spLocks noChangeArrowheads="1"/>
              </p:cNvSpPr>
              <p:nvPr/>
            </p:nvSpPr>
            <p:spPr bwMode="auto">
              <a:xfrm>
                <a:off x="1632" y="2451"/>
                <a:ext cx="2057" cy="89"/>
              </a:xfrm>
              <a:prstGeom prst="rect">
                <a:avLst/>
              </a:prstGeom>
              <a:noFill/>
              <a:ln w="9525">
                <a:noFill/>
                <a:miter lim="800000"/>
                <a:headEnd/>
                <a:tailEnd/>
              </a:ln>
            </p:spPr>
            <p:txBody>
              <a:bodyPr wrap="none" lIns="0" tIns="0" rIns="0" bIns="0">
                <a:spAutoFit/>
              </a:bodyPr>
              <a:lstStyle/>
              <a:p>
                <a:r>
                  <a:rPr lang="sr-Latn-CS" sz="800" i="1">
                    <a:solidFill>
                      <a:srgbClr val="000000"/>
                    </a:solidFill>
                  </a:rPr>
                  <a:t>which you are submitting this application. For more information, please </a:t>
                </a:r>
                <a:endParaRPr lang="sr-Latn-CS"/>
              </a:p>
            </p:txBody>
          </p:sp>
          <p:sp>
            <p:nvSpPr>
              <p:cNvPr id="6528" name="Rectangle 192"/>
              <p:cNvSpPr>
                <a:spLocks noChangeArrowheads="1"/>
              </p:cNvSpPr>
              <p:nvPr/>
            </p:nvSpPr>
            <p:spPr bwMode="auto">
              <a:xfrm>
                <a:off x="163" y="2525"/>
                <a:ext cx="232" cy="89"/>
              </a:xfrm>
              <a:prstGeom prst="rect">
                <a:avLst/>
              </a:prstGeom>
              <a:noFill/>
              <a:ln w="9525">
                <a:noFill/>
                <a:miter lim="800000"/>
                <a:headEnd/>
                <a:tailEnd/>
              </a:ln>
            </p:spPr>
            <p:txBody>
              <a:bodyPr wrap="none" lIns="0" tIns="0" rIns="0" bIns="0">
                <a:spAutoFit/>
              </a:bodyPr>
              <a:lstStyle/>
              <a:p>
                <a:r>
                  <a:rPr lang="sr-Latn-CS" sz="800" i="1">
                    <a:solidFill>
                      <a:srgbClr val="000000"/>
                    </a:solidFill>
                  </a:rPr>
                  <a:t>consult</a:t>
                </a:r>
                <a:endParaRPr lang="sr-Latn-CS"/>
              </a:p>
            </p:txBody>
          </p:sp>
          <p:sp>
            <p:nvSpPr>
              <p:cNvPr id="6529" name="Rectangle 193"/>
              <p:cNvSpPr>
                <a:spLocks noChangeArrowheads="1"/>
              </p:cNvSpPr>
              <p:nvPr/>
            </p:nvSpPr>
            <p:spPr bwMode="auto">
              <a:xfrm>
                <a:off x="367" y="2525"/>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6530" name="Rectangle 194"/>
              <p:cNvSpPr>
                <a:spLocks noChangeArrowheads="1"/>
              </p:cNvSpPr>
              <p:nvPr/>
            </p:nvSpPr>
            <p:spPr bwMode="auto">
              <a:xfrm>
                <a:off x="384" y="2525"/>
                <a:ext cx="963" cy="89"/>
              </a:xfrm>
              <a:prstGeom prst="rect">
                <a:avLst/>
              </a:prstGeom>
              <a:noFill/>
              <a:ln w="9525">
                <a:noFill/>
                <a:miter lim="800000"/>
                <a:headEnd/>
                <a:tailEnd/>
              </a:ln>
            </p:spPr>
            <p:txBody>
              <a:bodyPr wrap="none" lIns="0" tIns="0" rIns="0" bIns="0">
                <a:spAutoFit/>
              </a:bodyPr>
              <a:lstStyle/>
              <a:p>
                <a:r>
                  <a:rPr lang="sr-Latn-CS" sz="800" i="1">
                    <a:solidFill>
                      <a:srgbClr val="000000"/>
                    </a:solidFill>
                  </a:rPr>
                  <a:t>Annex 1 of the Call for proposals</a:t>
                </a:r>
                <a:endParaRPr lang="sr-Latn-CS"/>
              </a:p>
            </p:txBody>
          </p:sp>
          <p:sp>
            <p:nvSpPr>
              <p:cNvPr id="6531" name="Rectangle 195"/>
              <p:cNvSpPr>
                <a:spLocks noChangeArrowheads="1"/>
              </p:cNvSpPr>
              <p:nvPr/>
            </p:nvSpPr>
            <p:spPr bwMode="auto">
              <a:xfrm>
                <a:off x="1312" y="2525"/>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a:t>
                </a:r>
                <a:endParaRPr lang="sr-Latn-CS"/>
              </a:p>
            </p:txBody>
          </p:sp>
          <p:sp>
            <p:nvSpPr>
              <p:cNvPr id="6532" name="Rectangle 196"/>
              <p:cNvSpPr>
                <a:spLocks noChangeArrowheads="1"/>
              </p:cNvSpPr>
              <p:nvPr/>
            </p:nvSpPr>
            <p:spPr bwMode="auto">
              <a:xfrm>
                <a:off x="1329" y="2525"/>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6533" name="Rectangle 197"/>
              <p:cNvSpPr>
                <a:spLocks noChangeArrowheads="1"/>
              </p:cNvSpPr>
              <p:nvPr/>
            </p:nvSpPr>
            <p:spPr bwMode="auto">
              <a:xfrm>
                <a:off x="139" y="2423"/>
                <a:ext cx="4" cy="4"/>
              </a:xfrm>
              <a:prstGeom prst="rect">
                <a:avLst/>
              </a:prstGeom>
              <a:solidFill>
                <a:srgbClr val="000000"/>
              </a:solidFill>
              <a:ln w="9525">
                <a:noFill/>
                <a:miter lim="800000"/>
                <a:headEnd/>
                <a:tailEnd/>
              </a:ln>
            </p:spPr>
            <p:txBody>
              <a:bodyPr/>
              <a:lstStyle/>
              <a:p>
                <a:endParaRPr lang="hr-HR"/>
              </a:p>
            </p:txBody>
          </p:sp>
          <p:sp>
            <p:nvSpPr>
              <p:cNvPr id="6534" name="Rectangle 198"/>
              <p:cNvSpPr>
                <a:spLocks noChangeArrowheads="1"/>
              </p:cNvSpPr>
              <p:nvPr/>
            </p:nvSpPr>
            <p:spPr bwMode="auto">
              <a:xfrm>
                <a:off x="143" y="2423"/>
                <a:ext cx="3625" cy="4"/>
              </a:xfrm>
              <a:prstGeom prst="rect">
                <a:avLst/>
              </a:prstGeom>
              <a:solidFill>
                <a:srgbClr val="000000"/>
              </a:solidFill>
              <a:ln w="9525">
                <a:noFill/>
                <a:miter lim="800000"/>
                <a:headEnd/>
                <a:tailEnd/>
              </a:ln>
            </p:spPr>
            <p:txBody>
              <a:bodyPr/>
              <a:lstStyle/>
              <a:p>
                <a:endParaRPr lang="hr-HR"/>
              </a:p>
            </p:txBody>
          </p:sp>
          <p:sp>
            <p:nvSpPr>
              <p:cNvPr id="6535" name="Rectangle 199"/>
              <p:cNvSpPr>
                <a:spLocks noChangeArrowheads="1"/>
              </p:cNvSpPr>
              <p:nvPr/>
            </p:nvSpPr>
            <p:spPr bwMode="auto">
              <a:xfrm>
                <a:off x="3768" y="2423"/>
                <a:ext cx="3" cy="4"/>
              </a:xfrm>
              <a:prstGeom prst="rect">
                <a:avLst/>
              </a:prstGeom>
              <a:solidFill>
                <a:srgbClr val="000000"/>
              </a:solidFill>
              <a:ln w="9525">
                <a:noFill/>
                <a:miter lim="800000"/>
                <a:headEnd/>
                <a:tailEnd/>
              </a:ln>
            </p:spPr>
            <p:txBody>
              <a:bodyPr/>
              <a:lstStyle/>
              <a:p>
                <a:endParaRPr lang="hr-HR"/>
              </a:p>
            </p:txBody>
          </p:sp>
          <p:sp>
            <p:nvSpPr>
              <p:cNvPr id="6536" name="Rectangle 200"/>
              <p:cNvSpPr>
                <a:spLocks noChangeArrowheads="1"/>
              </p:cNvSpPr>
              <p:nvPr/>
            </p:nvSpPr>
            <p:spPr bwMode="auto">
              <a:xfrm>
                <a:off x="139" y="2427"/>
                <a:ext cx="4" cy="211"/>
              </a:xfrm>
              <a:prstGeom prst="rect">
                <a:avLst/>
              </a:prstGeom>
              <a:solidFill>
                <a:srgbClr val="000000"/>
              </a:solidFill>
              <a:ln w="9525">
                <a:noFill/>
                <a:miter lim="800000"/>
                <a:headEnd/>
                <a:tailEnd/>
              </a:ln>
            </p:spPr>
            <p:txBody>
              <a:bodyPr/>
              <a:lstStyle/>
              <a:p>
                <a:endParaRPr lang="hr-HR"/>
              </a:p>
            </p:txBody>
          </p:sp>
          <p:sp>
            <p:nvSpPr>
              <p:cNvPr id="6537" name="Rectangle 201"/>
              <p:cNvSpPr>
                <a:spLocks noChangeArrowheads="1"/>
              </p:cNvSpPr>
              <p:nvPr/>
            </p:nvSpPr>
            <p:spPr bwMode="auto">
              <a:xfrm>
                <a:off x="3768" y="2427"/>
                <a:ext cx="3" cy="211"/>
              </a:xfrm>
              <a:prstGeom prst="rect">
                <a:avLst/>
              </a:prstGeom>
              <a:solidFill>
                <a:srgbClr val="000000"/>
              </a:solidFill>
              <a:ln w="9525">
                <a:noFill/>
                <a:miter lim="800000"/>
                <a:headEnd/>
                <a:tailEnd/>
              </a:ln>
            </p:spPr>
            <p:txBody>
              <a:bodyPr/>
              <a:lstStyle/>
              <a:p>
                <a:endParaRPr lang="hr-HR"/>
              </a:p>
            </p:txBody>
          </p:sp>
          <p:sp>
            <p:nvSpPr>
              <p:cNvPr id="6538" name="Rectangle 202"/>
              <p:cNvSpPr>
                <a:spLocks noChangeArrowheads="1"/>
              </p:cNvSpPr>
              <p:nvPr/>
            </p:nvSpPr>
            <p:spPr bwMode="auto">
              <a:xfrm>
                <a:off x="220" y="2672"/>
                <a:ext cx="293" cy="96"/>
              </a:xfrm>
              <a:prstGeom prst="rect">
                <a:avLst/>
              </a:prstGeom>
              <a:noFill/>
              <a:ln w="9525">
                <a:noFill/>
                <a:miter lim="800000"/>
                <a:headEnd/>
                <a:tailEnd/>
              </a:ln>
            </p:spPr>
            <p:txBody>
              <a:bodyPr wrap="none" lIns="0" tIns="0" rIns="0" bIns="0">
                <a:spAutoFit/>
              </a:bodyPr>
              <a:lstStyle/>
              <a:p>
                <a:r>
                  <a:rPr lang="sr-Latn-CS" sz="900">
                    <a:solidFill>
                      <a:srgbClr val="000000"/>
                    </a:solidFill>
                  </a:rPr>
                  <a:t>Type of </a:t>
                </a:r>
                <a:endParaRPr lang="sr-Latn-CS"/>
              </a:p>
            </p:txBody>
          </p:sp>
          <p:sp>
            <p:nvSpPr>
              <p:cNvPr id="6539" name="Rectangle 203"/>
              <p:cNvSpPr>
                <a:spLocks noChangeArrowheads="1"/>
              </p:cNvSpPr>
              <p:nvPr/>
            </p:nvSpPr>
            <p:spPr bwMode="auto">
              <a:xfrm>
                <a:off x="480" y="2672"/>
                <a:ext cx="80" cy="96"/>
              </a:xfrm>
              <a:prstGeom prst="rect">
                <a:avLst/>
              </a:prstGeom>
              <a:noFill/>
              <a:ln w="9525">
                <a:noFill/>
                <a:miter lim="800000"/>
                <a:headEnd/>
                <a:tailEnd/>
              </a:ln>
            </p:spPr>
            <p:txBody>
              <a:bodyPr wrap="none" lIns="0" tIns="0" rIns="0" bIns="0">
                <a:spAutoFit/>
              </a:bodyPr>
              <a:lstStyle/>
              <a:p>
                <a:r>
                  <a:rPr lang="sr-Latn-CS" sz="900">
                    <a:solidFill>
                      <a:srgbClr val="000000"/>
                    </a:solidFill>
                  </a:rPr>
                  <a:t>A</a:t>
                </a:r>
                <a:endParaRPr lang="sr-Latn-CS"/>
              </a:p>
            </p:txBody>
          </p:sp>
          <p:sp>
            <p:nvSpPr>
              <p:cNvPr id="6540" name="Rectangle 204"/>
              <p:cNvSpPr>
                <a:spLocks noChangeArrowheads="1"/>
              </p:cNvSpPr>
              <p:nvPr/>
            </p:nvSpPr>
            <p:spPr bwMode="auto">
              <a:xfrm>
                <a:off x="528" y="2672"/>
                <a:ext cx="212" cy="96"/>
              </a:xfrm>
              <a:prstGeom prst="rect">
                <a:avLst/>
              </a:prstGeom>
              <a:noFill/>
              <a:ln w="9525">
                <a:noFill/>
                <a:miter lim="800000"/>
                <a:headEnd/>
                <a:tailEnd/>
              </a:ln>
            </p:spPr>
            <p:txBody>
              <a:bodyPr wrap="none" lIns="0" tIns="0" rIns="0" bIns="0">
                <a:spAutoFit/>
              </a:bodyPr>
              <a:lstStyle/>
              <a:p>
                <a:r>
                  <a:rPr lang="sr-Latn-CS" sz="900">
                    <a:solidFill>
                      <a:srgbClr val="000000"/>
                    </a:solidFill>
                  </a:rPr>
                  <a:t>ctivity</a:t>
                </a:r>
                <a:endParaRPr lang="sr-Latn-CS"/>
              </a:p>
            </p:txBody>
          </p:sp>
          <p:sp>
            <p:nvSpPr>
              <p:cNvPr id="6541" name="Rectangle 205"/>
              <p:cNvSpPr>
                <a:spLocks noChangeArrowheads="1"/>
              </p:cNvSpPr>
              <p:nvPr/>
            </p:nvSpPr>
            <p:spPr bwMode="auto">
              <a:xfrm>
                <a:off x="708" y="2672"/>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a:t>
                </a:r>
                <a:endParaRPr lang="sr-Latn-CS"/>
              </a:p>
            </p:txBody>
          </p:sp>
        </p:grpSp>
        <p:sp>
          <p:nvSpPr>
            <p:cNvPr id="6155" name="Rectangle 207"/>
            <p:cNvSpPr>
              <a:spLocks noChangeArrowheads="1"/>
            </p:cNvSpPr>
            <p:nvPr/>
          </p:nvSpPr>
          <p:spPr bwMode="auto">
            <a:xfrm>
              <a:off x="728" y="2672"/>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6156" name="Rectangle 208"/>
            <p:cNvSpPr>
              <a:spLocks noChangeArrowheads="1"/>
            </p:cNvSpPr>
            <p:nvPr/>
          </p:nvSpPr>
          <p:spPr bwMode="auto">
            <a:xfrm>
              <a:off x="220" y="2756"/>
              <a:ext cx="183" cy="96"/>
            </a:xfrm>
            <a:prstGeom prst="rect">
              <a:avLst/>
            </a:prstGeom>
            <a:noFill/>
            <a:ln w="9525">
              <a:noFill/>
              <a:miter lim="800000"/>
              <a:headEnd/>
              <a:tailEnd/>
            </a:ln>
          </p:spPr>
          <p:txBody>
            <a:bodyPr wrap="none" lIns="0" tIns="0" rIns="0" bIns="0">
              <a:spAutoFit/>
            </a:bodyPr>
            <a:lstStyle/>
            <a:p>
              <a:r>
                <a:rPr lang="sr-Latn-CS" sz="900">
                  <a:solidFill>
                    <a:srgbClr val="000000"/>
                  </a:solidFill>
                </a:rPr>
                <a:t>(tick </a:t>
              </a:r>
              <a:endParaRPr lang="sr-Latn-CS"/>
            </a:p>
          </p:txBody>
        </p:sp>
        <p:sp>
          <p:nvSpPr>
            <p:cNvPr id="6157" name="Rectangle 209"/>
            <p:cNvSpPr>
              <a:spLocks noChangeArrowheads="1"/>
            </p:cNvSpPr>
            <p:nvPr/>
          </p:nvSpPr>
          <p:spPr bwMode="auto">
            <a:xfrm>
              <a:off x="372" y="2756"/>
              <a:ext cx="152" cy="96"/>
            </a:xfrm>
            <a:prstGeom prst="rect">
              <a:avLst/>
            </a:prstGeom>
            <a:noFill/>
            <a:ln w="9525">
              <a:noFill/>
              <a:miter lim="800000"/>
              <a:headEnd/>
              <a:tailEnd/>
            </a:ln>
          </p:spPr>
          <p:txBody>
            <a:bodyPr wrap="none" lIns="0" tIns="0" rIns="0" bIns="0">
              <a:spAutoFit/>
            </a:bodyPr>
            <a:lstStyle/>
            <a:p>
              <a:r>
                <a:rPr lang="sr-Latn-CS" sz="900">
                  <a:solidFill>
                    <a:srgbClr val="000000"/>
                  </a:solidFill>
                </a:rPr>
                <a:t>one</a:t>
              </a:r>
              <a:endParaRPr lang="sr-Latn-CS"/>
            </a:p>
          </p:txBody>
        </p:sp>
        <p:sp>
          <p:nvSpPr>
            <p:cNvPr id="6158" name="Rectangle 210"/>
            <p:cNvSpPr>
              <a:spLocks noChangeArrowheads="1"/>
            </p:cNvSpPr>
            <p:nvPr/>
          </p:nvSpPr>
          <p:spPr bwMode="auto">
            <a:xfrm>
              <a:off x="372" y="2828"/>
              <a:ext cx="120" cy="5"/>
            </a:xfrm>
            <a:prstGeom prst="rect">
              <a:avLst/>
            </a:prstGeom>
            <a:solidFill>
              <a:srgbClr val="000000"/>
            </a:solidFill>
            <a:ln w="9525">
              <a:noFill/>
              <a:miter lim="800000"/>
              <a:headEnd/>
              <a:tailEnd/>
            </a:ln>
          </p:spPr>
          <p:txBody>
            <a:bodyPr/>
            <a:lstStyle/>
            <a:p>
              <a:endParaRPr lang="hr-HR"/>
            </a:p>
          </p:txBody>
        </p:sp>
        <p:sp>
          <p:nvSpPr>
            <p:cNvPr id="6159" name="Rectangle 211"/>
            <p:cNvSpPr>
              <a:spLocks noChangeArrowheads="1"/>
            </p:cNvSpPr>
            <p:nvPr/>
          </p:nvSpPr>
          <p:spPr bwMode="auto">
            <a:xfrm>
              <a:off x="492" y="2756"/>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6160" name="Rectangle 212"/>
            <p:cNvSpPr>
              <a:spLocks noChangeArrowheads="1"/>
            </p:cNvSpPr>
            <p:nvPr/>
          </p:nvSpPr>
          <p:spPr bwMode="auto">
            <a:xfrm>
              <a:off x="513" y="2756"/>
              <a:ext cx="322" cy="96"/>
            </a:xfrm>
            <a:prstGeom prst="rect">
              <a:avLst/>
            </a:prstGeom>
            <a:noFill/>
            <a:ln w="9525">
              <a:noFill/>
              <a:miter lim="800000"/>
              <a:headEnd/>
              <a:tailEnd/>
            </a:ln>
          </p:spPr>
          <p:txBody>
            <a:bodyPr wrap="none" lIns="0" tIns="0" rIns="0" bIns="0">
              <a:spAutoFit/>
            </a:bodyPr>
            <a:lstStyle/>
            <a:p>
              <a:r>
                <a:rPr lang="sr-Latn-CS" sz="900">
                  <a:solidFill>
                    <a:srgbClr val="000000"/>
                  </a:solidFill>
                </a:rPr>
                <a:t>box only)</a:t>
              </a:r>
              <a:endParaRPr lang="sr-Latn-CS"/>
            </a:p>
          </p:txBody>
        </p:sp>
        <p:sp>
          <p:nvSpPr>
            <p:cNvPr id="6161" name="Rectangle 213"/>
            <p:cNvSpPr>
              <a:spLocks noChangeArrowheads="1"/>
            </p:cNvSpPr>
            <p:nvPr/>
          </p:nvSpPr>
          <p:spPr bwMode="auto">
            <a:xfrm>
              <a:off x="804" y="2756"/>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6162" name="Rectangle 214"/>
            <p:cNvSpPr>
              <a:spLocks noChangeArrowheads="1"/>
            </p:cNvSpPr>
            <p:nvPr/>
          </p:nvSpPr>
          <p:spPr bwMode="auto">
            <a:xfrm>
              <a:off x="1079" y="2679"/>
              <a:ext cx="64" cy="64"/>
            </a:xfrm>
            <a:prstGeom prst="rect">
              <a:avLst/>
            </a:prstGeom>
            <a:noFill/>
            <a:ln w="6">
              <a:solidFill>
                <a:srgbClr val="000000"/>
              </a:solidFill>
              <a:miter lim="800000"/>
              <a:headEnd/>
              <a:tailEnd/>
            </a:ln>
          </p:spPr>
          <p:txBody>
            <a:bodyPr/>
            <a:lstStyle/>
            <a:p>
              <a:endParaRPr lang="hr-HR"/>
            </a:p>
          </p:txBody>
        </p:sp>
        <p:sp>
          <p:nvSpPr>
            <p:cNvPr id="6163" name="Rectangle 215"/>
            <p:cNvSpPr>
              <a:spLocks noChangeArrowheads="1"/>
            </p:cNvSpPr>
            <p:nvPr/>
          </p:nvSpPr>
          <p:spPr bwMode="auto">
            <a:xfrm>
              <a:off x="1153" y="2672"/>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6164" name="Rectangle 216"/>
            <p:cNvSpPr>
              <a:spLocks noChangeArrowheads="1"/>
            </p:cNvSpPr>
            <p:nvPr/>
          </p:nvSpPr>
          <p:spPr bwMode="auto">
            <a:xfrm>
              <a:off x="1193" y="2672"/>
              <a:ext cx="111" cy="96"/>
            </a:xfrm>
            <a:prstGeom prst="rect">
              <a:avLst/>
            </a:prstGeom>
            <a:noFill/>
            <a:ln w="9525">
              <a:noFill/>
              <a:miter lim="800000"/>
              <a:headEnd/>
              <a:tailEnd/>
            </a:ln>
          </p:spPr>
          <p:txBody>
            <a:bodyPr wrap="none" lIns="0" tIns="0" rIns="0" bIns="0">
              <a:spAutoFit/>
            </a:bodyPr>
            <a:lstStyle/>
            <a:p>
              <a:r>
                <a:rPr lang="sr-Latn-CS" sz="900">
                  <a:solidFill>
                    <a:srgbClr val="000000"/>
                  </a:solidFill>
                </a:rPr>
                <a:t>1. </a:t>
              </a:r>
              <a:endParaRPr lang="sr-Latn-CS"/>
            </a:p>
          </p:txBody>
        </p:sp>
        <p:sp>
          <p:nvSpPr>
            <p:cNvPr id="6165" name="Rectangle 217"/>
            <p:cNvSpPr>
              <a:spLocks noChangeArrowheads="1"/>
            </p:cNvSpPr>
            <p:nvPr/>
          </p:nvSpPr>
          <p:spPr bwMode="auto">
            <a:xfrm>
              <a:off x="1274" y="2672"/>
              <a:ext cx="511" cy="96"/>
            </a:xfrm>
            <a:prstGeom prst="rect">
              <a:avLst/>
            </a:prstGeom>
            <a:noFill/>
            <a:ln w="9525">
              <a:noFill/>
              <a:miter lim="800000"/>
              <a:headEnd/>
              <a:tailEnd/>
            </a:ln>
          </p:spPr>
          <p:txBody>
            <a:bodyPr wrap="none" lIns="0" tIns="0" rIns="0" bIns="0">
              <a:spAutoFit/>
            </a:bodyPr>
            <a:lstStyle/>
            <a:p>
              <a:r>
                <a:rPr lang="sr-Latn-CS" sz="900">
                  <a:solidFill>
                    <a:srgbClr val="000000"/>
                  </a:solidFill>
                </a:rPr>
                <a:t>Job shadowing</a:t>
              </a:r>
              <a:endParaRPr lang="sr-Latn-CS"/>
            </a:p>
          </p:txBody>
        </p:sp>
        <p:sp>
          <p:nvSpPr>
            <p:cNvPr id="6166" name="Rectangle 218"/>
            <p:cNvSpPr>
              <a:spLocks noChangeArrowheads="1"/>
            </p:cNvSpPr>
            <p:nvPr/>
          </p:nvSpPr>
          <p:spPr bwMode="auto">
            <a:xfrm>
              <a:off x="1753" y="2672"/>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6167" name="Rectangle 219"/>
            <p:cNvSpPr>
              <a:spLocks noChangeArrowheads="1"/>
            </p:cNvSpPr>
            <p:nvPr/>
          </p:nvSpPr>
          <p:spPr bwMode="auto">
            <a:xfrm>
              <a:off x="2440" y="2679"/>
              <a:ext cx="64" cy="64"/>
            </a:xfrm>
            <a:prstGeom prst="rect">
              <a:avLst/>
            </a:prstGeom>
            <a:noFill/>
            <a:ln w="6">
              <a:solidFill>
                <a:srgbClr val="000000"/>
              </a:solidFill>
              <a:miter lim="800000"/>
              <a:headEnd/>
              <a:tailEnd/>
            </a:ln>
          </p:spPr>
          <p:txBody>
            <a:bodyPr/>
            <a:lstStyle/>
            <a:p>
              <a:endParaRPr lang="hr-HR"/>
            </a:p>
          </p:txBody>
        </p:sp>
        <p:sp>
          <p:nvSpPr>
            <p:cNvPr id="6168" name="Rectangle 220"/>
            <p:cNvSpPr>
              <a:spLocks noChangeArrowheads="1"/>
            </p:cNvSpPr>
            <p:nvPr/>
          </p:nvSpPr>
          <p:spPr bwMode="auto">
            <a:xfrm>
              <a:off x="2514" y="2672"/>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6169" name="Rectangle 221"/>
            <p:cNvSpPr>
              <a:spLocks noChangeArrowheads="1"/>
            </p:cNvSpPr>
            <p:nvPr/>
          </p:nvSpPr>
          <p:spPr bwMode="auto">
            <a:xfrm>
              <a:off x="2554" y="2672"/>
              <a:ext cx="111" cy="96"/>
            </a:xfrm>
            <a:prstGeom prst="rect">
              <a:avLst/>
            </a:prstGeom>
            <a:noFill/>
            <a:ln w="9525">
              <a:noFill/>
              <a:miter lim="800000"/>
              <a:headEnd/>
              <a:tailEnd/>
            </a:ln>
          </p:spPr>
          <p:txBody>
            <a:bodyPr wrap="none" lIns="0" tIns="0" rIns="0" bIns="0">
              <a:spAutoFit/>
            </a:bodyPr>
            <a:lstStyle/>
            <a:p>
              <a:r>
                <a:rPr lang="sr-Latn-CS" sz="900">
                  <a:solidFill>
                    <a:srgbClr val="000000"/>
                  </a:solidFill>
                </a:rPr>
                <a:t>5. </a:t>
              </a:r>
              <a:endParaRPr lang="sr-Latn-CS"/>
            </a:p>
          </p:txBody>
        </p:sp>
        <p:sp>
          <p:nvSpPr>
            <p:cNvPr id="6170" name="Rectangle 222"/>
            <p:cNvSpPr>
              <a:spLocks noChangeArrowheads="1"/>
            </p:cNvSpPr>
            <p:nvPr/>
          </p:nvSpPr>
          <p:spPr bwMode="auto">
            <a:xfrm>
              <a:off x="2635" y="2672"/>
              <a:ext cx="399" cy="96"/>
            </a:xfrm>
            <a:prstGeom prst="rect">
              <a:avLst/>
            </a:prstGeom>
            <a:noFill/>
            <a:ln w="9525">
              <a:noFill/>
              <a:miter lim="800000"/>
              <a:headEnd/>
              <a:tailEnd/>
            </a:ln>
          </p:spPr>
          <p:txBody>
            <a:bodyPr wrap="none" lIns="0" tIns="0" rIns="0" bIns="0">
              <a:spAutoFit/>
            </a:bodyPr>
            <a:lstStyle/>
            <a:p>
              <a:r>
                <a:rPr lang="sr-Latn-CS" sz="900">
                  <a:solidFill>
                    <a:srgbClr val="000000"/>
                  </a:solidFill>
                </a:rPr>
                <a:t>Partnership</a:t>
              </a:r>
              <a:endParaRPr lang="sr-Latn-CS"/>
            </a:p>
          </p:txBody>
        </p:sp>
        <p:sp>
          <p:nvSpPr>
            <p:cNvPr id="6171" name="Rectangle 223"/>
            <p:cNvSpPr>
              <a:spLocks noChangeArrowheads="1"/>
            </p:cNvSpPr>
            <p:nvPr/>
          </p:nvSpPr>
          <p:spPr bwMode="auto">
            <a:xfrm>
              <a:off x="3004" y="2672"/>
              <a:ext cx="56" cy="96"/>
            </a:xfrm>
            <a:prstGeom prst="rect">
              <a:avLst/>
            </a:prstGeom>
            <a:noFill/>
            <a:ln w="9525">
              <a:noFill/>
              <a:miter lim="800000"/>
              <a:headEnd/>
              <a:tailEnd/>
            </a:ln>
          </p:spPr>
          <p:txBody>
            <a:bodyPr wrap="none" lIns="0" tIns="0" rIns="0" bIns="0">
              <a:spAutoFit/>
            </a:bodyPr>
            <a:lstStyle/>
            <a:p>
              <a:r>
                <a:rPr lang="sr-Latn-CS" sz="900">
                  <a:solidFill>
                    <a:srgbClr val="000000"/>
                  </a:solidFill>
                </a:rPr>
                <a:t>-</a:t>
              </a:r>
              <a:endParaRPr lang="sr-Latn-CS"/>
            </a:p>
          </p:txBody>
        </p:sp>
        <p:sp>
          <p:nvSpPr>
            <p:cNvPr id="6172" name="Rectangle 224"/>
            <p:cNvSpPr>
              <a:spLocks noChangeArrowheads="1"/>
            </p:cNvSpPr>
            <p:nvPr/>
          </p:nvSpPr>
          <p:spPr bwMode="auto">
            <a:xfrm>
              <a:off x="3028" y="2672"/>
              <a:ext cx="347" cy="96"/>
            </a:xfrm>
            <a:prstGeom prst="rect">
              <a:avLst/>
            </a:prstGeom>
            <a:noFill/>
            <a:ln w="9525">
              <a:noFill/>
              <a:miter lim="800000"/>
              <a:headEnd/>
              <a:tailEnd/>
            </a:ln>
          </p:spPr>
          <p:txBody>
            <a:bodyPr wrap="none" lIns="0" tIns="0" rIns="0" bIns="0">
              <a:spAutoFit/>
            </a:bodyPr>
            <a:lstStyle/>
            <a:p>
              <a:r>
                <a:rPr lang="sr-Latn-CS" sz="900">
                  <a:solidFill>
                    <a:srgbClr val="000000"/>
                  </a:solidFill>
                </a:rPr>
                <a:t>Building a</a:t>
              </a:r>
              <a:endParaRPr lang="sr-Latn-CS"/>
            </a:p>
          </p:txBody>
        </p:sp>
        <p:sp>
          <p:nvSpPr>
            <p:cNvPr id="6173" name="Rectangle 225"/>
            <p:cNvSpPr>
              <a:spLocks noChangeArrowheads="1"/>
            </p:cNvSpPr>
            <p:nvPr/>
          </p:nvSpPr>
          <p:spPr bwMode="auto">
            <a:xfrm>
              <a:off x="3343" y="2672"/>
              <a:ext cx="212" cy="96"/>
            </a:xfrm>
            <a:prstGeom prst="rect">
              <a:avLst/>
            </a:prstGeom>
            <a:noFill/>
            <a:ln w="9525">
              <a:noFill/>
              <a:miter lim="800000"/>
              <a:headEnd/>
              <a:tailEnd/>
            </a:ln>
          </p:spPr>
          <p:txBody>
            <a:bodyPr wrap="none" lIns="0" tIns="0" rIns="0" bIns="0">
              <a:spAutoFit/>
            </a:bodyPr>
            <a:lstStyle/>
            <a:p>
              <a:r>
                <a:rPr lang="sr-Latn-CS" sz="900">
                  <a:solidFill>
                    <a:srgbClr val="000000"/>
                  </a:solidFill>
                </a:rPr>
                <a:t>ctivity</a:t>
              </a:r>
              <a:endParaRPr lang="sr-Latn-CS"/>
            </a:p>
          </p:txBody>
        </p:sp>
        <p:sp>
          <p:nvSpPr>
            <p:cNvPr id="6174" name="Rectangle 226"/>
            <p:cNvSpPr>
              <a:spLocks noChangeArrowheads="1"/>
            </p:cNvSpPr>
            <p:nvPr/>
          </p:nvSpPr>
          <p:spPr bwMode="auto">
            <a:xfrm>
              <a:off x="3523" y="2672"/>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6175" name="Rectangle 227"/>
            <p:cNvSpPr>
              <a:spLocks noChangeArrowheads="1"/>
            </p:cNvSpPr>
            <p:nvPr/>
          </p:nvSpPr>
          <p:spPr bwMode="auto">
            <a:xfrm>
              <a:off x="139" y="2638"/>
              <a:ext cx="4" cy="139"/>
            </a:xfrm>
            <a:prstGeom prst="rect">
              <a:avLst/>
            </a:prstGeom>
            <a:solidFill>
              <a:srgbClr val="000000"/>
            </a:solidFill>
            <a:ln w="9525">
              <a:noFill/>
              <a:miter lim="800000"/>
              <a:headEnd/>
              <a:tailEnd/>
            </a:ln>
          </p:spPr>
          <p:txBody>
            <a:bodyPr/>
            <a:lstStyle/>
            <a:p>
              <a:endParaRPr lang="hr-HR"/>
            </a:p>
          </p:txBody>
        </p:sp>
        <p:sp>
          <p:nvSpPr>
            <p:cNvPr id="6176" name="Rectangle 228"/>
            <p:cNvSpPr>
              <a:spLocks noChangeArrowheads="1"/>
            </p:cNvSpPr>
            <p:nvPr/>
          </p:nvSpPr>
          <p:spPr bwMode="auto">
            <a:xfrm>
              <a:off x="3768" y="2638"/>
              <a:ext cx="3" cy="139"/>
            </a:xfrm>
            <a:prstGeom prst="rect">
              <a:avLst/>
            </a:prstGeom>
            <a:solidFill>
              <a:srgbClr val="000000"/>
            </a:solidFill>
            <a:ln w="9525">
              <a:noFill/>
              <a:miter lim="800000"/>
              <a:headEnd/>
              <a:tailEnd/>
            </a:ln>
          </p:spPr>
          <p:txBody>
            <a:bodyPr/>
            <a:lstStyle/>
            <a:p>
              <a:endParaRPr lang="hr-HR"/>
            </a:p>
          </p:txBody>
        </p:sp>
        <p:sp>
          <p:nvSpPr>
            <p:cNvPr id="6177" name="Rectangle 229"/>
            <p:cNvSpPr>
              <a:spLocks noChangeArrowheads="1"/>
            </p:cNvSpPr>
            <p:nvPr/>
          </p:nvSpPr>
          <p:spPr bwMode="auto">
            <a:xfrm>
              <a:off x="1079" y="2822"/>
              <a:ext cx="64" cy="64"/>
            </a:xfrm>
            <a:prstGeom prst="rect">
              <a:avLst/>
            </a:prstGeom>
            <a:noFill/>
            <a:ln w="6">
              <a:solidFill>
                <a:srgbClr val="000000"/>
              </a:solidFill>
              <a:miter lim="800000"/>
              <a:headEnd/>
              <a:tailEnd/>
            </a:ln>
          </p:spPr>
          <p:txBody>
            <a:bodyPr/>
            <a:lstStyle/>
            <a:p>
              <a:endParaRPr lang="hr-HR"/>
            </a:p>
          </p:txBody>
        </p:sp>
        <p:sp>
          <p:nvSpPr>
            <p:cNvPr id="6178" name="Rectangle 230"/>
            <p:cNvSpPr>
              <a:spLocks noChangeArrowheads="1"/>
            </p:cNvSpPr>
            <p:nvPr/>
          </p:nvSpPr>
          <p:spPr bwMode="auto">
            <a:xfrm>
              <a:off x="1153" y="2815"/>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6179" name="Rectangle 231"/>
            <p:cNvSpPr>
              <a:spLocks noChangeArrowheads="1"/>
            </p:cNvSpPr>
            <p:nvPr/>
          </p:nvSpPr>
          <p:spPr bwMode="auto">
            <a:xfrm>
              <a:off x="1193" y="2815"/>
              <a:ext cx="111" cy="96"/>
            </a:xfrm>
            <a:prstGeom prst="rect">
              <a:avLst/>
            </a:prstGeom>
            <a:noFill/>
            <a:ln w="9525">
              <a:noFill/>
              <a:miter lim="800000"/>
              <a:headEnd/>
              <a:tailEnd/>
            </a:ln>
          </p:spPr>
          <p:txBody>
            <a:bodyPr wrap="none" lIns="0" tIns="0" rIns="0" bIns="0">
              <a:spAutoFit/>
            </a:bodyPr>
            <a:lstStyle/>
            <a:p>
              <a:r>
                <a:rPr lang="sr-Latn-CS" sz="900">
                  <a:solidFill>
                    <a:srgbClr val="000000"/>
                  </a:solidFill>
                </a:rPr>
                <a:t>2. </a:t>
              </a:r>
              <a:endParaRPr lang="sr-Latn-CS"/>
            </a:p>
          </p:txBody>
        </p:sp>
        <p:sp>
          <p:nvSpPr>
            <p:cNvPr id="6180" name="Rectangle 232"/>
            <p:cNvSpPr>
              <a:spLocks noChangeArrowheads="1"/>
            </p:cNvSpPr>
            <p:nvPr/>
          </p:nvSpPr>
          <p:spPr bwMode="auto">
            <a:xfrm>
              <a:off x="1274" y="2815"/>
              <a:ext cx="495" cy="96"/>
            </a:xfrm>
            <a:prstGeom prst="rect">
              <a:avLst/>
            </a:prstGeom>
            <a:noFill/>
            <a:ln w="9525">
              <a:noFill/>
              <a:miter lim="800000"/>
              <a:headEnd/>
              <a:tailEnd/>
            </a:ln>
          </p:spPr>
          <p:txBody>
            <a:bodyPr wrap="none" lIns="0" tIns="0" rIns="0" bIns="0">
              <a:spAutoFit/>
            </a:bodyPr>
            <a:lstStyle/>
            <a:p>
              <a:r>
                <a:rPr lang="sr-Latn-CS" sz="900">
                  <a:solidFill>
                    <a:srgbClr val="000000"/>
                  </a:solidFill>
                </a:rPr>
                <a:t>Feasibility visit</a:t>
              </a:r>
              <a:endParaRPr lang="sr-Latn-CS"/>
            </a:p>
          </p:txBody>
        </p:sp>
        <p:sp>
          <p:nvSpPr>
            <p:cNvPr id="6181" name="Rectangle 233"/>
            <p:cNvSpPr>
              <a:spLocks noChangeArrowheads="1"/>
            </p:cNvSpPr>
            <p:nvPr/>
          </p:nvSpPr>
          <p:spPr bwMode="auto">
            <a:xfrm>
              <a:off x="1737" y="2815"/>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6182" name="Rectangle 234"/>
            <p:cNvSpPr>
              <a:spLocks noChangeArrowheads="1"/>
            </p:cNvSpPr>
            <p:nvPr/>
          </p:nvSpPr>
          <p:spPr bwMode="auto">
            <a:xfrm>
              <a:off x="2440" y="2822"/>
              <a:ext cx="64" cy="64"/>
            </a:xfrm>
            <a:prstGeom prst="rect">
              <a:avLst/>
            </a:prstGeom>
            <a:noFill/>
            <a:ln w="6">
              <a:solidFill>
                <a:srgbClr val="000000"/>
              </a:solidFill>
              <a:miter lim="800000"/>
              <a:headEnd/>
              <a:tailEnd/>
            </a:ln>
          </p:spPr>
          <p:txBody>
            <a:bodyPr/>
            <a:lstStyle/>
            <a:p>
              <a:endParaRPr lang="hr-HR"/>
            </a:p>
          </p:txBody>
        </p:sp>
        <p:sp>
          <p:nvSpPr>
            <p:cNvPr id="6183" name="Rectangle 235"/>
            <p:cNvSpPr>
              <a:spLocks noChangeArrowheads="1"/>
            </p:cNvSpPr>
            <p:nvPr/>
          </p:nvSpPr>
          <p:spPr bwMode="auto">
            <a:xfrm>
              <a:off x="2514" y="2815"/>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6184" name="Rectangle 236"/>
            <p:cNvSpPr>
              <a:spLocks noChangeArrowheads="1"/>
            </p:cNvSpPr>
            <p:nvPr/>
          </p:nvSpPr>
          <p:spPr bwMode="auto">
            <a:xfrm>
              <a:off x="2554" y="2815"/>
              <a:ext cx="111" cy="96"/>
            </a:xfrm>
            <a:prstGeom prst="rect">
              <a:avLst/>
            </a:prstGeom>
            <a:noFill/>
            <a:ln w="9525">
              <a:noFill/>
              <a:miter lim="800000"/>
              <a:headEnd/>
              <a:tailEnd/>
            </a:ln>
          </p:spPr>
          <p:txBody>
            <a:bodyPr wrap="none" lIns="0" tIns="0" rIns="0" bIns="0">
              <a:spAutoFit/>
            </a:bodyPr>
            <a:lstStyle/>
            <a:p>
              <a:r>
                <a:rPr lang="sr-Latn-CS" sz="900">
                  <a:solidFill>
                    <a:srgbClr val="000000"/>
                  </a:solidFill>
                </a:rPr>
                <a:t>6. </a:t>
              </a:r>
              <a:endParaRPr lang="sr-Latn-CS"/>
            </a:p>
          </p:txBody>
        </p:sp>
        <p:sp>
          <p:nvSpPr>
            <p:cNvPr id="6185" name="Rectangle 237"/>
            <p:cNvSpPr>
              <a:spLocks noChangeArrowheads="1"/>
            </p:cNvSpPr>
            <p:nvPr/>
          </p:nvSpPr>
          <p:spPr bwMode="auto">
            <a:xfrm>
              <a:off x="2635" y="2815"/>
              <a:ext cx="299" cy="96"/>
            </a:xfrm>
            <a:prstGeom prst="rect">
              <a:avLst/>
            </a:prstGeom>
            <a:noFill/>
            <a:ln w="9525">
              <a:noFill/>
              <a:miter lim="800000"/>
              <a:headEnd/>
              <a:tailEnd/>
            </a:ln>
          </p:spPr>
          <p:txBody>
            <a:bodyPr wrap="none" lIns="0" tIns="0" rIns="0" bIns="0">
              <a:spAutoFit/>
            </a:bodyPr>
            <a:lstStyle/>
            <a:p>
              <a:r>
                <a:rPr lang="sr-Latn-CS" sz="900">
                  <a:solidFill>
                    <a:srgbClr val="000000"/>
                  </a:solidFill>
                </a:rPr>
                <a:t>Seminar</a:t>
              </a:r>
              <a:endParaRPr lang="sr-Latn-CS"/>
            </a:p>
          </p:txBody>
        </p:sp>
        <p:sp>
          <p:nvSpPr>
            <p:cNvPr id="6186" name="Rectangle 238"/>
            <p:cNvSpPr>
              <a:spLocks noChangeArrowheads="1"/>
            </p:cNvSpPr>
            <p:nvPr/>
          </p:nvSpPr>
          <p:spPr bwMode="auto">
            <a:xfrm>
              <a:off x="2902" y="2815"/>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6187" name="Rectangle 239"/>
            <p:cNvSpPr>
              <a:spLocks noChangeArrowheads="1"/>
            </p:cNvSpPr>
            <p:nvPr/>
          </p:nvSpPr>
          <p:spPr bwMode="auto">
            <a:xfrm>
              <a:off x="139" y="2777"/>
              <a:ext cx="4" cy="4"/>
            </a:xfrm>
            <a:prstGeom prst="rect">
              <a:avLst/>
            </a:prstGeom>
            <a:solidFill>
              <a:srgbClr val="000000"/>
            </a:solidFill>
            <a:ln w="9525">
              <a:noFill/>
              <a:miter lim="800000"/>
              <a:headEnd/>
              <a:tailEnd/>
            </a:ln>
          </p:spPr>
          <p:txBody>
            <a:bodyPr/>
            <a:lstStyle/>
            <a:p>
              <a:endParaRPr lang="hr-HR"/>
            </a:p>
          </p:txBody>
        </p:sp>
        <p:sp>
          <p:nvSpPr>
            <p:cNvPr id="6188" name="Rectangle 240"/>
            <p:cNvSpPr>
              <a:spLocks noChangeArrowheads="1"/>
            </p:cNvSpPr>
            <p:nvPr/>
          </p:nvSpPr>
          <p:spPr bwMode="auto">
            <a:xfrm>
              <a:off x="3768" y="2777"/>
              <a:ext cx="3" cy="4"/>
            </a:xfrm>
            <a:prstGeom prst="rect">
              <a:avLst/>
            </a:prstGeom>
            <a:solidFill>
              <a:srgbClr val="000000"/>
            </a:solidFill>
            <a:ln w="9525">
              <a:noFill/>
              <a:miter lim="800000"/>
              <a:headEnd/>
              <a:tailEnd/>
            </a:ln>
          </p:spPr>
          <p:txBody>
            <a:bodyPr/>
            <a:lstStyle/>
            <a:p>
              <a:endParaRPr lang="hr-HR"/>
            </a:p>
          </p:txBody>
        </p:sp>
        <p:sp>
          <p:nvSpPr>
            <p:cNvPr id="6189" name="Rectangle 241"/>
            <p:cNvSpPr>
              <a:spLocks noChangeArrowheads="1"/>
            </p:cNvSpPr>
            <p:nvPr/>
          </p:nvSpPr>
          <p:spPr bwMode="auto">
            <a:xfrm>
              <a:off x="139" y="2781"/>
              <a:ext cx="4" cy="139"/>
            </a:xfrm>
            <a:prstGeom prst="rect">
              <a:avLst/>
            </a:prstGeom>
            <a:solidFill>
              <a:srgbClr val="000000"/>
            </a:solidFill>
            <a:ln w="9525">
              <a:noFill/>
              <a:miter lim="800000"/>
              <a:headEnd/>
              <a:tailEnd/>
            </a:ln>
          </p:spPr>
          <p:txBody>
            <a:bodyPr/>
            <a:lstStyle/>
            <a:p>
              <a:endParaRPr lang="hr-HR"/>
            </a:p>
          </p:txBody>
        </p:sp>
        <p:sp>
          <p:nvSpPr>
            <p:cNvPr id="6190" name="Rectangle 242"/>
            <p:cNvSpPr>
              <a:spLocks noChangeArrowheads="1"/>
            </p:cNvSpPr>
            <p:nvPr/>
          </p:nvSpPr>
          <p:spPr bwMode="auto">
            <a:xfrm>
              <a:off x="3768" y="2781"/>
              <a:ext cx="3" cy="139"/>
            </a:xfrm>
            <a:prstGeom prst="rect">
              <a:avLst/>
            </a:prstGeom>
            <a:solidFill>
              <a:srgbClr val="000000"/>
            </a:solidFill>
            <a:ln w="9525">
              <a:noFill/>
              <a:miter lim="800000"/>
              <a:headEnd/>
              <a:tailEnd/>
            </a:ln>
          </p:spPr>
          <p:txBody>
            <a:bodyPr/>
            <a:lstStyle/>
            <a:p>
              <a:endParaRPr lang="hr-HR"/>
            </a:p>
          </p:txBody>
        </p:sp>
        <p:sp>
          <p:nvSpPr>
            <p:cNvPr id="6191" name="Rectangle 243"/>
            <p:cNvSpPr>
              <a:spLocks noChangeArrowheads="1"/>
            </p:cNvSpPr>
            <p:nvPr/>
          </p:nvSpPr>
          <p:spPr bwMode="auto">
            <a:xfrm>
              <a:off x="1079" y="2965"/>
              <a:ext cx="64" cy="64"/>
            </a:xfrm>
            <a:prstGeom prst="rect">
              <a:avLst/>
            </a:prstGeom>
            <a:noFill/>
            <a:ln w="6">
              <a:solidFill>
                <a:srgbClr val="000000"/>
              </a:solidFill>
              <a:miter lim="800000"/>
              <a:headEnd/>
              <a:tailEnd/>
            </a:ln>
          </p:spPr>
          <p:txBody>
            <a:bodyPr/>
            <a:lstStyle/>
            <a:p>
              <a:endParaRPr lang="hr-HR"/>
            </a:p>
          </p:txBody>
        </p:sp>
        <p:sp>
          <p:nvSpPr>
            <p:cNvPr id="6192" name="Rectangle 244"/>
            <p:cNvSpPr>
              <a:spLocks noChangeArrowheads="1"/>
            </p:cNvSpPr>
            <p:nvPr/>
          </p:nvSpPr>
          <p:spPr bwMode="auto">
            <a:xfrm>
              <a:off x="1153" y="2958"/>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6193" name="Rectangle 245"/>
            <p:cNvSpPr>
              <a:spLocks noChangeArrowheads="1"/>
            </p:cNvSpPr>
            <p:nvPr/>
          </p:nvSpPr>
          <p:spPr bwMode="auto">
            <a:xfrm>
              <a:off x="1193" y="2958"/>
              <a:ext cx="111" cy="96"/>
            </a:xfrm>
            <a:prstGeom prst="rect">
              <a:avLst/>
            </a:prstGeom>
            <a:noFill/>
            <a:ln w="9525">
              <a:noFill/>
              <a:miter lim="800000"/>
              <a:headEnd/>
              <a:tailEnd/>
            </a:ln>
          </p:spPr>
          <p:txBody>
            <a:bodyPr wrap="none" lIns="0" tIns="0" rIns="0" bIns="0">
              <a:spAutoFit/>
            </a:bodyPr>
            <a:lstStyle/>
            <a:p>
              <a:r>
                <a:rPr lang="sr-Latn-CS" sz="900">
                  <a:solidFill>
                    <a:srgbClr val="000000"/>
                  </a:solidFill>
                </a:rPr>
                <a:t>3. </a:t>
              </a:r>
              <a:endParaRPr lang="sr-Latn-CS"/>
            </a:p>
          </p:txBody>
        </p:sp>
        <p:sp>
          <p:nvSpPr>
            <p:cNvPr id="6194" name="Rectangle 246"/>
            <p:cNvSpPr>
              <a:spLocks noChangeArrowheads="1"/>
            </p:cNvSpPr>
            <p:nvPr/>
          </p:nvSpPr>
          <p:spPr bwMode="auto">
            <a:xfrm>
              <a:off x="1274" y="2958"/>
              <a:ext cx="644" cy="96"/>
            </a:xfrm>
            <a:prstGeom prst="rect">
              <a:avLst/>
            </a:prstGeom>
            <a:noFill/>
            <a:ln w="9525">
              <a:noFill/>
              <a:miter lim="800000"/>
              <a:headEnd/>
              <a:tailEnd/>
            </a:ln>
          </p:spPr>
          <p:txBody>
            <a:bodyPr wrap="none" lIns="0" tIns="0" rIns="0" bIns="0">
              <a:spAutoFit/>
            </a:bodyPr>
            <a:lstStyle/>
            <a:p>
              <a:r>
                <a:rPr lang="sr-Latn-CS" sz="900">
                  <a:solidFill>
                    <a:srgbClr val="000000"/>
                  </a:solidFill>
                </a:rPr>
                <a:t>Evaluation meeting</a:t>
              </a:r>
              <a:endParaRPr lang="sr-Latn-CS"/>
            </a:p>
          </p:txBody>
        </p:sp>
        <p:sp>
          <p:nvSpPr>
            <p:cNvPr id="6195" name="Rectangle 247"/>
            <p:cNvSpPr>
              <a:spLocks noChangeArrowheads="1"/>
            </p:cNvSpPr>
            <p:nvPr/>
          </p:nvSpPr>
          <p:spPr bwMode="auto">
            <a:xfrm>
              <a:off x="1885" y="2958"/>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6196" name="Rectangle 248"/>
            <p:cNvSpPr>
              <a:spLocks noChangeArrowheads="1"/>
            </p:cNvSpPr>
            <p:nvPr/>
          </p:nvSpPr>
          <p:spPr bwMode="auto">
            <a:xfrm>
              <a:off x="2440" y="2965"/>
              <a:ext cx="64" cy="64"/>
            </a:xfrm>
            <a:prstGeom prst="rect">
              <a:avLst/>
            </a:prstGeom>
            <a:noFill/>
            <a:ln w="6">
              <a:solidFill>
                <a:srgbClr val="000000"/>
              </a:solidFill>
              <a:miter lim="800000"/>
              <a:headEnd/>
              <a:tailEnd/>
            </a:ln>
          </p:spPr>
          <p:txBody>
            <a:bodyPr/>
            <a:lstStyle/>
            <a:p>
              <a:endParaRPr lang="hr-HR"/>
            </a:p>
          </p:txBody>
        </p:sp>
        <p:sp>
          <p:nvSpPr>
            <p:cNvPr id="6197" name="Rectangle 249"/>
            <p:cNvSpPr>
              <a:spLocks noChangeArrowheads="1"/>
            </p:cNvSpPr>
            <p:nvPr/>
          </p:nvSpPr>
          <p:spPr bwMode="auto">
            <a:xfrm>
              <a:off x="2514" y="2958"/>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6198" name="Rectangle 250"/>
            <p:cNvSpPr>
              <a:spLocks noChangeArrowheads="1"/>
            </p:cNvSpPr>
            <p:nvPr/>
          </p:nvSpPr>
          <p:spPr bwMode="auto">
            <a:xfrm>
              <a:off x="2554" y="2958"/>
              <a:ext cx="111" cy="96"/>
            </a:xfrm>
            <a:prstGeom prst="rect">
              <a:avLst/>
            </a:prstGeom>
            <a:noFill/>
            <a:ln w="9525">
              <a:noFill/>
              <a:miter lim="800000"/>
              <a:headEnd/>
              <a:tailEnd/>
            </a:ln>
          </p:spPr>
          <p:txBody>
            <a:bodyPr wrap="none" lIns="0" tIns="0" rIns="0" bIns="0">
              <a:spAutoFit/>
            </a:bodyPr>
            <a:lstStyle/>
            <a:p>
              <a:r>
                <a:rPr lang="sr-Latn-CS" sz="900">
                  <a:solidFill>
                    <a:srgbClr val="000000"/>
                  </a:solidFill>
                </a:rPr>
                <a:t>7. </a:t>
              </a:r>
              <a:endParaRPr lang="sr-Latn-CS"/>
            </a:p>
          </p:txBody>
        </p:sp>
        <p:sp>
          <p:nvSpPr>
            <p:cNvPr id="6199" name="Rectangle 251"/>
            <p:cNvSpPr>
              <a:spLocks noChangeArrowheads="1"/>
            </p:cNvSpPr>
            <p:nvPr/>
          </p:nvSpPr>
          <p:spPr bwMode="auto">
            <a:xfrm>
              <a:off x="2635" y="2958"/>
              <a:ext cx="529" cy="96"/>
            </a:xfrm>
            <a:prstGeom prst="rect">
              <a:avLst/>
            </a:prstGeom>
            <a:noFill/>
            <a:ln w="9525">
              <a:noFill/>
              <a:miter lim="800000"/>
              <a:headEnd/>
              <a:tailEnd/>
            </a:ln>
          </p:spPr>
          <p:txBody>
            <a:bodyPr wrap="none" lIns="0" tIns="0" rIns="0" bIns="0">
              <a:spAutoFit/>
            </a:bodyPr>
            <a:lstStyle/>
            <a:p>
              <a:r>
                <a:rPr lang="sr-Latn-CS" sz="900">
                  <a:solidFill>
                    <a:srgbClr val="000000"/>
                  </a:solidFill>
                </a:rPr>
                <a:t>Training course</a:t>
              </a:r>
              <a:endParaRPr lang="sr-Latn-CS"/>
            </a:p>
          </p:txBody>
        </p:sp>
        <p:sp>
          <p:nvSpPr>
            <p:cNvPr id="6200" name="Rectangle 252"/>
            <p:cNvSpPr>
              <a:spLocks noChangeArrowheads="1"/>
            </p:cNvSpPr>
            <p:nvPr/>
          </p:nvSpPr>
          <p:spPr bwMode="auto">
            <a:xfrm>
              <a:off x="3130" y="2958"/>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6201" name="Rectangle 253"/>
            <p:cNvSpPr>
              <a:spLocks noChangeArrowheads="1"/>
            </p:cNvSpPr>
            <p:nvPr/>
          </p:nvSpPr>
          <p:spPr bwMode="auto">
            <a:xfrm>
              <a:off x="139" y="2920"/>
              <a:ext cx="4" cy="3"/>
            </a:xfrm>
            <a:prstGeom prst="rect">
              <a:avLst/>
            </a:prstGeom>
            <a:solidFill>
              <a:srgbClr val="000000"/>
            </a:solidFill>
            <a:ln w="9525">
              <a:noFill/>
              <a:miter lim="800000"/>
              <a:headEnd/>
              <a:tailEnd/>
            </a:ln>
          </p:spPr>
          <p:txBody>
            <a:bodyPr/>
            <a:lstStyle/>
            <a:p>
              <a:endParaRPr lang="hr-HR"/>
            </a:p>
          </p:txBody>
        </p:sp>
        <p:sp>
          <p:nvSpPr>
            <p:cNvPr id="6202" name="Rectangle 254"/>
            <p:cNvSpPr>
              <a:spLocks noChangeArrowheads="1"/>
            </p:cNvSpPr>
            <p:nvPr/>
          </p:nvSpPr>
          <p:spPr bwMode="auto">
            <a:xfrm>
              <a:off x="3768" y="2920"/>
              <a:ext cx="3" cy="3"/>
            </a:xfrm>
            <a:prstGeom prst="rect">
              <a:avLst/>
            </a:prstGeom>
            <a:solidFill>
              <a:srgbClr val="000000"/>
            </a:solidFill>
            <a:ln w="9525">
              <a:noFill/>
              <a:miter lim="800000"/>
              <a:headEnd/>
              <a:tailEnd/>
            </a:ln>
          </p:spPr>
          <p:txBody>
            <a:bodyPr/>
            <a:lstStyle/>
            <a:p>
              <a:endParaRPr lang="hr-HR"/>
            </a:p>
          </p:txBody>
        </p:sp>
        <p:sp>
          <p:nvSpPr>
            <p:cNvPr id="6203" name="Rectangle 255"/>
            <p:cNvSpPr>
              <a:spLocks noChangeArrowheads="1"/>
            </p:cNvSpPr>
            <p:nvPr/>
          </p:nvSpPr>
          <p:spPr bwMode="auto">
            <a:xfrm>
              <a:off x="139" y="2923"/>
              <a:ext cx="4" cy="140"/>
            </a:xfrm>
            <a:prstGeom prst="rect">
              <a:avLst/>
            </a:prstGeom>
            <a:solidFill>
              <a:srgbClr val="000000"/>
            </a:solidFill>
            <a:ln w="9525">
              <a:noFill/>
              <a:miter lim="800000"/>
              <a:headEnd/>
              <a:tailEnd/>
            </a:ln>
          </p:spPr>
          <p:txBody>
            <a:bodyPr/>
            <a:lstStyle/>
            <a:p>
              <a:endParaRPr lang="hr-HR"/>
            </a:p>
          </p:txBody>
        </p:sp>
        <p:sp>
          <p:nvSpPr>
            <p:cNvPr id="6204" name="Rectangle 256"/>
            <p:cNvSpPr>
              <a:spLocks noChangeArrowheads="1"/>
            </p:cNvSpPr>
            <p:nvPr/>
          </p:nvSpPr>
          <p:spPr bwMode="auto">
            <a:xfrm>
              <a:off x="3768" y="2923"/>
              <a:ext cx="3" cy="140"/>
            </a:xfrm>
            <a:prstGeom prst="rect">
              <a:avLst/>
            </a:prstGeom>
            <a:solidFill>
              <a:srgbClr val="000000"/>
            </a:solidFill>
            <a:ln w="9525">
              <a:noFill/>
              <a:miter lim="800000"/>
              <a:headEnd/>
              <a:tailEnd/>
            </a:ln>
          </p:spPr>
          <p:txBody>
            <a:bodyPr/>
            <a:lstStyle/>
            <a:p>
              <a:endParaRPr lang="hr-HR"/>
            </a:p>
          </p:txBody>
        </p:sp>
        <p:sp>
          <p:nvSpPr>
            <p:cNvPr id="6205" name="Rectangle 257"/>
            <p:cNvSpPr>
              <a:spLocks noChangeArrowheads="1"/>
            </p:cNvSpPr>
            <p:nvPr/>
          </p:nvSpPr>
          <p:spPr bwMode="auto">
            <a:xfrm>
              <a:off x="1079" y="3107"/>
              <a:ext cx="64" cy="64"/>
            </a:xfrm>
            <a:prstGeom prst="rect">
              <a:avLst/>
            </a:prstGeom>
            <a:noFill/>
            <a:ln w="6">
              <a:solidFill>
                <a:srgbClr val="000000"/>
              </a:solidFill>
              <a:miter lim="800000"/>
              <a:headEnd/>
              <a:tailEnd/>
            </a:ln>
          </p:spPr>
          <p:txBody>
            <a:bodyPr/>
            <a:lstStyle/>
            <a:p>
              <a:endParaRPr lang="hr-HR"/>
            </a:p>
          </p:txBody>
        </p:sp>
        <p:sp>
          <p:nvSpPr>
            <p:cNvPr id="6206" name="Rectangle 258"/>
            <p:cNvSpPr>
              <a:spLocks noChangeArrowheads="1"/>
            </p:cNvSpPr>
            <p:nvPr/>
          </p:nvSpPr>
          <p:spPr bwMode="auto">
            <a:xfrm>
              <a:off x="1153" y="3100"/>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6207" name="Rectangle 259"/>
            <p:cNvSpPr>
              <a:spLocks noChangeArrowheads="1"/>
            </p:cNvSpPr>
            <p:nvPr/>
          </p:nvSpPr>
          <p:spPr bwMode="auto">
            <a:xfrm>
              <a:off x="1193" y="3100"/>
              <a:ext cx="111" cy="96"/>
            </a:xfrm>
            <a:prstGeom prst="rect">
              <a:avLst/>
            </a:prstGeom>
            <a:noFill/>
            <a:ln w="9525">
              <a:noFill/>
              <a:miter lim="800000"/>
              <a:headEnd/>
              <a:tailEnd/>
            </a:ln>
          </p:spPr>
          <p:txBody>
            <a:bodyPr wrap="none" lIns="0" tIns="0" rIns="0" bIns="0">
              <a:spAutoFit/>
            </a:bodyPr>
            <a:lstStyle/>
            <a:p>
              <a:r>
                <a:rPr lang="sr-Latn-CS" sz="900">
                  <a:solidFill>
                    <a:srgbClr val="000000"/>
                  </a:solidFill>
                </a:rPr>
                <a:t>4. </a:t>
              </a:r>
              <a:endParaRPr lang="sr-Latn-CS"/>
            </a:p>
          </p:txBody>
        </p:sp>
        <p:sp>
          <p:nvSpPr>
            <p:cNvPr id="6208" name="Rectangle 260"/>
            <p:cNvSpPr>
              <a:spLocks noChangeArrowheads="1"/>
            </p:cNvSpPr>
            <p:nvPr/>
          </p:nvSpPr>
          <p:spPr bwMode="auto">
            <a:xfrm>
              <a:off x="1274" y="3100"/>
              <a:ext cx="360" cy="96"/>
            </a:xfrm>
            <a:prstGeom prst="rect">
              <a:avLst/>
            </a:prstGeom>
            <a:noFill/>
            <a:ln w="9525">
              <a:noFill/>
              <a:miter lim="800000"/>
              <a:headEnd/>
              <a:tailEnd/>
            </a:ln>
          </p:spPr>
          <p:txBody>
            <a:bodyPr wrap="none" lIns="0" tIns="0" rIns="0" bIns="0">
              <a:spAutoFit/>
            </a:bodyPr>
            <a:lstStyle/>
            <a:p>
              <a:r>
                <a:rPr lang="sr-Latn-CS" sz="900">
                  <a:solidFill>
                    <a:srgbClr val="000000"/>
                  </a:solidFill>
                </a:rPr>
                <a:t>Study visit</a:t>
              </a:r>
              <a:endParaRPr lang="sr-Latn-CS"/>
            </a:p>
          </p:txBody>
        </p:sp>
        <p:sp>
          <p:nvSpPr>
            <p:cNvPr id="6209" name="Rectangle 261"/>
            <p:cNvSpPr>
              <a:spLocks noChangeArrowheads="1"/>
            </p:cNvSpPr>
            <p:nvPr/>
          </p:nvSpPr>
          <p:spPr bwMode="auto">
            <a:xfrm>
              <a:off x="1601" y="3100"/>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6210" name="Rectangle 262"/>
            <p:cNvSpPr>
              <a:spLocks noChangeArrowheads="1"/>
            </p:cNvSpPr>
            <p:nvPr/>
          </p:nvSpPr>
          <p:spPr bwMode="auto">
            <a:xfrm>
              <a:off x="2431" y="3100"/>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6211" name="Rectangle 263"/>
            <p:cNvSpPr>
              <a:spLocks noChangeArrowheads="1"/>
            </p:cNvSpPr>
            <p:nvPr/>
          </p:nvSpPr>
          <p:spPr bwMode="auto">
            <a:xfrm>
              <a:off x="139" y="3063"/>
              <a:ext cx="4" cy="3"/>
            </a:xfrm>
            <a:prstGeom prst="rect">
              <a:avLst/>
            </a:prstGeom>
            <a:solidFill>
              <a:srgbClr val="000000"/>
            </a:solidFill>
            <a:ln w="9525">
              <a:noFill/>
              <a:miter lim="800000"/>
              <a:headEnd/>
              <a:tailEnd/>
            </a:ln>
          </p:spPr>
          <p:txBody>
            <a:bodyPr/>
            <a:lstStyle/>
            <a:p>
              <a:endParaRPr lang="hr-HR"/>
            </a:p>
          </p:txBody>
        </p:sp>
        <p:sp>
          <p:nvSpPr>
            <p:cNvPr id="6212" name="Rectangle 264"/>
            <p:cNvSpPr>
              <a:spLocks noChangeArrowheads="1"/>
            </p:cNvSpPr>
            <p:nvPr/>
          </p:nvSpPr>
          <p:spPr bwMode="auto">
            <a:xfrm>
              <a:off x="3768" y="3063"/>
              <a:ext cx="3" cy="3"/>
            </a:xfrm>
            <a:prstGeom prst="rect">
              <a:avLst/>
            </a:prstGeom>
            <a:solidFill>
              <a:srgbClr val="000000"/>
            </a:solidFill>
            <a:ln w="9525">
              <a:noFill/>
              <a:miter lim="800000"/>
              <a:headEnd/>
              <a:tailEnd/>
            </a:ln>
          </p:spPr>
          <p:txBody>
            <a:bodyPr/>
            <a:lstStyle/>
            <a:p>
              <a:endParaRPr lang="hr-HR"/>
            </a:p>
          </p:txBody>
        </p:sp>
        <p:sp>
          <p:nvSpPr>
            <p:cNvPr id="6213" name="Rectangle 265"/>
            <p:cNvSpPr>
              <a:spLocks noChangeArrowheads="1"/>
            </p:cNvSpPr>
            <p:nvPr/>
          </p:nvSpPr>
          <p:spPr bwMode="auto">
            <a:xfrm>
              <a:off x="139" y="3066"/>
              <a:ext cx="4" cy="140"/>
            </a:xfrm>
            <a:prstGeom prst="rect">
              <a:avLst/>
            </a:prstGeom>
            <a:solidFill>
              <a:srgbClr val="000000"/>
            </a:solidFill>
            <a:ln w="9525">
              <a:noFill/>
              <a:miter lim="800000"/>
              <a:headEnd/>
              <a:tailEnd/>
            </a:ln>
          </p:spPr>
          <p:txBody>
            <a:bodyPr/>
            <a:lstStyle/>
            <a:p>
              <a:endParaRPr lang="hr-HR"/>
            </a:p>
          </p:txBody>
        </p:sp>
        <p:sp>
          <p:nvSpPr>
            <p:cNvPr id="6214" name="Rectangle 266"/>
            <p:cNvSpPr>
              <a:spLocks noChangeArrowheads="1"/>
            </p:cNvSpPr>
            <p:nvPr/>
          </p:nvSpPr>
          <p:spPr bwMode="auto">
            <a:xfrm>
              <a:off x="3768" y="3066"/>
              <a:ext cx="3" cy="140"/>
            </a:xfrm>
            <a:prstGeom prst="rect">
              <a:avLst/>
            </a:prstGeom>
            <a:solidFill>
              <a:srgbClr val="000000"/>
            </a:solidFill>
            <a:ln w="9525">
              <a:noFill/>
              <a:miter lim="800000"/>
              <a:headEnd/>
              <a:tailEnd/>
            </a:ln>
          </p:spPr>
          <p:txBody>
            <a:bodyPr/>
            <a:lstStyle/>
            <a:p>
              <a:endParaRPr lang="hr-HR"/>
            </a:p>
          </p:txBody>
        </p:sp>
        <p:sp>
          <p:nvSpPr>
            <p:cNvPr id="6215" name="Rectangle 267"/>
            <p:cNvSpPr>
              <a:spLocks noChangeArrowheads="1"/>
            </p:cNvSpPr>
            <p:nvPr/>
          </p:nvSpPr>
          <p:spPr bwMode="auto">
            <a:xfrm>
              <a:off x="163" y="3233"/>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6216" name="Rectangle 268"/>
            <p:cNvSpPr>
              <a:spLocks noChangeArrowheads="1"/>
            </p:cNvSpPr>
            <p:nvPr/>
          </p:nvSpPr>
          <p:spPr bwMode="auto">
            <a:xfrm>
              <a:off x="139" y="3206"/>
              <a:ext cx="4" cy="3"/>
            </a:xfrm>
            <a:prstGeom prst="rect">
              <a:avLst/>
            </a:prstGeom>
            <a:solidFill>
              <a:srgbClr val="000000"/>
            </a:solidFill>
            <a:ln w="9525">
              <a:noFill/>
              <a:miter lim="800000"/>
              <a:headEnd/>
              <a:tailEnd/>
            </a:ln>
          </p:spPr>
          <p:txBody>
            <a:bodyPr/>
            <a:lstStyle/>
            <a:p>
              <a:endParaRPr lang="hr-HR"/>
            </a:p>
          </p:txBody>
        </p:sp>
        <p:sp>
          <p:nvSpPr>
            <p:cNvPr id="6217" name="Rectangle 269"/>
            <p:cNvSpPr>
              <a:spLocks noChangeArrowheads="1"/>
            </p:cNvSpPr>
            <p:nvPr/>
          </p:nvSpPr>
          <p:spPr bwMode="auto">
            <a:xfrm>
              <a:off x="139" y="3206"/>
              <a:ext cx="4" cy="3"/>
            </a:xfrm>
            <a:prstGeom prst="rect">
              <a:avLst/>
            </a:prstGeom>
            <a:solidFill>
              <a:srgbClr val="000000"/>
            </a:solidFill>
            <a:ln w="9525">
              <a:noFill/>
              <a:miter lim="800000"/>
              <a:headEnd/>
              <a:tailEnd/>
            </a:ln>
          </p:spPr>
          <p:txBody>
            <a:bodyPr/>
            <a:lstStyle/>
            <a:p>
              <a:endParaRPr lang="hr-HR"/>
            </a:p>
          </p:txBody>
        </p:sp>
        <p:sp>
          <p:nvSpPr>
            <p:cNvPr id="6218" name="Rectangle 270"/>
            <p:cNvSpPr>
              <a:spLocks noChangeArrowheads="1"/>
            </p:cNvSpPr>
            <p:nvPr/>
          </p:nvSpPr>
          <p:spPr bwMode="auto">
            <a:xfrm>
              <a:off x="143" y="3206"/>
              <a:ext cx="4" cy="3"/>
            </a:xfrm>
            <a:prstGeom prst="rect">
              <a:avLst/>
            </a:prstGeom>
            <a:solidFill>
              <a:srgbClr val="000000"/>
            </a:solidFill>
            <a:ln w="9525">
              <a:noFill/>
              <a:miter lim="800000"/>
              <a:headEnd/>
              <a:tailEnd/>
            </a:ln>
          </p:spPr>
          <p:txBody>
            <a:bodyPr/>
            <a:lstStyle/>
            <a:p>
              <a:endParaRPr lang="hr-HR"/>
            </a:p>
          </p:txBody>
        </p:sp>
        <p:sp>
          <p:nvSpPr>
            <p:cNvPr id="6219" name="Rectangle 271"/>
            <p:cNvSpPr>
              <a:spLocks noChangeArrowheads="1"/>
            </p:cNvSpPr>
            <p:nvPr/>
          </p:nvSpPr>
          <p:spPr bwMode="auto">
            <a:xfrm>
              <a:off x="147" y="3206"/>
              <a:ext cx="901" cy="3"/>
            </a:xfrm>
            <a:prstGeom prst="rect">
              <a:avLst/>
            </a:prstGeom>
            <a:solidFill>
              <a:srgbClr val="000000"/>
            </a:solidFill>
            <a:ln w="9525">
              <a:noFill/>
              <a:miter lim="800000"/>
              <a:headEnd/>
              <a:tailEnd/>
            </a:ln>
          </p:spPr>
          <p:txBody>
            <a:bodyPr/>
            <a:lstStyle/>
            <a:p>
              <a:endParaRPr lang="hr-HR"/>
            </a:p>
          </p:txBody>
        </p:sp>
        <p:sp>
          <p:nvSpPr>
            <p:cNvPr id="6220" name="Rectangle 272"/>
            <p:cNvSpPr>
              <a:spLocks noChangeArrowheads="1"/>
            </p:cNvSpPr>
            <p:nvPr/>
          </p:nvSpPr>
          <p:spPr bwMode="auto">
            <a:xfrm>
              <a:off x="1048" y="3206"/>
              <a:ext cx="4" cy="3"/>
            </a:xfrm>
            <a:prstGeom prst="rect">
              <a:avLst/>
            </a:prstGeom>
            <a:solidFill>
              <a:srgbClr val="000000"/>
            </a:solidFill>
            <a:ln w="9525">
              <a:noFill/>
              <a:miter lim="800000"/>
              <a:headEnd/>
              <a:tailEnd/>
            </a:ln>
          </p:spPr>
          <p:txBody>
            <a:bodyPr/>
            <a:lstStyle/>
            <a:p>
              <a:endParaRPr lang="hr-HR"/>
            </a:p>
          </p:txBody>
        </p:sp>
        <p:sp>
          <p:nvSpPr>
            <p:cNvPr id="6221" name="Rectangle 273"/>
            <p:cNvSpPr>
              <a:spLocks noChangeArrowheads="1"/>
            </p:cNvSpPr>
            <p:nvPr/>
          </p:nvSpPr>
          <p:spPr bwMode="auto">
            <a:xfrm>
              <a:off x="1052" y="3206"/>
              <a:ext cx="1356" cy="3"/>
            </a:xfrm>
            <a:prstGeom prst="rect">
              <a:avLst/>
            </a:prstGeom>
            <a:solidFill>
              <a:srgbClr val="000000"/>
            </a:solidFill>
            <a:ln w="9525">
              <a:noFill/>
              <a:miter lim="800000"/>
              <a:headEnd/>
              <a:tailEnd/>
            </a:ln>
          </p:spPr>
          <p:txBody>
            <a:bodyPr/>
            <a:lstStyle/>
            <a:p>
              <a:endParaRPr lang="hr-HR"/>
            </a:p>
          </p:txBody>
        </p:sp>
        <p:sp>
          <p:nvSpPr>
            <p:cNvPr id="6222" name="Rectangle 274"/>
            <p:cNvSpPr>
              <a:spLocks noChangeArrowheads="1"/>
            </p:cNvSpPr>
            <p:nvPr/>
          </p:nvSpPr>
          <p:spPr bwMode="auto">
            <a:xfrm>
              <a:off x="2408" y="3206"/>
              <a:ext cx="4" cy="3"/>
            </a:xfrm>
            <a:prstGeom prst="rect">
              <a:avLst/>
            </a:prstGeom>
            <a:solidFill>
              <a:srgbClr val="000000"/>
            </a:solidFill>
            <a:ln w="9525">
              <a:noFill/>
              <a:miter lim="800000"/>
              <a:headEnd/>
              <a:tailEnd/>
            </a:ln>
          </p:spPr>
          <p:txBody>
            <a:bodyPr/>
            <a:lstStyle/>
            <a:p>
              <a:endParaRPr lang="hr-HR"/>
            </a:p>
          </p:txBody>
        </p:sp>
        <p:sp>
          <p:nvSpPr>
            <p:cNvPr id="6223" name="Rectangle 275"/>
            <p:cNvSpPr>
              <a:spLocks noChangeArrowheads="1"/>
            </p:cNvSpPr>
            <p:nvPr/>
          </p:nvSpPr>
          <p:spPr bwMode="auto">
            <a:xfrm>
              <a:off x="2412" y="3206"/>
              <a:ext cx="1356" cy="3"/>
            </a:xfrm>
            <a:prstGeom prst="rect">
              <a:avLst/>
            </a:prstGeom>
            <a:solidFill>
              <a:srgbClr val="000000"/>
            </a:solidFill>
            <a:ln w="9525">
              <a:noFill/>
              <a:miter lim="800000"/>
              <a:headEnd/>
              <a:tailEnd/>
            </a:ln>
          </p:spPr>
          <p:txBody>
            <a:bodyPr/>
            <a:lstStyle/>
            <a:p>
              <a:endParaRPr lang="hr-HR"/>
            </a:p>
          </p:txBody>
        </p:sp>
        <p:sp>
          <p:nvSpPr>
            <p:cNvPr id="6224" name="Rectangle 276"/>
            <p:cNvSpPr>
              <a:spLocks noChangeArrowheads="1"/>
            </p:cNvSpPr>
            <p:nvPr/>
          </p:nvSpPr>
          <p:spPr bwMode="auto">
            <a:xfrm>
              <a:off x="3768" y="3206"/>
              <a:ext cx="3" cy="3"/>
            </a:xfrm>
            <a:prstGeom prst="rect">
              <a:avLst/>
            </a:prstGeom>
            <a:solidFill>
              <a:srgbClr val="000000"/>
            </a:solidFill>
            <a:ln w="9525">
              <a:noFill/>
              <a:miter lim="800000"/>
              <a:headEnd/>
              <a:tailEnd/>
            </a:ln>
          </p:spPr>
          <p:txBody>
            <a:bodyPr/>
            <a:lstStyle/>
            <a:p>
              <a:endParaRPr lang="hr-HR"/>
            </a:p>
          </p:txBody>
        </p:sp>
        <p:sp>
          <p:nvSpPr>
            <p:cNvPr id="6225" name="Rectangle 277"/>
            <p:cNvSpPr>
              <a:spLocks noChangeArrowheads="1"/>
            </p:cNvSpPr>
            <p:nvPr/>
          </p:nvSpPr>
          <p:spPr bwMode="auto">
            <a:xfrm>
              <a:off x="143" y="3311"/>
              <a:ext cx="20" cy="148"/>
            </a:xfrm>
            <a:prstGeom prst="rect">
              <a:avLst/>
            </a:prstGeom>
            <a:solidFill>
              <a:srgbClr val="E5E5E5"/>
            </a:solidFill>
            <a:ln w="9525">
              <a:noFill/>
              <a:miter lim="800000"/>
              <a:headEnd/>
              <a:tailEnd/>
            </a:ln>
          </p:spPr>
          <p:txBody>
            <a:bodyPr/>
            <a:lstStyle/>
            <a:p>
              <a:endParaRPr lang="hr-HR"/>
            </a:p>
          </p:txBody>
        </p:sp>
        <p:sp>
          <p:nvSpPr>
            <p:cNvPr id="6226" name="Rectangle 278"/>
            <p:cNvSpPr>
              <a:spLocks noChangeArrowheads="1"/>
            </p:cNvSpPr>
            <p:nvPr/>
          </p:nvSpPr>
          <p:spPr bwMode="auto">
            <a:xfrm>
              <a:off x="3747" y="3311"/>
              <a:ext cx="21" cy="148"/>
            </a:xfrm>
            <a:prstGeom prst="rect">
              <a:avLst/>
            </a:prstGeom>
            <a:solidFill>
              <a:srgbClr val="E5E5E5"/>
            </a:solidFill>
            <a:ln w="9525">
              <a:noFill/>
              <a:miter lim="800000"/>
              <a:headEnd/>
              <a:tailEnd/>
            </a:ln>
          </p:spPr>
          <p:txBody>
            <a:bodyPr/>
            <a:lstStyle/>
            <a:p>
              <a:endParaRPr lang="hr-HR"/>
            </a:p>
          </p:txBody>
        </p:sp>
        <p:sp>
          <p:nvSpPr>
            <p:cNvPr id="6227" name="Rectangle 279"/>
            <p:cNvSpPr>
              <a:spLocks noChangeArrowheads="1"/>
            </p:cNvSpPr>
            <p:nvPr/>
          </p:nvSpPr>
          <p:spPr bwMode="auto">
            <a:xfrm>
              <a:off x="163" y="3311"/>
              <a:ext cx="3584" cy="148"/>
            </a:xfrm>
            <a:prstGeom prst="rect">
              <a:avLst/>
            </a:prstGeom>
            <a:solidFill>
              <a:srgbClr val="E5E5E5"/>
            </a:solidFill>
            <a:ln w="9525">
              <a:noFill/>
              <a:miter lim="800000"/>
              <a:headEnd/>
              <a:tailEnd/>
            </a:ln>
          </p:spPr>
          <p:txBody>
            <a:bodyPr/>
            <a:lstStyle/>
            <a:p>
              <a:endParaRPr lang="hr-HR"/>
            </a:p>
          </p:txBody>
        </p:sp>
        <p:sp>
          <p:nvSpPr>
            <p:cNvPr id="6228" name="Rectangle 280"/>
            <p:cNvSpPr>
              <a:spLocks noChangeArrowheads="1"/>
            </p:cNvSpPr>
            <p:nvPr/>
          </p:nvSpPr>
          <p:spPr bwMode="auto">
            <a:xfrm>
              <a:off x="163" y="3345"/>
              <a:ext cx="488" cy="109"/>
            </a:xfrm>
            <a:prstGeom prst="rect">
              <a:avLst/>
            </a:prstGeom>
            <a:noFill/>
            <a:ln w="9525">
              <a:noFill/>
              <a:miter lim="800000"/>
              <a:headEnd/>
              <a:tailEnd/>
            </a:ln>
          </p:spPr>
          <p:txBody>
            <a:bodyPr wrap="none" lIns="0" tIns="0" rIns="0" bIns="0">
              <a:spAutoFit/>
            </a:bodyPr>
            <a:lstStyle/>
            <a:p>
              <a:r>
                <a:rPr lang="sr-Latn-CS" sz="1000" b="1" i="1">
                  <a:solidFill>
                    <a:srgbClr val="000000"/>
                  </a:solidFill>
                </a:rPr>
                <a:t>Duration of </a:t>
              </a:r>
              <a:endParaRPr lang="sr-Latn-CS"/>
            </a:p>
          </p:txBody>
        </p:sp>
        <p:sp>
          <p:nvSpPr>
            <p:cNvPr id="6229" name="Rectangle 281"/>
            <p:cNvSpPr>
              <a:spLocks noChangeArrowheads="1"/>
            </p:cNvSpPr>
            <p:nvPr/>
          </p:nvSpPr>
          <p:spPr bwMode="auto">
            <a:xfrm>
              <a:off x="611" y="3345"/>
              <a:ext cx="158" cy="109"/>
            </a:xfrm>
            <a:prstGeom prst="rect">
              <a:avLst/>
            </a:prstGeom>
            <a:noFill/>
            <a:ln w="9525">
              <a:noFill/>
              <a:miter lim="800000"/>
              <a:headEnd/>
              <a:tailEnd/>
            </a:ln>
          </p:spPr>
          <p:txBody>
            <a:bodyPr wrap="none" lIns="0" tIns="0" rIns="0" bIns="0">
              <a:spAutoFit/>
            </a:bodyPr>
            <a:lstStyle/>
            <a:p>
              <a:r>
                <a:rPr lang="sr-Latn-CS" sz="1000" b="1" i="1">
                  <a:solidFill>
                    <a:srgbClr val="000000"/>
                  </a:solidFill>
                </a:rPr>
                <a:t>the</a:t>
              </a:r>
              <a:endParaRPr lang="sr-Latn-CS"/>
            </a:p>
          </p:txBody>
        </p:sp>
        <p:sp>
          <p:nvSpPr>
            <p:cNvPr id="6230" name="Rectangle 282"/>
            <p:cNvSpPr>
              <a:spLocks noChangeArrowheads="1"/>
            </p:cNvSpPr>
            <p:nvPr/>
          </p:nvSpPr>
          <p:spPr bwMode="auto">
            <a:xfrm>
              <a:off x="731" y="3345"/>
              <a:ext cx="60" cy="109"/>
            </a:xfrm>
            <a:prstGeom prst="rect">
              <a:avLst/>
            </a:prstGeom>
            <a:noFill/>
            <a:ln w="9525">
              <a:noFill/>
              <a:miter lim="800000"/>
              <a:headEnd/>
              <a:tailEnd/>
            </a:ln>
          </p:spPr>
          <p:txBody>
            <a:bodyPr wrap="none" lIns="0" tIns="0" rIns="0" bIns="0">
              <a:spAutoFit/>
            </a:bodyPr>
            <a:lstStyle/>
            <a:p>
              <a:r>
                <a:rPr lang="sr-Latn-CS" sz="1000" b="1" i="1">
                  <a:solidFill>
                    <a:srgbClr val="000000"/>
                  </a:solidFill>
                </a:rPr>
                <a:t> </a:t>
              </a:r>
              <a:endParaRPr lang="sr-Latn-CS"/>
            </a:p>
          </p:txBody>
        </p:sp>
        <p:sp>
          <p:nvSpPr>
            <p:cNvPr id="6231" name="Rectangle 283"/>
            <p:cNvSpPr>
              <a:spLocks noChangeArrowheads="1"/>
            </p:cNvSpPr>
            <p:nvPr/>
          </p:nvSpPr>
          <p:spPr bwMode="auto">
            <a:xfrm>
              <a:off x="754" y="3345"/>
              <a:ext cx="304" cy="109"/>
            </a:xfrm>
            <a:prstGeom prst="rect">
              <a:avLst/>
            </a:prstGeom>
            <a:noFill/>
            <a:ln w="9525">
              <a:noFill/>
              <a:miter lim="800000"/>
              <a:headEnd/>
              <a:tailEnd/>
            </a:ln>
          </p:spPr>
          <p:txBody>
            <a:bodyPr wrap="none" lIns="0" tIns="0" rIns="0" bIns="0">
              <a:spAutoFit/>
            </a:bodyPr>
            <a:lstStyle/>
            <a:p>
              <a:r>
                <a:rPr lang="sr-Latn-CS" sz="1000" b="1" i="1">
                  <a:solidFill>
                    <a:srgbClr val="000000"/>
                  </a:solidFill>
                </a:rPr>
                <a:t>project</a:t>
              </a:r>
              <a:endParaRPr lang="sr-Latn-CS"/>
            </a:p>
          </p:txBody>
        </p:sp>
        <p:sp>
          <p:nvSpPr>
            <p:cNvPr id="6232" name="Rectangle 284"/>
            <p:cNvSpPr>
              <a:spLocks noChangeArrowheads="1"/>
            </p:cNvSpPr>
            <p:nvPr/>
          </p:nvSpPr>
          <p:spPr bwMode="auto">
            <a:xfrm>
              <a:off x="1020" y="3349"/>
              <a:ext cx="41" cy="55"/>
            </a:xfrm>
            <a:prstGeom prst="rect">
              <a:avLst/>
            </a:prstGeom>
            <a:noFill/>
            <a:ln w="9525">
              <a:noFill/>
              <a:miter lim="800000"/>
              <a:headEnd/>
              <a:tailEnd/>
            </a:ln>
          </p:spPr>
          <p:txBody>
            <a:bodyPr wrap="none" lIns="0" tIns="0" rIns="0" bIns="0">
              <a:spAutoFit/>
            </a:bodyPr>
            <a:lstStyle/>
            <a:p>
              <a:r>
                <a:rPr lang="sr-Latn-CS" sz="500" b="1" i="1">
                  <a:solidFill>
                    <a:srgbClr val="000000"/>
                  </a:solidFill>
                </a:rPr>
                <a:t>1</a:t>
              </a:r>
              <a:endParaRPr lang="sr-Latn-CS"/>
            </a:p>
          </p:txBody>
        </p:sp>
        <p:sp>
          <p:nvSpPr>
            <p:cNvPr id="6233" name="Rectangle 285"/>
            <p:cNvSpPr>
              <a:spLocks noChangeArrowheads="1"/>
            </p:cNvSpPr>
            <p:nvPr/>
          </p:nvSpPr>
          <p:spPr bwMode="auto">
            <a:xfrm>
              <a:off x="1043" y="3345"/>
              <a:ext cx="60" cy="109"/>
            </a:xfrm>
            <a:prstGeom prst="rect">
              <a:avLst/>
            </a:prstGeom>
            <a:noFill/>
            <a:ln w="9525">
              <a:noFill/>
              <a:miter lim="800000"/>
              <a:headEnd/>
              <a:tailEnd/>
            </a:ln>
          </p:spPr>
          <p:txBody>
            <a:bodyPr wrap="none" lIns="0" tIns="0" rIns="0" bIns="0">
              <a:spAutoFit/>
            </a:bodyPr>
            <a:lstStyle/>
            <a:p>
              <a:r>
                <a:rPr lang="sr-Latn-CS" sz="1000" b="1" i="1">
                  <a:solidFill>
                    <a:srgbClr val="000000"/>
                  </a:solidFill>
                </a:rPr>
                <a:t> </a:t>
              </a:r>
              <a:endParaRPr lang="sr-Latn-CS"/>
            </a:p>
          </p:txBody>
        </p:sp>
        <p:sp>
          <p:nvSpPr>
            <p:cNvPr id="6234" name="Rectangle 286"/>
            <p:cNvSpPr>
              <a:spLocks noChangeArrowheads="1"/>
            </p:cNvSpPr>
            <p:nvPr/>
          </p:nvSpPr>
          <p:spPr bwMode="auto">
            <a:xfrm>
              <a:off x="139" y="3307"/>
              <a:ext cx="4" cy="4"/>
            </a:xfrm>
            <a:prstGeom prst="rect">
              <a:avLst/>
            </a:prstGeom>
            <a:solidFill>
              <a:srgbClr val="000000"/>
            </a:solidFill>
            <a:ln w="9525">
              <a:noFill/>
              <a:miter lim="800000"/>
              <a:headEnd/>
              <a:tailEnd/>
            </a:ln>
          </p:spPr>
          <p:txBody>
            <a:bodyPr/>
            <a:lstStyle/>
            <a:p>
              <a:endParaRPr lang="hr-HR"/>
            </a:p>
          </p:txBody>
        </p:sp>
        <p:sp>
          <p:nvSpPr>
            <p:cNvPr id="6235" name="Rectangle 287"/>
            <p:cNvSpPr>
              <a:spLocks noChangeArrowheads="1"/>
            </p:cNvSpPr>
            <p:nvPr/>
          </p:nvSpPr>
          <p:spPr bwMode="auto">
            <a:xfrm>
              <a:off x="139" y="3307"/>
              <a:ext cx="4" cy="4"/>
            </a:xfrm>
            <a:prstGeom prst="rect">
              <a:avLst/>
            </a:prstGeom>
            <a:solidFill>
              <a:srgbClr val="000000"/>
            </a:solidFill>
            <a:ln w="9525">
              <a:noFill/>
              <a:miter lim="800000"/>
              <a:headEnd/>
              <a:tailEnd/>
            </a:ln>
          </p:spPr>
          <p:txBody>
            <a:bodyPr/>
            <a:lstStyle/>
            <a:p>
              <a:endParaRPr lang="hr-HR"/>
            </a:p>
          </p:txBody>
        </p:sp>
        <p:sp>
          <p:nvSpPr>
            <p:cNvPr id="6236" name="Rectangle 288"/>
            <p:cNvSpPr>
              <a:spLocks noChangeArrowheads="1"/>
            </p:cNvSpPr>
            <p:nvPr/>
          </p:nvSpPr>
          <p:spPr bwMode="auto">
            <a:xfrm>
              <a:off x="143" y="3307"/>
              <a:ext cx="4" cy="4"/>
            </a:xfrm>
            <a:prstGeom prst="rect">
              <a:avLst/>
            </a:prstGeom>
            <a:solidFill>
              <a:srgbClr val="000000"/>
            </a:solidFill>
            <a:ln w="9525">
              <a:noFill/>
              <a:miter lim="800000"/>
              <a:headEnd/>
              <a:tailEnd/>
            </a:ln>
          </p:spPr>
          <p:txBody>
            <a:bodyPr/>
            <a:lstStyle/>
            <a:p>
              <a:endParaRPr lang="hr-HR"/>
            </a:p>
          </p:txBody>
        </p:sp>
        <p:sp>
          <p:nvSpPr>
            <p:cNvPr id="6237" name="Rectangle 289"/>
            <p:cNvSpPr>
              <a:spLocks noChangeArrowheads="1"/>
            </p:cNvSpPr>
            <p:nvPr/>
          </p:nvSpPr>
          <p:spPr bwMode="auto">
            <a:xfrm>
              <a:off x="147" y="3307"/>
              <a:ext cx="3621" cy="4"/>
            </a:xfrm>
            <a:prstGeom prst="rect">
              <a:avLst/>
            </a:prstGeom>
            <a:solidFill>
              <a:srgbClr val="000000"/>
            </a:solidFill>
            <a:ln w="9525">
              <a:noFill/>
              <a:miter lim="800000"/>
              <a:headEnd/>
              <a:tailEnd/>
            </a:ln>
          </p:spPr>
          <p:txBody>
            <a:bodyPr/>
            <a:lstStyle/>
            <a:p>
              <a:endParaRPr lang="hr-HR"/>
            </a:p>
          </p:txBody>
        </p:sp>
        <p:sp>
          <p:nvSpPr>
            <p:cNvPr id="6238" name="Rectangle 290"/>
            <p:cNvSpPr>
              <a:spLocks noChangeArrowheads="1"/>
            </p:cNvSpPr>
            <p:nvPr/>
          </p:nvSpPr>
          <p:spPr bwMode="auto">
            <a:xfrm>
              <a:off x="3768" y="3307"/>
              <a:ext cx="3" cy="4"/>
            </a:xfrm>
            <a:prstGeom prst="rect">
              <a:avLst/>
            </a:prstGeom>
            <a:solidFill>
              <a:srgbClr val="000000"/>
            </a:solidFill>
            <a:ln w="9525">
              <a:noFill/>
              <a:miter lim="800000"/>
              <a:headEnd/>
              <a:tailEnd/>
            </a:ln>
          </p:spPr>
          <p:txBody>
            <a:bodyPr/>
            <a:lstStyle/>
            <a:p>
              <a:endParaRPr lang="hr-HR"/>
            </a:p>
          </p:txBody>
        </p:sp>
        <p:sp>
          <p:nvSpPr>
            <p:cNvPr id="6239" name="Rectangle 291"/>
            <p:cNvSpPr>
              <a:spLocks noChangeArrowheads="1"/>
            </p:cNvSpPr>
            <p:nvPr/>
          </p:nvSpPr>
          <p:spPr bwMode="auto">
            <a:xfrm>
              <a:off x="139" y="3311"/>
              <a:ext cx="4" cy="148"/>
            </a:xfrm>
            <a:prstGeom prst="rect">
              <a:avLst/>
            </a:prstGeom>
            <a:solidFill>
              <a:srgbClr val="000000"/>
            </a:solidFill>
            <a:ln w="9525">
              <a:noFill/>
              <a:miter lim="800000"/>
              <a:headEnd/>
              <a:tailEnd/>
            </a:ln>
          </p:spPr>
          <p:txBody>
            <a:bodyPr/>
            <a:lstStyle/>
            <a:p>
              <a:endParaRPr lang="hr-HR"/>
            </a:p>
          </p:txBody>
        </p:sp>
        <p:sp>
          <p:nvSpPr>
            <p:cNvPr id="6240" name="Rectangle 292"/>
            <p:cNvSpPr>
              <a:spLocks noChangeArrowheads="1"/>
            </p:cNvSpPr>
            <p:nvPr/>
          </p:nvSpPr>
          <p:spPr bwMode="auto">
            <a:xfrm>
              <a:off x="3768" y="3311"/>
              <a:ext cx="3" cy="148"/>
            </a:xfrm>
            <a:prstGeom prst="rect">
              <a:avLst/>
            </a:prstGeom>
            <a:solidFill>
              <a:srgbClr val="000000"/>
            </a:solidFill>
            <a:ln w="9525">
              <a:noFill/>
              <a:miter lim="800000"/>
              <a:headEnd/>
              <a:tailEnd/>
            </a:ln>
          </p:spPr>
          <p:txBody>
            <a:bodyPr/>
            <a:lstStyle/>
            <a:p>
              <a:endParaRPr lang="hr-HR"/>
            </a:p>
          </p:txBody>
        </p:sp>
        <p:sp>
          <p:nvSpPr>
            <p:cNvPr id="6241" name="Rectangle 293"/>
            <p:cNvSpPr>
              <a:spLocks noChangeArrowheads="1"/>
            </p:cNvSpPr>
            <p:nvPr/>
          </p:nvSpPr>
          <p:spPr bwMode="auto">
            <a:xfrm>
              <a:off x="163" y="3486"/>
              <a:ext cx="1373" cy="89"/>
            </a:xfrm>
            <a:prstGeom prst="rect">
              <a:avLst/>
            </a:prstGeom>
            <a:noFill/>
            <a:ln w="9525">
              <a:noFill/>
              <a:miter lim="800000"/>
              <a:headEnd/>
              <a:tailEnd/>
            </a:ln>
          </p:spPr>
          <p:txBody>
            <a:bodyPr wrap="none" lIns="0" tIns="0" rIns="0" bIns="0">
              <a:spAutoFit/>
            </a:bodyPr>
            <a:lstStyle/>
            <a:p>
              <a:r>
                <a:rPr lang="sr-Latn-CS" sz="800" i="1">
                  <a:solidFill>
                    <a:srgbClr val="000000"/>
                  </a:solidFill>
                </a:rPr>
                <a:t>Please indicate the total duration of the project </a:t>
              </a:r>
              <a:endParaRPr lang="sr-Latn-CS"/>
            </a:p>
          </p:txBody>
        </p:sp>
        <p:sp>
          <p:nvSpPr>
            <p:cNvPr id="6242" name="Rectangle 294"/>
            <p:cNvSpPr>
              <a:spLocks noChangeArrowheads="1"/>
            </p:cNvSpPr>
            <p:nvPr/>
          </p:nvSpPr>
          <p:spPr bwMode="auto">
            <a:xfrm>
              <a:off x="1497" y="3486"/>
              <a:ext cx="2023" cy="89"/>
            </a:xfrm>
            <a:prstGeom prst="rect">
              <a:avLst/>
            </a:prstGeom>
            <a:noFill/>
            <a:ln w="9525">
              <a:noFill/>
              <a:miter lim="800000"/>
              <a:headEnd/>
              <a:tailEnd/>
            </a:ln>
          </p:spPr>
          <p:txBody>
            <a:bodyPr wrap="none" lIns="0" tIns="0" rIns="0" bIns="0">
              <a:spAutoFit/>
            </a:bodyPr>
            <a:lstStyle/>
            <a:p>
              <a:r>
                <a:rPr lang="sr-Latn-CS" sz="800" i="1">
                  <a:solidFill>
                    <a:srgbClr val="000000"/>
                  </a:solidFill>
                </a:rPr>
                <a:t>from preparation to evaluation and also the start and end dates of the </a:t>
              </a:r>
              <a:endParaRPr lang="sr-Latn-CS"/>
            </a:p>
          </p:txBody>
        </p:sp>
        <p:sp>
          <p:nvSpPr>
            <p:cNvPr id="6243" name="Rectangle 295"/>
            <p:cNvSpPr>
              <a:spLocks noChangeArrowheads="1"/>
            </p:cNvSpPr>
            <p:nvPr/>
          </p:nvSpPr>
          <p:spPr bwMode="auto">
            <a:xfrm>
              <a:off x="3476" y="3486"/>
              <a:ext cx="71" cy="89"/>
            </a:xfrm>
            <a:prstGeom prst="rect">
              <a:avLst/>
            </a:prstGeom>
            <a:noFill/>
            <a:ln w="9525">
              <a:noFill/>
              <a:miter lim="800000"/>
              <a:headEnd/>
              <a:tailEnd/>
            </a:ln>
          </p:spPr>
          <p:txBody>
            <a:bodyPr wrap="none" lIns="0" tIns="0" rIns="0" bIns="0">
              <a:spAutoFit/>
            </a:bodyPr>
            <a:lstStyle/>
            <a:p>
              <a:r>
                <a:rPr lang="sr-Latn-CS" sz="800" i="1">
                  <a:solidFill>
                    <a:srgbClr val="000000"/>
                  </a:solidFill>
                </a:rPr>
                <a:t>A</a:t>
              </a:r>
              <a:endParaRPr lang="sr-Latn-CS"/>
            </a:p>
          </p:txBody>
        </p:sp>
        <p:sp>
          <p:nvSpPr>
            <p:cNvPr id="6244" name="Rectangle 296"/>
            <p:cNvSpPr>
              <a:spLocks noChangeArrowheads="1"/>
            </p:cNvSpPr>
            <p:nvPr/>
          </p:nvSpPr>
          <p:spPr bwMode="auto">
            <a:xfrm>
              <a:off x="3518" y="3486"/>
              <a:ext cx="170" cy="89"/>
            </a:xfrm>
            <a:prstGeom prst="rect">
              <a:avLst/>
            </a:prstGeom>
            <a:noFill/>
            <a:ln w="9525">
              <a:noFill/>
              <a:miter lim="800000"/>
              <a:headEnd/>
              <a:tailEnd/>
            </a:ln>
          </p:spPr>
          <p:txBody>
            <a:bodyPr wrap="none" lIns="0" tIns="0" rIns="0" bIns="0">
              <a:spAutoFit/>
            </a:bodyPr>
            <a:lstStyle/>
            <a:p>
              <a:r>
                <a:rPr lang="sr-Latn-CS" sz="800" i="1">
                  <a:solidFill>
                    <a:srgbClr val="000000"/>
                  </a:solidFill>
                </a:rPr>
                <a:t>ctiviti</a:t>
              </a:r>
              <a:endParaRPr lang="sr-Latn-CS"/>
            </a:p>
          </p:txBody>
        </p:sp>
        <p:sp>
          <p:nvSpPr>
            <p:cNvPr id="6245" name="Rectangle 297"/>
            <p:cNvSpPr>
              <a:spLocks noChangeArrowheads="1"/>
            </p:cNvSpPr>
            <p:nvPr/>
          </p:nvSpPr>
          <p:spPr bwMode="auto">
            <a:xfrm>
              <a:off x="3660" y="3486"/>
              <a:ext cx="60" cy="89"/>
            </a:xfrm>
            <a:prstGeom prst="rect">
              <a:avLst/>
            </a:prstGeom>
            <a:noFill/>
            <a:ln w="9525">
              <a:noFill/>
              <a:miter lim="800000"/>
              <a:headEnd/>
              <a:tailEnd/>
            </a:ln>
          </p:spPr>
          <p:txBody>
            <a:bodyPr wrap="none" lIns="0" tIns="0" rIns="0" bIns="0">
              <a:spAutoFit/>
            </a:bodyPr>
            <a:lstStyle/>
            <a:p>
              <a:r>
                <a:rPr lang="sr-Latn-CS" sz="800" i="1">
                  <a:solidFill>
                    <a:srgbClr val="000000"/>
                  </a:solidFill>
                </a:rPr>
                <a:t>y</a:t>
              </a:r>
              <a:endParaRPr lang="sr-Latn-CS"/>
            </a:p>
          </p:txBody>
        </p:sp>
        <p:sp>
          <p:nvSpPr>
            <p:cNvPr id="6246" name="Rectangle 298"/>
            <p:cNvSpPr>
              <a:spLocks noChangeArrowheads="1"/>
            </p:cNvSpPr>
            <p:nvPr/>
          </p:nvSpPr>
          <p:spPr bwMode="auto">
            <a:xfrm>
              <a:off x="3693" y="3486"/>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a:t>
              </a:r>
              <a:endParaRPr lang="sr-Latn-CS"/>
            </a:p>
          </p:txBody>
        </p:sp>
        <p:sp>
          <p:nvSpPr>
            <p:cNvPr id="6247" name="Rectangle 299"/>
            <p:cNvSpPr>
              <a:spLocks noChangeArrowheads="1"/>
            </p:cNvSpPr>
            <p:nvPr/>
          </p:nvSpPr>
          <p:spPr bwMode="auto">
            <a:xfrm>
              <a:off x="3710" y="3486"/>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6248" name="Rectangle 300"/>
            <p:cNvSpPr>
              <a:spLocks noChangeArrowheads="1"/>
            </p:cNvSpPr>
            <p:nvPr/>
          </p:nvSpPr>
          <p:spPr bwMode="auto">
            <a:xfrm>
              <a:off x="139" y="3459"/>
              <a:ext cx="4" cy="4"/>
            </a:xfrm>
            <a:prstGeom prst="rect">
              <a:avLst/>
            </a:prstGeom>
            <a:solidFill>
              <a:srgbClr val="000000"/>
            </a:solidFill>
            <a:ln w="9525">
              <a:noFill/>
              <a:miter lim="800000"/>
              <a:headEnd/>
              <a:tailEnd/>
            </a:ln>
          </p:spPr>
          <p:txBody>
            <a:bodyPr/>
            <a:lstStyle/>
            <a:p>
              <a:endParaRPr lang="hr-HR"/>
            </a:p>
          </p:txBody>
        </p:sp>
        <p:sp>
          <p:nvSpPr>
            <p:cNvPr id="6249" name="Rectangle 301"/>
            <p:cNvSpPr>
              <a:spLocks noChangeArrowheads="1"/>
            </p:cNvSpPr>
            <p:nvPr/>
          </p:nvSpPr>
          <p:spPr bwMode="auto">
            <a:xfrm>
              <a:off x="143" y="3459"/>
              <a:ext cx="3625" cy="4"/>
            </a:xfrm>
            <a:prstGeom prst="rect">
              <a:avLst/>
            </a:prstGeom>
            <a:solidFill>
              <a:srgbClr val="000000"/>
            </a:solidFill>
            <a:ln w="9525">
              <a:noFill/>
              <a:miter lim="800000"/>
              <a:headEnd/>
              <a:tailEnd/>
            </a:ln>
          </p:spPr>
          <p:txBody>
            <a:bodyPr/>
            <a:lstStyle/>
            <a:p>
              <a:endParaRPr lang="hr-HR"/>
            </a:p>
          </p:txBody>
        </p:sp>
        <p:sp>
          <p:nvSpPr>
            <p:cNvPr id="6250" name="Rectangle 302"/>
            <p:cNvSpPr>
              <a:spLocks noChangeArrowheads="1"/>
            </p:cNvSpPr>
            <p:nvPr/>
          </p:nvSpPr>
          <p:spPr bwMode="auto">
            <a:xfrm>
              <a:off x="3768" y="3459"/>
              <a:ext cx="3" cy="4"/>
            </a:xfrm>
            <a:prstGeom prst="rect">
              <a:avLst/>
            </a:prstGeom>
            <a:solidFill>
              <a:srgbClr val="000000"/>
            </a:solidFill>
            <a:ln w="9525">
              <a:noFill/>
              <a:miter lim="800000"/>
              <a:headEnd/>
              <a:tailEnd/>
            </a:ln>
          </p:spPr>
          <p:txBody>
            <a:bodyPr/>
            <a:lstStyle/>
            <a:p>
              <a:endParaRPr lang="hr-HR"/>
            </a:p>
          </p:txBody>
        </p:sp>
        <p:sp>
          <p:nvSpPr>
            <p:cNvPr id="6251" name="Rectangle 303"/>
            <p:cNvSpPr>
              <a:spLocks noChangeArrowheads="1"/>
            </p:cNvSpPr>
            <p:nvPr/>
          </p:nvSpPr>
          <p:spPr bwMode="auto">
            <a:xfrm>
              <a:off x="139" y="3463"/>
              <a:ext cx="4" cy="138"/>
            </a:xfrm>
            <a:prstGeom prst="rect">
              <a:avLst/>
            </a:prstGeom>
            <a:solidFill>
              <a:srgbClr val="000000"/>
            </a:solidFill>
            <a:ln w="9525">
              <a:noFill/>
              <a:miter lim="800000"/>
              <a:headEnd/>
              <a:tailEnd/>
            </a:ln>
          </p:spPr>
          <p:txBody>
            <a:bodyPr/>
            <a:lstStyle/>
            <a:p>
              <a:endParaRPr lang="hr-HR"/>
            </a:p>
          </p:txBody>
        </p:sp>
        <p:sp>
          <p:nvSpPr>
            <p:cNvPr id="6252" name="Rectangle 304"/>
            <p:cNvSpPr>
              <a:spLocks noChangeArrowheads="1"/>
            </p:cNvSpPr>
            <p:nvPr/>
          </p:nvSpPr>
          <p:spPr bwMode="auto">
            <a:xfrm>
              <a:off x="3768" y="3463"/>
              <a:ext cx="3" cy="138"/>
            </a:xfrm>
            <a:prstGeom prst="rect">
              <a:avLst/>
            </a:prstGeom>
            <a:solidFill>
              <a:srgbClr val="000000"/>
            </a:solidFill>
            <a:ln w="9525">
              <a:noFill/>
              <a:miter lim="800000"/>
              <a:headEnd/>
              <a:tailEnd/>
            </a:ln>
          </p:spPr>
          <p:txBody>
            <a:bodyPr/>
            <a:lstStyle/>
            <a:p>
              <a:endParaRPr lang="hr-HR"/>
            </a:p>
          </p:txBody>
        </p:sp>
        <p:sp>
          <p:nvSpPr>
            <p:cNvPr id="6253" name="Rectangle 305"/>
            <p:cNvSpPr>
              <a:spLocks noChangeArrowheads="1"/>
            </p:cNvSpPr>
            <p:nvPr/>
          </p:nvSpPr>
          <p:spPr bwMode="auto">
            <a:xfrm>
              <a:off x="220" y="3635"/>
              <a:ext cx="779" cy="96"/>
            </a:xfrm>
            <a:prstGeom prst="rect">
              <a:avLst/>
            </a:prstGeom>
            <a:noFill/>
            <a:ln w="9525">
              <a:noFill/>
              <a:miter lim="800000"/>
              <a:headEnd/>
              <a:tailEnd/>
            </a:ln>
          </p:spPr>
          <p:txBody>
            <a:bodyPr wrap="none" lIns="0" tIns="0" rIns="0" bIns="0">
              <a:spAutoFit/>
            </a:bodyPr>
            <a:lstStyle/>
            <a:p>
              <a:r>
                <a:rPr lang="sr-Latn-CS" sz="900">
                  <a:solidFill>
                    <a:srgbClr val="000000"/>
                  </a:solidFill>
                </a:rPr>
                <a:t>Start date of the project</a:t>
              </a:r>
              <a:endParaRPr lang="sr-Latn-CS"/>
            </a:p>
          </p:txBody>
        </p:sp>
        <p:sp>
          <p:nvSpPr>
            <p:cNvPr id="6254" name="Rectangle 306"/>
            <p:cNvSpPr>
              <a:spLocks noChangeArrowheads="1"/>
            </p:cNvSpPr>
            <p:nvPr/>
          </p:nvSpPr>
          <p:spPr bwMode="auto">
            <a:xfrm>
              <a:off x="970" y="3632"/>
              <a:ext cx="39" cy="55"/>
            </a:xfrm>
            <a:prstGeom prst="rect">
              <a:avLst/>
            </a:prstGeom>
            <a:noFill/>
            <a:ln w="9525">
              <a:noFill/>
              <a:miter lim="800000"/>
              <a:headEnd/>
              <a:tailEnd/>
            </a:ln>
          </p:spPr>
          <p:txBody>
            <a:bodyPr wrap="none" lIns="0" tIns="0" rIns="0" bIns="0">
              <a:spAutoFit/>
            </a:bodyPr>
            <a:lstStyle/>
            <a:p>
              <a:r>
                <a:rPr lang="sr-Latn-CS" sz="500">
                  <a:solidFill>
                    <a:srgbClr val="000000"/>
                  </a:solidFill>
                </a:rPr>
                <a:t>2</a:t>
              </a:r>
              <a:endParaRPr lang="sr-Latn-CS"/>
            </a:p>
          </p:txBody>
        </p:sp>
        <p:sp>
          <p:nvSpPr>
            <p:cNvPr id="6255" name="Rectangle 307"/>
            <p:cNvSpPr>
              <a:spLocks noChangeArrowheads="1"/>
            </p:cNvSpPr>
            <p:nvPr/>
          </p:nvSpPr>
          <p:spPr bwMode="auto">
            <a:xfrm>
              <a:off x="992" y="3635"/>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a:t>
              </a:r>
              <a:endParaRPr lang="sr-Latn-CS"/>
            </a:p>
          </p:txBody>
        </p:sp>
        <p:sp>
          <p:nvSpPr>
            <p:cNvPr id="6256" name="Rectangle 308"/>
            <p:cNvSpPr>
              <a:spLocks noChangeArrowheads="1"/>
            </p:cNvSpPr>
            <p:nvPr/>
          </p:nvSpPr>
          <p:spPr bwMode="auto">
            <a:xfrm>
              <a:off x="1011" y="3635"/>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6257" name="Rectangle 309"/>
            <p:cNvSpPr>
              <a:spLocks noChangeArrowheads="1"/>
            </p:cNvSpPr>
            <p:nvPr/>
          </p:nvSpPr>
          <p:spPr bwMode="auto">
            <a:xfrm>
              <a:off x="220" y="3718"/>
              <a:ext cx="1032" cy="96"/>
            </a:xfrm>
            <a:prstGeom prst="rect">
              <a:avLst/>
            </a:prstGeom>
            <a:noFill/>
            <a:ln w="9525">
              <a:noFill/>
              <a:miter lim="800000"/>
              <a:headEnd/>
              <a:tailEnd/>
            </a:ln>
          </p:spPr>
          <p:txBody>
            <a:bodyPr wrap="none" lIns="0" tIns="0" rIns="0" bIns="0">
              <a:spAutoFit/>
            </a:bodyPr>
            <a:lstStyle/>
            <a:p>
              <a:r>
                <a:rPr lang="sr-Latn-CS" sz="900">
                  <a:solidFill>
                    <a:srgbClr val="000000"/>
                  </a:solidFill>
                </a:rPr>
                <a:t>(date when the first costs incur)</a:t>
              </a:r>
              <a:endParaRPr lang="sr-Latn-CS"/>
            </a:p>
          </p:txBody>
        </p:sp>
        <p:sp>
          <p:nvSpPr>
            <p:cNvPr id="6258" name="Rectangle 310"/>
            <p:cNvSpPr>
              <a:spLocks noChangeArrowheads="1"/>
            </p:cNvSpPr>
            <p:nvPr/>
          </p:nvSpPr>
          <p:spPr bwMode="auto">
            <a:xfrm>
              <a:off x="1220" y="3718"/>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6259" name="Rectangle 311"/>
            <p:cNvSpPr>
              <a:spLocks noChangeArrowheads="1"/>
            </p:cNvSpPr>
            <p:nvPr/>
          </p:nvSpPr>
          <p:spPr bwMode="auto">
            <a:xfrm>
              <a:off x="1354" y="3709"/>
              <a:ext cx="124"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6260" name="Rectangle 312"/>
            <p:cNvSpPr>
              <a:spLocks noChangeArrowheads="1"/>
            </p:cNvSpPr>
            <p:nvPr/>
          </p:nvSpPr>
          <p:spPr bwMode="auto">
            <a:xfrm>
              <a:off x="1443" y="3709"/>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a:t>
              </a:r>
              <a:endParaRPr lang="sr-Latn-CS"/>
            </a:p>
          </p:txBody>
        </p:sp>
        <p:sp>
          <p:nvSpPr>
            <p:cNvPr id="6261" name="Rectangle 313"/>
            <p:cNvSpPr>
              <a:spLocks noChangeArrowheads="1"/>
            </p:cNvSpPr>
            <p:nvPr/>
          </p:nvSpPr>
          <p:spPr bwMode="auto">
            <a:xfrm>
              <a:off x="1465" y="3709"/>
              <a:ext cx="16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6262" name="Rectangle 314"/>
            <p:cNvSpPr>
              <a:spLocks noChangeArrowheads="1"/>
            </p:cNvSpPr>
            <p:nvPr/>
          </p:nvSpPr>
          <p:spPr bwMode="auto">
            <a:xfrm>
              <a:off x="1598" y="3709"/>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a:t>
              </a:r>
              <a:endParaRPr lang="sr-Latn-CS"/>
            </a:p>
          </p:txBody>
        </p:sp>
        <p:sp>
          <p:nvSpPr>
            <p:cNvPr id="6263" name="Rectangle 315"/>
            <p:cNvSpPr>
              <a:spLocks noChangeArrowheads="1"/>
            </p:cNvSpPr>
            <p:nvPr/>
          </p:nvSpPr>
          <p:spPr bwMode="auto">
            <a:xfrm>
              <a:off x="1620" y="3709"/>
              <a:ext cx="124"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6264" name="Rectangle 316"/>
            <p:cNvSpPr>
              <a:spLocks noChangeArrowheads="1"/>
            </p:cNvSpPr>
            <p:nvPr/>
          </p:nvSpPr>
          <p:spPr bwMode="auto">
            <a:xfrm>
              <a:off x="1710" y="3709"/>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6265" name="Rectangle 317"/>
            <p:cNvSpPr>
              <a:spLocks noChangeArrowheads="1"/>
            </p:cNvSpPr>
            <p:nvPr/>
          </p:nvSpPr>
          <p:spPr bwMode="auto">
            <a:xfrm>
              <a:off x="2035" y="3635"/>
              <a:ext cx="755" cy="96"/>
            </a:xfrm>
            <a:prstGeom prst="rect">
              <a:avLst/>
            </a:prstGeom>
            <a:noFill/>
            <a:ln w="9525">
              <a:noFill/>
              <a:miter lim="800000"/>
              <a:headEnd/>
              <a:tailEnd/>
            </a:ln>
          </p:spPr>
          <p:txBody>
            <a:bodyPr wrap="none" lIns="0" tIns="0" rIns="0" bIns="0">
              <a:spAutoFit/>
            </a:bodyPr>
            <a:lstStyle/>
            <a:p>
              <a:r>
                <a:rPr lang="sr-Latn-CS" sz="900">
                  <a:solidFill>
                    <a:srgbClr val="000000"/>
                  </a:solidFill>
                </a:rPr>
                <a:t>End date of the project</a:t>
              </a:r>
              <a:endParaRPr lang="sr-Latn-CS"/>
            </a:p>
          </p:txBody>
        </p:sp>
        <p:sp>
          <p:nvSpPr>
            <p:cNvPr id="6266" name="Rectangle 318"/>
            <p:cNvSpPr>
              <a:spLocks noChangeArrowheads="1"/>
            </p:cNvSpPr>
            <p:nvPr/>
          </p:nvSpPr>
          <p:spPr bwMode="auto">
            <a:xfrm>
              <a:off x="2761" y="3635"/>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a:t>
              </a:r>
              <a:endParaRPr lang="sr-Latn-CS"/>
            </a:p>
          </p:txBody>
        </p:sp>
        <p:sp>
          <p:nvSpPr>
            <p:cNvPr id="6267" name="Rectangle 319"/>
            <p:cNvSpPr>
              <a:spLocks noChangeArrowheads="1"/>
            </p:cNvSpPr>
            <p:nvPr/>
          </p:nvSpPr>
          <p:spPr bwMode="auto">
            <a:xfrm>
              <a:off x="2780" y="3635"/>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6268" name="Rectangle 320"/>
            <p:cNvSpPr>
              <a:spLocks noChangeArrowheads="1"/>
            </p:cNvSpPr>
            <p:nvPr/>
          </p:nvSpPr>
          <p:spPr bwMode="auto">
            <a:xfrm>
              <a:off x="2035" y="3718"/>
              <a:ext cx="1027" cy="96"/>
            </a:xfrm>
            <a:prstGeom prst="rect">
              <a:avLst/>
            </a:prstGeom>
            <a:noFill/>
            <a:ln w="9525">
              <a:noFill/>
              <a:miter lim="800000"/>
              <a:headEnd/>
              <a:tailEnd/>
            </a:ln>
          </p:spPr>
          <p:txBody>
            <a:bodyPr wrap="none" lIns="0" tIns="0" rIns="0" bIns="0">
              <a:spAutoFit/>
            </a:bodyPr>
            <a:lstStyle/>
            <a:p>
              <a:r>
                <a:rPr lang="sr-Latn-CS" sz="900">
                  <a:solidFill>
                    <a:srgbClr val="000000"/>
                  </a:solidFill>
                </a:rPr>
                <a:t>(date when the last costs incur)</a:t>
              </a:r>
              <a:endParaRPr lang="sr-Latn-CS"/>
            </a:p>
          </p:txBody>
        </p:sp>
        <p:sp>
          <p:nvSpPr>
            <p:cNvPr id="6269" name="Rectangle 321"/>
            <p:cNvSpPr>
              <a:spLocks noChangeArrowheads="1"/>
            </p:cNvSpPr>
            <p:nvPr/>
          </p:nvSpPr>
          <p:spPr bwMode="auto">
            <a:xfrm>
              <a:off x="3031" y="3718"/>
              <a:ext cx="52" cy="96"/>
            </a:xfrm>
            <a:prstGeom prst="rect">
              <a:avLst/>
            </a:prstGeom>
            <a:noFill/>
            <a:ln w="9525">
              <a:noFill/>
              <a:miter lim="800000"/>
              <a:headEnd/>
              <a:tailEnd/>
            </a:ln>
          </p:spPr>
          <p:txBody>
            <a:bodyPr wrap="none" lIns="0" tIns="0" rIns="0" bIns="0">
              <a:spAutoFit/>
            </a:bodyPr>
            <a:lstStyle/>
            <a:p>
              <a:r>
                <a:rPr lang="sr-Latn-CS" sz="900">
                  <a:solidFill>
                    <a:srgbClr val="000080"/>
                  </a:solidFill>
                </a:rPr>
                <a:t> </a:t>
              </a:r>
              <a:endParaRPr lang="sr-Latn-CS"/>
            </a:p>
          </p:txBody>
        </p:sp>
        <p:sp>
          <p:nvSpPr>
            <p:cNvPr id="6270" name="Rectangle 322"/>
            <p:cNvSpPr>
              <a:spLocks noChangeArrowheads="1"/>
            </p:cNvSpPr>
            <p:nvPr/>
          </p:nvSpPr>
          <p:spPr bwMode="auto">
            <a:xfrm>
              <a:off x="3169" y="3709"/>
              <a:ext cx="124"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6271" name="Rectangle 323"/>
            <p:cNvSpPr>
              <a:spLocks noChangeArrowheads="1"/>
            </p:cNvSpPr>
            <p:nvPr/>
          </p:nvSpPr>
          <p:spPr bwMode="auto">
            <a:xfrm>
              <a:off x="3257" y="3709"/>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a:t>
              </a:r>
              <a:endParaRPr lang="sr-Latn-CS"/>
            </a:p>
          </p:txBody>
        </p:sp>
        <p:sp>
          <p:nvSpPr>
            <p:cNvPr id="6272" name="Rectangle 324"/>
            <p:cNvSpPr>
              <a:spLocks noChangeArrowheads="1"/>
            </p:cNvSpPr>
            <p:nvPr/>
          </p:nvSpPr>
          <p:spPr bwMode="auto">
            <a:xfrm>
              <a:off x="3279" y="3709"/>
              <a:ext cx="16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6273" name="Rectangle 325"/>
            <p:cNvSpPr>
              <a:spLocks noChangeArrowheads="1"/>
            </p:cNvSpPr>
            <p:nvPr/>
          </p:nvSpPr>
          <p:spPr bwMode="auto">
            <a:xfrm>
              <a:off x="3412" y="3709"/>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a:t>
              </a:r>
              <a:endParaRPr lang="sr-Latn-CS"/>
            </a:p>
          </p:txBody>
        </p:sp>
        <p:sp>
          <p:nvSpPr>
            <p:cNvPr id="6274" name="Rectangle 326"/>
            <p:cNvSpPr>
              <a:spLocks noChangeArrowheads="1"/>
            </p:cNvSpPr>
            <p:nvPr/>
          </p:nvSpPr>
          <p:spPr bwMode="auto">
            <a:xfrm>
              <a:off x="3435" y="3709"/>
              <a:ext cx="124"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6275" name="Rectangle 327"/>
            <p:cNvSpPr>
              <a:spLocks noChangeArrowheads="1"/>
            </p:cNvSpPr>
            <p:nvPr/>
          </p:nvSpPr>
          <p:spPr bwMode="auto">
            <a:xfrm>
              <a:off x="3524" y="3709"/>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6276" name="Rectangle 328"/>
            <p:cNvSpPr>
              <a:spLocks noChangeArrowheads="1"/>
            </p:cNvSpPr>
            <p:nvPr/>
          </p:nvSpPr>
          <p:spPr bwMode="auto">
            <a:xfrm>
              <a:off x="139" y="3601"/>
              <a:ext cx="4" cy="221"/>
            </a:xfrm>
            <a:prstGeom prst="rect">
              <a:avLst/>
            </a:prstGeom>
            <a:solidFill>
              <a:srgbClr val="000000"/>
            </a:solidFill>
            <a:ln w="9525">
              <a:noFill/>
              <a:miter lim="800000"/>
              <a:headEnd/>
              <a:tailEnd/>
            </a:ln>
          </p:spPr>
          <p:txBody>
            <a:bodyPr/>
            <a:lstStyle/>
            <a:p>
              <a:endParaRPr lang="hr-HR"/>
            </a:p>
          </p:txBody>
        </p:sp>
        <p:sp>
          <p:nvSpPr>
            <p:cNvPr id="6277" name="Rectangle 329"/>
            <p:cNvSpPr>
              <a:spLocks noChangeArrowheads="1"/>
            </p:cNvSpPr>
            <p:nvPr/>
          </p:nvSpPr>
          <p:spPr bwMode="auto">
            <a:xfrm>
              <a:off x="3768" y="3601"/>
              <a:ext cx="3" cy="221"/>
            </a:xfrm>
            <a:prstGeom prst="rect">
              <a:avLst/>
            </a:prstGeom>
            <a:solidFill>
              <a:srgbClr val="000000"/>
            </a:solidFill>
            <a:ln w="9525">
              <a:noFill/>
              <a:miter lim="800000"/>
              <a:headEnd/>
              <a:tailEnd/>
            </a:ln>
          </p:spPr>
          <p:txBody>
            <a:bodyPr/>
            <a:lstStyle/>
            <a:p>
              <a:endParaRPr lang="hr-HR"/>
            </a:p>
          </p:txBody>
        </p:sp>
        <p:sp>
          <p:nvSpPr>
            <p:cNvPr id="6278" name="Rectangle 330"/>
            <p:cNvSpPr>
              <a:spLocks noChangeArrowheads="1"/>
            </p:cNvSpPr>
            <p:nvPr/>
          </p:nvSpPr>
          <p:spPr bwMode="auto">
            <a:xfrm>
              <a:off x="220" y="3860"/>
              <a:ext cx="177" cy="96"/>
            </a:xfrm>
            <a:prstGeom prst="rect">
              <a:avLst/>
            </a:prstGeom>
            <a:noFill/>
            <a:ln w="9525">
              <a:noFill/>
              <a:miter lim="800000"/>
              <a:headEnd/>
              <a:tailEnd/>
            </a:ln>
          </p:spPr>
          <p:txBody>
            <a:bodyPr wrap="none" lIns="0" tIns="0" rIns="0" bIns="0">
              <a:spAutoFit/>
            </a:bodyPr>
            <a:lstStyle/>
            <a:p>
              <a:r>
                <a:rPr lang="sr-Latn-CS" sz="900">
                  <a:solidFill>
                    <a:srgbClr val="000000"/>
                  </a:solidFill>
                </a:rPr>
                <a:t>The </a:t>
              </a:r>
              <a:endParaRPr lang="sr-Latn-CS"/>
            </a:p>
          </p:txBody>
        </p:sp>
        <p:sp>
          <p:nvSpPr>
            <p:cNvPr id="6279" name="Rectangle 331"/>
            <p:cNvSpPr>
              <a:spLocks noChangeArrowheads="1"/>
            </p:cNvSpPr>
            <p:nvPr/>
          </p:nvSpPr>
          <p:spPr bwMode="auto">
            <a:xfrm>
              <a:off x="364" y="3860"/>
              <a:ext cx="80" cy="96"/>
            </a:xfrm>
            <a:prstGeom prst="rect">
              <a:avLst/>
            </a:prstGeom>
            <a:noFill/>
            <a:ln w="9525">
              <a:noFill/>
              <a:miter lim="800000"/>
              <a:headEnd/>
              <a:tailEnd/>
            </a:ln>
          </p:spPr>
          <p:txBody>
            <a:bodyPr wrap="none" lIns="0" tIns="0" rIns="0" bIns="0">
              <a:spAutoFit/>
            </a:bodyPr>
            <a:lstStyle/>
            <a:p>
              <a:r>
                <a:rPr lang="sr-Latn-CS" sz="900">
                  <a:solidFill>
                    <a:srgbClr val="000000"/>
                  </a:solidFill>
                </a:rPr>
                <a:t>A</a:t>
              </a:r>
              <a:endParaRPr lang="sr-Latn-CS"/>
            </a:p>
          </p:txBody>
        </p:sp>
        <p:sp>
          <p:nvSpPr>
            <p:cNvPr id="6280" name="Rectangle 332"/>
            <p:cNvSpPr>
              <a:spLocks noChangeArrowheads="1"/>
            </p:cNvSpPr>
            <p:nvPr/>
          </p:nvSpPr>
          <p:spPr bwMode="auto">
            <a:xfrm>
              <a:off x="412" y="3860"/>
              <a:ext cx="177" cy="96"/>
            </a:xfrm>
            <a:prstGeom prst="rect">
              <a:avLst/>
            </a:prstGeom>
            <a:noFill/>
            <a:ln w="9525">
              <a:noFill/>
              <a:miter lim="800000"/>
              <a:headEnd/>
              <a:tailEnd/>
            </a:ln>
          </p:spPr>
          <p:txBody>
            <a:bodyPr wrap="none" lIns="0" tIns="0" rIns="0" bIns="0">
              <a:spAutoFit/>
            </a:bodyPr>
            <a:lstStyle/>
            <a:p>
              <a:r>
                <a:rPr lang="sr-Latn-CS" sz="900">
                  <a:solidFill>
                    <a:srgbClr val="000000"/>
                  </a:solidFill>
                </a:rPr>
                <a:t>ctivit</a:t>
              </a:r>
              <a:endParaRPr lang="sr-Latn-CS"/>
            </a:p>
          </p:txBody>
        </p:sp>
        <p:sp>
          <p:nvSpPr>
            <p:cNvPr id="6281" name="Rectangle 333"/>
            <p:cNvSpPr>
              <a:spLocks noChangeArrowheads="1"/>
            </p:cNvSpPr>
            <p:nvPr/>
          </p:nvSpPr>
          <p:spPr bwMode="auto">
            <a:xfrm>
              <a:off x="557" y="3860"/>
              <a:ext cx="66" cy="96"/>
            </a:xfrm>
            <a:prstGeom prst="rect">
              <a:avLst/>
            </a:prstGeom>
            <a:noFill/>
            <a:ln w="9525">
              <a:noFill/>
              <a:miter lim="800000"/>
              <a:headEnd/>
              <a:tailEnd/>
            </a:ln>
          </p:spPr>
          <p:txBody>
            <a:bodyPr wrap="none" lIns="0" tIns="0" rIns="0" bIns="0">
              <a:spAutoFit/>
            </a:bodyPr>
            <a:lstStyle/>
            <a:p>
              <a:r>
                <a:rPr lang="sr-Latn-CS" sz="900">
                  <a:solidFill>
                    <a:srgbClr val="000000"/>
                  </a:solidFill>
                </a:rPr>
                <a:t>y</a:t>
              </a:r>
              <a:endParaRPr lang="sr-Latn-CS"/>
            </a:p>
          </p:txBody>
        </p:sp>
        <p:sp>
          <p:nvSpPr>
            <p:cNvPr id="6282" name="Rectangle 334"/>
            <p:cNvSpPr>
              <a:spLocks noChangeArrowheads="1"/>
            </p:cNvSpPr>
            <p:nvPr/>
          </p:nvSpPr>
          <p:spPr bwMode="auto">
            <a:xfrm>
              <a:off x="592" y="3860"/>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6283" name="Rectangle 335"/>
            <p:cNvSpPr>
              <a:spLocks noChangeArrowheads="1"/>
            </p:cNvSpPr>
            <p:nvPr/>
          </p:nvSpPr>
          <p:spPr bwMode="auto">
            <a:xfrm>
              <a:off x="612" y="3860"/>
              <a:ext cx="172" cy="96"/>
            </a:xfrm>
            <a:prstGeom prst="rect">
              <a:avLst/>
            </a:prstGeom>
            <a:noFill/>
            <a:ln w="9525">
              <a:noFill/>
              <a:miter lim="800000"/>
              <a:headEnd/>
              <a:tailEnd/>
            </a:ln>
          </p:spPr>
          <p:txBody>
            <a:bodyPr wrap="none" lIns="0" tIns="0" rIns="0" bIns="0">
              <a:spAutoFit/>
            </a:bodyPr>
            <a:lstStyle/>
            <a:p>
              <a:r>
                <a:rPr lang="sr-Latn-CS" sz="900">
                  <a:solidFill>
                    <a:srgbClr val="000000"/>
                  </a:solidFill>
                </a:rPr>
                <a:t>start</a:t>
              </a:r>
              <a:endParaRPr lang="sr-Latn-CS"/>
            </a:p>
          </p:txBody>
        </p:sp>
        <p:sp>
          <p:nvSpPr>
            <p:cNvPr id="6284" name="Rectangle 336"/>
            <p:cNvSpPr>
              <a:spLocks noChangeArrowheads="1"/>
            </p:cNvSpPr>
            <p:nvPr/>
          </p:nvSpPr>
          <p:spPr bwMode="auto">
            <a:xfrm>
              <a:off x="753" y="3860"/>
              <a:ext cx="68" cy="96"/>
            </a:xfrm>
            <a:prstGeom prst="rect">
              <a:avLst/>
            </a:prstGeom>
            <a:noFill/>
            <a:ln w="9525">
              <a:noFill/>
              <a:miter lim="800000"/>
              <a:headEnd/>
              <a:tailEnd/>
            </a:ln>
          </p:spPr>
          <p:txBody>
            <a:bodyPr wrap="none" lIns="0" tIns="0" rIns="0" bIns="0">
              <a:spAutoFit/>
            </a:bodyPr>
            <a:lstStyle/>
            <a:p>
              <a:r>
                <a:rPr lang="sr-Latn-CS" sz="900">
                  <a:solidFill>
                    <a:srgbClr val="000000"/>
                  </a:solidFill>
                </a:rPr>
                <a:t>s</a:t>
              </a:r>
              <a:endParaRPr lang="sr-Latn-CS"/>
            </a:p>
          </p:txBody>
        </p:sp>
        <p:sp>
          <p:nvSpPr>
            <p:cNvPr id="6285" name="Rectangle 337"/>
            <p:cNvSpPr>
              <a:spLocks noChangeArrowheads="1"/>
            </p:cNvSpPr>
            <p:nvPr/>
          </p:nvSpPr>
          <p:spPr bwMode="auto">
            <a:xfrm>
              <a:off x="789" y="3860"/>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a:t>
              </a:r>
              <a:endParaRPr lang="sr-Latn-CS"/>
            </a:p>
          </p:txBody>
        </p:sp>
        <p:sp>
          <p:nvSpPr>
            <p:cNvPr id="6286" name="Rectangle 338"/>
            <p:cNvSpPr>
              <a:spLocks noChangeArrowheads="1"/>
            </p:cNvSpPr>
            <p:nvPr/>
          </p:nvSpPr>
          <p:spPr bwMode="auto">
            <a:xfrm>
              <a:off x="808" y="3860"/>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6287" name="Rectangle 339"/>
            <p:cNvSpPr>
              <a:spLocks noChangeArrowheads="1"/>
            </p:cNvSpPr>
            <p:nvPr/>
          </p:nvSpPr>
          <p:spPr bwMode="auto">
            <a:xfrm>
              <a:off x="1354" y="3852"/>
              <a:ext cx="124"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6288" name="Rectangle 340"/>
            <p:cNvSpPr>
              <a:spLocks noChangeArrowheads="1"/>
            </p:cNvSpPr>
            <p:nvPr/>
          </p:nvSpPr>
          <p:spPr bwMode="auto">
            <a:xfrm>
              <a:off x="1443" y="3852"/>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a:t>
              </a:r>
              <a:endParaRPr lang="sr-Latn-CS"/>
            </a:p>
          </p:txBody>
        </p:sp>
        <p:sp>
          <p:nvSpPr>
            <p:cNvPr id="6289" name="Rectangle 341"/>
            <p:cNvSpPr>
              <a:spLocks noChangeArrowheads="1"/>
            </p:cNvSpPr>
            <p:nvPr/>
          </p:nvSpPr>
          <p:spPr bwMode="auto">
            <a:xfrm>
              <a:off x="1465" y="3852"/>
              <a:ext cx="16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6290" name="Rectangle 342"/>
            <p:cNvSpPr>
              <a:spLocks noChangeArrowheads="1"/>
            </p:cNvSpPr>
            <p:nvPr/>
          </p:nvSpPr>
          <p:spPr bwMode="auto">
            <a:xfrm>
              <a:off x="1598" y="3852"/>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a:t>
              </a:r>
              <a:endParaRPr lang="sr-Latn-CS"/>
            </a:p>
          </p:txBody>
        </p:sp>
        <p:sp>
          <p:nvSpPr>
            <p:cNvPr id="6291" name="Rectangle 343"/>
            <p:cNvSpPr>
              <a:spLocks noChangeArrowheads="1"/>
            </p:cNvSpPr>
            <p:nvPr/>
          </p:nvSpPr>
          <p:spPr bwMode="auto">
            <a:xfrm>
              <a:off x="1620" y="3852"/>
              <a:ext cx="124"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6292" name="Rectangle 344"/>
            <p:cNvSpPr>
              <a:spLocks noChangeArrowheads="1"/>
            </p:cNvSpPr>
            <p:nvPr/>
          </p:nvSpPr>
          <p:spPr bwMode="auto">
            <a:xfrm>
              <a:off x="1710" y="3852"/>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6293" name="Rectangle 345"/>
            <p:cNvSpPr>
              <a:spLocks noChangeArrowheads="1"/>
            </p:cNvSpPr>
            <p:nvPr/>
          </p:nvSpPr>
          <p:spPr bwMode="auto">
            <a:xfrm>
              <a:off x="2035" y="3860"/>
              <a:ext cx="177" cy="96"/>
            </a:xfrm>
            <a:prstGeom prst="rect">
              <a:avLst/>
            </a:prstGeom>
            <a:noFill/>
            <a:ln w="9525">
              <a:noFill/>
              <a:miter lim="800000"/>
              <a:headEnd/>
              <a:tailEnd/>
            </a:ln>
          </p:spPr>
          <p:txBody>
            <a:bodyPr wrap="none" lIns="0" tIns="0" rIns="0" bIns="0">
              <a:spAutoFit/>
            </a:bodyPr>
            <a:lstStyle/>
            <a:p>
              <a:r>
                <a:rPr lang="sr-Latn-CS" sz="900">
                  <a:solidFill>
                    <a:srgbClr val="000000"/>
                  </a:solidFill>
                </a:rPr>
                <a:t>The </a:t>
              </a:r>
              <a:endParaRPr lang="sr-Latn-CS"/>
            </a:p>
          </p:txBody>
        </p:sp>
        <p:sp>
          <p:nvSpPr>
            <p:cNvPr id="6294" name="Rectangle 346"/>
            <p:cNvSpPr>
              <a:spLocks noChangeArrowheads="1"/>
            </p:cNvSpPr>
            <p:nvPr/>
          </p:nvSpPr>
          <p:spPr bwMode="auto">
            <a:xfrm>
              <a:off x="2179" y="3860"/>
              <a:ext cx="80" cy="96"/>
            </a:xfrm>
            <a:prstGeom prst="rect">
              <a:avLst/>
            </a:prstGeom>
            <a:noFill/>
            <a:ln w="9525">
              <a:noFill/>
              <a:miter lim="800000"/>
              <a:headEnd/>
              <a:tailEnd/>
            </a:ln>
          </p:spPr>
          <p:txBody>
            <a:bodyPr wrap="none" lIns="0" tIns="0" rIns="0" bIns="0">
              <a:spAutoFit/>
            </a:bodyPr>
            <a:lstStyle/>
            <a:p>
              <a:r>
                <a:rPr lang="sr-Latn-CS" sz="900">
                  <a:solidFill>
                    <a:srgbClr val="000000"/>
                  </a:solidFill>
                </a:rPr>
                <a:t>A</a:t>
              </a:r>
              <a:endParaRPr lang="sr-Latn-CS"/>
            </a:p>
          </p:txBody>
        </p:sp>
        <p:sp>
          <p:nvSpPr>
            <p:cNvPr id="6295" name="Rectangle 347"/>
            <p:cNvSpPr>
              <a:spLocks noChangeArrowheads="1"/>
            </p:cNvSpPr>
            <p:nvPr/>
          </p:nvSpPr>
          <p:spPr bwMode="auto">
            <a:xfrm>
              <a:off x="2227" y="3860"/>
              <a:ext cx="177" cy="96"/>
            </a:xfrm>
            <a:prstGeom prst="rect">
              <a:avLst/>
            </a:prstGeom>
            <a:noFill/>
            <a:ln w="9525">
              <a:noFill/>
              <a:miter lim="800000"/>
              <a:headEnd/>
              <a:tailEnd/>
            </a:ln>
          </p:spPr>
          <p:txBody>
            <a:bodyPr wrap="none" lIns="0" tIns="0" rIns="0" bIns="0">
              <a:spAutoFit/>
            </a:bodyPr>
            <a:lstStyle/>
            <a:p>
              <a:r>
                <a:rPr lang="sr-Latn-CS" sz="900">
                  <a:solidFill>
                    <a:srgbClr val="000000"/>
                  </a:solidFill>
                </a:rPr>
                <a:t>ctivit</a:t>
              </a:r>
              <a:endParaRPr lang="sr-Latn-CS"/>
            </a:p>
          </p:txBody>
        </p:sp>
        <p:sp>
          <p:nvSpPr>
            <p:cNvPr id="6296" name="Rectangle 348"/>
            <p:cNvSpPr>
              <a:spLocks noChangeArrowheads="1"/>
            </p:cNvSpPr>
            <p:nvPr/>
          </p:nvSpPr>
          <p:spPr bwMode="auto">
            <a:xfrm>
              <a:off x="2372" y="3860"/>
              <a:ext cx="66" cy="96"/>
            </a:xfrm>
            <a:prstGeom prst="rect">
              <a:avLst/>
            </a:prstGeom>
            <a:noFill/>
            <a:ln w="9525">
              <a:noFill/>
              <a:miter lim="800000"/>
              <a:headEnd/>
              <a:tailEnd/>
            </a:ln>
          </p:spPr>
          <p:txBody>
            <a:bodyPr wrap="none" lIns="0" tIns="0" rIns="0" bIns="0">
              <a:spAutoFit/>
            </a:bodyPr>
            <a:lstStyle/>
            <a:p>
              <a:r>
                <a:rPr lang="sr-Latn-CS" sz="900">
                  <a:solidFill>
                    <a:srgbClr val="000000"/>
                  </a:solidFill>
                </a:rPr>
                <a:t>y</a:t>
              </a:r>
              <a:endParaRPr lang="sr-Latn-CS"/>
            </a:p>
          </p:txBody>
        </p:sp>
        <p:sp>
          <p:nvSpPr>
            <p:cNvPr id="6297" name="Rectangle 349"/>
            <p:cNvSpPr>
              <a:spLocks noChangeArrowheads="1"/>
            </p:cNvSpPr>
            <p:nvPr/>
          </p:nvSpPr>
          <p:spPr bwMode="auto">
            <a:xfrm>
              <a:off x="2407" y="3860"/>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6298" name="Rectangle 350"/>
            <p:cNvSpPr>
              <a:spLocks noChangeArrowheads="1"/>
            </p:cNvSpPr>
            <p:nvPr/>
          </p:nvSpPr>
          <p:spPr bwMode="auto">
            <a:xfrm>
              <a:off x="2428" y="3860"/>
              <a:ext cx="152" cy="96"/>
            </a:xfrm>
            <a:prstGeom prst="rect">
              <a:avLst/>
            </a:prstGeom>
            <a:noFill/>
            <a:ln w="9525">
              <a:noFill/>
              <a:miter lim="800000"/>
              <a:headEnd/>
              <a:tailEnd/>
            </a:ln>
          </p:spPr>
          <p:txBody>
            <a:bodyPr wrap="none" lIns="0" tIns="0" rIns="0" bIns="0">
              <a:spAutoFit/>
            </a:bodyPr>
            <a:lstStyle/>
            <a:p>
              <a:r>
                <a:rPr lang="sr-Latn-CS" sz="900">
                  <a:solidFill>
                    <a:srgbClr val="000000"/>
                  </a:solidFill>
                </a:rPr>
                <a:t>end</a:t>
              </a:r>
              <a:endParaRPr lang="sr-Latn-CS"/>
            </a:p>
          </p:txBody>
        </p:sp>
        <p:sp>
          <p:nvSpPr>
            <p:cNvPr id="6299" name="Rectangle 351"/>
            <p:cNvSpPr>
              <a:spLocks noChangeArrowheads="1"/>
            </p:cNvSpPr>
            <p:nvPr/>
          </p:nvSpPr>
          <p:spPr bwMode="auto">
            <a:xfrm>
              <a:off x="2548" y="3860"/>
              <a:ext cx="68" cy="96"/>
            </a:xfrm>
            <a:prstGeom prst="rect">
              <a:avLst/>
            </a:prstGeom>
            <a:noFill/>
            <a:ln w="9525">
              <a:noFill/>
              <a:miter lim="800000"/>
              <a:headEnd/>
              <a:tailEnd/>
            </a:ln>
          </p:spPr>
          <p:txBody>
            <a:bodyPr wrap="none" lIns="0" tIns="0" rIns="0" bIns="0">
              <a:spAutoFit/>
            </a:bodyPr>
            <a:lstStyle/>
            <a:p>
              <a:r>
                <a:rPr lang="sr-Latn-CS" sz="900">
                  <a:solidFill>
                    <a:srgbClr val="000000"/>
                  </a:solidFill>
                </a:rPr>
                <a:t>s</a:t>
              </a:r>
              <a:endParaRPr lang="sr-Latn-CS"/>
            </a:p>
          </p:txBody>
        </p:sp>
        <p:sp>
          <p:nvSpPr>
            <p:cNvPr id="6300" name="Rectangle 352"/>
            <p:cNvSpPr>
              <a:spLocks noChangeArrowheads="1"/>
            </p:cNvSpPr>
            <p:nvPr/>
          </p:nvSpPr>
          <p:spPr bwMode="auto">
            <a:xfrm>
              <a:off x="2584" y="3860"/>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a:t>
              </a:r>
              <a:endParaRPr lang="sr-Latn-CS"/>
            </a:p>
          </p:txBody>
        </p:sp>
        <p:sp>
          <p:nvSpPr>
            <p:cNvPr id="6301" name="Rectangle 353"/>
            <p:cNvSpPr>
              <a:spLocks noChangeArrowheads="1"/>
            </p:cNvSpPr>
            <p:nvPr/>
          </p:nvSpPr>
          <p:spPr bwMode="auto">
            <a:xfrm>
              <a:off x="2603" y="3860"/>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6302" name="Rectangle 354"/>
            <p:cNvSpPr>
              <a:spLocks noChangeArrowheads="1"/>
            </p:cNvSpPr>
            <p:nvPr/>
          </p:nvSpPr>
          <p:spPr bwMode="auto">
            <a:xfrm>
              <a:off x="3169" y="3852"/>
              <a:ext cx="124"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6303" name="Rectangle 355"/>
            <p:cNvSpPr>
              <a:spLocks noChangeArrowheads="1"/>
            </p:cNvSpPr>
            <p:nvPr/>
          </p:nvSpPr>
          <p:spPr bwMode="auto">
            <a:xfrm>
              <a:off x="3257" y="3852"/>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a:t>
              </a:r>
              <a:endParaRPr lang="sr-Latn-CS"/>
            </a:p>
          </p:txBody>
        </p:sp>
        <p:sp>
          <p:nvSpPr>
            <p:cNvPr id="6304" name="Rectangle 356"/>
            <p:cNvSpPr>
              <a:spLocks noChangeArrowheads="1"/>
            </p:cNvSpPr>
            <p:nvPr/>
          </p:nvSpPr>
          <p:spPr bwMode="auto">
            <a:xfrm>
              <a:off x="3279" y="3852"/>
              <a:ext cx="16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6305" name="Rectangle 357"/>
            <p:cNvSpPr>
              <a:spLocks noChangeArrowheads="1"/>
            </p:cNvSpPr>
            <p:nvPr/>
          </p:nvSpPr>
          <p:spPr bwMode="auto">
            <a:xfrm>
              <a:off x="3412" y="3852"/>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a:t>
              </a:r>
              <a:endParaRPr lang="sr-Latn-CS"/>
            </a:p>
          </p:txBody>
        </p:sp>
        <p:sp>
          <p:nvSpPr>
            <p:cNvPr id="6306" name="Rectangle 358"/>
            <p:cNvSpPr>
              <a:spLocks noChangeArrowheads="1"/>
            </p:cNvSpPr>
            <p:nvPr/>
          </p:nvSpPr>
          <p:spPr bwMode="auto">
            <a:xfrm>
              <a:off x="3435" y="3852"/>
              <a:ext cx="124"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6307" name="Rectangle 359"/>
            <p:cNvSpPr>
              <a:spLocks noChangeArrowheads="1"/>
            </p:cNvSpPr>
            <p:nvPr/>
          </p:nvSpPr>
          <p:spPr bwMode="auto">
            <a:xfrm>
              <a:off x="3524" y="3852"/>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6308" name="Rectangle 360"/>
            <p:cNvSpPr>
              <a:spLocks noChangeArrowheads="1"/>
            </p:cNvSpPr>
            <p:nvPr/>
          </p:nvSpPr>
          <p:spPr bwMode="auto">
            <a:xfrm>
              <a:off x="139" y="3822"/>
              <a:ext cx="4" cy="4"/>
            </a:xfrm>
            <a:prstGeom prst="rect">
              <a:avLst/>
            </a:prstGeom>
            <a:solidFill>
              <a:srgbClr val="000000"/>
            </a:solidFill>
            <a:ln w="9525">
              <a:noFill/>
              <a:miter lim="800000"/>
              <a:headEnd/>
              <a:tailEnd/>
            </a:ln>
          </p:spPr>
          <p:txBody>
            <a:bodyPr/>
            <a:lstStyle/>
            <a:p>
              <a:endParaRPr lang="hr-HR"/>
            </a:p>
          </p:txBody>
        </p:sp>
        <p:sp>
          <p:nvSpPr>
            <p:cNvPr id="6309" name="Rectangle 361"/>
            <p:cNvSpPr>
              <a:spLocks noChangeArrowheads="1"/>
            </p:cNvSpPr>
            <p:nvPr/>
          </p:nvSpPr>
          <p:spPr bwMode="auto">
            <a:xfrm>
              <a:off x="1275" y="3822"/>
              <a:ext cx="680" cy="4"/>
            </a:xfrm>
            <a:prstGeom prst="rect">
              <a:avLst/>
            </a:prstGeom>
            <a:solidFill>
              <a:srgbClr val="000000"/>
            </a:solidFill>
            <a:ln w="9525">
              <a:noFill/>
              <a:miter lim="800000"/>
              <a:headEnd/>
              <a:tailEnd/>
            </a:ln>
          </p:spPr>
          <p:txBody>
            <a:bodyPr/>
            <a:lstStyle/>
            <a:p>
              <a:endParaRPr lang="hr-HR"/>
            </a:p>
          </p:txBody>
        </p:sp>
        <p:sp>
          <p:nvSpPr>
            <p:cNvPr id="6310" name="Rectangle 362"/>
            <p:cNvSpPr>
              <a:spLocks noChangeArrowheads="1"/>
            </p:cNvSpPr>
            <p:nvPr/>
          </p:nvSpPr>
          <p:spPr bwMode="auto">
            <a:xfrm>
              <a:off x="3089" y="3822"/>
              <a:ext cx="679" cy="4"/>
            </a:xfrm>
            <a:prstGeom prst="rect">
              <a:avLst/>
            </a:prstGeom>
            <a:solidFill>
              <a:srgbClr val="000000"/>
            </a:solidFill>
            <a:ln w="9525">
              <a:noFill/>
              <a:miter lim="800000"/>
              <a:headEnd/>
              <a:tailEnd/>
            </a:ln>
          </p:spPr>
          <p:txBody>
            <a:bodyPr/>
            <a:lstStyle/>
            <a:p>
              <a:endParaRPr lang="hr-HR"/>
            </a:p>
          </p:txBody>
        </p:sp>
        <p:sp>
          <p:nvSpPr>
            <p:cNvPr id="6311" name="Rectangle 363"/>
            <p:cNvSpPr>
              <a:spLocks noChangeArrowheads="1"/>
            </p:cNvSpPr>
            <p:nvPr/>
          </p:nvSpPr>
          <p:spPr bwMode="auto">
            <a:xfrm>
              <a:off x="3768" y="3822"/>
              <a:ext cx="3" cy="4"/>
            </a:xfrm>
            <a:prstGeom prst="rect">
              <a:avLst/>
            </a:prstGeom>
            <a:solidFill>
              <a:srgbClr val="000000"/>
            </a:solidFill>
            <a:ln w="9525">
              <a:noFill/>
              <a:miter lim="800000"/>
              <a:headEnd/>
              <a:tailEnd/>
            </a:ln>
          </p:spPr>
          <p:txBody>
            <a:bodyPr/>
            <a:lstStyle/>
            <a:p>
              <a:endParaRPr lang="hr-HR"/>
            </a:p>
          </p:txBody>
        </p:sp>
        <p:sp>
          <p:nvSpPr>
            <p:cNvPr id="6312" name="Rectangle 364"/>
            <p:cNvSpPr>
              <a:spLocks noChangeArrowheads="1"/>
            </p:cNvSpPr>
            <p:nvPr/>
          </p:nvSpPr>
          <p:spPr bwMode="auto">
            <a:xfrm>
              <a:off x="139" y="3826"/>
              <a:ext cx="4" cy="140"/>
            </a:xfrm>
            <a:prstGeom prst="rect">
              <a:avLst/>
            </a:prstGeom>
            <a:solidFill>
              <a:srgbClr val="000000"/>
            </a:solidFill>
            <a:ln w="9525">
              <a:noFill/>
              <a:miter lim="800000"/>
              <a:headEnd/>
              <a:tailEnd/>
            </a:ln>
          </p:spPr>
          <p:txBody>
            <a:bodyPr/>
            <a:lstStyle/>
            <a:p>
              <a:endParaRPr lang="hr-HR"/>
            </a:p>
          </p:txBody>
        </p:sp>
        <p:sp>
          <p:nvSpPr>
            <p:cNvPr id="6313" name="Rectangle 365"/>
            <p:cNvSpPr>
              <a:spLocks noChangeArrowheads="1"/>
            </p:cNvSpPr>
            <p:nvPr/>
          </p:nvSpPr>
          <p:spPr bwMode="auto">
            <a:xfrm>
              <a:off x="3768" y="3826"/>
              <a:ext cx="3" cy="140"/>
            </a:xfrm>
            <a:prstGeom prst="rect">
              <a:avLst/>
            </a:prstGeom>
            <a:solidFill>
              <a:srgbClr val="000000"/>
            </a:solidFill>
            <a:ln w="9525">
              <a:noFill/>
              <a:miter lim="800000"/>
              <a:headEnd/>
              <a:tailEnd/>
            </a:ln>
          </p:spPr>
          <p:txBody>
            <a:bodyPr/>
            <a:lstStyle/>
            <a:p>
              <a:endParaRPr lang="hr-HR"/>
            </a:p>
          </p:txBody>
        </p:sp>
        <p:sp>
          <p:nvSpPr>
            <p:cNvPr id="6314" name="Rectangle 366"/>
            <p:cNvSpPr>
              <a:spLocks noChangeArrowheads="1"/>
            </p:cNvSpPr>
            <p:nvPr/>
          </p:nvSpPr>
          <p:spPr bwMode="auto">
            <a:xfrm>
              <a:off x="220" y="4004"/>
              <a:ext cx="694" cy="96"/>
            </a:xfrm>
            <a:prstGeom prst="rect">
              <a:avLst/>
            </a:prstGeom>
            <a:noFill/>
            <a:ln w="9525">
              <a:noFill/>
              <a:miter lim="800000"/>
              <a:headEnd/>
              <a:tailEnd/>
            </a:ln>
          </p:spPr>
          <p:txBody>
            <a:bodyPr wrap="none" lIns="0" tIns="0" rIns="0" bIns="0">
              <a:spAutoFit/>
            </a:bodyPr>
            <a:lstStyle/>
            <a:p>
              <a:r>
                <a:rPr lang="sr-Latn-CS" sz="900">
                  <a:solidFill>
                    <a:srgbClr val="000000"/>
                  </a:solidFill>
                </a:rPr>
                <a:t>Total duration of the </a:t>
              </a:r>
              <a:endParaRPr lang="sr-Latn-CS"/>
            </a:p>
          </p:txBody>
        </p:sp>
        <p:sp>
          <p:nvSpPr>
            <p:cNvPr id="6315" name="Rectangle 367"/>
            <p:cNvSpPr>
              <a:spLocks noChangeArrowheads="1"/>
            </p:cNvSpPr>
            <p:nvPr/>
          </p:nvSpPr>
          <p:spPr bwMode="auto">
            <a:xfrm>
              <a:off x="881" y="4004"/>
              <a:ext cx="260" cy="96"/>
            </a:xfrm>
            <a:prstGeom prst="rect">
              <a:avLst/>
            </a:prstGeom>
            <a:noFill/>
            <a:ln w="9525">
              <a:noFill/>
              <a:miter lim="800000"/>
              <a:headEnd/>
              <a:tailEnd/>
            </a:ln>
          </p:spPr>
          <p:txBody>
            <a:bodyPr wrap="none" lIns="0" tIns="0" rIns="0" bIns="0">
              <a:spAutoFit/>
            </a:bodyPr>
            <a:lstStyle/>
            <a:p>
              <a:r>
                <a:rPr lang="sr-Latn-CS" sz="900">
                  <a:solidFill>
                    <a:srgbClr val="000000"/>
                  </a:solidFill>
                </a:rPr>
                <a:t>Activity</a:t>
              </a:r>
              <a:endParaRPr lang="sr-Latn-CS"/>
            </a:p>
          </p:txBody>
        </p:sp>
        <p:sp>
          <p:nvSpPr>
            <p:cNvPr id="6316" name="Rectangle 368"/>
            <p:cNvSpPr>
              <a:spLocks noChangeArrowheads="1"/>
            </p:cNvSpPr>
            <p:nvPr/>
          </p:nvSpPr>
          <p:spPr bwMode="auto">
            <a:xfrm>
              <a:off x="1109" y="4004"/>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6317" name="Rectangle 369"/>
            <p:cNvSpPr>
              <a:spLocks noChangeArrowheads="1"/>
            </p:cNvSpPr>
            <p:nvPr/>
          </p:nvSpPr>
          <p:spPr bwMode="auto">
            <a:xfrm>
              <a:off x="1129" y="4004"/>
              <a:ext cx="1038" cy="96"/>
            </a:xfrm>
            <a:prstGeom prst="rect">
              <a:avLst/>
            </a:prstGeom>
            <a:noFill/>
            <a:ln w="9525">
              <a:noFill/>
              <a:miter lim="800000"/>
              <a:headEnd/>
              <a:tailEnd/>
            </a:ln>
          </p:spPr>
          <p:txBody>
            <a:bodyPr wrap="none" lIns="0" tIns="0" rIns="0" bIns="0">
              <a:spAutoFit/>
            </a:bodyPr>
            <a:lstStyle/>
            <a:p>
              <a:r>
                <a:rPr lang="sr-Latn-CS" sz="900">
                  <a:solidFill>
                    <a:srgbClr val="000000"/>
                  </a:solidFill>
                </a:rPr>
                <a:t>(in days), excluding travel days:</a:t>
              </a:r>
              <a:endParaRPr lang="sr-Latn-CS"/>
            </a:p>
          </p:txBody>
        </p:sp>
        <p:sp>
          <p:nvSpPr>
            <p:cNvPr id="6318" name="Rectangle 370"/>
            <p:cNvSpPr>
              <a:spLocks noChangeArrowheads="1"/>
            </p:cNvSpPr>
            <p:nvPr/>
          </p:nvSpPr>
          <p:spPr bwMode="auto">
            <a:xfrm>
              <a:off x="2137" y="4004"/>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6319" name="Rectangle 371"/>
            <p:cNvSpPr>
              <a:spLocks noChangeArrowheads="1"/>
            </p:cNvSpPr>
            <p:nvPr/>
          </p:nvSpPr>
          <p:spPr bwMode="auto">
            <a:xfrm>
              <a:off x="3169" y="3996"/>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6320" name="Rectangle 372"/>
            <p:cNvSpPr>
              <a:spLocks noChangeArrowheads="1"/>
            </p:cNvSpPr>
            <p:nvPr/>
          </p:nvSpPr>
          <p:spPr bwMode="auto">
            <a:xfrm>
              <a:off x="139" y="3966"/>
              <a:ext cx="4" cy="4"/>
            </a:xfrm>
            <a:prstGeom prst="rect">
              <a:avLst/>
            </a:prstGeom>
            <a:solidFill>
              <a:srgbClr val="000000"/>
            </a:solidFill>
            <a:ln w="9525">
              <a:noFill/>
              <a:miter lim="800000"/>
              <a:headEnd/>
              <a:tailEnd/>
            </a:ln>
          </p:spPr>
          <p:txBody>
            <a:bodyPr/>
            <a:lstStyle/>
            <a:p>
              <a:endParaRPr lang="hr-HR"/>
            </a:p>
          </p:txBody>
        </p:sp>
        <p:sp>
          <p:nvSpPr>
            <p:cNvPr id="6321" name="Rectangle 373"/>
            <p:cNvSpPr>
              <a:spLocks noChangeArrowheads="1"/>
            </p:cNvSpPr>
            <p:nvPr/>
          </p:nvSpPr>
          <p:spPr bwMode="auto">
            <a:xfrm>
              <a:off x="1275" y="3966"/>
              <a:ext cx="680" cy="4"/>
            </a:xfrm>
            <a:prstGeom prst="rect">
              <a:avLst/>
            </a:prstGeom>
            <a:solidFill>
              <a:srgbClr val="000000"/>
            </a:solidFill>
            <a:ln w="9525">
              <a:noFill/>
              <a:miter lim="800000"/>
              <a:headEnd/>
              <a:tailEnd/>
            </a:ln>
          </p:spPr>
          <p:txBody>
            <a:bodyPr/>
            <a:lstStyle/>
            <a:p>
              <a:endParaRPr lang="hr-HR"/>
            </a:p>
          </p:txBody>
        </p:sp>
        <p:sp>
          <p:nvSpPr>
            <p:cNvPr id="6322" name="Rectangle 374"/>
            <p:cNvSpPr>
              <a:spLocks noChangeArrowheads="1"/>
            </p:cNvSpPr>
            <p:nvPr/>
          </p:nvSpPr>
          <p:spPr bwMode="auto">
            <a:xfrm>
              <a:off x="3089" y="3966"/>
              <a:ext cx="679" cy="4"/>
            </a:xfrm>
            <a:prstGeom prst="rect">
              <a:avLst/>
            </a:prstGeom>
            <a:solidFill>
              <a:srgbClr val="000000"/>
            </a:solidFill>
            <a:ln w="9525">
              <a:noFill/>
              <a:miter lim="800000"/>
              <a:headEnd/>
              <a:tailEnd/>
            </a:ln>
          </p:spPr>
          <p:txBody>
            <a:bodyPr/>
            <a:lstStyle/>
            <a:p>
              <a:endParaRPr lang="hr-HR"/>
            </a:p>
          </p:txBody>
        </p:sp>
        <p:sp>
          <p:nvSpPr>
            <p:cNvPr id="6323" name="Rectangle 375"/>
            <p:cNvSpPr>
              <a:spLocks noChangeArrowheads="1"/>
            </p:cNvSpPr>
            <p:nvPr/>
          </p:nvSpPr>
          <p:spPr bwMode="auto">
            <a:xfrm>
              <a:off x="3768" y="3966"/>
              <a:ext cx="3" cy="4"/>
            </a:xfrm>
            <a:prstGeom prst="rect">
              <a:avLst/>
            </a:prstGeom>
            <a:solidFill>
              <a:srgbClr val="000000"/>
            </a:solidFill>
            <a:ln w="9525">
              <a:noFill/>
              <a:miter lim="800000"/>
              <a:headEnd/>
              <a:tailEnd/>
            </a:ln>
          </p:spPr>
          <p:txBody>
            <a:bodyPr/>
            <a:lstStyle/>
            <a:p>
              <a:endParaRPr lang="hr-HR"/>
            </a:p>
          </p:txBody>
        </p:sp>
        <p:sp>
          <p:nvSpPr>
            <p:cNvPr id="6324" name="Rectangle 376"/>
            <p:cNvSpPr>
              <a:spLocks noChangeArrowheads="1"/>
            </p:cNvSpPr>
            <p:nvPr/>
          </p:nvSpPr>
          <p:spPr bwMode="auto">
            <a:xfrm>
              <a:off x="139" y="3970"/>
              <a:ext cx="4" cy="140"/>
            </a:xfrm>
            <a:prstGeom prst="rect">
              <a:avLst/>
            </a:prstGeom>
            <a:solidFill>
              <a:srgbClr val="000000"/>
            </a:solidFill>
            <a:ln w="9525">
              <a:noFill/>
              <a:miter lim="800000"/>
              <a:headEnd/>
              <a:tailEnd/>
            </a:ln>
          </p:spPr>
          <p:txBody>
            <a:bodyPr/>
            <a:lstStyle/>
            <a:p>
              <a:endParaRPr lang="hr-HR"/>
            </a:p>
          </p:txBody>
        </p:sp>
        <p:sp>
          <p:nvSpPr>
            <p:cNvPr id="6325" name="Rectangle 377"/>
            <p:cNvSpPr>
              <a:spLocks noChangeArrowheads="1"/>
            </p:cNvSpPr>
            <p:nvPr/>
          </p:nvSpPr>
          <p:spPr bwMode="auto">
            <a:xfrm>
              <a:off x="3768" y="3970"/>
              <a:ext cx="3" cy="140"/>
            </a:xfrm>
            <a:prstGeom prst="rect">
              <a:avLst/>
            </a:prstGeom>
            <a:solidFill>
              <a:srgbClr val="000000"/>
            </a:solidFill>
            <a:ln w="9525">
              <a:noFill/>
              <a:miter lim="800000"/>
              <a:headEnd/>
              <a:tailEnd/>
            </a:ln>
          </p:spPr>
          <p:txBody>
            <a:bodyPr/>
            <a:lstStyle/>
            <a:p>
              <a:endParaRPr lang="hr-HR"/>
            </a:p>
          </p:txBody>
        </p:sp>
        <p:sp>
          <p:nvSpPr>
            <p:cNvPr id="6326" name="Rectangle 378"/>
            <p:cNvSpPr>
              <a:spLocks noChangeArrowheads="1"/>
            </p:cNvSpPr>
            <p:nvPr/>
          </p:nvSpPr>
          <p:spPr bwMode="auto">
            <a:xfrm>
              <a:off x="220" y="4148"/>
              <a:ext cx="260" cy="96"/>
            </a:xfrm>
            <a:prstGeom prst="rect">
              <a:avLst/>
            </a:prstGeom>
            <a:noFill/>
            <a:ln w="9525">
              <a:noFill/>
              <a:miter lim="800000"/>
              <a:headEnd/>
              <a:tailEnd/>
            </a:ln>
          </p:spPr>
          <p:txBody>
            <a:bodyPr wrap="none" lIns="0" tIns="0" rIns="0" bIns="0">
              <a:spAutoFit/>
            </a:bodyPr>
            <a:lstStyle/>
            <a:p>
              <a:r>
                <a:rPr lang="sr-Latn-CS" sz="900">
                  <a:solidFill>
                    <a:srgbClr val="000000"/>
                  </a:solidFill>
                </a:rPr>
                <a:t>Venue:</a:t>
              </a:r>
              <a:endParaRPr lang="sr-Latn-CS"/>
            </a:p>
          </p:txBody>
        </p:sp>
        <p:sp>
          <p:nvSpPr>
            <p:cNvPr id="6327" name="Rectangle 379"/>
            <p:cNvSpPr>
              <a:spLocks noChangeArrowheads="1"/>
            </p:cNvSpPr>
            <p:nvPr/>
          </p:nvSpPr>
          <p:spPr bwMode="auto">
            <a:xfrm>
              <a:off x="448" y="4148"/>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6328" name="Rectangle 380"/>
            <p:cNvSpPr>
              <a:spLocks noChangeArrowheads="1"/>
            </p:cNvSpPr>
            <p:nvPr/>
          </p:nvSpPr>
          <p:spPr bwMode="auto">
            <a:xfrm>
              <a:off x="617" y="4140"/>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6329" name="Rectangle 381"/>
            <p:cNvSpPr>
              <a:spLocks noChangeArrowheads="1"/>
            </p:cNvSpPr>
            <p:nvPr/>
          </p:nvSpPr>
          <p:spPr bwMode="auto">
            <a:xfrm>
              <a:off x="139" y="4110"/>
              <a:ext cx="4" cy="4"/>
            </a:xfrm>
            <a:prstGeom prst="rect">
              <a:avLst/>
            </a:prstGeom>
            <a:solidFill>
              <a:srgbClr val="000000"/>
            </a:solidFill>
            <a:ln w="9525">
              <a:noFill/>
              <a:miter lim="800000"/>
              <a:headEnd/>
              <a:tailEnd/>
            </a:ln>
          </p:spPr>
          <p:txBody>
            <a:bodyPr/>
            <a:lstStyle/>
            <a:p>
              <a:endParaRPr lang="hr-HR"/>
            </a:p>
          </p:txBody>
        </p:sp>
        <p:sp>
          <p:nvSpPr>
            <p:cNvPr id="6330" name="Rectangle 382"/>
            <p:cNvSpPr>
              <a:spLocks noChangeArrowheads="1"/>
            </p:cNvSpPr>
            <p:nvPr/>
          </p:nvSpPr>
          <p:spPr bwMode="auto">
            <a:xfrm>
              <a:off x="3089" y="4110"/>
              <a:ext cx="679" cy="4"/>
            </a:xfrm>
            <a:prstGeom prst="rect">
              <a:avLst/>
            </a:prstGeom>
            <a:solidFill>
              <a:srgbClr val="000000"/>
            </a:solidFill>
            <a:ln w="9525">
              <a:noFill/>
              <a:miter lim="800000"/>
              <a:headEnd/>
              <a:tailEnd/>
            </a:ln>
          </p:spPr>
          <p:txBody>
            <a:bodyPr/>
            <a:lstStyle/>
            <a:p>
              <a:endParaRPr lang="hr-HR"/>
            </a:p>
          </p:txBody>
        </p:sp>
        <p:sp>
          <p:nvSpPr>
            <p:cNvPr id="6331" name="Rectangle 383"/>
            <p:cNvSpPr>
              <a:spLocks noChangeArrowheads="1"/>
            </p:cNvSpPr>
            <p:nvPr/>
          </p:nvSpPr>
          <p:spPr bwMode="auto">
            <a:xfrm>
              <a:off x="3768" y="4110"/>
              <a:ext cx="3" cy="4"/>
            </a:xfrm>
            <a:prstGeom prst="rect">
              <a:avLst/>
            </a:prstGeom>
            <a:solidFill>
              <a:srgbClr val="000000"/>
            </a:solidFill>
            <a:ln w="9525">
              <a:noFill/>
              <a:miter lim="800000"/>
              <a:headEnd/>
              <a:tailEnd/>
            </a:ln>
          </p:spPr>
          <p:txBody>
            <a:bodyPr/>
            <a:lstStyle/>
            <a:p>
              <a:endParaRPr lang="hr-HR"/>
            </a:p>
          </p:txBody>
        </p:sp>
        <p:sp>
          <p:nvSpPr>
            <p:cNvPr id="6332" name="Rectangle 384"/>
            <p:cNvSpPr>
              <a:spLocks noChangeArrowheads="1"/>
            </p:cNvSpPr>
            <p:nvPr/>
          </p:nvSpPr>
          <p:spPr bwMode="auto">
            <a:xfrm>
              <a:off x="139" y="4114"/>
              <a:ext cx="4" cy="140"/>
            </a:xfrm>
            <a:prstGeom prst="rect">
              <a:avLst/>
            </a:prstGeom>
            <a:solidFill>
              <a:srgbClr val="000000"/>
            </a:solidFill>
            <a:ln w="9525">
              <a:noFill/>
              <a:miter lim="800000"/>
              <a:headEnd/>
              <a:tailEnd/>
            </a:ln>
          </p:spPr>
          <p:txBody>
            <a:bodyPr/>
            <a:lstStyle/>
            <a:p>
              <a:endParaRPr lang="hr-HR"/>
            </a:p>
          </p:txBody>
        </p:sp>
        <p:sp>
          <p:nvSpPr>
            <p:cNvPr id="6333" name="Rectangle 385"/>
            <p:cNvSpPr>
              <a:spLocks noChangeArrowheads="1"/>
            </p:cNvSpPr>
            <p:nvPr/>
          </p:nvSpPr>
          <p:spPr bwMode="auto">
            <a:xfrm>
              <a:off x="139" y="4254"/>
              <a:ext cx="4" cy="4"/>
            </a:xfrm>
            <a:prstGeom prst="rect">
              <a:avLst/>
            </a:prstGeom>
            <a:solidFill>
              <a:srgbClr val="000000"/>
            </a:solidFill>
            <a:ln w="9525">
              <a:noFill/>
              <a:miter lim="800000"/>
              <a:headEnd/>
              <a:tailEnd/>
            </a:ln>
          </p:spPr>
          <p:txBody>
            <a:bodyPr/>
            <a:lstStyle/>
            <a:p>
              <a:endParaRPr lang="hr-HR"/>
            </a:p>
          </p:txBody>
        </p:sp>
        <p:sp>
          <p:nvSpPr>
            <p:cNvPr id="6334" name="Rectangle 386"/>
            <p:cNvSpPr>
              <a:spLocks noChangeArrowheads="1"/>
            </p:cNvSpPr>
            <p:nvPr/>
          </p:nvSpPr>
          <p:spPr bwMode="auto">
            <a:xfrm>
              <a:off x="139" y="4254"/>
              <a:ext cx="4" cy="4"/>
            </a:xfrm>
            <a:prstGeom prst="rect">
              <a:avLst/>
            </a:prstGeom>
            <a:solidFill>
              <a:srgbClr val="000000"/>
            </a:solidFill>
            <a:ln w="9525">
              <a:noFill/>
              <a:miter lim="800000"/>
              <a:headEnd/>
              <a:tailEnd/>
            </a:ln>
          </p:spPr>
          <p:txBody>
            <a:bodyPr/>
            <a:lstStyle/>
            <a:p>
              <a:endParaRPr lang="hr-HR"/>
            </a:p>
          </p:txBody>
        </p:sp>
        <p:sp>
          <p:nvSpPr>
            <p:cNvPr id="6335" name="Rectangle 387"/>
            <p:cNvSpPr>
              <a:spLocks noChangeArrowheads="1"/>
            </p:cNvSpPr>
            <p:nvPr/>
          </p:nvSpPr>
          <p:spPr bwMode="auto">
            <a:xfrm>
              <a:off x="143" y="4254"/>
              <a:ext cx="451" cy="4"/>
            </a:xfrm>
            <a:prstGeom prst="rect">
              <a:avLst/>
            </a:prstGeom>
            <a:solidFill>
              <a:srgbClr val="000000"/>
            </a:solidFill>
            <a:ln w="9525">
              <a:noFill/>
              <a:miter lim="800000"/>
              <a:headEnd/>
              <a:tailEnd/>
            </a:ln>
          </p:spPr>
          <p:txBody>
            <a:bodyPr/>
            <a:lstStyle/>
            <a:p>
              <a:endParaRPr lang="hr-HR"/>
            </a:p>
          </p:txBody>
        </p:sp>
        <p:sp>
          <p:nvSpPr>
            <p:cNvPr id="6336" name="Rectangle 388"/>
            <p:cNvSpPr>
              <a:spLocks noChangeArrowheads="1"/>
            </p:cNvSpPr>
            <p:nvPr/>
          </p:nvSpPr>
          <p:spPr bwMode="auto">
            <a:xfrm>
              <a:off x="588" y="4254"/>
              <a:ext cx="4" cy="4"/>
            </a:xfrm>
            <a:prstGeom prst="rect">
              <a:avLst/>
            </a:prstGeom>
            <a:solidFill>
              <a:srgbClr val="000000"/>
            </a:solidFill>
            <a:ln w="9525">
              <a:noFill/>
              <a:miter lim="800000"/>
              <a:headEnd/>
              <a:tailEnd/>
            </a:ln>
          </p:spPr>
          <p:txBody>
            <a:bodyPr/>
            <a:lstStyle/>
            <a:p>
              <a:endParaRPr lang="hr-HR"/>
            </a:p>
          </p:txBody>
        </p:sp>
        <p:sp>
          <p:nvSpPr>
            <p:cNvPr id="6337" name="Rectangle 389"/>
            <p:cNvSpPr>
              <a:spLocks noChangeArrowheads="1"/>
            </p:cNvSpPr>
            <p:nvPr/>
          </p:nvSpPr>
          <p:spPr bwMode="auto">
            <a:xfrm>
              <a:off x="592" y="4254"/>
              <a:ext cx="3176" cy="4"/>
            </a:xfrm>
            <a:prstGeom prst="rect">
              <a:avLst/>
            </a:prstGeom>
            <a:solidFill>
              <a:srgbClr val="000000"/>
            </a:solidFill>
            <a:ln w="9525">
              <a:noFill/>
              <a:miter lim="800000"/>
              <a:headEnd/>
              <a:tailEnd/>
            </a:ln>
          </p:spPr>
          <p:txBody>
            <a:bodyPr/>
            <a:lstStyle/>
            <a:p>
              <a:endParaRPr lang="hr-HR"/>
            </a:p>
          </p:txBody>
        </p:sp>
        <p:sp>
          <p:nvSpPr>
            <p:cNvPr id="6338" name="Rectangle 390"/>
            <p:cNvSpPr>
              <a:spLocks noChangeArrowheads="1"/>
            </p:cNvSpPr>
            <p:nvPr/>
          </p:nvSpPr>
          <p:spPr bwMode="auto">
            <a:xfrm>
              <a:off x="3768" y="4114"/>
              <a:ext cx="3" cy="140"/>
            </a:xfrm>
            <a:prstGeom prst="rect">
              <a:avLst/>
            </a:prstGeom>
            <a:solidFill>
              <a:srgbClr val="000000"/>
            </a:solidFill>
            <a:ln w="9525">
              <a:noFill/>
              <a:miter lim="800000"/>
              <a:headEnd/>
              <a:tailEnd/>
            </a:ln>
          </p:spPr>
          <p:txBody>
            <a:bodyPr/>
            <a:lstStyle/>
            <a:p>
              <a:endParaRPr lang="hr-HR"/>
            </a:p>
          </p:txBody>
        </p:sp>
        <p:sp>
          <p:nvSpPr>
            <p:cNvPr id="6339" name="Rectangle 391"/>
            <p:cNvSpPr>
              <a:spLocks noChangeArrowheads="1"/>
            </p:cNvSpPr>
            <p:nvPr/>
          </p:nvSpPr>
          <p:spPr bwMode="auto">
            <a:xfrm>
              <a:off x="3768" y="4254"/>
              <a:ext cx="3" cy="4"/>
            </a:xfrm>
            <a:prstGeom prst="rect">
              <a:avLst/>
            </a:prstGeom>
            <a:solidFill>
              <a:srgbClr val="000000"/>
            </a:solidFill>
            <a:ln w="9525">
              <a:noFill/>
              <a:miter lim="800000"/>
              <a:headEnd/>
              <a:tailEnd/>
            </a:ln>
          </p:spPr>
          <p:txBody>
            <a:bodyPr/>
            <a:lstStyle/>
            <a:p>
              <a:endParaRPr lang="hr-HR"/>
            </a:p>
          </p:txBody>
        </p:sp>
        <p:sp>
          <p:nvSpPr>
            <p:cNvPr id="6340" name="Rectangle 392"/>
            <p:cNvSpPr>
              <a:spLocks noChangeArrowheads="1"/>
            </p:cNvSpPr>
            <p:nvPr/>
          </p:nvSpPr>
          <p:spPr bwMode="auto">
            <a:xfrm>
              <a:off x="3768" y="4254"/>
              <a:ext cx="3" cy="4"/>
            </a:xfrm>
            <a:prstGeom prst="rect">
              <a:avLst/>
            </a:prstGeom>
            <a:solidFill>
              <a:srgbClr val="000000"/>
            </a:solidFill>
            <a:ln w="9525">
              <a:noFill/>
              <a:miter lim="800000"/>
              <a:headEnd/>
              <a:tailEnd/>
            </a:ln>
          </p:spPr>
          <p:txBody>
            <a:bodyPr/>
            <a:lstStyle/>
            <a:p>
              <a:endParaRPr lang="hr-HR"/>
            </a:p>
          </p:txBody>
        </p:sp>
        <p:sp>
          <p:nvSpPr>
            <p:cNvPr id="6341" name="Rectangle 393"/>
            <p:cNvSpPr>
              <a:spLocks noChangeArrowheads="1"/>
            </p:cNvSpPr>
            <p:nvPr/>
          </p:nvSpPr>
          <p:spPr bwMode="auto">
            <a:xfrm>
              <a:off x="28" y="4258"/>
              <a:ext cx="62" cy="132"/>
            </a:xfrm>
            <a:prstGeom prst="rect">
              <a:avLst/>
            </a:prstGeom>
            <a:noFill/>
            <a:ln w="9525">
              <a:noFill/>
              <a:miter lim="800000"/>
              <a:headEnd/>
              <a:tailEnd/>
            </a:ln>
          </p:spPr>
          <p:txBody>
            <a:bodyPr wrap="none" lIns="0" tIns="0" rIns="0" bIns="0">
              <a:spAutoFit/>
            </a:bodyPr>
            <a:lstStyle/>
            <a:p>
              <a:r>
                <a:rPr lang="sr-Latn-CS" sz="1200">
                  <a:solidFill>
                    <a:srgbClr val="000000"/>
                  </a:solidFill>
                  <a:latin typeface="Times New Roman" pitchFamily="18" charset="0"/>
                </a:rPr>
                <a:t> </a:t>
              </a:r>
              <a:endParaRPr lang="sr-Latn-CS"/>
            </a:p>
          </p:txBody>
        </p:sp>
      </p:grpSp>
      <p:sp>
        <p:nvSpPr>
          <p:cNvPr id="401" name="TextBox 400"/>
          <p:cNvSpPr txBox="1">
            <a:spLocks noChangeArrowheads="1"/>
          </p:cNvSpPr>
          <p:nvPr/>
        </p:nvSpPr>
        <p:spPr bwMode="auto">
          <a:xfrm>
            <a:off x="6357938" y="285750"/>
            <a:ext cx="2286000" cy="646113"/>
          </a:xfrm>
          <a:prstGeom prst="rect">
            <a:avLst/>
          </a:prstGeom>
          <a:noFill/>
          <a:ln w="9525">
            <a:noFill/>
            <a:miter lim="800000"/>
            <a:headEnd/>
            <a:tailEnd/>
          </a:ln>
        </p:spPr>
        <p:txBody>
          <a:bodyPr>
            <a:spAutoFit/>
          </a:bodyPr>
          <a:lstStyle/>
          <a:p>
            <a:r>
              <a:rPr lang="hr-HR">
                <a:solidFill>
                  <a:srgbClr val="DE6E46"/>
                </a:solidFill>
              </a:rPr>
              <a:t>Part I</a:t>
            </a:r>
          </a:p>
          <a:p>
            <a:r>
              <a:rPr lang="hr-HR" b="1">
                <a:solidFill>
                  <a:srgbClr val="2FB1CC"/>
                </a:solidFill>
              </a:rPr>
              <a:t>PROJEKT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401"/>
                                        </p:tgtEl>
                                        <p:attrNameLst>
                                          <p:attrName>style.visibility</p:attrName>
                                        </p:attrNameLst>
                                      </p:cBhvr>
                                      <p:to>
                                        <p:strVal val="visible"/>
                                      </p:to>
                                    </p:set>
                                    <p:animEffect transition="in" filter="diamond(in)">
                                      <p:cBhvr>
                                        <p:cTn id="7" dur="2000"/>
                                        <p:tgtEl>
                                          <p:spTgt spid="40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par>
                          <p:cTn id="13" fill="hold">
                            <p:stCondLst>
                              <p:cond delay="500"/>
                            </p:stCondLst>
                            <p:childTnLst>
                              <p:par>
                                <p:cTn id="14" presetID="4" presetClass="entr" presetSubtype="16"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ox(in)">
                                      <p:cBhvr>
                                        <p:cTn id="16" dur="500"/>
                                        <p:tgtEl>
                                          <p:spTgt spid="10"/>
                                        </p:tgtEl>
                                      </p:cBhvr>
                                    </p:animEffect>
                                  </p:childTnLst>
                                </p:cTn>
                              </p:par>
                            </p:childTnLst>
                          </p:cTn>
                        </p:par>
                        <p:par>
                          <p:cTn id="17" fill="hold">
                            <p:stCondLst>
                              <p:cond delay="1000"/>
                            </p:stCondLst>
                            <p:childTnLst>
                              <p:par>
                                <p:cTn id="18" presetID="5" presetClass="entr" presetSubtype="1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heckerboard(across)">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40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zaglavlje"/>
          <p:cNvPicPr>
            <a:picLocks noChangeAspect="1" noChangeArrowheads="1"/>
          </p:cNvPicPr>
          <p:nvPr/>
        </p:nvPicPr>
        <p:blipFill>
          <a:blip r:embed="rId2"/>
          <a:srcRect/>
          <a:stretch>
            <a:fillRect/>
          </a:stretch>
        </p:blipFill>
        <p:spPr bwMode="auto">
          <a:xfrm>
            <a:off x="142875" y="142875"/>
            <a:ext cx="8839200" cy="974725"/>
          </a:xfrm>
          <a:prstGeom prst="rect">
            <a:avLst/>
          </a:prstGeom>
          <a:noFill/>
          <a:ln w="9525">
            <a:noFill/>
            <a:miter lim="800000"/>
            <a:headEnd/>
            <a:tailEnd/>
          </a:ln>
        </p:spPr>
      </p:pic>
      <p:sp>
        <p:nvSpPr>
          <p:cNvPr id="2" name="Naslov 1"/>
          <p:cNvSpPr>
            <a:spLocks noGrp="1"/>
          </p:cNvSpPr>
          <p:nvPr>
            <p:ph type="title"/>
          </p:nvPr>
        </p:nvSpPr>
        <p:spPr>
          <a:xfrm>
            <a:off x="5715000" y="428625"/>
            <a:ext cx="3043238" cy="725488"/>
          </a:xfrm>
        </p:spPr>
        <p:txBody>
          <a:bodyPr/>
          <a:lstStyle/>
          <a:p>
            <a:pPr eaLnBrk="1" hangingPunct="1"/>
            <a:r>
              <a:rPr lang="hr-HR" sz="3200" smtClean="0">
                <a:solidFill>
                  <a:srgbClr val="2FB1CC"/>
                </a:solidFill>
              </a:rPr>
              <a:t>Primjer projekta</a:t>
            </a:r>
          </a:p>
        </p:txBody>
      </p:sp>
      <p:sp>
        <p:nvSpPr>
          <p:cNvPr id="3" name="Rezervirano mjesto sadržaja 2"/>
          <p:cNvSpPr>
            <a:spLocks noGrp="1"/>
          </p:cNvSpPr>
          <p:nvPr>
            <p:ph idx="1"/>
          </p:nvPr>
        </p:nvSpPr>
        <p:spPr>
          <a:xfrm>
            <a:off x="714375" y="2286000"/>
            <a:ext cx="8229600" cy="3571875"/>
          </a:xfrm>
        </p:spPr>
        <p:txBody>
          <a:bodyPr rtlCol="0">
            <a:normAutofit fontScale="85000" lnSpcReduction="20000"/>
          </a:bodyPr>
          <a:lstStyle/>
          <a:p>
            <a:pPr eaLnBrk="1" fontAlgn="auto" hangingPunct="1">
              <a:spcAft>
                <a:spcPts val="0"/>
              </a:spcAft>
              <a:buFont typeface="Arial" charset="0"/>
              <a:buNone/>
              <a:defRPr/>
            </a:pPr>
            <a:r>
              <a:rPr lang="hr-HR" dirty="0" smtClean="0"/>
              <a:t>Trening održan u Irskoj 2008.</a:t>
            </a:r>
          </a:p>
          <a:p>
            <a:pPr eaLnBrk="1" fontAlgn="auto" hangingPunct="1">
              <a:spcAft>
                <a:spcPts val="0"/>
              </a:spcAft>
              <a:buFont typeface="Arial" charset="0"/>
              <a:buNone/>
              <a:defRPr/>
            </a:pPr>
            <a:r>
              <a:rPr lang="hr-HR" dirty="0" smtClean="0"/>
              <a:t>9 zemalja: Irska, Bugarska, Njemačka, Španjolska, Mađarska, Austrija, Poljska, Rumunjska, Turska</a:t>
            </a:r>
          </a:p>
          <a:p>
            <a:pPr eaLnBrk="1" fontAlgn="auto" hangingPunct="1">
              <a:spcAft>
                <a:spcPts val="0"/>
              </a:spcAft>
              <a:buFont typeface="Arial" charset="0"/>
              <a:buNone/>
              <a:defRPr/>
            </a:pPr>
            <a:r>
              <a:rPr lang="hr-HR" u="sng" dirty="0" smtClean="0"/>
              <a:t>Tema</a:t>
            </a:r>
            <a:r>
              <a:rPr lang="hr-HR" dirty="0" smtClean="0"/>
              <a:t>: korištenje kazališta kao metode za poboljšavanje međukulturnog učenja</a:t>
            </a:r>
          </a:p>
          <a:p>
            <a:pPr eaLnBrk="1" fontAlgn="auto" hangingPunct="1">
              <a:spcAft>
                <a:spcPts val="0"/>
              </a:spcAft>
              <a:buFont typeface="Arial" charset="0"/>
              <a:buNone/>
              <a:defRPr/>
            </a:pPr>
            <a:r>
              <a:rPr lang="hr-HR" u="sng" dirty="0" smtClean="0"/>
              <a:t>Ciljna grupa</a:t>
            </a:r>
            <a:r>
              <a:rPr lang="hr-HR" dirty="0" smtClean="0"/>
              <a:t>: osobe aktivne u radu s mladima i koje imaju malo ili su bez iskustva s programom Mladi na djelu</a:t>
            </a:r>
          </a:p>
          <a:p>
            <a:pPr eaLnBrk="1" fontAlgn="auto" hangingPunct="1">
              <a:spcAft>
                <a:spcPts val="0"/>
              </a:spcAft>
              <a:buFont typeface="Arial" charset="0"/>
              <a:buNone/>
              <a:defRPr/>
            </a:pPr>
            <a:r>
              <a:rPr lang="hr-HR" u="sng" dirty="0" smtClean="0"/>
              <a:t>Metodologija</a:t>
            </a:r>
            <a:r>
              <a:rPr lang="hr-HR" dirty="0" smtClean="0"/>
              <a:t>: kazališne radionice, diskusije</a:t>
            </a:r>
          </a:p>
          <a:p>
            <a:pPr eaLnBrk="1" fontAlgn="auto" hangingPunct="1">
              <a:spcAft>
                <a:spcPts val="0"/>
              </a:spcAft>
              <a:buFont typeface="Arial" charset="0"/>
              <a:buNone/>
              <a:defRPr/>
            </a:pPr>
            <a:r>
              <a:rPr lang="hr-HR" u="sng" dirty="0" smtClean="0"/>
              <a:t>Rezultat</a:t>
            </a:r>
            <a:r>
              <a:rPr lang="hr-HR" dirty="0" smtClean="0"/>
              <a:t>: priručnik, radionica i nastup za javnost</a:t>
            </a:r>
          </a:p>
          <a:p>
            <a:pPr eaLnBrk="1" fontAlgn="auto" hangingPunct="1">
              <a:spcAft>
                <a:spcPts val="0"/>
              </a:spcAft>
              <a:defRPr/>
            </a:pPr>
            <a:endParaRPr lang="hr-HR" dirty="0" smtClean="0"/>
          </a:p>
        </p:txBody>
      </p:sp>
      <p:sp>
        <p:nvSpPr>
          <p:cNvPr id="4" name="Naslov 1"/>
          <p:cNvSpPr txBox="1">
            <a:spLocks/>
          </p:cNvSpPr>
          <p:nvPr/>
        </p:nvSpPr>
        <p:spPr>
          <a:xfrm>
            <a:off x="2571736" y="1428736"/>
            <a:ext cx="3429000" cy="571500"/>
          </a:xfrm>
          <a:prstGeom prst="rect">
            <a:avLst/>
          </a:prstGeom>
        </p:spPr>
        <p:txBody>
          <a:bodyPr anchor="ctr">
            <a:normAutofit/>
          </a:bodyPr>
          <a:lstStyle/>
          <a:p>
            <a:pPr algn="ctr" fontAlgn="auto">
              <a:spcAft>
                <a:spcPts val="0"/>
              </a:spcAft>
              <a:defRPr/>
            </a:pPr>
            <a:r>
              <a:rPr lang="hr-HR" sz="2800" u="sng" dirty="0" err="1">
                <a:latin typeface="+mj-lt"/>
                <a:ea typeface="+mj-ea"/>
                <a:cs typeface="+mj-cs"/>
              </a:rPr>
              <a:t>An</a:t>
            </a:r>
            <a:r>
              <a:rPr lang="hr-HR" sz="2800" u="sng" dirty="0">
                <a:latin typeface="+mj-lt"/>
                <a:ea typeface="+mj-ea"/>
                <a:cs typeface="+mj-cs"/>
              </a:rPr>
              <a:t> </a:t>
            </a:r>
            <a:r>
              <a:rPr lang="hr-HR" sz="2800" u="sng" dirty="0" err="1">
                <a:latin typeface="+mj-lt"/>
                <a:ea typeface="+mj-ea"/>
                <a:cs typeface="+mj-cs"/>
              </a:rPr>
              <a:t>Sanctoir</a:t>
            </a:r>
            <a:endParaRPr lang="hr-HR" sz="2800" u="sng" dirty="0">
              <a:latin typeface="+mj-lt"/>
              <a:ea typeface="+mj-ea"/>
              <a:cs typeface="+mj-cs"/>
            </a:endParaRPr>
          </a:p>
        </p:txBody>
      </p:sp>
      <p:grpSp>
        <p:nvGrpSpPr>
          <p:cNvPr id="5" name="Group 11"/>
          <p:cNvGrpSpPr>
            <a:grpSpLocks/>
          </p:cNvGrpSpPr>
          <p:nvPr/>
        </p:nvGrpSpPr>
        <p:grpSpPr bwMode="auto">
          <a:xfrm>
            <a:off x="357188" y="2357438"/>
            <a:ext cx="303212" cy="3360737"/>
            <a:chOff x="357158" y="3071810"/>
            <a:chExt cx="303688" cy="3360759"/>
          </a:xfrm>
        </p:grpSpPr>
        <p:pic>
          <p:nvPicPr>
            <p:cNvPr id="12295" name="Picture 10" descr="plavi balon"/>
            <p:cNvPicPr>
              <a:picLocks noChangeAspect="1" noChangeArrowheads="1"/>
            </p:cNvPicPr>
            <p:nvPr/>
          </p:nvPicPr>
          <p:blipFill>
            <a:blip r:embed="rId3"/>
            <a:srcRect/>
            <a:stretch>
              <a:fillRect/>
            </a:stretch>
          </p:blipFill>
          <p:spPr bwMode="auto">
            <a:xfrm>
              <a:off x="357158" y="3071810"/>
              <a:ext cx="303688" cy="288925"/>
            </a:xfrm>
            <a:prstGeom prst="rect">
              <a:avLst/>
            </a:prstGeom>
            <a:noFill/>
            <a:ln w="9525">
              <a:noFill/>
              <a:miter lim="800000"/>
              <a:headEnd/>
              <a:tailEnd/>
            </a:ln>
          </p:spPr>
        </p:pic>
        <p:pic>
          <p:nvPicPr>
            <p:cNvPr id="12296" name="Picture 10" descr="plavi balon"/>
            <p:cNvPicPr>
              <a:picLocks noChangeAspect="1" noChangeArrowheads="1"/>
            </p:cNvPicPr>
            <p:nvPr/>
          </p:nvPicPr>
          <p:blipFill>
            <a:blip r:embed="rId3"/>
            <a:srcRect/>
            <a:stretch>
              <a:fillRect/>
            </a:stretch>
          </p:blipFill>
          <p:spPr bwMode="auto">
            <a:xfrm>
              <a:off x="357158" y="3500438"/>
              <a:ext cx="303688" cy="288925"/>
            </a:xfrm>
            <a:prstGeom prst="rect">
              <a:avLst/>
            </a:prstGeom>
            <a:noFill/>
            <a:ln w="9525">
              <a:noFill/>
              <a:miter lim="800000"/>
              <a:headEnd/>
              <a:tailEnd/>
            </a:ln>
          </p:spPr>
        </p:pic>
        <p:pic>
          <p:nvPicPr>
            <p:cNvPr id="12297" name="Picture 10" descr="plavi balon"/>
            <p:cNvPicPr>
              <a:picLocks noChangeAspect="1" noChangeArrowheads="1"/>
            </p:cNvPicPr>
            <p:nvPr/>
          </p:nvPicPr>
          <p:blipFill>
            <a:blip r:embed="rId3"/>
            <a:srcRect/>
            <a:stretch>
              <a:fillRect/>
            </a:stretch>
          </p:blipFill>
          <p:spPr bwMode="auto">
            <a:xfrm>
              <a:off x="357158" y="4214818"/>
              <a:ext cx="303688" cy="288925"/>
            </a:xfrm>
            <a:prstGeom prst="rect">
              <a:avLst/>
            </a:prstGeom>
            <a:noFill/>
            <a:ln w="9525">
              <a:noFill/>
              <a:miter lim="800000"/>
              <a:headEnd/>
              <a:tailEnd/>
            </a:ln>
          </p:spPr>
        </p:pic>
        <p:pic>
          <p:nvPicPr>
            <p:cNvPr id="12298" name="Picture 10" descr="plavi balon"/>
            <p:cNvPicPr>
              <a:picLocks noChangeAspect="1" noChangeArrowheads="1"/>
            </p:cNvPicPr>
            <p:nvPr/>
          </p:nvPicPr>
          <p:blipFill>
            <a:blip r:embed="rId3"/>
            <a:srcRect/>
            <a:stretch>
              <a:fillRect/>
            </a:stretch>
          </p:blipFill>
          <p:spPr bwMode="auto">
            <a:xfrm>
              <a:off x="357158" y="4929198"/>
              <a:ext cx="303688" cy="288925"/>
            </a:xfrm>
            <a:prstGeom prst="rect">
              <a:avLst/>
            </a:prstGeom>
            <a:noFill/>
            <a:ln w="9525">
              <a:noFill/>
              <a:miter lim="800000"/>
              <a:headEnd/>
              <a:tailEnd/>
            </a:ln>
          </p:spPr>
        </p:pic>
        <p:pic>
          <p:nvPicPr>
            <p:cNvPr id="12299" name="Picture 10" descr="plavi balon"/>
            <p:cNvPicPr>
              <a:picLocks noChangeAspect="1" noChangeArrowheads="1"/>
            </p:cNvPicPr>
            <p:nvPr/>
          </p:nvPicPr>
          <p:blipFill>
            <a:blip r:embed="rId3"/>
            <a:srcRect/>
            <a:stretch>
              <a:fillRect/>
            </a:stretch>
          </p:blipFill>
          <p:spPr bwMode="auto">
            <a:xfrm>
              <a:off x="357158" y="5715016"/>
              <a:ext cx="303688" cy="288925"/>
            </a:xfrm>
            <a:prstGeom prst="rect">
              <a:avLst/>
            </a:prstGeom>
            <a:noFill/>
            <a:ln w="9525">
              <a:noFill/>
              <a:miter lim="800000"/>
              <a:headEnd/>
              <a:tailEnd/>
            </a:ln>
          </p:spPr>
        </p:pic>
        <p:pic>
          <p:nvPicPr>
            <p:cNvPr id="12300" name="Picture 10" descr="plavi balon"/>
            <p:cNvPicPr>
              <a:picLocks noChangeAspect="1" noChangeArrowheads="1"/>
            </p:cNvPicPr>
            <p:nvPr/>
          </p:nvPicPr>
          <p:blipFill>
            <a:blip r:embed="rId3"/>
            <a:srcRect/>
            <a:stretch>
              <a:fillRect/>
            </a:stretch>
          </p:blipFill>
          <p:spPr bwMode="auto">
            <a:xfrm>
              <a:off x="357158" y="6143644"/>
              <a:ext cx="303688" cy="288925"/>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ox(in)">
                                      <p:cBhvr>
                                        <p:cTn id="11" dur="500"/>
                                        <p:tgtEl>
                                          <p:spTgt spid="4"/>
                                        </p:tgtEl>
                                      </p:cBhvr>
                                    </p:animEffect>
                                  </p:childTnLst>
                                </p:cTn>
                              </p:par>
                              <p:par>
                                <p:cTn id="12" presetID="3" presetClass="entr" presetSubtype="1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linds(horizontal)">
                                      <p:cBhvr>
                                        <p:cTn id="14" dur="500"/>
                                        <p:tgtEl>
                                          <p:spTgt spid="5"/>
                                        </p:tgtEl>
                                      </p:cBhvr>
                                    </p:animEffect>
                                  </p:childTnLst>
                                </p:cTn>
                              </p:par>
                            </p:childTnLst>
                          </p:cTn>
                        </p:par>
                        <p:par>
                          <p:cTn id="15" fill="hold">
                            <p:stCondLst>
                              <p:cond delay="1000"/>
                            </p:stCondLst>
                            <p:childTnLst>
                              <p:par>
                                <p:cTn id="16" presetID="5" presetClass="entr" presetSubtype="10"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checkerboard(across)">
                                      <p:cBhvr>
                                        <p:cTn id="18" dur="500"/>
                                        <p:tgtEl>
                                          <p:spTgt spid="3">
                                            <p:txEl>
                                              <p:pRg st="0" end="0"/>
                                            </p:txEl>
                                          </p:spTgt>
                                        </p:tgtEl>
                                      </p:cBhvr>
                                    </p:animEffect>
                                  </p:childTnLst>
                                </p:cTn>
                              </p:par>
                            </p:childTnLst>
                          </p:cTn>
                        </p:par>
                        <p:par>
                          <p:cTn id="19" fill="hold">
                            <p:stCondLst>
                              <p:cond delay="1500"/>
                            </p:stCondLst>
                            <p:childTnLst>
                              <p:par>
                                <p:cTn id="20" presetID="5" presetClass="entr" presetSubtype="10" fill="hold" grpId="0" nodeType="after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heckerboard(across)">
                                      <p:cBhvr>
                                        <p:cTn id="22" dur="500"/>
                                        <p:tgtEl>
                                          <p:spTgt spid="3">
                                            <p:txEl>
                                              <p:pRg st="1" end="1"/>
                                            </p:txEl>
                                          </p:spTgt>
                                        </p:tgtEl>
                                      </p:cBhvr>
                                    </p:animEffect>
                                  </p:childTnLst>
                                </p:cTn>
                              </p:par>
                            </p:childTnLst>
                          </p:cTn>
                        </p:par>
                        <p:par>
                          <p:cTn id="23" fill="hold">
                            <p:stCondLst>
                              <p:cond delay="2000"/>
                            </p:stCondLst>
                            <p:childTnLst>
                              <p:par>
                                <p:cTn id="24" presetID="5" presetClass="entr" presetSubtype="10" fill="hold" grpId="0"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checkerboard(across)">
                                      <p:cBhvr>
                                        <p:cTn id="26" dur="500"/>
                                        <p:tgtEl>
                                          <p:spTgt spid="3">
                                            <p:txEl>
                                              <p:pRg st="2" end="2"/>
                                            </p:txEl>
                                          </p:spTgt>
                                        </p:tgtEl>
                                      </p:cBhvr>
                                    </p:animEffect>
                                  </p:childTnLst>
                                </p:cTn>
                              </p:par>
                            </p:childTnLst>
                          </p:cTn>
                        </p:par>
                        <p:par>
                          <p:cTn id="27" fill="hold">
                            <p:stCondLst>
                              <p:cond delay="2500"/>
                            </p:stCondLst>
                            <p:childTnLst>
                              <p:par>
                                <p:cTn id="28" presetID="5" presetClass="entr" presetSubtype="10" fill="hold" grpId="0"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checkerboard(across)">
                                      <p:cBhvr>
                                        <p:cTn id="30" dur="500"/>
                                        <p:tgtEl>
                                          <p:spTgt spid="3">
                                            <p:txEl>
                                              <p:pRg st="3" end="3"/>
                                            </p:txEl>
                                          </p:spTgt>
                                        </p:tgtEl>
                                      </p:cBhvr>
                                    </p:animEffect>
                                  </p:childTnLst>
                                </p:cTn>
                              </p:par>
                            </p:childTnLst>
                          </p:cTn>
                        </p:par>
                        <p:par>
                          <p:cTn id="31" fill="hold">
                            <p:stCondLst>
                              <p:cond delay="3000"/>
                            </p:stCondLst>
                            <p:childTnLst>
                              <p:par>
                                <p:cTn id="32" presetID="5" presetClass="entr" presetSubtype="10" fill="hold" grpId="0" nodeType="after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checkerboard(across)">
                                      <p:cBhvr>
                                        <p:cTn id="34" dur="500"/>
                                        <p:tgtEl>
                                          <p:spTgt spid="3">
                                            <p:txEl>
                                              <p:pRg st="4" end="4"/>
                                            </p:txEl>
                                          </p:spTgt>
                                        </p:tgtEl>
                                      </p:cBhvr>
                                    </p:animEffect>
                                  </p:childTnLst>
                                </p:cTn>
                              </p:par>
                            </p:childTnLst>
                          </p:cTn>
                        </p:par>
                        <p:par>
                          <p:cTn id="35" fill="hold">
                            <p:stCondLst>
                              <p:cond delay="3500"/>
                            </p:stCondLst>
                            <p:childTnLst>
                              <p:par>
                                <p:cTn id="36" presetID="5" presetClass="entr" presetSubtype="10" fill="hold" grpId="0" nodeType="after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checkerboard(across)">
                                      <p:cBhvr>
                                        <p:cTn id="3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zaglavlje"/>
          <p:cNvPicPr>
            <a:picLocks noChangeAspect="1" noChangeArrowheads="1"/>
          </p:cNvPicPr>
          <p:nvPr/>
        </p:nvPicPr>
        <p:blipFill>
          <a:blip r:embed="rId3"/>
          <a:srcRect/>
          <a:stretch>
            <a:fillRect/>
          </a:stretch>
        </p:blipFill>
        <p:spPr bwMode="auto">
          <a:xfrm>
            <a:off x="142875" y="142875"/>
            <a:ext cx="8839200" cy="974725"/>
          </a:xfrm>
          <a:prstGeom prst="rect">
            <a:avLst/>
          </a:prstGeom>
          <a:noFill/>
          <a:ln w="9525">
            <a:noFill/>
            <a:miter lim="800000"/>
            <a:headEnd/>
            <a:tailEnd/>
          </a:ln>
        </p:spPr>
      </p:pic>
      <p:sp>
        <p:nvSpPr>
          <p:cNvPr id="2" name="Naslov 1"/>
          <p:cNvSpPr>
            <a:spLocks noGrp="1"/>
          </p:cNvSpPr>
          <p:nvPr>
            <p:ph type="title"/>
          </p:nvPr>
        </p:nvSpPr>
        <p:spPr>
          <a:xfrm>
            <a:off x="5857875" y="285750"/>
            <a:ext cx="5000625" cy="1011238"/>
          </a:xfrm>
        </p:spPr>
        <p:txBody>
          <a:bodyPr/>
          <a:lstStyle/>
          <a:p>
            <a:pPr algn="l" eaLnBrk="1" hangingPunct="1"/>
            <a:r>
              <a:rPr lang="hr-HR" sz="3200" smtClean="0">
                <a:solidFill>
                  <a:srgbClr val="2FB1CC"/>
                </a:solidFill>
              </a:rPr>
              <a:t>Primjer izračuna</a:t>
            </a:r>
          </a:p>
        </p:txBody>
      </p:sp>
      <p:graphicFrame>
        <p:nvGraphicFramePr>
          <p:cNvPr id="4" name="Group 53"/>
          <p:cNvGraphicFramePr>
            <a:graphicFrameLocks noGrp="1"/>
          </p:cNvGraphicFramePr>
          <p:nvPr>
            <p:ph sz="half" idx="4294967295"/>
          </p:nvPr>
        </p:nvGraphicFramePr>
        <p:xfrm>
          <a:off x="214313" y="1857375"/>
          <a:ext cx="8723086" cy="3348320"/>
        </p:xfrm>
        <a:graphic>
          <a:graphicData uri="http://schemas.openxmlformats.org/drawingml/2006/table">
            <a:tbl>
              <a:tblPr/>
              <a:tblGrid>
                <a:gridCol w="3197217"/>
                <a:gridCol w="5525869"/>
              </a:tblGrid>
              <a:tr h="416340">
                <a:tc>
                  <a:txBody>
                    <a:bodyPr/>
                    <a:lstStyle/>
                    <a:p>
                      <a:r>
                        <a:rPr lang="hr-HR" sz="1800" b="1" dirty="0" smtClean="0">
                          <a:latin typeface="+mj-lt"/>
                        </a:rPr>
                        <a:t>Vrsta troška</a:t>
                      </a:r>
                      <a:endParaRPr lang="hr-HR" sz="1800" b="1" dirty="0">
                        <a:latin typeface="+mj-lt"/>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FB1CC"/>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sr-Latn-CS" sz="1800" b="1" i="0" u="none" strike="noStrike" cap="none" normalizeH="0" baseline="0" dirty="0" smtClean="0">
                          <a:ln>
                            <a:noFill/>
                          </a:ln>
                          <a:solidFill>
                            <a:schemeClr val="tx1"/>
                          </a:solidFill>
                          <a:effectLst/>
                          <a:latin typeface="+mj-lt"/>
                        </a:rPr>
                        <a:t>Iznos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FB1CC"/>
                    </a:solidFill>
                  </a:tcPr>
                </a:tc>
              </a:tr>
              <a:tr h="40864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hr-HR" sz="1800" b="0" i="0" u="none" strike="noStrike" cap="none" normalizeH="0" baseline="0" dirty="0" smtClean="0">
                          <a:ln>
                            <a:noFill/>
                          </a:ln>
                          <a:solidFill>
                            <a:schemeClr val="tx1"/>
                          </a:solidFill>
                          <a:effectLst/>
                          <a:latin typeface="+mj-lt"/>
                        </a:rPr>
                        <a:t>Putni troškovi</a:t>
                      </a:r>
                      <a:endParaRPr kumimoji="0" lang="en-US" sz="1800" b="0" i="0" u="none" strike="noStrike" cap="none" normalizeH="0" baseline="0" dirty="0" smtClean="0">
                        <a:ln>
                          <a:noFill/>
                        </a:ln>
                        <a:solidFill>
                          <a:schemeClr val="tx1"/>
                        </a:solidFill>
                        <a:effectLst/>
                        <a:latin typeface="+mj-lt"/>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FB1CC"/>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hr-HR" sz="1800" b="0" i="0" u="none" strike="noStrike" cap="none" normalizeH="0" baseline="0" dirty="0" err="1" smtClean="0">
                          <a:ln>
                            <a:noFill/>
                          </a:ln>
                          <a:solidFill>
                            <a:schemeClr val="tx1"/>
                          </a:solidFill>
                          <a:effectLst/>
                          <a:latin typeface="+mj-lt"/>
                        </a:rPr>
                        <a:t>npr</a:t>
                      </a:r>
                      <a:r>
                        <a:rPr kumimoji="0" lang="hr-HR" sz="1800" b="0" i="0" u="none" strike="noStrike" cap="none" normalizeH="0" baseline="0" dirty="0" smtClean="0">
                          <a:ln>
                            <a:noFill/>
                          </a:ln>
                          <a:solidFill>
                            <a:schemeClr val="tx1"/>
                          </a:solidFill>
                          <a:effectLst/>
                          <a:latin typeface="+mj-lt"/>
                        </a:rPr>
                        <a:t>. </a:t>
                      </a:r>
                      <a:r>
                        <a:rPr kumimoji="0" lang="hr-HR" sz="1800" b="1" i="0" u="none" strike="noStrike" cap="none" normalizeH="0" baseline="0" dirty="0" smtClean="0">
                          <a:ln>
                            <a:noFill/>
                          </a:ln>
                          <a:solidFill>
                            <a:schemeClr val="tx1"/>
                          </a:solidFill>
                          <a:effectLst/>
                          <a:latin typeface="+mj-lt"/>
                        </a:rPr>
                        <a:t>13,500</a:t>
                      </a:r>
                      <a:r>
                        <a:rPr kumimoji="0" lang="hr-HR" sz="1800" b="0" i="0" u="none" strike="noStrike" cap="none" normalizeH="0" baseline="0" dirty="0" smtClean="0">
                          <a:ln>
                            <a:noFill/>
                          </a:ln>
                          <a:solidFill>
                            <a:schemeClr val="tx1"/>
                          </a:solidFill>
                          <a:effectLst/>
                          <a:latin typeface="+mj-lt"/>
                        </a:rPr>
                        <a:t> € x 70% = </a:t>
                      </a:r>
                      <a:r>
                        <a:rPr kumimoji="0" lang="hr-HR" sz="1800" b="1" i="0" u="none" strike="noStrike" cap="none" normalizeH="0" baseline="0" dirty="0" smtClean="0">
                          <a:ln>
                            <a:noFill/>
                          </a:ln>
                          <a:solidFill>
                            <a:schemeClr val="tx1"/>
                          </a:solidFill>
                          <a:effectLst/>
                          <a:latin typeface="+mj-lt"/>
                        </a:rPr>
                        <a:t>9,</a:t>
                      </a:r>
                      <a:r>
                        <a:rPr kumimoji="0" lang="hr-HR" sz="1800" b="1" i="0" u="none" strike="noStrike" cap="none" normalizeH="0" baseline="0" dirty="0" err="1" smtClean="0">
                          <a:ln>
                            <a:noFill/>
                          </a:ln>
                          <a:solidFill>
                            <a:schemeClr val="tx1"/>
                          </a:solidFill>
                          <a:effectLst/>
                          <a:latin typeface="+mj-lt"/>
                        </a:rPr>
                        <a:t>450</a:t>
                      </a:r>
                      <a:r>
                        <a:rPr kumimoji="0" lang="hr-HR" sz="1800" b="1" i="0" u="none" strike="noStrike" cap="none" normalizeH="0" baseline="0" dirty="0" smtClean="0">
                          <a:ln>
                            <a:noFill/>
                          </a:ln>
                          <a:solidFill>
                            <a:schemeClr val="tx1"/>
                          </a:solidFill>
                          <a:effectLst/>
                          <a:latin typeface="+mj-lt"/>
                        </a:rPr>
                        <a:t> €</a:t>
                      </a:r>
                      <a:endParaRPr kumimoji="0" lang="sr-Latn-CS" sz="1800" b="1" i="0" u="none" strike="noStrike" cap="none" normalizeH="0" baseline="0" dirty="0" smtClean="0">
                        <a:ln>
                          <a:noFill/>
                        </a:ln>
                        <a:solidFill>
                          <a:schemeClr val="tx1"/>
                        </a:solidFill>
                        <a:effectLst/>
                        <a:latin typeface="+mj-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FB1CC"/>
                    </a:solidFill>
                  </a:tcPr>
                </a:tc>
              </a:tr>
              <a:tr h="49336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hr-HR" sz="1800" b="0" i="0" u="none" strike="noStrike" cap="none" normalizeH="0" baseline="0" dirty="0" smtClean="0">
                          <a:ln>
                            <a:noFill/>
                          </a:ln>
                          <a:solidFill>
                            <a:schemeClr val="tx1"/>
                          </a:solidFill>
                          <a:effectLst/>
                          <a:latin typeface="+mj-lt"/>
                        </a:rPr>
                        <a:t>Trošak smještaja/prehrane</a:t>
                      </a:r>
                      <a:endParaRPr kumimoji="0" lang="en-US" sz="1800" b="0" i="0" u="none" strike="noStrike" cap="none" normalizeH="0" baseline="0" dirty="0" smtClean="0">
                        <a:ln>
                          <a:noFill/>
                        </a:ln>
                        <a:solidFill>
                          <a:schemeClr val="tx1"/>
                        </a:solidFill>
                        <a:effectLst/>
                        <a:latin typeface="+mj-lt"/>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FB1CC"/>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sr-Latn-CS" sz="1800" b="0" i="0" u="none" strike="noStrike" cap="none" normalizeH="0" baseline="0" dirty="0" smtClean="0">
                          <a:ln>
                            <a:noFill/>
                          </a:ln>
                          <a:solidFill>
                            <a:schemeClr val="tx1"/>
                          </a:solidFill>
                          <a:effectLst/>
                          <a:latin typeface="+mj-lt"/>
                        </a:rPr>
                        <a:t>48 € x </a:t>
                      </a:r>
                      <a:r>
                        <a:rPr kumimoji="0" lang="sr-Latn-CS" sz="1800" b="1" i="0" u="none" strike="noStrike" cap="none" normalizeH="0" baseline="0" dirty="0" smtClean="0">
                          <a:ln>
                            <a:noFill/>
                          </a:ln>
                          <a:solidFill>
                            <a:schemeClr val="tx1"/>
                          </a:solidFill>
                          <a:effectLst/>
                          <a:latin typeface="+mj-lt"/>
                        </a:rPr>
                        <a:t>7</a:t>
                      </a:r>
                      <a:r>
                        <a:rPr kumimoji="0" lang="sr-Latn-CS" sz="1800" b="0" i="0" u="none" strike="noStrike" cap="none" normalizeH="0" baseline="0" dirty="0" smtClean="0">
                          <a:ln>
                            <a:noFill/>
                          </a:ln>
                          <a:solidFill>
                            <a:schemeClr val="tx1"/>
                          </a:solidFill>
                          <a:effectLst/>
                          <a:latin typeface="+mj-lt"/>
                        </a:rPr>
                        <a:t> noćenja x </a:t>
                      </a:r>
                      <a:r>
                        <a:rPr kumimoji="0" lang="sr-Latn-CS" sz="1800" b="1" i="0" u="none" strike="noStrike" cap="none" normalizeH="0" baseline="0" dirty="0" smtClean="0">
                          <a:ln>
                            <a:noFill/>
                          </a:ln>
                          <a:solidFill>
                            <a:schemeClr val="tx1"/>
                          </a:solidFill>
                          <a:effectLst/>
                          <a:latin typeface="+mj-lt"/>
                        </a:rPr>
                        <a:t>27</a:t>
                      </a:r>
                      <a:r>
                        <a:rPr kumimoji="0" lang="sr-Latn-CS" sz="1800" b="0" i="0" u="none" strike="noStrike" cap="none" normalizeH="0" baseline="0" dirty="0" smtClean="0">
                          <a:ln>
                            <a:noFill/>
                          </a:ln>
                          <a:solidFill>
                            <a:schemeClr val="tx1"/>
                          </a:solidFill>
                          <a:effectLst/>
                          <a:latin typeface="+mj-lt"/>
                        </a:rPr>
                        <a:t> sudionika = </a:t>
                      </a:r>
                      <a:r>
                        <a:rPr kumimoji="0" lang="sr-Latn-CS" sz="1800" b="1" i="0" u="none" strike="noStrike" cap="none" normalizeH="0" baseline="0" dirty="0" smtClean="0">
                          <a:ln>
                            <a:noFill/>
                          </a:ln>
                          <a:solidFill>
                            <a:schemeClr val="tx1"/>
                          </a:solidFill>
                          <a:effectLst/>
                          <a:latin typeface="+mj-lt"/>
                        </a:rPr>
                        <a:t>9,072 €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FB1CC"/>
                    </a:solidFill>
                  </a:tcPr>
                </a:tc>
              </a:tr>
              <a:tr h="494574">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hr-HR" sz="1800" b="0" i="0" u="none" strike="noStrike" cap="none" normalizeH="0" baseline="0" dirty="0" smtClean="0">
                          <a:ln>
                            <a:noFill/>
                          </a:ln>
                          <a:solidFill>
                            <a:schemeClr val="tx1"/>
                          </a:solidFill>
                          <a:effectLst/>
                          <a:latin typeface="+mj-lt"/>
                        </a:rPr>
                        <a:t>Troškovi aktivnosti (osim za stažiranje i posjet izvedivosti)</a:t>
                      </a:r>
                      <a:endParaRPr kumimoji="0" lang="en-US" sz="1800" b="0" i="0" u="none" strike="noStrike" cap="none" normalizeH="0" baseline="0" dirty="0" smtClean="0">
                        <a:ln>
                          <a:noFill/>
                        </a:ln>
                        <a:solidFill>
                          <a:schemeClr val="tx1"/>
                        </a:solidFill>
                        <a:effectLst/>
                        <a:latin typeface="+mj-lt"/>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FB1CC"/>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sr-Latn-CS" sz="1800" b="0" i="0" u="none" strike="noStrike" cap="none" normalizeH="0" baseline="0" dirty="0" smtClean="0">
                          <a:ln>
                            <a:noFill/>
                          </a:ln>
                          <a:solidFill>
                            <a:schemeClr val="tx1"/>
                          </a:solidFill>
                          <a:effectLst/>
                          <a:latin typeface="+mj-lt"/>
                        </a:rPr>
                        <a:t>1200 € (paušal) + 50€ x </a:t>
                      </a:r>
                      <a:r>
                        <a:rPr kumimoji="0" lang="sr-Latn-CS" sz="1800" b="1" i="0" u="none" strike="noStrike" cap="none" normalizeH="0" baseline="0" dirty="0" smtClean="0">
                          <a:ln>
                            <a:noFill/>
                          </a:ln>
                          <a:solidFill>
                            <a:schemeClr val="tx1"/>
                          </a:solidFill>
                          <a:effectLst/>
                          <a:latin typeface="+mj-lt"/>
                        </a:rPr>
                        <a:t>27</a:t>
                      </a:r>
                      <a:r>
                        <a:rPr kumimoji="0" lang="sr-Latn-CS" sz="1800" b="0" i="0" u="none" strike="noStrike" cap="none" normalizeH="0" baseline="0" dirty="0" smtClean="0">
                          <a:ln>
                            <a:noFill/>
                          </a:ln>
                          <a:solidFill>
                            <a:schemeClr val="tx1"/>
                          </a:solidFill>
                          <a:effectLst/>
                          <a:latin typeface="+mj-lt"/>
                        </a:rPr>
                        <a:t> polaznika = </a:t>
                      </a:r>
                      <a:r>
                        <a:rPr kumimoji="0" lang="sr-Latn-CS" sz="1800" b="1" i="0" u="none" strike="noStrike" cap="none" normalizeH="0" baseline="0" dirty="0" smtClean="0">
                          <a:ln>
                            <a:noFill/>
                          </a:ln>
                          <a:solidFill>
                            <a:schemeClr val="tx1"/>
                          </a:solidFill>
                          <a:effectLst/>
                          <a:latin typeface="+mj-lt"/>
                        </a:rPr>
                        <a:t>2,550 €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FB1CC"/>
                    </a:solidFill>
                  </a:tcPr>
                </a:tc>
              </a:tr>
              <a:tr h="67551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hr-HR" sz="1800" b="0" i="0" u="none" strike="noStrike" cap="none" normalizeH="0" baseline="0" dirty="0" smtClean="0">
                          <a:ln>
                            <a:noFill/>
                          </a:ln>
                          <a:solidFill>
                            <a:schemeClr val="tx1"/>
                          </a:solidFill>
                          <a:effectLst/>
                          <a:latin typeface="+mj-lt"/>
                        </a:rPr>
                        <a:t>Treneri i materijali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hr-HR" sz="1800" b="0" i="0" u="none" strike="noStrike" cap="none" normalizeH="0" baseline="0" dirty="0" smtClean="0">
                          <a:ln>
                            <a:noFill/>
                          </a:ln>
                          <a:solidFill>
                            <a:schemeClr val="tx1"/>
                          </a:solidFill>
                          <a:effectLst/>
                          <a:latin typeface="+mj-lt"/>
                        </a:rPr>
                        <a:t>(samo za treninge)</a:t>
                      </a:r>
                      <a:endParaRPr kumimoji="0" lang="en-US" sz="1800" b="0" i="0" u="none" strike="noStrike" cap="none" normalizeH="0" baseline="0" dirty="0" smtClean="0">
                        <a:ln>
                          <a:noFill/>
                        </a:ln>
                        <a:solidFill>
                          <a:schemeClr val="tx1"/>
                        </a:solidFill>
                        <a:effectLst/>
                        <a:latin typeface="+mj-lt"/>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FB1CC"/>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sr-Latn-CS" sz="1800" b="0" i="0" u="none" strike="noStrike" cap="none" normalizeH="0" baseline="0" dirty="0" smtClean="0">
                          <a:ln>
                            <a:noFill/>
                          </a:ln>
                          <a:solidFill>
                            <a:schemeClr val="tx1"/>
                          </a:solidFill>
                          <a:effectLst/>
                          <a:latin typeface="+mj-lt"/>
                        </a:rPr>
                        <a:t>350 € x </a:t>
                      </a:r>
                      <a:r>
                        <a:rPr kumimoji="0" lang="sr-Latn-CS" sz="1800" b="1" i="0" u="none" strike="noStrike" cap="none" normalizeH="0" baseline="0" dirty="0" smtClean="0">
                          <a:ln>
                            <a:noFill/>
                          </a:ln>
                          <a:solidFill>
                            <a:schemeClr val="tx1"/>
                          </a:solidFill>
                          <a:effectLst/>
                          <a:latin typeface="+mj-lt"/>
                        </a:rPr>
                        <a:t>7</a:t>
                      </a:r>
                      <a:r>
                        <a:rPr kumimoji="0" lang="sr-Latn-CS" sz="1800" b="0" i="0" u="none" strike="noStrike" cap="none" normalizeH="0" baseline="0" dirty="0" smtClean="0">
                          <a:ln>
                            <a:noFill/>
                          </a:ln>
                          <a:solidFill>
                            <a:schemeClr val="tx1"/>
                          </a:solidFill>
                          <a:effectLst/>
                          <a:latin typeface="+mj-lt"/>
                        </a:rPr>
                        <a:t> = </a:t>
                      </a:r>
                      <a:r>
                        <a:rPr kumimoji="0" lang="sr-Latn-CS" sz="1800" b="1" i="0" u="none" strike="noStrike" cap="none" normalizeH="0" baseline="0" dirty="0" smtClean="0">
                          <a:ln>
                            <a:noFill/>
                          </a:ln>
                          <a:solidFill>
                            <a:schemeClr val="tx1"/>
                          </a:solidFill>
                          <a:effectLst/>
                          <a:latin typeface="+mj-lt"/>
                        </a:rPr>
                        <a:t>2,450 €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FB1CC"/>
                    </a:solidFill>
                  </a:tcPr>
                </a:tc>
              </a:tr>
              <a:tr h="62884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sr-Latn-CS" sz="1800" b="0" i="0" u="none" strike="noStrike" cap="none" normalizeH="0" baseline="0" dirty="0" smtClean="0">
                          <a:ln>
                            <a:noFill/>
                          </a:ln>
                          <a:solidFill>
                            <a:schemeClr val="tx1"/>
                          </a:solidFill>
                          <a:effectLst/>
                          <a:latin typeface="+mj-lt"/>
                        </a:rPr>
                        <a:t>Iznimni troškovi</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2FB1CC"/>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sr-Latn-CS" sz="1800" b="0" i="0" u="none" strike="noStrike" cap="none" normalizeH="0" baseline="0" dirty="0" smtClean="0">
                          <a:ln>
                            <a:noFill/>
                          </a:ln>
                          <a:solidFill>
                            <a:schemeClr val="tx1"/>
                          </a:solidFill>
                          <a:effectLst/>
                          <a:latin typeface="+mj-lt"/>
                        </a:rPr>
                        <a:t>3 vize za turske sudionike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sr-Latn-CS" sz="1800" b="0" i="0" u="none" strike="noStrike" cap="none" normalizeH="0" baseline="0" dirty="0" smtClean="0">
                          <a:ln>
                            <a:noFill/>
                          </a:ln>
                          <a:solidFill>
                            <a:schemeClr val="tx1"/>
                          </a:solidFill>
                          <a:effectLst/>
                          <a:latin typeface="+mj-lt"/>
                        </a:rPr>
                        <a:t>3 x 35 € = </a:t>
                      </a:r>
                      <a:r>
                        <a:rPr kumimoji="0" lang="sr-Latn-CS" sz="1800" b="1" i="0" u="none" strike="noStrike" cap="none" normalizeH="0" baseline="0" dirty="0" smtClean="0">
                          <a:ln>
                            <a:noFill/>
                          </a:ln>
                          <a:solidFill>
                            <a:schemeClr val="tx1"/>
                          </a:solidFill>
                          <a:effectLst/>
                          <a:latin typeface="+mj-lt"/>
                        </a:rPr>
                        <a:t>105 €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2FB1CC"/>
                    </a:solidFill>
                  </a:tcPr>
                </a:tc>
              </a:tr>
            </a:tbl>
          </a:graphicData>
        </a:graphic>
      </p:graphicFrame>
      <p:sp>
        <p:nvSpPr>
          <p:cNvPr id="9243" name="TekstniOkvir 4"/>
          <p:cNvSpPr txBox="1">
            <a:spLocks noChangeArrowheads="1"/>
          </p:cNvSpPr>
          <p:nvPr/>
        </p:nvSpPr>
        <p:spPr bwMode="auto">
          <a:xfrm>
            <a:off x="5143500" y="5500688"/>
            <a:ext cx="2857500" cy="646112"/>
          </a:xfrm>
          <a:prstGeom prst="rect">
            <a:avLst/>
          </a:prstGeom>
          <a:noFill/>
          <a:ln w="9525">
            <a:noFill/>
            <a:miter lim="800000"/>
            <a:headEnd/>
            <a:tailEnd/>
          </a:ln>
        </p:spPr>
        <p:txBody>
          <a:bodyPr>
            <a:spAutoFit/>
          </a:bodyPr>
          <a:lstStyle/>
          <a:p>
            <a:r>
              <a:rPr lang="hr-HR" sz="3600" b="1">
                <a:latin typeface="Calibri" pitchFamily="34" charset="0"/>
              </a:rPr>
              <a:t>= 23,627 €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9243"/>
                                        </p:tgtEl>
                                        <p:attrNameLst>
                                          <p:attrName>style.visibility</p:attrName>
                                        </p:attrNameLst>
                                      </p:cBhvr>
                                      <p:to>
                                        <p:strVal val="visible"/>
                                      </p:to>
                                    </p:set>
                                    <p:animEffect transition="in" filter="checkerboard(across)">
                                      <p:cBhvr>
                                        <p:cTn id="11" dur="500"/>
                                        <p:tgtEl>
                                          <p:spTgt spid="9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24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p:cNvSpPr txBox="1">
            <a:spLocks noChangeArrowheads="1"/>
          </p:cNvSpPr>
          <p:nvPr/>
        </p:nvSpPr>
        <p:spPr bwMode="auto">
          <a:xfrm>
            <a:off x="1071563" y="714375"/>
            <a:ext cx="6357937" cy="1214438"/>
          </a:xfrm>
          <a:prstGeom prst="rect">
            <a:avLst/>
          </a:prstGeom>
          <a:noFill/>
          <a:ln w="9525">
            <a:noFill/>
            <a:round/>
            <a:headEnd/>
            <a:tailEnd/>
          </a:ln>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r-HR" sz="2600">
                <a:solidFill>
                  <a:srgbClr val="2FB1CC"/>
                </a:solidFill>
              </a:rPr>
              <a:t>Akcija 1.3.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r-HR" sz="2600">
                <a:solidFill>
                  <a:srgbClr val="2FB1CC"/>
                </a:solidFill>
              </a:rPr>
              <a:t>DEMOKRATSKI PROJEKTI MLADIH</a:t>
            </a:r>
          </a:p>
        </p:txBody>
      </p:sp>
      <p:pic>
        <p:nvPicPr>
          <p:cNvPr id="14339" name="Picture 2"/>
          <p:cNvPicPr>
            <a:picLocks noChangeAspect="1" noChangeArrowheads="1"/>
          </p:cNvPicPr>
          <p:nvPr/>
        </p:nvPicPr>
        <p:blipFill>
          <a:blip r:embed="rId2"/>
          <a:srcRect/>
          <a:stretch>
            <a:fillRect/>
          </a:stretch>
        </p:blipFill>
        <p:spPr bwMode="auto">
          <a:xfrm>
            <a:off x="2000250" y="2357438"/>
            <a:ext cx="4505325" cy="2857500"/>
          </a:xfrm>
          <a:prstGeom prst="rect">
            <a:avLst/>
          </a:prstGeom>
          <a:noFill/>
          <a:ln w="9525">
            <a:noFill/>
            <a:miter lim="800000"/>
            <a:headEnd/>
            <a:tailEnd/>
          </a:ln>
        </p:spPr>
      </p:pic>
      <p:pic>
        <p:nvPicPr>
          <p:cNvPr id="14340" name="Picture 7" descr="P:\7. Communication\7.8 Logos\YiA\Logo\logo mladi na djelu.jpg"/>
          <p:cNvPicPr>
            <a:picLocks noChangeAspect="1" noChangeArrowheads="1"/>
          </p:cNvPicPr>
          <p:nvPr/>
        </p:nvPicPr>
        <p:blipFill>
          <a:blip r:embed="rId3"/>
          <a:srcRect/>
          <a:stretch>
            <a:fillRect/>
          </a:stretch>
        </p:blipFill>
        <p:spPr bwMode="auto">
          <a:xfrm>
            <a:off x="5786438" y="6143625"/>
            <a:ext cx="1427162" cy="565150"/>
          </a:xfrm>
          <a:prstGeom prst="rect">
            <a:avLst/>
          </a:prstGeom>
          <a:noFill/>
          <a:ln w="9525">
            <a:noFill/>
            <a:miter lim="800000"/>
            <a:headEnd/>
            <a:tailEnd/>
          </a:ln>
        </p:spPr>
      </p:pic>
      <p:pic>
        <p:nvPicPr>
          <p:cNvPr id="14341" name="Picture 8" descr="P:\7. Communication\7.8 Logos\YiA\Logo\logo_mladi_hr.jpg"/>
          <p:cNvPicPr>
            <a:picLocks noChangeAspect="1" noChangeArrowheads="1"/>
          </p:cNvPicPr>
          <p:nvPr/>
        </p:nvPicPr>
        <p:blipFill>
          <a:blip r:embed="rId4"/>
          <a:srcRect/>
          <a:stretch>
            <a:fillRect/>
          </a:stretch>
        </p:blipFill>
        <p:spPr bwMode="auto">
          <a:xfrm>
            <a:off x="7358063" y="6170613"/>
            <a:ext cx="985837" cy="687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4294967295"/>
          </p:nvPr>
        </p:nvSpPr>
        <p:spPr>
          <a:xfrm>
            <a:off x="428625" y="1428750"/>
            <a:ext cx="8255000" cy="4857750"/>
          </a:xfrm>
        </p:spPr>
        <p:txBody>
          <a:bodyPr/>
          <a:lstStyle/>
          <a:p>
            <a:pPr marL="0" indent="0">
              <a:buFont typeface="Times New Roman" pitchFamily="18" charset="0"/>
              <a:buNone/>
            </a:pPr>
            <a:r>
              <a:rPr lang="en-GB" sz="2000" smtClean="0">
                <a:solidFill>
                  <a:srgbClr val="2FB1CC"/>
                </a:solidFill>
                <a:latin typeface="Univers 47 CondensedLight"/>
              </a:rPr>
              <a:t>Aktivno sudjelovanje mladih  u demokratskom životu svoje lokalne, regionalne ili nacionalne zajednice ili na međunarodnoj razini.</a:t>
            </a:r>
            <a:endParaRPr lang="hr-HR" sz="2000" smtClean="0">
              <a:solidFill>
                <a:srgbClr val="2FB1CC"/>
              </a:solidFill>
              <a:latin typeface="Univers 47 CondensedLight"/>
            </a:endParaRPr>
          </a:p>
          <a:p>
            <a:pPr marL="0" indent="0">
              <a:buFont typeface="Times New Roman" pitchFamily="18" charset="0"/>
              <a:buNone/>
            </a:pPr>
            <a:endParaRPr lang="hr-HR" sz="2000" smtClean="0">
              <a:solidFill>
                <a:srgbClr val="2FB1CC"/>
              </a:solidFill>
              <a:latin typeface="Univers 47 CondensedLight"/>
            </a:endParaRPr>
          </a:p>
          <a:p>
            <a:pPr marL="0" indent="0">
              <a:buFont typeface="Times New Roman" pitchFamily="18" charset="0"/>
              <a:buNone/>
            </a:pPr>
            <a:r>
              <a:rPr lang="en-GB" sz="2000" b="1" smtClean="0">
                <a:solidFill>
                  <a:srgbClr val="DE6E46"/>
                </a:solidFill>
                <a:latin typeface="Univers 47 CondensedLight"/>
              </a:rPr>
              <a:t>Projekti koji:</a:t>
            </a:r>
          </a:p>
          <a:p>
            <a:pPr marL="0" indent="0"/>
            <a:r>
              <a:rPr lang="hr-HR" sz="2000" smtClean="0">
                <a:solidFill>
                  <a:srgbClr val="938678"/>
                </a:solidFill>
              </a:rPr>
              <a:t> Promoviraju uključenost mladih u strukture;</a:t>
            </a:r>
          </a:p>
          <a:p>
            <a:pPr marL="0" indent="0"/>
            <a:r>
              <a:rPr lang="hr-HR" sz="2000" smtClean="0">
                <a:solidFill>
                  <a:srgbClr val="938678"/>
                </a:solidFill>
              </a:rPr>
              <a:t> Razvoj dijaloga između tijela vlasti i mladih;;</a:t>
            </a:r>
          </a:p>
          <a:p>
            <a:pPr marL="0" indent="0"/>
            <a:r>
              <a:rPr lang="hr-HR" sz="2000" smtClean="0">
                <a:solidFill>
                  <a:srgbClr val="938678"/>
                </a:solidFill>
              </a:rPr>
              <a:t> Facilitiranje dijaloga između tijela vlasti i mladih koji nisu članovi </a:t>
            </a:r>
          </a:p>
          <a:p>
            <a:pPr marL="0" indent="0">
              <a:buFont typeface="Times New Roman" pitchFamily="18" charset="0"/>
              <a:buNone/>
            </a:pPr>
            <a:r>
              <a:rPr lang="hr-HR" sz="2000" smtClean="0">
                <a:solidFill>
                  <a:srgbClr val="938678"/>
                </a:solidFill>
              </a:rPr>
              <a:t>  udruga</a:t>
            </a:r>
          </a:p>
          <a:p>
            <a:pPr marL="0" indent="0"/>
            <a:r>
              <a:rPr lang="hr-HR" sz="2000" smtClean="0">
                <a:solidFill>
                  <a:srgbClr val="938678"/>
                </a:solidFill>
              </a:rPr>
              <a:t> Kreiranje struktura ili strategija za približavanje mladih i osoba koje</a:t>
            </a:r>
          </a:p>
          <a:p>
            <a:pPr marL="0" indent="0">
              <a:buFont typeface="Times New Roman" pitchFamily="18" charset="0"/>
              <a:buNone/>
            </a:pPr>
            <a:r>
              <a:rPr lang="hr-HR" sz="2000" smtClean="0">
                <a:solidFill>
                  <a:srgbClr val="938678"/>
                </a:solidFill>
              </a:rPr>
              <a:t>  donose odluke/političara</a:t>
            </a:r>
          </a:p>
          <a:p>
            <a:pPr marL="0" indent="0"/>
            <a:r>
              <a:rPr lang="hr-HR" sz="2000" smtClean="0">
                <a:solidFill>
                  <a:srgbClr val="938678"/>
                </a:solidFill>
              </a:rPr>
              <a:t> Identificiranje i prevladavanje prepreka sudjelovanju mladih u  </a:t>
            </a:r>
          </a:p>
          <a:p>
            <a:pPr marL="0" indent="0">
              <a:buFont typeface="Times New Roman" pitchFamily="18" charset="0"/>
              <a:buNone/>
            </a:pPr>
            <a:r>
              <a:rPr lang="hr-HR" sz="2000" smtClean="0">
                <a:solidFill>
                  <a:srgbClr val="938678"/>
                </a:solidFill>
              </a:rPr>
              <a:t>  demokratskom životu</a:t>
            </a:r>
          </a:p>
          <a:p>
            <a:pPr marL="0" indent="0">
              <a:buFontTx/>
              <a:buNone/>
            </a:pPr>
            <a:endParaRPr lang="en-GB" sz="1800" b="1" i="1" smtClean="0">
              <a:solidFill>
                <a:srgbClr val="336699"/>
              </a:solidFill>
              <a:latin typeface="Univers 47 CondensedLight"/>
            </a:endParaRPr>
          </a:p>
        </p:txBody>
      </p:sp>
      <p:pic>
        <p:nvPicPr>
          <p:cNvPr id="2" name="Picture 2" descr="zaglavlje"/>
          <p:cNvPicPr>
            <a:picLocks noChangeAspect="1" noChangeArrowheads="1"/>
          </p:cNvPicPr>
          <p:nvPr/>
        </p:nvPicPr>
        <p:blipFill>
          <a:blip r:embed="rId3"/>
          <a:srcRect/>
          <a:stretch>
            <a:fillRect/>
          </a:stretch>
        </p:blipFill>
        <p:spPr bwMode="auto">
          <a:xfrm>
            <a:off x="142875" y="142875"/>
            <a:ext cx="8839200" cy="974725"/>
          </a:xfrm>
          <a:prstGeom prst="rect">
            <a:avLst/>
          </a:prstGeom>
          <a:noFill/>
          <a:ln w="9525">
            <a:noFill/>
            <a:miter lim="800000"/>
            <a:headEnd/>
            <a:tailEnd/>
          </a:ln>
        </p:spPr>
      </p:pic>
      <p:sp>
        <p:nvSpPr>
          <p:cNvPr id="5" name="Naslov 1"/>
          <p:cNvSpPr>
            <a:spLocks noGrp="1"/>
          </p:cNvSpPr>
          <p:nvPr>
            <p:ph type="title"/>
          </p:nvPr>
        </p:nvSpPr>
        <p:spPr>
          <a:xfrm>
            <a:off x="2286000" y="357188"/>
            <a:ext cx="7229475" cy="857250"/>
          </a:xfrm>
        </p:spPr>
        <p:txBody>
          <a:bodyPr/>
          <a:lstStyle/>
          <a:p>
            <a:pPr eaLnBrk="1" hangingPunct="1"/>
            <a:r>
              <a:rPr lang="hr-HR" sz="3200" smtClean="0">
                <a:solidFill>
                  <a:srgbClr val="2FB1CC"/>
                </a:solidFill>
              </a:rPr>
              <a:t>Što su Demokratski projekti mladih?</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5363">
                                            <p:txEl>
                                              <p:pRg st="0" end="0"/>
                                            </p:txEl>
                                          </p:spTgt>
                                        </p:tgtEl>
                                        <p:attrNameLst>
                                          <p:attrName>style.visibility</p:attrName>
                                        </p:attrNameLst>
                                      </p:cBhvr>
                                      <p:to>
                                        <p:strVal val="visible"/>
                                      </p:to>
                                    </p:set>
                                    <p:animEffect transition="in" filter="blinds(horizontal)">
                                      <p:cBhvr>
                                        <p:cTn id="11" dur="500"/>
                                        <p:tgtEl>
                                          <p:spTgt spid="15363">
                                            <p:txEl>
                                              <p:pRg st="0" end="0"/>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animEffect transition="in" filter="blinds(horizontal)">
                                      <p:cBhvr>
                                        <p:cTn id="15" dur="500"/>
                                        <p:tgtEl>
                                          <p:spTgt spid="15363">
                                            <p:txEl>
                                              <p:pRg st="2" end="2"/>
                                            </p:txEl>
                                          </p:spTgt>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15363">
                                            <p:txEl>
                                              <p:pRg st="3" end="3"/>
                                            </p:txEl>
                                          </p:spTgt>
                                        </p:tgtEl>
                                        <p:attrNameLst>
                                          <p:attrName>style.visibility</p:attrName>
                                        </p:attrNameLst>
                                      </p:cBhvr>
                                      <p:to>
                                        <p:strVal val="visible"/>
                                      </p:to>
                                    </p:set>
                                    <p:animEffect transition="in" filter="blinds(horizontal)">
                                      <p:cBhvr>
                                        <p:cTn id="19" dur="500"/>
                                        <p:tgtEl>
                                          <p:spTgt spid="15363">
                                            <p:txEl>
                                              <p:pRg st="3" end="3"/>
                                            </p:txEl>
                                          </p:spTgt>
                                        </p:tgtEl>
                                      </p:cBhvr>
                                    </p:animEffect>
                                  </p:childTnLst>
                                </p:cTn>
                              </p:par>
                            </p:childTnLst>
                          </p:cTn>
                        </p:par>
                        <p:par>
                          <p:cTn id="20" fill="hold">
                            <p:stCondLst>
                              <p:cond delay="2000"/>
                            </p:stCondLst>
                            <p:childTnLst>
                              <p:par>
                                <p:cTn id="21" presetID="3" presetClass="entr" presetSubtype="10" fill="hold" nodeType="afterEffect">
                                  <p:stCondLst>
                                    <p:cond delay="0"/>
                                  </p:stCondLst>
                                  <p:childTnLst>
                                    <p:set>
                                      <p:cBhvr>
                                        <p:cTn id="22" dur="1" fill="hold">
                                          <p:stCondLst>
                                            <p:cond delay="0"/>
                                          </p:stCondLst>
                                        </p:cTn>
                                        <p:tgtEl>
                                          <p:spTgt spid="15363">
                                            <p:txEl>
                                              <p:pRg st="4" end="4"/>
                                            </p:txEl>
                                          </p:spTgt>
                                        </p:tgtEl>
                                        <p:attrNameLst>
                                          <p:attrName>style.visibility</p:attrName>
                                        </p:attrNameLst>
                                      </p:cBhvr>
                                      <p:to>
                                        <p:strVal val="visible"/>
                                      </p:to>
                                    </p:set>
                                    <p:animEffect transition="in" filter="blinds(horizontal)">
                                      <p:cBhvr>
                                        <p:cTn id="23" dur="500"/>
                                        <p:tgtEl>
                                          <p:spTgt spid="15363">
                                            <p:txEl>
                                              <p:pRg st="4" end="4"/>
                                            </p:txEl>
                                          </p:spTgt>
                                        </p:tgtEl>
                                      </p:cBhvr>
                                    </p:animEffect>
                                  </p:childTnLst>
                                </p:cTn>
                              </p:par>
                            </p:childTnLst>
                          </p:cTn>
                        </p:par>
                        <p:par>
                          <p:cTn id="24" fill="hold">
                            <p:stCondLst>
                              <p:cond delay="2500"/>
                            </p:stCondLst>
                            <p:childTnLst>
                              <p:par>
                                <p:cTn id="25" presetID="3" presetClass="entr" presetSubtype="10" fill="hold" nodeType="afterEffect">
                                  <p:stCondLst>
                                    <p:cond delay="0"/>
                                  </p:stCondLst>
                                  <p:childTnLst>
                                    <p:set>
                                      <p:cBhvr>
                                        <p:cTn id="26" dur="1" fill="hold">
                                          <p:stCondLst>
                                            <p:cond delay="0"/>
                                          </p:stCondLst>
                                        </p:cTn>
                                        <p:tgtEl>
                                          <p:spTgt spid="15363">
                                            <p:txEl>
                                              <p:pRg st="5" end="5"/>
                                            </p:txEl>
                                          </p:spTgt>
                                        </p:tgtEl>
                                        <p:attrNameLst>
                                          <p:attrName>style.visibility</p:attrName>
                                        </p:attrNameLst>
                                      </p:cBhvr>
                                      <p:to>
                                        <p:strVal val="visible"/>
                                      </p:to>
                                    </p:set>
                                    <p:animEffect transition="in" filter="blinds(horizontal)">
                                      <p:cBhvr>
                                        <p:cTn id="27" dur="500"/>
                                        <p:tgtEl>
                                          <p:spTgt spid="15363">
                                            <p:txEl>
                                              <p:pRg st="5" end="5"/>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15363">
                                            <p:txEl>
                                              <p:pRg st="6" end="6"/>
                                            </p:txEl>
                                          </p:spTgt>
                                        </p:tgtEl>
                                        <p:attrNameLst>
                                          <p:attrName>style.visibility</p:attrName>
                                        </p:attrNameLst>
                                      </p:cBhvr>
                                      <p:to>
                                        <p:strVal val="visible"/>
                                      </p:to>
                                    </p:set>
                                    <p:animEffect transition="in" filter="blinds(horizontal)">
                                      <p:cBhvr>
                                        <p:cTn id="30" dur="500"/>
                                        <p:tgtEl>
                                          <p:spTgt spid="15363">
                                            <p:txEl>
                                              <p:pRg st="6" end="6"/>
                                            </p:txEl>
                                          </p:spTgt>
                                        </p:tgtEl>
                                      </p:cBhvr>
                                    </p:animEffect>
                                  </p:childTnLst>
                                </p:cTn>
                              </p:par>
                            </p:childTnLst>
                          </p:cTn>
                        </p:par>
                        <p:par>
                          <p:cTn id="31" fill="hold">
                            <p:stCondLst>
                              <p:cond delay="3000"/>
                            </p:stCondLst>
                            <p:childTnLst>
                              <p:par>
                                <p:cTn id="32" presetID="3" presetClass="entr" presetSubtype="10" fill="hold" nodeType="afterEffect">
                                  <p:stCondLst>
                                    <p:cond delay="0"/>
                                  </p:stCondLst>
                                  <p:childTnLst>
                                    <p:set>
                                      <p:cBhvr>
                                        <p:cTn id="33" dur="1" fill="hold">
                                          <p:stCondLst>
                                            <p:cond delay="0"/>
                                          </p:stCondLst>
                                        </p:cTn>
                                        <p:tgtEl>
                                          <p:spTgt spid="15363">
                                            <p:txEl>
                                              <p:pRg st="7" end="7"/>
                                            </p:txEl>
                                          </p:spTgt>
                                        </p:tgtEl>
                                        <p:attrNameLst>
                                          <p:attrName>style.visibility</p:attrName>
                                        </p:attrNameLst>
                                      </p:cBhvr>
                                      <p:to>
                                        <p:strVal val="visible"/>
                                      </p:to>
                                    </p:set>
                                    <p:animEffect transition="in" filter="blinds(horizontal)">
                                      <p:cBhvr>
                                        <p:cTn id="34" dur="500"/>
                                        <p:tgtEl>
                                          <p:spTgt spid="15363">
                                            <p:txEl>
                                              <p:pRg st="7" end="7"/>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15363">
                                            <p:txEl>
                                              <p:pRg st="8" end="8"/>
                                            </p:txEl>
                                          </p:spTgt>
                                        </p:tgtEl>
                                        <p:attrNameLst>
                                          <p:attrName>style.visibility</p:attrName>
                                        </p:attrNameLst>
                                      </p:cBhvr>
                                      <p:to>
                                        <p:strVal val="visible"/>
                                      </p:to>
                                    </p:set>
                                    <p:animEffect transition="in" filter="blinds(horizontal)">
                                      <p:cBhvr>
                                        <p:cTn id="37" dur="500"/>
                                        <p:tgtEl>
                                          <p:spTgt spid="15363">
                                            <p:txEl>
                                              <p:pRg st="8" end="8"/>
                                            </p:txEl>
                                          </p:spTgt>
                                        </p:tgtEl>
                                      </p:cBhvr>
                                    </p:animEffect>
                                  </p:childTnLst>
                                </p:cTn>
                              </p:par>
                            </p:childTnLst>
                          </p:cTn>
                        </p:par>
                        <p:par>
                          <p:cTn id="38" fill="hold">
                            <p:stCondLst>
                              <p:cond delay="3500"/>
                            </p:stCondLst>
                            <p:childTnLst>
                              <p:par>
                                <p:cTn id="39" presetID="3" presetClass="entr" presetSubtype="10" fill="hold" nodeType="afterEffect">
                                  <p:stCondLst>
                                    <p:cond delay="0"/>
                                  </p:stCondLst>
                                  <p:childTnLst>
                                    <p:set>
                                      <p:cBhvr>
                                        <p:cTn id="40" dur="1" fill="hold">
                                          <p:stCondLst>
                                            <p:cond delay="0"/>
                                          </p:stCondLst>
                                        </p:cTn>
                                        <p:tgtEl>
                                          <p:spTgt spid="15363">
                                            <p:txEl>
                                              <p:pRg st="9" end="9"/>
                                            </p:txEl>
                                          </p:spTgt>
                                        </p:tgtEl>
                                        <p:attrNameLst>
                                          <p:attrName>style.visibility</p:attrName>
                                        </p:attrNameLst>
                                      </p:cBhvr>
                                      <p:to>
                                        <p:strVal val="visible"/>
                                      </p:to>
                                    </p:set>
                                    <p:animEffect transition="in" filter="blinds(horizontal)">
                                      <p:cBhvr>
                                        <p:cTn id="41" dur="500"/>
                                        <p:tgtEl>
                                          <p:spTgt spid="15363">
                                            <p:txEl>
                                              <p:pRg st="9" end="9"/>
                                            </p:txEl>
                                          </p:spTgt>
                                        </p:tgtEl>
                                      </p:cBhvr>
                                    </p:animEffect>
                                  </p:childTnLst>
                                </p:cTn>
                              </p:par>
                              <p:par>
                                <p:cTn id="42" presetID="3" presetClass="entr" presetSubtype="10" fill="hold" nodeType="withEffect">
                                  <p:stCondLst>
                                    <p:cond delay="0"/>
                                  </p:stCondLst>
                                  <p:childTnLst>
                                    <p:set>
                                      <p:cBhvr>
                                        <p:cTn id="43" dur="1" fill="hold">
                                          <p:stCondLst>
                                            <p:cond delay="0"/>
                                          </p:stCondLst>
                                        </p:cTn>
                                        <p:tgtEl>
                                          <p:spTgt spid="15363">
                                            <p:txEl>
                                              <p:pRg st="10" end="10"/>
                                            </p:txEl>
                                          </p:spTgt>
                                        </p:tgtEl>
                                        <p:attrNameLst>
                                          <p:attrName>style.visibility</p:attrName>
                                        </p:attrNameLst>
                                      </p:cBhvr>
                                      <p:to>
                                        <p:strVal val="visible"/>
                                      </p:to>
                                    </p:set>
                                    <p:animEffect transition="in" filter="blinds(horizontal)">
                                      <p:cBhvr>
                                        <p:cTn id="44" dur="500"/>
                                        <p:tgtEl>
                                          <p:spTgt spid="1536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zaglavlje"/>
          <p:cNvPicPr>
            <a:picLocks noChangeAspect="1" noChangeArrowheads="1"/>
          </p:cNvPicPr>
          <p:nvPr/>
        </p:nvPicPr>
        <p:blipFill>
          <a:blip r:embed="rId3"/>
          <a:srcRect/>
          <a:stretch>
            <a:fillRect/>
          </a:stretch>
        </p:blipFill>
        <p:spPr bwMode="auto">
          <a:xfrm>
            <a:off x="142875" y="142875"/>
            <a:ext cx="8839200" cy="974725"/>
          </a:xfrm>
          <a:prstGeom prst="rect">
            <a:avLst/>
          </a:prstGeom>
          <a:noFill/>
          <a:ln w="9525">
            <a:noFill/>
            <a:miter lim="800000"/>
            <a:headEnd/>
            <a:tailEnd/>
          </a:ln>
        </p:spPr>
      </p:pic>
      <p:sp>
        <p:nvSpPr>
          <p:cNvPr id="16387" name="Rectangle 1"/>
          <p:cNvSpPr>
            <a:spLocks noGrp="1" noChangeArrowheads="1"/>
          </p:cNvSpPr>
          <p:nvPr>
            <p:ph type="title" idx="4294967295"/>
          </p:nvPr>
        </p:nvSpPr>
        <p:spPr>
          <a:xfrm>
            <a:off x="3786188" y="357188"/>
            <a:ext cx="4968875" cy="798512"/>
          </a:xfrm>
        </p:spPr>
        <p:txBody>
          <a:bodyPr/>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r-HR" sz="3200" smtClean="0">
                <a:solidFill>
                  <a:srgbClr val="2FB1CC"/>
                </a:solidFill>
              </a:rPr>
              <a:t>Koji su kriteriji?</a:t>
            </a:r>
          </a:p>
        </p:txBody>
      </p:sp>
      <p:sp>
        <p:nvSpPr>
          <p:cNvPr id="16388" name="Rectangle 2"/>
          <p:cNvSpPr>
            <a:spLocks noGrp="1" noChangeArrowheads="1"/>
          </p:cNvSpPr>
          <p:nvPr>
            <p:ph type="body" idx="4294967295"/>
          </p:nvPr>
        </p:nvSpPr>
        <p:spPr>
          <a:xfrm>
            <a:off x="539750" y="1619250"/>
            <a:ext cx="8226425" cy="4522788"/>
          </a:xfrm>
        </p:spPr>
        <p:txBody>
          <a:bodyPr/>
          <a:lstStyle/>
          <a:p>
            <a:pPr>
              <a:buFont typeface="Times New Roman" pitchFamily="18"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b="1" dirty="0" smtClean="0">
                <a:solidFill>
                  <a:srgbClr val="938678"/>
                </a:solidFill>
              </a:rPr>
              <a:t>MORAJU </a:t>
            </a:r>
            <a:r>
              <a:rPr lang="en-GB" sz="2000" b="1" dirty="0" err="1" smtClean="0">
                <a:solidFill>
                  <a:srgbClr val="938678"/>
                </a:solidFill>
              </a:rPr>
              <a:t>imati</a:t>
            </a:r>
            <a:r>
              <a:rPr lang="en-GB" sz="2000" b="1" dirty="0" smtClean="0">
                <a:solidFill>
                  <a:srgbClr val="938678"/>
                </a:solidFill>
              </a:rPr>
              <a:t> </a:t>
            </a:r>
            <a:r>
              <a:rPr lang="en-GB" sz="2000" b="1" dirty="0" err="1" smtClean="0">
                <a:solidFill>
                  <a:srgbClr val="938678"/>
                </a:solidFill>
              </a:rPr>
              <a:t>nacionalnu</a:t>
            </a:r>
            <a:r>
              <a:rPr lang="en-GB" sz="2000" b="1" dirty="0" smtClean="0">
                <a:solidFill>
                  <a:srgbClr val="938678"/>
                </a:solidFill>
              </a:rPr>
              <a:t> </a:t>
            </a:r>
            <a:r>
              <a:rPr lang="en-GB" sz="2000" b="1" dirty="0" err="1" smtClean="0">
                <a:solidFill>
                  <a:srgbClr val="938678"/>
                </a:solidFill>
              </a:rPr>
              <a:t>i</a:t>
            </a:r>
            <a:r>
              <a:rPr lang="en-GB" sz="2000" b="1" dirty="0" smtClean="0">
                <a:solidFill>
                  <a:srgbClr val="938678"/>
                </a:solidFill>
              </a:rPr>
              <a:t> </a:t>
            </a:r>
            <a:r>
              <a:rPr lang="en-GB" sz="2000" b="1" dirty="0" err="1" smtClean="0">
                <a:solidFill>
                  <a:srgbClr val="938678"/>
                </a:solidFill>
              </a:rPr>
              <a:t>transnacionalnu</a:t>
            </a:r>
            <a:r>
              <a:rPr lang="en-GB" sz="2000" b="1" dirty="0" smtClean="0">
                <a:solidFill>
                  <a:srgbClr val="938678"/>
                </a:solidFill>
              </a:rPr>
              <a:t> </a:t>
            </a:r>
            <a:r>
              <a:rPr lang="en-GB" sz="2000" b="1" dirty="0" err="1" smtClean="0">
                <a:solidFill>
                  <a:srgbClr val="938678"/>
                </a:solidFill>
              </a:rPr>
              <a:t>dimenziju</a:t>
            </a:r>
            <a:r>
              <a:rPr lang="en-GB" sz="2000" b="1" dirty="0" smtClean="0">
                <a:solidFill>
                  <a:srgbClr val="938678"/>
                </a:solidFill>
              </a:rPr>
              <a:t/>
            </a:r>
            <a:br>
              <a:rPr lang="en-GB" sz="2000" b="1" dirty="0" smtClean="0">
                <a:solidFill>
                  <a:srgbClr val="938678"/>
                </a:solidFill>
              </a:rPr>
            </a:br>
            <a:endParaRPr lang="en-GB" sz="2000" b="1" dirty="0" smtClean="0">
              <a:solidFill>
                <a:srgbClr val="938678"/>
              </a:solidFill>
            </a:endParaRPr>
          </a:p>
          <a:p>
            <a:pPr>
              <a:buFont typeface="Times New Roman" pitchFamily="18"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b="1" dirty="0" smtClean="0">
                <a:solidFill>
                  <a:srgbClr val="938678"/>
                </a:solidFill>
              </a:rPr>
              <a:t>MORAJU se </a:t>
            </a:r>
            <a:r>
              <a:rPr lang="en-GB" sz="2000" b="1" dirty="0" err="1" smtClean="0">
                <a:solidFill>
                  <a:srgbClr val="938678"/>
                </a:solidFill>
              </a:rPr>
              <a:t>bazirati</a:t>
            </a:r>
            <a:r>
              <a:rPr lang="en-GB" sz="2000" b="1" dirty="0" smtClean="0">
                <a:solidFill>
                  <a:srgbClr val="938678"/>
                </a:solidFill>
              </a:rPr>
              <a:t> </a:t>
            </a:r>
            <a:r>
              <a:rPr lang="en-GB" sz="2000" b="1" dirty="0" err="1" smtClean="0">
                <a:solidFill>
                  <a:srgbClr val="938678"/>
                </a:solidFill>
              </a:rPr>
              <a:t>na</a:t>
            </a:r>
            <a:r>
              <a:rPr lang="en-GB" sz="2000" b="1" dirty="0" smtClean="0">
                <a:solidFill>
                  <a:srgbClr val="938678"/>
                </a:solidFill>
              </a:rPr>
              <a:t> </a:t>
            </a:r>
            <a:r>
              <a:rPr lang="en-GB" sz="2000" b="1" dirty="0" err="1" smtClean="0">
                <a:solidFill>
                  <a:srgbClr val="938678"/>
                </a:solidFill>
              </a:rPr>
              <a:t>partnerstvu</a:t>
            </a:r>
            <a:r>
              <a:rPr lang="en-GB" sz="2000" b="1" dirty="0" smtClean="0">
                <a:solidFill>
                  <a:srgbClr val="938678"/>
                </a:solidFill>
              </a:rPr>
              <a:t> </a:t>
            </a:r>
            <a:r>
              <a:rPr lang="en-GB" sz="2000" b="1" dirty="0" err="1" smtClean="0">
                <a:solidFill>
                  <a:srgbClr val="938678"/>
                </a:solidFill>
              </a:rPr>
              <a:t>najmanje</a:t>
            </a:r>
            <a:r>
              <a:rPr lang="en-GB" sz="2000" b="1" dirty="0" smtClean="0">
                <a:solidFill>
                  <a:srgbClr val="938678"/>
                </a:solidFill>
              </a:rPr>
              <a:t> </a:t>
            </a:r>
            <a:r>
              <a:rPr lang="en-GB" sz="2000" b="1" dirty="0" err="1" smtClean="0">
                <a:solidFill>
                  <a:srgbClr val="938678"/>
                </a:solidFill>
              </a:rPr>
              <a:t>dvije</a:t>
            </a:r>
            <a:r>
              <a:rPr lang="en-GB" sz="2000" b="1" dirty="0" smtClean="0">
                <a:solidFill>
                  <a:srgbClr val="938678"/>
                </a:solidFill>
              </a:rPr>
              <a:t> </a:t>
            </a:r>
            <a:r>
              <a:rPr lang="en-GB" sz="2000" b="1" dirty="0" err="1" smtClean="0">
                <a:solidFill>
                  <a:srgbClr val="938678"/>
                </a:solidFill>
              </a:rPr>
              <a:t>zemlje</a:t>
            </a:r>
            <a:r>
              <a:rPr lang="en-GB" sz="2000" b="1" dirty="0" smtClean="0">
                <a:solidFill>
                  <a:srgbClr val="938678"/>
                </a:solidFill>
              </a:rPr>
              <a:t> </a:t>
            </a:r>
            <a:br>
              <a:rPr lang="en-GB" sz="2000" b="1" dirty="0" smtClean="0">
                <a:solidFill>
                  <a:srgbClr val="938678"/>
                </a:solidFill>
              </a:rPr>
            </a:br>
            <a:endParaRPr lang="en-GB" sz="2000" b="1" dirty="0" smtClean="0">
              <a:solidFill>
                <a:srgbClr val="938678"/>
              </a:solidFill>
            </a:endParaRPr>
          </a:p>
          <a:p>
            <a:pPr>
              <a:buFont typeface="Times New Roman" pitchFamily="18"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b="1" dirty="0" smtClean="0">
                <a:solidFill>
                  <a:srgbClr val="938678"/>
                </a:solidFill>
              </a:rPr>
              <a:t>MORAJU </a:t>
            </a:r>
            <a:r>
              <a:rPr lang="en-GB" sz="2000" b="1" dirty="0" err="1" smtClean="0">
                <a:solidFill>
                  <a:srgbClr val="938678"/>
                </a:solidFill>
              </a:rPr>
              <a:t>uključivati</a:t>
            </a:r>
            <a:r>
              <a:rPr lang="en-GB" sz="2000" b="1" dirty="0" smtClean="0">
                <a:solidFill>
                  <a:srgbClr val="938678"/>
                </a:solidFill>
              </a:rPr>
              <a:t> </a:t>
            </a:r>
            <a:r>
              <a:rPr lang="en-GB" sz="2000" b="1" dirty="0" err="1" smtClean="0">
                <a:solidFill>
                  <a:srgbClr val="938678"/>
                </a:solidFill>
              </a:rPr>
              <a:t>barem</a:t>
            </a:r>
            <a:r>
              <a:rPr lang="en-GB" sz="2000" b="1" dirty="0" smtClean="0">
                <a:solidFill>
                  <a:srgbClr val="938678"/>
                </a:solidFill>
              </a:rPr>
              <a:t> 2 </a:t>
            </a:r>
            <a:r>
              <a:rPr lang="en-GB" sz="2000" b="1" dirty="0" err="1" smtClean="0">
                <a:solidFill>
                  <a:srgbClr val="938678"/>
                </a:solidFill>
              </a:rPr>
              <a:t>nacionalna</a:t>
            </a:r>
            <a:r>
              <a:rPr lang="en-GB" sz="2000" b="1" dirty="0" smtClean="0">
                <a:solidFill>
                  <a:srgbClr val="938678"/>
                </a:solidFill>
              </a:rPr>
              <a:t> </a:t>
            </a:r>
            <a:r>
              <a:rPr lang="en-GB" sz="2000" b="1" dirty="0" err="1" smtClean="0">
                <a:solidFill>
                  <a:srgbClr val="938678"/>
                </a:solidFill>
              </a:rPr>
              <a:t>partnera</a:t>
            </a:r>
            <a:r>
              <a:rPr lang="en-GB" sz="2000" b="1" dirty="0" smtClean="0">
                <a:solidFill>
                  <a:srgbClr val="938678"/>
                </a:solidFill>
              </a:rPr>
              <a:t> </a:t>
            </a:r>
            <a:r>
              <a:rPr lang="en-GB" sz="2000" b="1" dirty="0" err="1" smtClean="0">
                <a:solidFill>
                  <a:srgbClr val="938678"/>
                </a:solidFill>
              </a:rPr>
              <a:t>i</a:t>
            </a:r>
            <a:r>
              <a:rPr lang="en-GB" sz="2000" b="1" dirty="0" smtClean="0">
                <a:solidFill>
                  <a:srgbClr val="938678"/>
                </a:solidFill>
              </a:rPr>
              <a:t> 2 </a:t>
            </a:r>
            <a:r>
              <a:rPr lang="en-GB" sz="2000" b="1" dirty="0" err="1" smtClean="0">
                <a:solidFill>
                  <a:srgbClr val="938678"/>
                </a:solidFill>
              </a:rPr>
              <a:t>međunarodna</a:t>
            </a:r>
            <a:r>
              <a:rPr lang="hr-HR" sz="2000" b="1" dirty="0" smtClean="0">
                <a:solidFill>
                  <a:srgbClr val="938678"/>
                </a:solidFill>
              </a:rPr>
              <a:t> </a:t>
            </a:r>
          </a:p>
          <a:p>
            <a:pPr>
              <a:buFont typeface="Times New Roman" pitchFamily="18"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r-HR" sz="2000" b="1" dirty="0" smtClean="0">
                <a:solidFill>
                  <a:srgbClr val="938678"/>
                </a:solidFill>
              </a:rPr>
              <a:t>        (po 2 iz svake zemlje)</a:t>
            </a:r>
            <a:endParaRPr lang="en-GB" sz="2000" b="1" dirty="0" smtClean="0">
              <a:solidFill>
                <a:srgbClr val="938678"/>
              </a:solidFill>
            </a:endParaRPr>
          </a:p>
          <a:p>
            <a:pPr>
              <a:buFont typeface="Times New Roman" pitchFamily="18"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r-HR" sz="1600" dirty="0" smtClean="0">
              <a:solidFill>
                <a:srgbClr val="938678"/>
              </a:solidFill>
            </a:endParaRPr>
          </a:p>
          <a:p>
            <a:pPr>
              <a:buFont typeface="Times New Roman" pitchFamily="18"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r-HR" sz="1600" dirty="0" smtClean="0">
                <a:solidFill>
                  <a:srgbClr val="938678"/>
                </a:solidFill>
              </a:rPr>
              <a:t>N</a:t>
            </a:r>
            <a:r>
              <a:rPr lang="en-GB" sz="1600" dirty="0" err="1" smtClean="0">
                <a:solidFill>
                  <a:srgbClr val="938678"/>
                </a:solidFill>
              </a:rPr>
              <a:t>ajmanje</a:t>
            </a:r>
            <a:r>
              <a:rPr lang="en-GB" sz="1600" dirty="0" smtClean="0">
                <a:solidFill>
                  <a:srgbClr val="938678"/>
                </a:solidFill>
              </a:rPr>
              <a:t> 16 </a:t>
            </a:r>
            <a:r>
              <a:rPr lang="en-GB" sz="1600" dirty="0" err="1" smtClean="0">
                <a:solidFill>
                  <a:srgbClr val="938678"/>
                </a:solidFill>
              </a:rPr>
              <a:t>sudionika</a:t>
            </a:r>
            <a:endParaRPr lang="en-GB" sz="1600" dirty="0" smtClean="0">
              <a:solidFill>
                <a:srgbClr val="938678"/>
              </a:solidFill>
            </a:endParaRPr>
          </a:p>
          <a:p>
            <a:pPr>
              <a:buFont typeface="Times New Roman" pitchFamily="18"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dirty="0" smtClean="0">
              <a:solidFill>
                <a:srgbClr val="938678"/>
              </a:solidFill>
            </a:endParaRPr>
          </a:p>
          <a:p>
            <a:pPr>
              <a:buFont typeface="Times New Roman" pitchFamily="18"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u="sng" dirty="0" err="1" smtClean="0">
                <a:solidFill>
                  <a:srgbClr val="938678"/>
                </a:solidFill>
              </a:rPr>
              <a:t>Godi</a:t>
            </a:r>
            <a:r>
              <a:rPr lang="hr-HR" sz="1600" b="1" u="sng" dirty="0" smtClean="0">
                <a:solidFill>
                  <a:srgbClr val="938678"/>
                </a:solidFill>
              </a:rPr>
              <a:t>ne</a:t>
            </a:r>
            <a:r>
              <a:rPr lang="en-GB" sz="1600" dirty="0" smtClean="0">
                <a:solidFill>
                  <a:srgbClr val="938678"/>
                </a:solidFill>
              </a:rPr>
              <a:t>: 13-30</a:t>
            </a:r>
            <a:endParaRPr lang="hr-HR" sz="1600" dirty="0" smtClean="0">
              <a:solidFill>
                <a:srgbClr val="938678"/>
              </a:solidFill>
            </a:endParaRPr>
          </a:p>
          <a:p>
            <a:pPr>
              <a:buFont typeface="Times New Roman" pitchFamily="18"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dirty="0" smtClean="0">
              <a:solidFill>
                <a:srgbClr val="938678"/>
              </a:solidFill>
            </a:endParaRPr>
          </a:p>
          <a:p>
            <a:pPr>
              <a:buFont typeface="Times New Roman" pitchFamily="18"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r-HR" sz="1600" b="1" u="sng" dirty="0" smtClean="0">
                <a:solidFill>
                  <a:srgbClr val="938678"/>
                </a:solidFill>
              </a:rPr>
              <a:t>Trajanje projekta</a:t>
            </a:r>
            <a:r>
              <a:rPr lang="hr-HR" sz="1600" dirty="0" smtClean="0">
                <a:solidFill>
                  <a:srgbClr val="938678"/>
                </a:solidFill>
              </a:rPr>
              <a:t>: 6-18 mjeseci (priprema, aktivnost, evaluacija i promišljanje nastavka) </a:t>
            </a:r>
          </a:p>
          <a:p>
            <a:pPr>
              <a:buFont typeface="Times New Roman" pitchFamily="18"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r-HR" sz="1600" dirty="0" smtClean="0">
              <a:solidFill>
                <a:srgbClr val="938678"/>
              </a:solidFill>
            </a:endParaRPr>
          </a:p>
          <a:p>
            <a:pPr>
              <a:buFont typeface="Times New Roman" pitchFamily="18"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r-HR" sz="1600" b="1" u="sng" dirty="0" smtClean="0">
                <a:solidFill>
                  <a:srgbClr val="938678"/>
                </a:solidFill>
              </a:rPr>
              <a:t>Teme</a:t>
            </a:r>
            <a:r>
              <a:rPr lang="hr-HR" sz="1600" dirty="0" smtClean="0">
                <a:solidFill>
                  <a:srgbClr val="938678"/>
                </a:solidFill>
              </a:rPr>
              <a:t>: prioriteti MnD / budućnost Europe / Politički prioriteti u području rada s mladima</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blinds(horizontal)">
                                      <p:cBhvr>
                                        <p:cTn id="7" dur="500"/>
                                        <p:tgtEl>
                                          <p:spTgt spid="16387"/>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6388">
                                            <p:txEl>
                                              <p:pRg st="0" end="0"/>
                                            </p:txEl>
                                          </p:spTgt>
                                        </p:tgtEl>
                                        <p:attrNameLst>
                                          <p:attrName>style.visibility</p:attrName>
                                        </p:attrNameLst>
                                      </p:cBhvr>
                                      <p:to>
                                        <p:strVal val="visible"/>
                                      </p:to>
                                    </p:set>
                                    <p:animEffect transition="in" filter="box(in)">
                                      <p:cBhvr>
                                        <p:cTn id="11" dur="500"/>
                                        <p:tgtEl>
                                          <p:spTgt spid="16388">
                                            <p:txEl>
                                              <p:pRg st="0" end="0"/>
                                            </p:txEl>
                                          </p:spTgt>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16388">
                                            <p:txEl>
                                              <p:pRg st="1" end="1"/>
                                            </p:txEl>
                                          </p:spTgt>
                                        </p:tgtEl>
                                        <p:attrNameLst>
                                          <p:attrName>style.visibility</p:attrName>
                                        </p:attrNameLst>
                                      </p:cBhvr>
                                      <p:to>
                                        <p:strVal val="visible"/>
                                      </p:to>
                                    </p:set>
                                    <p:animEffect transition="in" filter="box(in)">
                                      <p:cBhvr>
                                        <p:cTn id="15" dur="500"/>
                                        <p:tgtEl>
                                          <p:spTgt spid="16388">
                                            <p:txEl>
                                              <p:pRg st="1" end="1"/>
                                            </p:txEl>
                                          </p:spTgt>
                                        </p:tgtEl>
                                      </p:cBhvr>
                                    </p:animEffect>
                                  </p:childTnLst>
                                </p:cTn>
                              </p:par>
                            </p:childTnLst>
                          </p:cTn>
                        </p:par>
                        <p:par>
                          <p:cTn id="16" fill="hold">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16388">
                                            <p:txEl>
                                              <p:pRg st="2" end="2"/>
                                            </p:txEl>
                                          </p:spTgt>
                                        </p:tgtEl>
                                        <p:attrNameLst>
                                          <p:attrName>style.visibility</p:attrName>
                                        </p:attrNameLst>
                                      </p:cBhvr>
                                      <p:to>
                                        <p:strVal val="visible"/>
                                      </p:to>
                                    </p:set>
                                    <p:animEffect transition="in" filter="box(in)">
                                      <p:cBhvr>
                                        <p:cTn id="19" dur="500"/>
                                        <p:tgtEl>
                                          <p:spTgt spid="16388">
                                            <p:txEl>
                                              <p:pRg st="2" end="2"/>
                                            </p:txEl>
                                          </p:spTgt>
                                        </p:tgtEl>
                                      </p:cBhvr>
                                    </p:animEffect>
                                  </p:childTnLst>
                                </p:cTn>
                              </p:par>
                            </p:childTnLst>
                          </p:cTn>
                        </p:par>
                        <p:par>
                          <p:cTn id="20" fill="hold">
                            <p:stCondLst>
                              <p:cond delay="2000"/>
                            </p:stCondLst>
                            <p:childTnLst>
                              <p:par>
                                <p:cTn id="21" presetID="4" presetClass="entr" presetSubtype="16" fill="hold" grpId="0" nodeType="afterEffect">
                                  <p:stCondLst>
                                    <p:cond delay="0"/>
                                  </p:stCondLst>
                                  <p:childTnLst>
                                    <p:set>
                                      <p:cBhvr>
                                        <p:cTn id="22" dur="1" fill="hold">
                                          <p:stCondLst>
                                            <p:cond delay="0"/>
                                          </p:stCondLst>
                                        </p:cTn>
                                        <p:tgtEl>
                                          <p:spTgt spid="16388">
                                            <p:txEl>
                                              <p:pRg st="3" end="3"/>
                                            </p:txEl>
                                          </p:spTgt>
                                        </p:tgtEl>
                                        <p:attrNameLst>
                                          <p:attrName>style.visibility</p:attrName>
                                        </p:attrNameLst>
                                      </p:cBhvr>
                                      <p:to>
                                        <p:strVal val="visible"/>
                                      </p:to>
                                    </p:set>
                                    <p:animEffect transition="in" filter="box(in)">
                                      <p:cBhvr>
                                        <p:cTn id="23" dur="500"/>
                                        <p:tgtEl>
                                          <p:spTgt spid="16388">
                                            <p:txEl>
                                              <p:pRg st="3" end="3"/>
                                            </p:txEl>
                                          </p:spTgt>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16388">
                                            <p:txEl>
                                              <p:pRg st="5" end="5"/>
                                            </p:txEl>
                                          </p:spTgt>
                                        </p:tgtEl>
                                        <p:attrNameLst>
                                          <p:attrName>style.visibility</p:attrName>
                                        </p:attrNameLst>
                                      </p:cBhvr>
                                      <p:to>
                                        <p:strVal val="visible"/>
                                      </p:to>
                                    </p:set>
                                    <p:animEffect transition="in" filter="box(in)">
                                      <p:cBhvr>
                                        <p:cTn id="26" dur="500"/>
                                        <p:tgtEl>
                                          <p:spTgt spid="16388">
                                            <p:txEl>
                                              <p:pRg st="5" end="5"/>
                                            </p:txEl>
                                          </p:spTgt>
                                        </p:tgtEl>
                                      </p:cBhvr>
                                    </p:animEffect>
                                  </p:childTnLst>
                                </p:cTn>
                              </p:par>
                            </p:childTnLst>
                          </p:cTn>
                        </p:par>
                        <p:par>
                          <p:cTn id="27" fill="hold">
                            <p:stCondLst>
                              <p:cond delay="2500"/>
                            </p:stCondLst>
                            <p:childTnLst>
                              <p:par>
                                <p:cTn id="28" presetID="4" presetClass="entr" presetSubtype="16" fill="hold" grpId="0" nodeType="afterEffect">
                                  <p:stCondLst>
                                    <p:cond delay="0"/>
                                  </p:stCondLst>
                                  <p:childTnLst>
                                    <p:set>
                                      <p:cBhvr>
                                        <p:cTn id="29" dur="1" fill="hold">
                                          <p:stCondLst>
                                            <p:cond delay="0"/>
                                          </p:stCondLst>
                                        </p:cTn>
                                        <p:tgtEl>
                                          <p:spTgt spid="16388">
                                            <p:txEl>
                                              <p:pRg st="7" end="7"/>
                                            </p:txEl>
                                          </p:spTgt>
                                        </p:tgtEl>
                                        <p:attrNameLst>
                                          <p:attrName>style.visibility</p:attrName>
                                        </p:attrNameLst>
                                      </p:cBhvr>
                                      <p:to>
                                        <p:strVal val="visible"/>
                                      </p:to>
                                    </p:set>
                                    <p:animEffect transition="in" filter="box(in)">
                                      <p:cBhvr>
                                        <p:cTn id="30" dur="500"/>
                                        <p:tgtEl>
                                          <p:spTgt spid="16388">
                                            <p:txEl>
                                              <p:pRg st="7" end="7"/>
                                            </p:txEl>
                                          </p:spTgt>
                                        </p:tgtEl>
                                      </p:cBhvr>
                                    </p:animEffect>
                                  </p:childTnLst>
                                </p:cTn>
                              </p:par>
                            </p:childTnLst>
                          </p:cTn>
                        </p:par>
                        <p:par>
                          <p:cTn id="31" fill="hold">
                            <p:stCondLst>
                              <p:cond delay="3000"/>
                            </p:stCondLst>
                            <p:childTnLst>
                              <p:par>
                                <p:cTn id="32" presetID="4" presetClass="entr" presetSubtype="16" fill="hold" grpId="0" nodeType="afterEffect">
                                  <p:stCondLst>
                                    <p:cond delay="0"/>
                                  </p:stCondLst>
                                  <p:childTnLst>
                                    <p:set>
                                      <p:cBhvr>
                                        <p:cTn id="33" dur="1" fill="hold">
                                          <p:stCondLst>
                                            <p:cond delay="0"/>
                                          </p:stCondLst>
                                        </p:cTn>
                                        <p:tgtEl>
                                          <p:spTgt spid="16388">
                                            <p:txEl>
                                              <p:pRg st="9" end="9"/>
                                            </p:txEl>
                                          </p:spTgt>
                                        </p:tgtEl>
                                        <p:attrNameLst>
                                          <p:attrName>style.visibility</p:attrName>
                                        </p:attrNameLst>
                                      </p:cBhvr>
                                      <p:to>
                                        <p:strVal val="visible"/>
                                      </p:to>
                                    </p:set>
                                    <p:animEffect transition="in" filter="box(in)">
                                      <p:cBhvr>
                                        <p:cTn id="34" dur="500"/>
                                        <p:tgtEl>
                                          <p:spTgt spid="16388">
                                            <p:txEl>
                                              <p:pRg st="9" end="9"/>
                                            </p:txEl>
                                          </p:spTgt>
                                        </p:tgtEl>
                                      </p:cBhvr>
                                    </p:animEffect>
                                  </p:childTnLst>
                                </p:cTn>
                              </p:par>
                            </p:childTnLst>
                          </p:cTn>
                        </p:par>
                        <p:par>
                          <p:cTn id="35" fill="hold">
                            <p:stCondLst>
                              <p:cond delay="3500"/>
                            </p:stCondLst>
                            <p:childTnLst>
                              <p:par>
                                <p:cTn id="36" presetID="4" presetClass="entr" presetSubtype="16" fill="hold" grpId="0" nodeType="afterEffect">
                                  <p:stCondLst>
                                    <p:cond delay="0"/>
                                  </p:stCondLst>
                                  <p:childTnLst>
                                    <p:set>
                                      <p:cBhvr>
                                        <p:cTn id="37" dur="1" fill="hold">
                                          <p:stCondLst>
                                            <p:cond delay="0"/>
                                          </p:stCondLst>
                                        </p:cTn>
                                        <p:tgtEl>
                                          <p:spTgt spid="16388">
                                            <p:txEl>
                                              <p:pRg st="11" end="11"/>
                                            </p:txEl>
                                          </p:spTgt>
                                        </p:tgtEl>
                                        <p:attrNameLst>
                                          <p:attrName>style.visibility</p:attrName>
                                        </p:attrNameLst>
                                      </p:cBhvr>
                                      <p:to>
                                        <p:strVal val="visible"/>
                                      </p:to>
                                    </p:set>
                                    <p:animEffect transition="in" filter="box(in)">
                                      <p:cBhvr>
                                        <p:cTn id="38" dur="500"/>
                                        <p:tgtEl>
                                          <p:spTgt spid="1638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P spid="16388"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zaglavlje"/>
          <p:cNvPicPr>
            <a:picLocks noChangeAspect="1" noChangeArrowheads="1"/>
          </p:cNvPicPr>
          <p:nvPr/>
        </p:nvPicPr>
        <p:blipFill>
          <a:blip r:embed="rId3"/>
          <a:srcRect/>
          <a:stretch>
            <a:fillRect/>
          </a:stretch>
        </p:blipFill>
        <p:spPr bwMode="auto">
          <a:xfrm>
            <a:off x="142875" y="142875"/>
            <a:ext cx="8839200" cy="974725"/>
          </a:xfrm>
          <a:prstGeom prst="rect">
            <a:avLst/>
          </a:prstGeom>
          <a:noFill/>
          <a:ln w="9525">
            <a:noFill/>
            <a:miter lim="800000"/>
            <a:headEnd/>
            <a:tailEnd/>
          </a:ln>
        </p:spPr>
      </p:pic>
      <p:sp>
        <p:nvSpPr>
          <p:cNvPr id="17411" name="Rectangle 1"/>
          <p:cNvSpPr>
            <a:spLocks noGrp="1" noChangeArrowheads="1"/>
          </p:cNvSpPr>
          <p:nvPr>
            <p:ph type="title" idx="4294967295"/>
          </p:nvPr>
        </p:nvSpPr>
        <p:spPr>
          <a:xfrm>
            <a:off x="4786313" y="214313"/>
            <a:ext cx="3786187" cy="1057275"/>
          </a:xfrm>
        </p:spPr>
        <p:txBody>
          <a:bodyPr/>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r-HR" sz="3200" dirty="0" smtClean="0">
                <a:solidFill>
                  <a:srgbClr val="2FB1CC"/>
                </a:solidFill>
              </a:rPr>
              <a:t>Primjeri</a:t>
            </a:r>
          </a:p>
        </p:txBody>
      </p:sp>
      <p:sp>
        <p:nvSpPr>
          <p:cNvPr id="2" name="Rectangle 2"/>
          <p:cNvSpPr>
            <a:spLocks noGrp="1" noChangeArrowheads="1"/>
          </p:cNvSpPr>
          <p:nvPr>
            <p:ph type="body" idx="4294967295"/>
          </p:nvPr>
        </p:nvSpPr>
        <p:spPr>
          <a:xfrm>
            <a:off x="4672013" y="1600200"/>
            <a:ext cx="4014787" cy="4186254"/>
          </a:xfrm>
        </p:spPr>
        <p:txBody>
          <a:bodyPr>
            <a:normAutofit fontScale="47500" lnSpcReduction="20000"/>
          </a:bodyPr>
          <a:lstStyle/>
          <a:p>
            <a:pPr marL="684213" indent="-682625">
              <a:buFont typeface="Arial" charset="0"/>
              <a:buChar char="•"/>
              <a:tabLst>
                <a:tab pos="6842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r>
              <a:rPr lang="hr-HR" sz="3600" b="1" i="1" dirty="0" smtClean="0">
                <a:solidFill>
                  <a:srgbClr val="938678"/>
                </a:solidFill>
                <a:effectLst>
                  <a:outerShdw blurRad="38100" dist="38100" dir="2700000" algn="tl">
                    <a:srgbClr val="000000">
                      <a:alpha val="43137"/>
                    </a:srgbClr>
                  </a:outerShdw>
                </a:effectLst>
              </a:rPr>
              <a:t>"FUTURE CITY!" </a:t>
            </a:r>
            <a:r>
              <a:rPr lang="hr-HR" sz="3600" i="1" dirty="0" smtClean="0">
                <a:solidFill>
                  <a:srgbClr val="938678"/>
                </a:solidFill>
              </a:rPr>
              <a:t>- In this fictious city young people are able to make their own decisions and are actively involved in the democratic process. </a:t>
            </a:r>
          </a:p>
          <a:p>
            <a:pPr marL="684213" indent="-682625">
              <a:buFont typeface="Arial" charset="0"/>
              <a:buChar char="•"/>
              <a:tabLst>
                <a:tab pos="6842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r>
              <a:rPr lang="hr-HR" sz="3600" b="1" i="1" dirty="0" smtClean="0">
                <a:solidFill>
                  <a:srgbClr val="938678"/>
                </a:solidFill>
                <a:effectLst>
                  <a:outerShdw blurRad="38100" dist="38100" dir="2700000" algn="tl">
                    <a:srgbClr val="000000">
                      <a:alpha val="43137"/>
                    </a:srgbClr>
                  </a:outerShdw>
                </a:effectLst>
              </a:rPr>
              <a:t>"Take action! </a:t>
            </a:r>
            <a:r>
              <a:rPr lang="hr-HR" sz="3600" i="1" dirty="0" smtClean="0">
                <a:solidFill>
                  <a:srgbClr val="938678"/>
                </a:solidFill>
              </a:rPr>
              <a:t>: a European ABC to youth participation!" - This project aims to reinforce the bonds between the three main actors of the youth field: young people, civil society and public bodies.</a:t>
            </a:r>
          </a:p>
          <a:p>
            <a:pPr marL="684213" indent="-682625">
              <a:buFont typeface="Arial" charset="0"/>
              <a:buChar char="•"/>
              <a:tabLst>
                <a:tab pos="6842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r>
              <a:rPr lang="hr-HR" sz="3600" b="1" i="1" dirty="0" smtClean="0">
                <a:solidFill>
                  <a:srgbClr val="938678"/>
                </a:solidFill>
                <a:effectLst>
                  <a:outerShdw blurRad="38100" dist="38100" dir="2700000" algn="tl">
                    <a:srgbClr val="000000">
                      <a:alpha val="43137"/>
                    </a:srgbClr>
                  </a:outerShdw>
                </a:effectLst>
              </a:rPr>
              <a:t>Under construction </a:t>
            </a:r>
            <a:r>
              <a:rPr lang="hr-HR" sz="3600" i="1" dirty="0" smtClean="0">
                <a:solidFill>
                  <a:srgbClr val="938678"/>
                </a:solidFill>
              </a:rPr>
              <a:t>- They aimed at making youngsters growing up in the outskirts of Lisbon and Utrecht more aware of democratic processes.</a:t>
            </a:r>
          </a:p>
          <a:p>
            <a:pPr marL="684213" indent="-682625">
              <a:buFont typeface="Times New Roman" pitchFamily="16" charset="0"/>
              <a:buNone/>
              <a:tabLst>
                <a:tab pos="6842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endParaRPr lang="hr-HR" sz="3600" i="1" dirty="0" smtClean="0"/>
          </a:p>
          <a:p>
            <a:pPr marL="684213" indent="-682625">
              <a:buFont typeface="Times New Roman" pitchFamily="16" charset="0"/>
              <a:buNone/>
              <a:tabLst>
                <a:tab pos="6842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r>
              <a:rPr lang="hr-HR" sz="3600" i="1" u="sng" dirty="0" smtClean="0">
                <a:solidFill>
                  <a:srgbClr val="4700B8"/>
                </a:solidFill>
              </a:rPr>
              <a:t>http://www.salto-youth.net/YDProjects/</a:t>
            </a:r>
          </a:p>
        </p:txBody>
      </p:sp>
      <p:pic>
        <p:nvPicPr>
          <p:cNvPr id="17413" name="Picture 4"/>
          <p:cNvPicPr>
            <a:picLocks noChangeAspect="1" noChangeArrowheads="1"/>
          </p:cNvPicPr>
          <p:nvPr/>
        </p:nvPicPr>
        <p:blipFill>
          <a:blip r:embed="rId4"/>
          <a:srcRect/>
          <a:stretch>
            <a:fillRect/>
          </a:stretch>
        </p:blipFill>
        <p:spPr bwMode="auto">
          <a:xfrm>
            <a:off x="434975" y="1631950"/>
            <a:ext cx="1905000" cy="1428750"/>
          </a:xfrm>
          <a:prstGeom prst="rect">
            <a:avLst/>
          </a:prstGeom>
          <a:noFill/>
          <a:ln w="9525">
            <a:noFill/>
            <a:round/>
            <a:headEnd/>
            <a:tailEnd/>
          </a:ln>
        </p:spPr>
      </p:pic>
      <p:pic>
        <p:nvPicPr>
          <p:cNvPr id="17414" name="Picture 5"/>
          <p:cNvPicPr>
            <a:picLocks noChangeAspect="1" noChangeArrowheads="1"/>
          </p:cNvPicPr>
          <p:nvPr/>
        </p:nvPicPr>
        <p:blipFill>
          <a:blip r:embed="rId5"/>
          <a:srcRect/>
          <a:stretch>
            <a:fillRect/>
          </a:stretch>
        </p:blipFill>
        <p:spPr bwMode="auto">
          <a:xfrm>
            <a:off x="2605088" y="1800225"/>
            <a:ext cx="1714500" cy="1285875"/>
          </a:xfrm>
          <a:prstGeom prst="rect">
            <a:avLst/>
          </a:prstGeom>
          <a:noFill/>
          <a:ln w="9525">
            <a:noFill/>
            <a:round/>
            <a:headEnd/>
            <a:tailEnd/>
          </a:ln>
        </p:spPr>
      </p:pic>
      <p:pic>
        <p:nvPicPr>
          <p:cNvPr id="17415" name="Picture 6"/>
          <p:cNvPicPr>
            <a:picLocks noChangeAspect="1" noChangeArrowheads="1"/>
          </p:cNvPicPr>
          <p:nvPr/>
        </p:nvPicPr>
        <p:blipFill>
          <a:blip r:embed="rId6"/>
          <a:srcRect/>
          <a:stretch>
            <a:fillRect/>
          </a:stretch>
        </p:blipFill>
        <p:spPr bwMode="auto">
          <a:xfrm>
            <a:off x="2286000" y="3714750"/>
            <a:ext cx="1905000" cy="1276350"/>
          </a:xfrm>
          <a:prstGeom prst="rect">
            <a:avLst/>
          </a:prstGeom>
          <a:noFill/>
          <a:ln w="9525">
            <a:noFill/>
            <a:round/>
            <a:headEnd/>
            <a:tailEnd/>
          </a:ln>
        </p:spPr>
      </p:pic>
      <p:pic>
        <p:nvPicPr>
          <p:cNvPr id="17416" name="Picture 7"/>
          <p:cNvPicPr>
            <a:picLocks noChangeAspect="1" noChangeArrowheads="1"/>
          </p:cNvPicPr>
          <p:nvPr/>
        </p:nvPicPr>
        <p:blipFill>
          <a:blip r:embed="rId7"/>
          <a:srcRect/>
          <a:stretch>
            <a:fillRect/>
          </a:stretch>
        </p:blipFill>
        <p:spPr bwMode="auto">
          <a:xfrm>
            <a:off x="500063" y="3214688"/>
            <a:ext cx="1116012" cy="2668587"/>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blinds(horizontal)">
                                      <p:cBhvr>
                                        <p:cTn id="7" dur="500"/>
                                        <p:tgtEl>
                                          <p:spTgt spid="17411"/>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17413"/>
                                        </p:tgtEl>
                                        <p:attrNameLst>
                                          <p:attrName>style.visibility</p:attrName>
                                        </p:attrNameLst>
                                      </p:cBhvr>
                                      <p:to>
                                        <p:strVal val="visible"/>
                                      </p:to>
                                    </p:set>
                                    <p:animEffect transition="in" filter="checkerboard(across)">
                                      <p:cBhvr>
                                        <p:cTn id="11" dur="500"/>
                                        <p:tgtEl>
                                          <p:spTgt spid="17413"/>
                                        </p:tgtEl>
                                      </p:cBhvr>
                                    </p:animEffect>
                                  </p:childTnLst>
                                </p:cTn>
                              </p:par>
                              <p:par>
                                <p:cTn id="12" presetID="5" presetClass="entr" presetSubtype="10" fill="hold" nodeType="withEffect">
                                  <p:stCondLst>
                                    <p:cond delay="0"/>
                                  </p:stCondLst>
                                  <p:childTnLst>
                                    <p:set>
                                      <p:cBhvr>
                                        <p:cTn id="13" dur="1" fill="hold">
                                          <p:stCondLst>
                                            <p:cond delay="0"/>
                                          </p:stCondLst>
                                        </p:cTn>
                                        <p:tgtEl>
                                          <p:spTgt spid="17414"/>
                                        </p:tgtEl>
                                        <p:attrNameLst>
                                          <p:attrName>style.visibility</p:attrName>
                                        </p:attrNameLst>
                                      </p:cBhvr>
                                      <p:to>
                                        <p:strVal val="visible"/>
                                      </p:to>
                                    </p:set>
                                    <p:animEffect transition="in" filter="checkerboard(across)">
                                      <p:cBhvr>
                                        <p:cTn id="14" dur="500"/>
                                        <p:tgtEl>
                                          <p:spTgt spid="17414"/>
                                        </p:tgtEl>
                                      </p:cBhvr>
                                    </p:animEffect>
                                  </p:childTnLst>
                                </p:cTn>
                              </p:par>
                              <p:par>
                                <p:cTn id="15" presetID="5" presetClass="entr" presetSubtype="10" fill="hold" nodeType="withEffect">
                                  <p:stCondLst>
                                    <p:cond delay="0"/>
                                  </p:stCondLst>
                                  <p:childTnLst>
                                    <p:set>
                                      <p:cBhvr>
                                        <p:cTn id="16" dur="1" fill="hold">
                                          <p:stCondLst>
                                            <p:cond delay="0"/>
                                          </p:stCondLst>
                                        </p:cTn>
                                        <p:tgtEl>
                                          <p:spTgt spid="17416"/>
                                        </p:tgtEl>
                                        <p:attrNameLst>
                                          <p:attrName>style.visibility</p:attrName>
                                        </p:attrNameLst>
                                      </p:cBhvr>
                                      <p:to>
                                        <p:strVal val="visible"/>
                                      </p:to>
                                    </p:set>
                                    <p:animEffect transition="in" filter="checkerboard(across)">
                                      <p:cBhvr>
                                        <p:cTn id="17" dur="500"/>
                                        <p:tgtEl>
                                          <p:spTgt spid="17416"/>
                                        </p:tgtEl>
                                      </p:cBhvr>
                                    </p:animEffect>
                                  </p:childTnLst>
                                </p:cTn>
                              </p:par>
                              <p:par>
                                <p:cTn id="18" presetID="5" presetClass="entr" presetSubtype="10" fill="hold" nodeType="withEffect">
                                  <p:stCondLst>
                                    <p:cond delay="0"/>
                                  </p:stCondLst>
                                  <p:childTnLst>
                                    <p:set>
                                      <p:cBhvr>
                                        <p:cTn id="19" dur="1" fill="hold">
                                          <p:stCondLst>
                                            <p:cond delay="0"/>
                                          </p:stCondLst>
                                        </p:cTn>
                                        <p:tgtEl>
                                          <p:spTgt spid="17415"/>
                                        </p:tgtEl>
                                        <p:attrNameLst>
                                          <p:attrName>style.visibility</p:attrName>
                                        </p:attrNameLst>
                                      </p:cBhvr>
                                      <p:to>
                                        <p:strVal val="visible"/>
                                      </p:to>
                                    </p:set>
                                    <p:animEffect transition="in" filter="checkerboard(across)">
                                      <p:cBhvr>
                                        <p:cTn id="20" dur="500"/>
                                        <p:tgtEl>
                                          <p:spTgt spid="17415"/>
                                        </p:tgtEl>
                                      </p:cBhvr>
                                    </p:animEffect>
                                  </p:childTnLst>
                                </p:cTn>
                              </p:par>
                            </p:childTnLst>
                          </p:cTn>
                        </p:par>
                        <p:par>
                          <p:cTn id="21" fill="hold">
                            <p:stCondLst>
                              <p:cond delay="1000"/>
                            </p:stCondLst>
                            <p:childTnLst>
                              <p:par>
                                <p:cTn id="22" presetID="4" presetClass="entr" presetSubtype="16" fill="hold" grpId="0" nodeType="afterEffect">
                                  <p:stCondLst>
                                    <p:cond delay="0"/>
                                  </p:stCondLst>
                                  <p:childTnLst>
                                    <p:set>
                                      <p:cBhvr>
                                        <p:cTn id="23" dur="1" fill="hold">
                                          <p:stCondLst>
                                            <p:cond delay="0"/>
                                          </p:stCondLst>
                                        </p:cTn>
                                        <p:tgtEl>
                                          <p:spTgt spid="2">
                                            <p:txEl>
                                              <p:pRg st="0" end="0"/>
                                            </p:txEl>
                                          </p:spTgt>
                                        </p:tgtEl>
                                        <p:attrNameLst>
                                          <p:attrName>style.visibility</p:attrName>
                                        </p:attrNameLst>
                                      </p:cBhvr>
                                      <p:to>
                                        <p:strVal val="visible"/>
                                      </p:to>
                                    </p:set>
                                    <p:animEffect transition="in" filter="box(in)">
                                      <p:cBhvr>
                                        <p:cTn id="24" dur="1000"/>
                                        <p:tgtEl>
                                          <p:spTgt spid="2">
                                            <p:txEl>
                                              <p:pRg st="0" end="0"/>
                                            </p:txEl>
                                          </p:spTgt>
                                        </p:tgtEl>
                                      </p:cBhvr>
                                    </p:animEffect>
                                  </p:childTnLst>
                                </p:cTn>
                              </p:par>
                            </p:childTnLst>
                          </p:cTn>
                        </p:par>
                        <p:par>
                          <p:cTn id="25" fill="hold">
                            <p:stCondLst>
                              <p:cond delay="2000"/>
                            </p:stCondLst>
                            <p:childTnLst>
                              <p:par>
                                <p:cTn id="26" presetID="4" presetClass="entr" presetSubtype="16" fill="hold" grpId="0" nodeType="after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Effect transition="in" filter="box(in)">
                                      <p:cBhvr>
                                        <p:cTn id="28" dur="1000"/>
                                        <p:tgtEl>
                                          <p:spTgt spid="2">
                                            <p:txEl>
                                              <p:pRg st="1" end="1"/>
                                            </p:txEl>
                                          </p:spTgt>
                                        </p:tgtEl>
                                      </p:cBhvr>
                                    </p:animEffect>
                                  </p:childTnLst>
                                </p:cTn>
                              </p:par>
                            </p:childTnLst>
                          </p:cTn>
                        </p:par>
                        <p:par>
                          <p:cTn id="29" fill="hold">
                            <p:stCondLst>
                              <p:cond delay="3000"/>
                            </p:stCondLst>
                            <p:childTnLst>
                              <p:par>
                                <p:cTn id="30" presetID="4" presetClass="entr" presetSubtype="16" fill="hold" grpId="0" nodeType="after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Effect transition="in" filter="box(in)">
                                      <p:cBhvr>
                                        <p:cTn id="32" dur="1000"/>
                                        <p:tgtEl>
                                          <p:spTgt spid="2">
                                            <p:txEl>
                                              <p:pRg st="2" end="2"/>
                                            </p:txEl>
                                          </p:spTgt>
                                        </p:tgtEl>
                                      </p:cBhvr>
                                    </p:animEffect>
                                  </p:childTnLst>
                                </p:cTn>
                              </p:par>
                            </p:childTnLst>
                          </p:cTn>
                        </p:par>
                        <p:par>
                          <p:cTn id="33" fill="hold">
                            <p:stCondLst>
                              <p:cond delay="4000"/>
                            </p:stCondLst>
                            <p:childTnLst>
                              <p:par>
                                <p:cTn id="34" presetID="4" presetClass="entr" presetSubtype="16" fill="hold" grpId="0" nodeType="afterEffect">
                                  <p:stCondLst>
                                    <p:cond delay="0"/>
                                  </p:stCondLst>
                                  <p:childTnLst>
                                    <p:set>
                                      <p:cBhvr>
                                        <p:cTn id="35" dur="1" fill="hold">
                                          <p:stCondLst>
                                            <p:cond delay="0"/>
                                          </p:stCondLst>
                                        </p:cTn>
                                        <p:tgtEl>
                                          <p:spTgt spid="2">
                                            <p:txEl>
                                              <p:pRg st="4" end="4"/>
                                            </p:txEl>
                                          </p:spTgt>
                                        </p:tgtEl>
                                        <p:attrNameLst>
                                          <p:attrName>style.visibility</p:attrName>
                                        </p:attrNameLst>
                                      </p:cBhvr>
                                      <p:to>
                                        <p:strVal val="visible"/>
                                      </p:to>
                                    </p:set>
                                    <p:animEffect transition="in" filter="box(in)">
                                      <p:cBhvr>
                                        <p:cTn id="36"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2"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zaglavlje"/>
          <p:cNvPicPr>
            <a:picLocks noChangeAspect="1" noChangeArrowheads="1"/>
          </p:cNvPicPr>
          <p:nvPr/>
        </p:nvPicPr>
        <p:blipFill>
          <a:blip r:embed="rId3"/>
          <a:srcRect/>
          <a:stretch>
            <a:fillRect/>
          </a:stretch>
        </p:blipFill>
        <p:spPr bwMode="auto">
          <a:xfrm>
            <a:off x="142875" y="142875"/>
            <a:ext cx="8839200" cy="974725"/>
          </a:xfrm>
          <a:prstGeom prst="rect">
            <a:avLst/>
          </a:prstGeom>
          <a:noFill/>
          <a:ln w="9525">
            <a:noFill/>
            <a:miter lim="800000"/>
            <a:headEnd/>
            <a:tailEnd/>
          </a:ln>
        </p:spPr>
      </p:pic>
      <p:sp>
        <p:nvSpPr>
          <p:cNvPr id="18435" name="Rectangle 2"/>
          <p:cNvSpPr>
            <a:spLocks noGrp="1" noChangeArrowheads="1"/>
          </p:cNvSpPr>
          <p:nvPr>
            <p:ph type="body" idx="4294967295"/>
          </p:nvPr>
        </p:nvSpPr>
        <p:spPr>
          <a:xfrm>
            <a:off x="500063" y="2214562"/>
            <a:ext cx="8226425" cy="3429015"/>
          </a:xfrm>
        </p:spPr>
        <p:txBody>
          <a:bodyPr/>
          <a:lstStyle/>
          <a:p>
            <a: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r-HR" sz="2400" dirty="0" smtClean="0">
                <a:solidFill>
                  <a:srgbClr val="938678"/>
                </a:solidFill>
              </a:rPr>
              <a:t>75% troškova do max 50,000€ </a:t>
            </a:r>
          </a:p>
          <a:p>
            <a:pPr lvl="1">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r-HR" sz="2000" dirty="0" smtClean="0">
                <a:solidFill>
                  <a:srgbClr val="938678"/>
                </a:solidFill>
              </a:rPr>
              <a:t>putni troškovi </a:t>
            </a:r>
          </a:p>
          <a:p>
            <a:pPr lvl="1">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r-HR" sz="2000" dirty="0" smtClean="0">
                <a:solidFill>
                  <a:srgbClr val="938678"/>
                </a:solidFill>
              </a:rPr>
              <a:t>smještaj, hrana</a:t>
            </a:r>
          </a:p>
          <a:p>
            <a:pPr lvl="1">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r-HR" sz="2000" dirty="0" smtClean="0">
                <a:solidFill>
                  <a:srgbClr val="938678"/>
                </a:solidFill>
              </a:rPr>
              <a:t>organizacija događaja</a:t>
            </a:r>
          </a:p>
          <a:p>
            <a:pPr lvl="1">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r-HR" sz="2000" dirty="0" smtClean="0">
                <a:solidFill>
                  <a:srgbClr val="938678"/>
                </a:solidFill>
              </a:rPr>
              <a:t>publikacije</a:t>
            </a:r>
          </a:p>
          <a:p>
            <a:pPr lvl="1">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r-HR" sz="2000" dirty="0" smtClean="0">
                <a:solidFill>
                  <a:srgbClr val="938678"/>
                </a:solidFill>
              </a:rPr>
              <a:t>prijevodi</a:t>
            </a:r>
          </a:p>
          <a:p>
            <a:pPr lvl="1">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r-HR" sz="2000" dirty="0" smtClean="0">
                <a:solidFill>
                  <a:srgbClr val="938678"/>
                </a:solidFill>
              </a:rPr>
              <a:t>širenje i korištenje rezultata</a:t>
            </a:r>
          </a:p>
          <a:p>
            <a: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r-HR" sz="2400" dirty="0" smtClean="0">
                <a:solidFill>
                  <a:srgbClr val="938678"/>
                </a:solidFill>
              </a:rPr>
              <a:t>7% ukupnog iznosa za indirektne troškove</a:t>
            </a:r>
          </a:p>
          <a:p>
            <a:pPr>
              <a:buFont typeface="Times New Roman" pitchFamily="18"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r-HR" sz="2800" b="1" dirty="0" smtClean="0"/>
          </a:p>
          <a:p>
            <a:pPr>
              <a:buFont typeface="Times New Roman" pitchFamily="18"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hr-HR" sz="2800" b="1" dirty="0" smtClean="0"/>
          </a:p>
        </p:txBody>
      </p:sp>
      <p:sp>
        <p:nvSpPr>
          <p:cNvPr id="5" name="Naslov 1"/>
          <p:cNvSpPr>
            <a:spLocks noGrp="1"/>
          </p:cNvSpPr>
          <p:nvPr>
            <p:ph type="title"/>
          </p:nvPr>
        </p:nvSpPr>
        <p:spPr>
          <a:xfrm>
            <a:off x="3143250" y="142875"/>
            <a:ext cx="6572250" cy="1143000"/>
          </a:xfrm>
        </p:spPr>
        <p:txBody>
          <a:bodyPr/>
          <a:lstStyle/>
          <a:p>
            <a:pPr eaLnBrk="1" hangingPunct="1"/>
            <a:r>
              <a:rPr lang="hr-HR" sz="3200" smtClean="0">
                <a:solidFill>
                  <a:srgbClr val="2FB1CC"/>
                </a:solidFill>
              </a:rPr>
              <a:t>Koja su pravila financiranja?</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8435">
                                            <p:txEl>
                                              <p:pRg st="0" end="0"/>
                                            </p:txEl>
                                          </p:spTgt>
                                        </p:tgtEl>
                                        <p:attrNameLst>
                                          <p:attrName>style.visibility</p:attrName>
                                        </p:attrNameLst>
                                      </p:cBhvr>
                                      <p:to>
                                        <p:strVal val="visible"/>
                                      </p:to>
                                    </p:set>
                                    <p:animEffect transition="in" filter="box(in)">
                                      <p:cBhvr>
                                        <p:cTn id="11" dur="500"/>
                                        <p:tgtEl>
                                          <p:spTgt spid="18435">
                                            <p:txEl>
                                              <p:pRg st="0" end="0"/>
                                            </p:txEl>
                                          </p:spTgt>
                                        </p:tgtEl>
                                      </p:cBhvr>
                                    </p:animEffect>
                                  </p:childTnLst>
                                </p:cTn>
                              </p:par>
                              <p:par>
                                <p:cTn id="12" presetID="4" presetClass="entr" presetSubtype="16" fill="hold" grpId="0" nodeType="withEffect">
                                  <p:stCondLst>
                                    <p:cond delay="0"/>
                                  </p:stCondLst>
                                  <p:childTnLst>
                                    <p:set>
                                      <p:cBhvr>
                                        <p:cTn id="13" dur="1" fill="hold">
                                          <p:stCondLst>
                                            <p:cond delay="0"/>
                                          </p:stCondLst>
                                        </p:cTn>
                                        <p:tgtEl>
                                          <p:spTgt spid="18435">
                                            <p:txEl>
                                              <p:pRg st="1" end="1"/>
                                            </p:txEl>
                                          </p:spTgt>
                                        </p:tgtEl>
                                        <p:attrNameLst>
                                          <p:attrName>style.visibility</p:attrName>
                                        </p:attrNameLst>
                                      </p:cBhvr>
                                      <p:to>
                                        <p:strVal val="visible"/>
                                      </p:to>
                                    </p:set>
                                    <p:animEffect transition="in" filter="box(in)">
                                      <p:cBhvr>
                                        <p:cTn id="14" dur="500"/>
                                        <p:tgtEl>
                                          <p:spTgt spid="18435">
                                            <p:txEl>
                                              <p:pRg st="1" end="1"/>
                                            </p:txEl>
                                          </p:spTgt>
                                        </p:tgtEl>
                                      </p:cBhvr>
                                    </p:animEffect>
                                  </p:childTnLst>
                                </p:cTn>
                              </p:par>
                              <p:par>
                                <p:cTn id="15" presetID="4" presetClass="entr" presetSubtype="16" fill="hold" grpId="0" nodeType="with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Effect transition="in" filter="box(in)">
                                      <p:cBhvr>
                                        <p:cTn id="17" dur="500"/>
                                        <p:tgtEl>
                                          <p:spTgt spid="18435">
                                            <p:txEl>
                                              <p:pRg st="2" end="2"/>
                                            </p:txEl>
                                          </p:spTgt>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18435">
                                            <p:txEl>
                                              <p:pRg st="3" end="3"/>
                                            </p:txEl>
                                          </p:spTgt>
                                        </p:tgtEl>
                                        <p:attrNameLst>
                                          <p:attrName>style.visibility</p:attrName>
                                        </p:attrNameLst>
                                      </p:cBhvr>
                                      <p:to>
                                        <p:strVal val="visible"/>
                                      </p:to>
                                    </p:set>
                                    <p:animEffect transition="in" filter="box(in)">
                                      <p:cBhvr>
                                        <p:cTn id="20" dur="500"/>
                                        <p:tgtEl>
                                          <p:spTgt spid="18435">
                                            <p:txEl>
                                              <p:pRg st="3" end="3"/>
                                            </p:txEl>
                                          </p:spTgt>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18435">
                                            <p:txEl>
                                              <p:pRg st="4" end="4"/>
                                            </p:txEl>
                                          </p:spTgt>
                                        </p:tgtEl>
                                        <p:attrNameLst>
                                          <p:attrName>style.visibility</p:attrName>
                                        </p:attrNameLst>
                                      </p:cBhvr>
                                      <p:to>
                                        <p:strVal val="visible"/>
                                      </p:to>
                                    </p:set>
                                    <p:animEffect transition="in" filter="box(in)">
                                      <p:cBhvr>
                                        <p:cTn id="23" dur="500"/>
                                        <p:tgtEl>
                                          <p:spTgt spid="18435">
                                            <p:txEl>
                                              <p:pRg st="4" end="4"/>
                                            </p:txEl>
                                          </p:spTgt>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18435">
                                            <p:txEl>
                                              <p:pRg st="5" end="5"/>
                                            </p:txEl>
                                          </p:spTgt>
                                        </p:tgtEl>
                                        <p:attrNameLst>
                                          <p:attrName>style.visibility</p:attrName>
                                        </p:attrNameLst>
                                      </p:cBhvr>
                                      <p:to>
                                        <p:strVal val="visible"/>
                                      </p:to>
                                    </p:set>
                                    <p:animEffect transition="in" filter="box(in)">
                                      <p:cBhvr>
                                        <p:cTn id="26" dur="500"/>
                                        <p:tgtEl>
                                          <p:spTgt spid="18435">
                                            <p:txEl>
                                              <p:pRg st="5" end="5"/>
                                            </p:txEl>
                                          </p:spTgt>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18435">
                                            <p:txEl>
                                              <p:pRg st="6" end="6"/>
                                            </p:txEl>
                                          </p:spTgt>
                                        </p:tgtEl>
                                        <p:attrNameLst>
                                          <p:attrName>style.visibility</p:attrName>
                                        </p:attrNameLst>
                                      </p:cBhvr>
                                      <p:to>
                                        <p:strVal val="visible"/>
                                      </p:to>
                                    </p:set>
                                    <p:animEffect transition="in" filter="box(in)">
                                      <p:cBhvr>
                                        <p:cTn id="29" dur="500"/>
                                        <p:tgtEl>
                                          <p:spTgt spid="18435">
                                            <p:txEl>
                                              <p:pRg st="6" end="6"/>
                                            </p:txEl>
                                          </p:spTgt>
                                        </p:tgtEl>
                                      </p:cBhvr>
                                    </p:animEffect>
                                  </p:childTnLst>
                                </p:cTn>
                              </p:par>
                            </p:childTnLst>
                          </p:cTn>
                        </p:par>
                        <p:par>
                          <p:cTn id="30" fill="hold">
                            <p:stCondLst>
                              <p:cond delay="1000"/>
                            </p:stCondLst>
                            <p:childTnLst>
                              <p:par>
                                <p:cTn id="31" presetID="4" presetClass="entr" presetSubtype="16" fill="hold" grpId="0" nodeType="afterEffect">
                                  <p:stCondLst>
                                    <p:cond delay="0"/>
                                  </p:stCondLst>
                                  <p:childTnLst>
                                    <p:set>
                                      <p:cBhvr>
                                        <p:cTn id="32" dur="1" fill="hold">
                                          <p:stCondLst>
                                            <p:cond delay="0"/>
                                          </p:stCondLst>
                                        </p:cTn>
                                        <p:tgtEl>
                                          <p:spTgt spid="18435">
                                            <p:txEl>
                                              <p:pRg st="7" end="7"/>
                                            </p:txEl>
                                          </p:spTgt>
                                        </p:tgtEl>
                                        <p:attrNameLst>
                                          <p:attrName>style.visibility</p:attrName>
                                        </p:attrNameLst>
                                      </p:cBhvr>
                                      <p:to>
                                        <p:strVal val="visible"/>
                                      </p:to>
                                    </p:set>
                                    <p:animEffect transition="in" filter="box(in)">
                                      <p:cBhvr>
                                        <p:cTn id="33" dur="500"/>
                                        <p:tgtEl>
                                          <p:spTgt spid="1843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uiExpand="1" build="p"/>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zaglavlje"/>
          <p:cNvPicPr>
            <a:picLocks noChangeAspect="1" noChangeArrowheads="1"/>
          </p:cNvPicPr>
          <p:nvPr/>
        </p:nvPicPr>
        <p:blipFill>
          <a:blip r:embed="rId2"/>
          <a:srcRect/>
          <a:stretch>
            <a:fillRect/>
          </a:stretch>
        </p:blipFill>
        <p:spPr bwMode="auto">
          <a:xfrm>
            <a:off x="142875" y="142875"/>
            <a:ext cx="8839200" cy="974725"/>
          </a:xfrm>
          <a:prstGeom prst="rect">
            <a:avLst/>
          </a:prstGeom>
          <a:noFill/>
          <a:ln w="9525">
            <a:noFill/>
            <a:miter lim="800000"/>
            <a:headEnd/>
            <a:tailEnd/>
          </a:ln>
        </p:spPr>
      </p:pic>
      <p:sp>
        <p:nvSpPr>
          <p:cNvPr id="21506" name="Naslov 1"/>
          <p:cNvSpPr>
            <a:spLocks noGrp="1"/>
          </p:cNvSpPr>
          <p:nvPr>
            <p:ph type="title"/>
          </p:nvPr>
        </p:nvSpPr>
        <p:spPr>
          <a:xfrm>
            <a:off x="2928938" y="142875"/>
            <a:ext cx="6115050" cy="1143000"/>
          </a:xfrm>
        </p:spPr>
        <p:txBody>
          <a:bodyPr/>
          <a:lstStyle/>
          <a:p>
            <a:r>
              <a:rPr lang="hr-HR" sz="3200" dirty="0" smtClean="0">
                <a:solidFill>
                  <a:srgbClr val="2FB1CC"/>
                </a:solidFill>
              </a:rPr>
              <a:t>Kontakt</a:t>
            </a:r>
          </a:p>
        </p:txBody>
      </p:sp>
      <p:pic>
        <p:nvPicPr>
          <p:cNvPr id="21507" name="Picture 4" descr="plavi balon"/>
          <p:cNvPicPr>
            <a:picLocks noGrp="1" noChangeAspect="1" noChangeArrowheads="1"/>
          </p:cNvPicPr>
          <p:nvPr>
            <p:ph idx="1"/>
          </p:nvPr>
        </p:nvPicPr>
        <p:blipFill>
          <a:blip r:embed="rId3" cstate="screen"/>
          <a:srcRect/>
          <a:stretch>
            <a:fillRect/>
          </a:stretch>
        </p:blipFill>
        <p:spPr>
          <a:xfrm>
            <a:off x="5286350" y="3071810"/>
            <a:ext cx="3857650" cy="3339263"/>
          </a:xfrm>
          <a:solidFill>
            <a:srgbClr val="2FB1CC"/>
          </a:solidFill>
        </p:spPr>
      </p:pic>
      <p:sp>
        <p:nvSpPr>
          <p:cNvPr id="21508" name="Pravokutnik 4"/>
          <p:cNvSpPr>
            <a:spLocks noChangeArrowheads="1"/>
          </p:cNvSpPr>
          <p:nvPr/>
        </p:nvSpPr>
        <p:spPr bwMode="auto">
          <a:xfrm>
            <a:off x="6072198" y="4071942"/>
            <a:ext cx="2428892" cy="584775"/>
          </a:xfrm>
          <a:prstGeom prst="rect">
            <a:avLst/>
          </a:prstGeom>
          <a:noFill/>
          <a:ln w="9525">
            <a:noFill/>
            <a:miter lim="800000"/>
            <a:headEnd/>
            <a:tailEnd/>
          </a:ln>
        </p:spPr>
        <p:txBody>
          <a:bodyPr wrap="square">
            <a:spAutoFit/>
          </a:bodyPr>
          <a:lstStyle/>
          <a:p>
            <a:pPr algn="ctr"/>
            <a:r>
              <a:rPr lang="hr-HR" sz="3200" b="1" dirty="0" smtClean="0">
                <a:solidFill>
                  <a:schemeClr val="bg1"/>
                </a:solidFill>
                <a:latin typeface="Calibri" pitchFamily="34" charset="0"/>
              </a:rPr>
              <a:t>Pitanja</a:t>
            </a:r>
            <a:r>
              <a:rPr lang="hr-HR" sz="3200" b="1" dirty="0">
                <a:solidFill>
                  <a:schemeClr val="bg1"/>
                </a:solidFill>
                <a:latin typeface="Calibri" pitchFamily="34" charset="0"/>
              </a:rPr>
              <a:t>?</a:t>
            </a:r>
            <a:endParaRPr lang="en-US" sz="3200" b="1" dirty="0">
              <a:solidFill>
                <a:schemeClr val="bg1"/>
              </a:solidFill>
              <a:latin typeface="Calibri" pitchFamily="34" charset="0"/>
            </a:endParaRPr>
          </a:p>
        </p:txBody>
      </p:sp>
      <p:grpSp>
        <p:nvGrpSpPr>
          <p:cNvPr id="2" name="Group 8"/>
          <p:cNvGrpSpPr/>
          <p:nvPr/>
        </p:nvGrpSpPr>
        <p:grpSpPr>
          <a:xfrm>
            <a:off x="357158" y="2000240"/>
            <a:ext cx="4857784" cy="3429000"/>
            <a:chOff x="214282" y="2000240"/>
            <a:chExt cx="3786188" cy="3429000"/>
          </a:xfrm>
          <a:solidFill>
            <a:srgbClr val="938678"/>
          </a:solidFill>
        </p:grpSpPr>
        <p:pic>
          <p:nvPicPr>
            <p:cNvPr id="21509" name="Picture 4" descr="sivi balon"/>
            <p:cNvPicPr>
              <a:picLocks noChangeAspect="1" noChangeArrowheads="1"/>
            </p:cNvPicPr>
            <p:nvPr/>
          </p:nvPicPr>
          <p:blipFill>
            <a:blip r:embed="rId4" cstate="screen"/>
            <a:srcRect/>
            <a:stretch>
              <a:fillRect/>
            </a:stretch>
          </p:blipFill>
          <p:spPr bwMode="auto">
            <a:xfrm>
              <a:off x="214282" y="2000240"/>
              <a:ext cx="3786188" cy="3429000"/>
            </a:xfrm>
            <a:prstGeom prst="rect">
              <a:avLst/>
            </a:prstGeom>
            <a:grpFill/>
            <a:ln w="9525">
              <a:noFill/>
              <a:miter lim="800000"/>
              <a:headEnd/>
              <a:tailEnd/>
            </a:ln>
          </p:spPr>
        </p:pic>
        <p:sp>
          <p:nvSpPr>
            <p:cNvPr id="21510" name="Pravokutnik 5"/>
            <p:cNvSpPr>
              <a:spLocks noChangeArrowheads="1"/>
            </p:cNvSpPr>
            <p:nvPr/>
          </p:nvSpPr>
          <p:spPr bwMode="auto">
            <a:xfrm>
              <a:off x="424626" y="2214554"/>
              <a:ext cx="2857520" cy="1938992"/>
            </a:xfrm>
            <a:prstGeom prst="rect">
              <a:avLst/>
            </a:prstGeom>
            <a:grpFill/>
            <a:ln w="9525">
              <a:noFill/>
              <a:miter lim="800000"/>
              <a:headEnd/>
              <a:tailEnd/>
            </a:ln>
          </p:spPr>
          <p:txBody>
            <a:bodyPr wrap="square">
              <a:spAutoFit/>
            </a:bodyPr>
            <a:lstStyle/>
            <a:p>
              <a:r>
                <a:rPr lang="hr-HR" sz="2400" u="sng" dirty="0">
                  <a:solidFill>
                    <a:schemeClr val="bg1"/>
                  </a:solidFill>
                  <a:latin typeface="Calibri" pitchFamily="34" charset="0"/>
                </a:rPr>
                <a:t>d</a:t>
              </a:r>
              <a:r>
                <a:rPr lang="hr-HR" sz="2400" u="sng" dirty="0" smtClean="0">
                  <a:solidFill>
                    <a:schemeClr val="bg1"/>
                  </a:solidFill>
                  <a:latin typeface="Calibri" pitchFamily="34" charset="0"/>
                </a:rPr>
                <a:t>avor.pavicic@mobilnost.hr</a:t>
              </a:r>
            </a:p>
            <a:p>
              <a:endParaRPr lang="hr-HR" sz="2400" dirty="0" smtClean="0">
                <a:solidFill>
                  <a:schemeClr val="bg1"/>
                </a:solidFill>
                <a:latin typeface="Calibri" pitchFamily="34" charset="0"/>
              </a:endParaRPr>
            </a:p>
            <a:p>
              <a:r>
                <a:rPr lang="hr-HR" sz="2400" dirty="0" smtClean="0">
                  <a:solidFill>
                    <a:schemeClr val="bg1"/>
                  </a:solidFill>
                  <a:latin typeface="Calibri" pitchFamily="34" charset="0"/>
                </a:rPr>
                <a:t>01 / 50 05 635 </a:t>
              </a:r>
              <a:endParaRPr lang="hr-HR" sz="2400" dirty="0">
                <a:solidFill>
                  <a:schemeClr val="bg1"/>
                </a:solidFill>
                <a:latin typeface="Calibri" pitchFamily="34" charset="0"/>
              </a:endParaRPr>
            </a:p>
            <a:p>
              <a:endParaRPr lang="hr-HR" sz="2400" dirty="0">
                <a:solidFill>
                  <a:schemeClr val="bg1"/>
                </a:solidFill>
                <a:latin typeface="Calibri" pitchFamily="34" charset="0"/>
              </a:endParaRPr>
            </a:p>
            <a:p>
              <a:r>
                <a:rPr lang="hr-HR" sz="2400" dirty="0" smtClean="0">
                  <a:solidFill>
                    <a:schemeClr val="bg1"/>
                  </a:solidFill>
                  <a:latin typeface="Calibri" pitchFamily="34" charset="0"/>
                  <a:hlinkClick r:id="rId5"/>
                </a:rPr>
                <a:t>www.mobilnost.hr</a:t>
              </a:r>
              <a:r>
                <a:rPr lang="hr-HR" sz="2400" dirty="0" smtClean="0">
                  <a:solidFill>
                    <a:schemeClr val="bg1"/>
                  </a:solidFill>
                  <a:latin typeface="Calibri" pitchFamily="34" charset="0"/>
                </a:rPr>
                <a:t> </a:t>
              </a:r>
              <a:endParaRPr lang="hr-HR" sz="2400" dirty="0">
                <a:solidFill>
                  <a:schemeClr val="bg1"/>
                </a:solidFill>
                <a:latin typeface="Calibri" pitchFamily="34" charset="0"/>
              </a:endParaRPr>
            </a:p>
          </p:txBody>
        </p:sp>
      </p:grpSp>
      <p:sp>
        <p:nvSpPr>
          <p:cNvPr id="8" name="Elipsasti oblačić 7"/>
          <p:cNvSpPr/>
          <p:nvPr/>
        </p:nvSpPr>
        <p:spPr>
          <a:xfrm>
            <a:off x="5500694" y="1214422"/>
            <a:ext cx="2714644" cy="1643063"/>
          </a:xfrm>
          <a:prstGeom prst="wedgeEllipseCallout">
            <a:avLst>
              <a:gd name="adj1" fmla="val -37621"/>
              <a:gd name="adj2" fmla="val 66983"/>
            </a:avLst>
          </a:prstGeom>
          <a:solidFill>
            <a:srgbClr val="DE6E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r-HR" sz="2400" b="1" dirty="0">
                <a:solidFill>
                  <a:schemeClr val="bg1"/>
                </a:solidFill>
              </a:rPr>
              <a:t>Hvala na pozornosti!</a:t>
            </a:r>
          </a:p>
          <a:p>
            <a:pPr algn="ctr">
              <a:defRPr/>
            </a:pPr>
            <a:endParaRPr lang="hr-HR" dirty="0">
              <a:solidFill>
                <a:schemeClr val="accent3"/>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blinds(horizontal)">
                                      <p:cBhvr>
                                        <p:cTn id="7" dur="500"/>
                                        <p:tgtEl>
                                          <p:spTgt spid="21506"/>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par>
                          <p:cTn id="12" fill="hold">
                            <p:stCondLst>
                              <p:cond delay="2500"/>
                            </p:stCondLst>
                            <p:childTnLst>
                              <p:par>
                                <p:cTn id="13" presetID="6" presetClass="entr" presetSubtype="16"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childTnLst>
                          </p:cTn>
                        </p:par>
                        <p:par>
                          <p:cTn id="16" fill="hold">
                            <p:stCondLst>
                              <p:cond delay="4500"/>
                            </p:stCondLst>
                            <p:childTnLst>
                              <p:par>
                                <p:cTn id="17" presetID="4" presetClass="entr" presetSubtype="16" fill="hold" nodeType="afterEffect">
                                  <p:stCondLst>
                                    <p:cond delay="0"/>
                                  </p:stCondLst>
                                  <p:childTnLst>
                                    <p:set>
                                      <p:cBhvr>
                                        <p:cTn id="18" dur="1" fill="hold">
                                          <p:stCondLst>
                                            <p:cond delay="0"/>
                                          </p:stCondLst>
                                        </p:cTn>
                                        <p:tgtEl>
                                          <p:spTgt spid="21507"/>
                                        </p:tgtEl>
                                        <p:attrNameLst>
                                          <p:attrName>style.visibility</p:attrName>
                                        </p:attrNameLst>
                                      </p:cBhvr>
                                      <p:to>
                                        <p:strVal val="visible"/>
                                      </p:to>
                                    </p:set>
                                    <p:animEffect transition="in" filter="box(in)">
                                      <p:cBhvr>
                                        <p:cTn id="19" dur="500"/>
                                        <p:tgtEl>
                                          <p:spTgt spid="21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1563" y="2928938"/>
            <a:ext cx="6215062" cy="708025"/>
          </a:xfrm>
          <a:prstGeom prst="rect">
            <a:avLst/>
          </a:prstGeom>
          <a:noFill/>
        </p:spPr>
        <p:txBody>
          <a:bodyPr>
            <a:spAutoFit/>
          </a:bodyPr>
          <a:lstStyle/>
          <a:p>
            <a:pPr algn="ctr">
              <a:defRPr/>
            </a:pPr>
            <a:r>
              <a:rPr lang="hr-HR" sz="4000" b="1" dirty="0">
                <a:solidFill>
                  <a:srgbClr val="DE6E46"/>
                </a:solidFill>
                <a:effectLst>
                  <a:outerShdw blurRad="38100" dist="38100" dir="2700000" algn="tl">
                    <a:srgbClr val="000000">
                      <a:alpha val="43137"/>
                    </a:srgbClr>
                  </a:outerShdw>
                </a:effectLst>
                <a:latin typeface="Arial" charset="0"/>
                <a:cs typeface="Arial" charset="0"/>
              </a:rPr>
              <a:t>PRIJAVNI OBRAZAC</a:t>
            </a:r>
          </a:p>
        </p:txBody>
      </p:sp>
      <p:pic>
        <p:nvPicPr>
          <p:cNvPr id="20483" name="Picture 2" descr="logo"/>
          <p:cNvPicPr>
            <a:picLocks noChangeAspect="1" noChangeArrowheads="1"/>
          </p:cNvPicPr>
          <p:nvPr/>
        </p:nvPicPr>
        <p:blipFill>
          <a:blip r:embed="rId2"/>
          <a:srcRect/>
          <a:stretch>
            <a:fillRect/>
          </a:stretch>
        </p:blipFill>
        <p:spPr bwMode="auto">
          <a:xfrm>
            <a:off x="500063" y="285750"/>
            <a:ext cx="4286250" cy="1357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
          <p:cNvSpPr txBox="1">
            <a:spLocks noChangeArrowheads="1"/>
          </p:cNvSpPr>
          <p:nvPr/>
        </p:nvSpPr>
        <p:spPr bwMode="auto">
          <a:xfrm>
            <a:off x="785813" y="2500313"/>
            <a:ext cx="5715000" cy="2586037"/>
          </a:xfrm>
          <a:prstGeom prst="rect">
            <a:avLst/>
          </a:prstGeom>
          <a:noFill/>
          <a:ln w="9525">
            <a:noFill/>
            <a:miter lim="800000"/>
            <a:headEnd/>
            <a:tailEnd/>
          </a:ln>
        </p:spPr>
        <p:txBody>
          <a:bodyPr>
            <a:spAutoFit/>
          </a:bodyPr>
          <a:lstStyle/>
          <a:p>
            <a:r>
              <a:rPr lang="hr-HR">
                <a:solidFill>
                  <a:srgbClr val="938678"/>
                </a:solidFill>
              </a:rPr>
              <a:t> </a:t>
            </a:r>
            <a:r>
              <a:rPr lang="hr-HR" b="1">
                <a:solidFill>
                  <a:srgbClr val="938678"/>
                </a:solidFill>
              </a:rPr>
              <a:t>Part I – PROJEKT </a:t>
            </a:r>
          </a:p>
          <a:p>
            <a:r>
              <a:rPr lang="hr-HR" b="1">
                <a:solidFill>
                  <a:srgbClr val="938678"/>
                </a:solidFill>
              </a:rPr>
              <a:t> Part II – PRIJAVITELJ PROJEKTA</a:t>
            </a:r>
          </a:p>
          <a:p>
            <a:r>
              <a:rPr lang="hr-HR" b="1">
                <a:solidFill>
                  <a:srgbClr val="938678"/>
                </a:solidFill>
              </a:rPr>
              <a:t> Part III – PARTNERI </a:t>
            </a:r>
          </a:p>
          <a:p>
            <a:r>
              <a:rPr lang="hr-HR" b="1">
                <a:solidFill>
                  <a:srgbClr val="938678"/>
                </a:solidFill>
              </a:rPr>
              <a:t> Part IV – SUDIONICI </a:t>
            </a:r>
          </a:p>
          <a:p>
            <a:r>
              <a:rPr lang="hr-HR" b="1">
                <a:solidFill>
                  <a:srgbClr val="938678"/>
                </a:solidFill>
              </a:rPr>
              <a:t> Part V – OPIS PROJEKTA</a:t>
            </a:r>
          </a:p>
          <a:p>
            <a:r>
              <a:rPr lang="hr-HR" b="1">
                <a:solidFill>
                  <a:srgbClr val="938678"/>
                </a:solidFill>
              </a:rPr>
              <a:t> Part VI – IZRAČUN TROŠKOVA </a:t>
            </a:r>
          </a:p>
          <a:p>
            <a:r>
              <a:rPr lang="hr-HR" b="1">
                <a:solidFill>
                  <a:srgbClr val="938678"/>
                </a:solidFill>
              </a:rPr>
              <a:t> Part VII – BANKOVNI DETALJI</a:t>
            </a:r>
          </a:p>
          <a:p>
            <a:r>
              <a:rPr lang="hr-HR" b="1">
                <a:solidFill>
                  <a:srgbClr val="938678"/>
                </a:solidFill>
              </a:rPr>
              <a:t> Part VIII – POTPIS ZAKONSKOG ZASTUPNIKA</a:t>
            </a:r>
          </a:p>
          <a:p>
            <a:r>
              <a:rPr lang="hr-HR" b="1">
                <a:solidFill>
                  <a:srgbClr val="938678"/>
                </a:solidFill>
              </a:rPr>
              <a:t> Part IX – DEKLARACIJA ČASTI</a:t>
            </a:r>
          </a:p>
        </p:txBody>
      </p:sp>
      <p:sp>
        <p:nvSpPr>
          <p:cNvPr id="3" name="TextBox 2"/>
          <p:cNvSpPr txBox="1"/>
          <p:nvPr/>
        </p:nvSpPr>
        <p:spPr>
          <a:xfrm>
            <a:off x="1428750" y="1714500"/>
            <a:ext cx="5786438" cy="461963"/>
          </a:xfrm>
          <a:prstGeom prst="rect">
            <a:avLst/>
          </a:prstGeom>
          <a:noFill/>
        </p:spPr>
        <p:txBody>
          <a:bodyPr>
            <a:spAutoFit/>
          </a:bodyPr>
          <a:lstStyle/>
          <a:p>
            <a:pPr>
              <a:defRPr/>
            </a:pPr>
            <a:r>
              <a:rPr lang="hr-HR" sz="2400" b="1" dirty="0">
                <a:solidFill>
                  <a:srgbClr val="DE6E46"/>
                </a:solidFill>
                <a:effectLst>
                  <a:outerShdw blurRad="38100" dist="38100" dir="2700000" algn="tl">
                    <a:srgbClr val="000000">
                      <a:alpha val="43137"/>
                    </a:srgbClr>
                  </a:outerShdw>
                </a:effectLst>
                <a:latin typeface="Arial" charset="0"/>
                <a:cs typeface="Arial" charset="0"/>
              </a:rPr>
              <a:t>SADRŽAJ PRIJAVNOG OBRASCA</a:t>
            </a:r>
          </a:p>
        </p:txBody>
      </p:sp>
      <p:pic>
        <p:nvPicPr>
          <p:cNvPr id="21508" name="Picture 2" descr="zaglavlje"/>
          <p:cNvPicPr>
            <a:picLocks noChangeAspect="1" noChangeArrowheads="1"/>
          </p:cNvPicPr>
          <p:nvPr/>
        </p:nvPicPr>
        <p:blipFill>
          <a:blip r:embed="rId2"/>
          <a:srcRect/>
          <a:stretch>
            <a:fillRect/>
          </a:stretch>
        </p:blipFill>
        <p:spPr bwMode="auto">
          <a:xfrm>
            <a:off x="142875" y="142875"/>
            <a:ext cx="8839200" cy="9747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3074">
                                            <p:txEl>
                                              <p:pRg st="0" end="0"/>
                                            </p:txEl>
                                          </p:spTgt>
                                        </p:tgtEl>
                                        <p:attrNameLst>
                                          <p:attrName>style.visibility</p:attrName>
                                        </p:attrNameLst>
                                      </p:cBhvr>
                                      <p:to>
                                        <p:strVal val="visible"/>
                                      </p:to>
                                    </p:set>
                                    <p:animEffect transition="in" filter="box(in)">
                                      <p:cBhvr>
                                        <p:cTn id="11" dur="500"/>
                                        <p:tgtEl>
                                          <p:spTgt spid="3074">
                                            <p:txEl>
                                              <p:pRg st="0" end="0"/>
                                            </p:txEl>
                                          </p:spTgt>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3074">
                                            <p:txEl>
                                              <p:pRg st="1" end="1"/>
                                            </p:txEl>
                                          </p:spTgt>
                                        </p:tgtEl>
                                        <p:attrNameLst>
                                          <p:attrName>style.visibility</p:attrName>
                                        </p:attrNameLst>
                                      </p:cBhvr>
                                      <p:to>
                                        <p:strVal val="visible"/>
                                      </p:to>
                                    </p:set>
                                    <p:animEffect transition="in" filter="box(in)">
                                      <p:cBhvr>
                                        <p:cTn id="15" dur="500"/>
                                        <p:tgtEl>
                                          <p:spTgt spid="3074">
                                            <p:txEl>
                                              <p:pRg st="1" end="1"/>
                                            </p:txEl>
                                          </p:spTgt>
                                        </p:tgtEl>
                                      </p:cBhvr>
                                    </p:animEffect>
                                  </p:childTnLst>
                                </p:cTn>
                              </p:par>
                            </p:childTnLst>
                          </p:cTn>
                        </p:par>
                        <p:par>
                          <p:cTn id="16" fill="hold">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3074">
                                            <p:txEl>
                                              <p:pRg st="2" end="2"/>
                                            </p:txEl>
                                          </p:spTgt>
                                        </p:tgtEl>
                                        <p:attrNameLst>
                                          <p:attrName>style.visibility</p:attrName>
                                        </p:attrNameLst>
                                      </p:cBhvr>
                                      <p:to>
                                        <p:strVal val="visible"/>
                                      </p:to>
                                    </p:set>
                                    <p:animEffect transition="in" filter="box(in)">
                                      <p:cBhvr>
                                        <p:cTn id="19" dur="500"/>
                                        <p:tgtEl>
                                          <p:spTgt spid="3074">
                                            <p:txEl>
                                              <p:pRg st="2" end="2"/>
                                            </p:txEl>
                                          </p:spTgt>
                                        </p:tgtEl>
                                      </p:cBhvr>
                                    </p:animEffect>
                                  </p:childTnLst>
                                </p:cTn>
                              </p:par>
                            </p:childTnLst>
                          </p:cTn>
                        </p:par>
                        <p:par>
                          <p:cTn id="20" fill="hold">
                            <p:stCondLst>
                              <p:cond delay="2000"/>
                            </p:stCondLst>
                            <p:childTnLst>
                              <p:par>
                                <p:cTn id="21" presetID="4" presetClass="entr" presetSubtype="16" fill="hold" grpId="0" nodeType="afterEffect">
                                  <p:stCondLst>
                                    <p:cond delay="0"/>
                                  </p:stCondLst>
                                  <p:childTnLst>
                                    <p:set>
                                      <p:cBhvr>
                                        <p:cTn id="22" dur="1" fill="hold">
                                          <p:stCondLst>
                                            <p:cond delay="0"/>
                                          </p:stCondLst>
                                        </p:cTn>
                                        <p:tgtEl>
                                          <p:spTgt spid="3074">
                                            <p:txEl>
                                              <p:pRg st="3" end="3"/>
                                            </p:txEl>
                                          </p:spTgt>
                                        </p:tgtEl>
                                        <p:attrNameLst>
                                          <p:attrName>style.visibility</p:attrName>
                                        </p:attrNameLst>
                                      </p:cBhvr>
                                      <p:to>
                                        <p:strVal val="visible"/>
                                      </p:to>
                                    </p:set>
                                    <p:animEffect transition="in" filter="box(in)">
                                      <p:cBhvr>
                                        <p:cTn id="23" dur="500"/>
                                        <p:tgtEl>
                                          <p:spTgt spid="3074">
                                            <p:txEl>
                                              <p:pRg st="3" end="3"/>
                                            </p:txEl>
                                          </p:spTgt>
                                        </p:tgtEl>
                                      </p:cBhvr>
                                    </p:animEffect>
                                  </p:childTnLst>
                                </p:cTn>
                              </p:par>
                            </p:childTnLst>
                          </p:cTn>
                        </p:par>
                        <p:par>
                          <p:cTn id="24" fill="hold">
                            <p:stCondLst>
                              <p:cond delay="2500"/>
                            </p:stCondLst>
                            <p:childTnLst>
                              <p:par>
                                <p:cTn id="25" presetID="4" presetClass="entr" presetSubtype="16" fill="hold" grpId="0" nodeType="afterEffect">
                                  <p:stCondLst>
                                    <p:cond delay="0"/>
                                  </p:stCondLst>
                                  <p:childTnLst>
                                    <p:set>
                                      <p:cBhvr>
                                        <p:cTn id="26" dur="1" fill="hold">
                                          <p:stCondLst>
                                            <p:cond delay="0"/>
                                          </p:stCondLst>
                                        </p:cTn>
                                        <p:tgtEl>
                                          <p:spTgt spid="3074">
                                            <p:txEl>
                                              <p:pRg st="4" end="4"/>
                                            </p:txEl>
                                          </p:spTgt>
                                        </p:tgtEl>
                                        <p:attrNameLst>
                                          <p:attrName>style.visibility</p:attrName>
                                        </p:attrNameLst>
                                      </p:cBhvr>
                                      <p:to>
                                        <p:strVal val="visible"/>
                                      </p:to>
                                    </p:set>
                                    <p:animEffect transition="in" filter="box(in)">
                                      <p:cBhvr>
                                        <p:cTn id="27" dur="500"/>
                                        <p:tgtEl>
                                          <p:spTgt spid="3074">
                                            <p:txEl>
                                              <p:pRg st="4" end="4"/>
                                            </p:txEl>
                                          </p:spTgt>
                                        </p:tgtEl>
                                      </p:cBhvr>
                                    </p:animEffect>
                                  </p:childTnLst>
                                </p:cTn>
                              </p:par>
                            </p:childTnLst>
                          </p:cTn>
                        </p:par>
                        <p:par>
                          <p:cTn id="28" fill="hold">
                            <p:stCondLst>
                              <p:cond delay="3000"/>
                            </p:stCondLst>
                            <p:childTnLst>
                              <p:par>
                                <p:cTn id="29" presetID="4" presetClass="entr" presetSubtype="16" fill="hold" grpId="0" nodeType="afterEffect">
                                  <p:stCondLst>
                                    <p:cond delay="0"/>
                                  </p:stCondLst>
                                  <p:childTnLst>
                                    <p:set>
                                      <p:cBhvr>
                                        <p:cTn id="30" dur="1" fill="hold">
                                          <p:stCondLst>
                                            <p:cond delay="0"/>
                                          </p:stCondLst>
                                        </p:cTn>
                                        <p:tgtEl>
                                          <p:spTgt spid="3074">
                                            <p:txEl>
                                              <p:pRg st="5" end="5"/>
                                            </p:txEl>
                                          </p:spTgt>
                                        </p:tgtEl>
                                        <p:attrNameLst>
                                          <p:attrName>style.visibility</p:attrName>
                                        </p:attrNameLst>
                                      </p:cBhvr>
                                      <p:to>
                                        <p:strVal val="visible"/>
                                      </p:to>
                                    </p:set>
                                    <p:animEffect transition="in" filter="box(in)">
                                      <p:cBhvr>
                                        <p:cTn id="31" dur="500"/>
                                        <p:tgtEl>
                                          <p:spTgt spid="3074">
                                            <p:txEl>
                                              <p:pRg st="5" end="5"/>
                                            </p:txEl>
                                          </p:spTgt>
                                        </p:tgtEl>
                                      </p:cBhvr>
                                    </p:animEffect>
                                  </p:childTnLst>
                                </p:cTn>
                              </p:par>
                            </p:childTnLst>
                          </p:cTn>
                        </p:par>
                        <p:par>
                          <p:cTn id="32" fill="hold">
                            <p:stCondLst>
                              <p:cond delay="3500"/>
                            </p:stCondLst>
                            <p:childTnLst>
                              <p:par>
                                <p:cTn id="33" presetID="4" presetClass="entr" presetSubtype="16" fill="hold" grpId="0" nodeType="afterEffect">
                                  <p:stCondLst>
                                    <p:cond delay="0"/>
                                  </p:stCondLst>
                                  <p:childTnLst>
                                    <p:set>
                                      <p:cBhvr>
                                        <p:cTn id="34" dur="1" fill="hold">
                                          <p:stCondLst>
                                            <p:cond delay="0"/>
                                          </p:stCondLst>
                                        </p:cTn>
                                        <p:tgtEl>
                                          <p:spTgt spid="3074">
                                            <p:txEl>
                                              <p:pRg st="6" end="6"/>
                                            </p:txEl>
                                          </p:spTgt>
                                        </p:tgtEl>
                                        <p:attrNameLst>
                                          <p:attrName>style.visibility</p:attrName>
                                        </p:attrNameLst>
                                      </p:cBhvr>
                                      <p:to>
                                        <p:strVal val="visible"/>
                                      </p:to>
                                    </p:set>
                                    <p:animEffect transition="in" filter="box(in)">
                                      <p:cBhvr>
                                        <p:cTn id="35" dur="500"/>
                                        <p:tgtEl>
                                          <p:spTgt spid="3074">
                                            <p:txEl>
                                              <p:pRg st="6" end="6"/>
                                            </p:txEl>
                                          </p:spTgt>
                                        </p:tgtEl>
                                      </p:cBhvr>
                                    </p:animEffect>
                                  </p:childTnLst>
                                </p:cTn>
                              </p:par>
                            </p:childTnLst>
                          </p:cTn>
                        </p:par>
                        <p:par>
                          <p:cTn id="36" fill="hold">
                            <p:stCondLst>
                              <p:cond delay="4000"/>
                            </p:stCondLst>
                            <p:childTnLst>
                              <p:par>
                                <p:cTn id="37" presetID="4" presetClass="entr" presetSubtype="16" fill="hold" grpId="0" nodeType="afterEffect">
                                  <p:stCondLst>
                                    <p:cond delay="0"/>
                                  </p:stCondLst>
                                  <p:childTnLst>
                                    <p:set>
                                      <p:cBhvr>
                                        <p:cTn id="38" dur="1" fill="hold">
                                          <p:stCondLst>
                                            <p:cond delay="0"/>
                                          </p:stCondLst>
                                        </p:cTn>
                                        <p:tgtEl>
                                          <p:spTgt spid="3074">
                                            <p:txEl>
                                              <p:pRg st="7" end="7"/>
                                            </p:txEl>
                                          </p:spTgt>
                                        </p:tgtEl>
                                        <p:attrNameLst>
                                          <p:attrName>style.visibility</p:attrName>
                                        </p:attrNameLst>
                                      </p:cBhvr>
                                      <p:to>
                                        <p:strVal val="visible"/>
                                      </p:to>
                                    </p:set>
                                    <p:animEffect transition="in" filter="box(in)">
                                      <p:cBhvr>
                                        <p:cTn id="39" dur="500"/>
                                        <p:tgtEl>
                                          <p:spTgt spid="3074">
                                            <p:txEl>
                                              <p:pRg st="7" end="7"/>
                                            </p:txEl>
                                          </p:spTgt>
                                        </p:tgtEl>
                                      </p:cBhvr>
                                    </p:animEffect>
                                  </p:childTnLst>
                                </p:cTn>
                              </p:par>
                            </p:childTnLst>
                          </p:cTn>
                        </p:par>
                        <p:par>
                          <p:cTn id="40" fill="hold">
                            <p:stCondLst>
                              <p:cond delay="4500"/>
                            </p:stCondLst>
                            <p:childTnLst>
                              <p:par>
                                <p:cTn id="41" presetID="4" presetClass="entr" presetSubtype="16" fill="hold" grpId="0" nodeType="afterEffect">
                                  <p:stCondLst>
                                    <p:cond delay="0"/>
                                  </p:stCondLst>
                                  <p:childTnLst>
                                    <p:set>
                                      <p:cBhvr>
                                        <p:cTn id="42" dur="1" fill="hold">
                                          <p:stCondLst>
                                            <p:cond delay="0"/>
                                          </p:stCondLst>
                                        </p:cTn>
                                        <p:tgtEl>
                                          <p:spTgt spid="3074">
                                            <p:txEl>
                                              <p:pRg st="8" end="8"/>
                                            </p:txEl>
                                          </p:spTgt>
                                        </p:tgtEl>
                                        <p:attrNameLst>
                                          <p:attrName>style.visibility</p:attrName>
                                        </p:attrNameLst>
                                      </p:cBhvr>
                                      <p:to>
                                        <p:strVal val="visible"/>
                                      </p:to>
                                    </p:set>
                                    <p:animEffect transition="in" filter="box(in)">
                                      <p:cBhvr>
                                        <p:cTn id="43" dur="500"/>
                                        <p:tgtEl>
                                          <p:spTgt spid="307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uiExpand="1" build="p"/>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428875" y="3357563"/>
            <a:ext cx="1071563" cy="285750"/>
          </a:xfrm>
          <a:prstGeom prst="ellipse">
            <a:avLst/>
          </a:prstGeom>
          <a:solidFill>
            <a:srgbClr val="2FB1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r-HR"/>
          </a:p>
        </p:txBody>
      </p:sp>
      <p:cxnSp>
        <p:nvCxnSpPr>
          <p:cNvPr id="4" name="Straight Arrow Connector 3"/>
          <p:cNvCxnSpPr/>
          <p:nvPr/>
        </p:nvCxnSpPr>
        <p:spPr>
          <a:xfrm flipV="1">
            <a:off x="3571875" y="3214688"/>
            <a:ext cx="2928938" cy="214312"/>
          </a:xfrm>
          <a:prstGeom prst="straightConnector1">
            <a:avLst/>
          </a:prstGeom>
          <a:ln>
            <a:solidFill>
              <a:srgbClr val="2FB1CC"/>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a:spLocks noChangeArrowheads="1"/>
          </p:cNvSpPr>
          <p:nvPr/>
        </p:nvSpPr>
        <p:spPr bwMode="auto">
          <a:xfrm>
            <a:off x="6643688" y="3000375"/>
            <a:ext cx="2286000" cy="1477963"/>
          </a:xfrm>
          <a:prstGeom prst="rect">
            <a:avLst/>
          </a:prstGeom>
          <a:noFill/>
          <a:ln w="9525">
            <a:noFill/>
            <a:miter lim="800000"/>
            <a:headEnd/>
            <a:tailEnd/>
          </a:ln>
        </p:spPr>
        <p:txBody>
          <a:bodyPr>
            <a:spAutoFit/>
          </a:bodyPr>
          <a:lstStyle/>
          <a:p>
            <a:r>
              <a:rPr lang="hr-HR" b="1">
                <a:solidFill>
                  <a:srgbClr val="DE6E46"/>
                </a:solidFill>
              </a:rPr>
              <a:t>2010. Europska godina borbe protiv siromaštva i društvene isključenosti</a:t>
            </a:r>
          </a:p>
        </p:txBody>
      </p:sp>
      <p:grpSp>
        <p:nvGrpSpPr>
          <p:cNvPr id="2" name="Group 5"/>
          <p:cNvGrpSpPr>
            <a:grpSpLocks noChangeAspect="1"/>
          </p:cNvGrpSpPr>
          <p:nvPr/>
        </p:nvGrpSpPr>
        <p:grpSpPr bwMode="auto">
          <a:xfrm>
            <a:off x="0" y="357188"/>
            <a:ext cx="6203950" cy="4356100"/>
            <a:chOff x="0" y="225"/>
            <a:chExt cx="3908" cy="2744"/>
          </a:xfrm>
        </p:grpSpPr>
        <p:sp>
          <p:nvSpPr>
            <p:cNvPr id="7174" name="AutoShape 4"/>
            <p:cNvSpPr>
              <a:spLocks noChangeAspect="1" noChangeArrowheads="1" noTextEdit="1"/>
            </p:cNvSpPr>
            <p:nvPr/>
          </p:nvSpPr>
          <p:spPr bwMode="auto">
            <a:xfrm>
              <a:off x="0" y="225"/>
              <a:ext cx="3908" cy="2744"/>
            </a:xfrm>
            <a:prstGeom prst="rect">
              <a:avLst/>
            </a:prstGeom>
            <a:noFill/>
            <a:ln w="9525">
              <a:noFill/>
              <a:miter lim="800000"/>
              <a:headEnd/>
              <a:tailEnd/>
            </a:ln>
          </p:spPr>
          <p:txBody>
            <a:bodyPr/>
            <a:lstStyle/>
            <a:p>
              <a:endParaRPr lang="hr-HR"/>
            </a:p>
          </p:txBody>
        </p:sp>
        <p:sp>
          <p:nvSpPr>
            <p:cNvPr id="7175" name="Rectangle 6"/>
            <p:cNvSpPr>
              <a:spLocks noChangeArrowheads="1"/>
            </p:cNvSpPr>
            <p:nvPr/>
          </p:nvSpPr>
          <p:spPr bwMode="auto">
            <a:xfrm>
              <a:off x="141" y="225"/>
              <a:ext cx="22" cy="167"/>
            </a:xfrm>
            <a:prstGeom prst="rect">
              <a:avLst/>
            </a:prstGeom>
            <a:solidFill>
              <a:srgbClr val="CCCCCC"/>
            </a:solidFill>
            <a:ln w="9525">
              <a:noFill/>
              <a:miter lim="800000"/>
              <a:headEnd/>
              <a:tailEnd/>
            </a:ln>
          </p:spPr>
          <p:txBody>
            <a:bodyPr/>
            <a:lstStyle/>
            <a:p>
              <a:endParaRPr lang="hr-HR"/>
            </a:p>
          </p:txBody>
        </p:sp>
        <p:sp>
          <p:nvSpPr>
            <p:cNvPr id="7176" name="Rectangle 7"/>
            <p:cNvSpPr>
              <a:spLocks noChangeArrowheads="1"/>
            </p:cNvSpPr>
            <p:nvPr/>
          </p:nvSpPr>
          <p:spPr bwMode="auto">
            <a:xfrm>
              <a:off x="3747" y="225"/>
              <a:ext cx="23" cy="167"/>
            </a:xfrm>
            <a:prstGeom prst="rect">
              <a:avLst/>
            </a:prstGeom>
            <a:solidFill>
              <a:srgbClr val="CCCCCC"/>
            </a:solidFill>
            <a:ln w="9525">
              <a:noFill/>
              <a:miter lim="800000"/>
              <a:headEnd/>
              <a:tailEnd/>
            </a:ln>
          </p:spPr>
          <p:txBody>
            <a:bodyPr/>
            <a:lstStyle/>
            <a:p>
              <a:endParaRPr lang="hr-HR"/>
            </a:p>
          </p:txBody>
        </p:sp>
        <p:sp>
          <p:nvSpPr>
            <p:cNvPr id="7177" name="Rectangle 8"/>
            <p:cNvSpPr>
              <a:spLocks noChangeArrowheads="1"/>
            </p:cNvSpPr>
            <p:nvPr/>
          </p:nvSpPr>
          <p:spPr bwMode="auto">
            <a:xfrm>
              <a:off x="163" y="225"/>
              <a:ext cx="3584" cy="167"/>
            </a:xfrm>
            <a:prstGeom prst="rect">
              <a:avLst/>
            </a:prstGeom>
            <a:solidFill>
              <a:srgbClr val="CCCCCC"/>
            </a:solidFill>
            <a:ln w="9525">
              <a:noFill/>
              <a:miter lim="800000"/>
              <a:headEnd/>
              <a:tailEnd/>
            </a:ln>
          </p:spPr>
          <p:txBody>
            <a:bodyPr/>
            <a:lstStyle/>
            <a:p>
              <a:endParaRPr lang="hr-HR"/>
            </a:p>
          </p:txBody>
        </p:sp>
        <p:sp>
          <p:nvSpPr>
            <p:cNvPr id="7178" name="Rectangle 9"/>
            <p:cNvSpPr>
              <a:spLocks noChangeArrowheads="1"/>
            </p:cNvSpPr>
            <p:nvPr/>
          </p:nvSpPr>
          <p:spPr bwMode="auto">
            <a:xfrm>
              <a:off x="163" y="257"/>
              <a:ext cx="553" cy="133"/>
            </a:xfrm>
            <a:prstGeom prst="rect">
              <a:avLst/>
            </a:prstGeom>
            <a:noFill/>
            <a:ln w="9525">
              <a:noFill/>
              <a:miter lim="800000"/>
              <a:headEnd/>
              <a:tailEnd/>
            </a:ln>
          </p:spPr>
          <p:txBody>
            <a:bodyPr wrap="none" lIns="0" tIns="0" rIns="0" bIns="0">
              <a:spAutoFit/>
            </a:bodyPr>
            <a:lstStyle/>
            <a:p>
              <a:r>
                <a:rPr lang="sr-Latn-CS" sz="1200" b="1">
                  <a:solidFill>
                    <a:srgbClr val="000000"/>
                  </a:solidFill>
                </a:rPr>
                <a:t>Part I.  Proj</a:t>
              </a:r>
              <a:endParaRPr lang="sr-Latn-CS"/>
            </a:p>
          </p:txBody>
        </p:sp>
        <p:sp>
          <p:nvSpPr>
            <p:cNvPr id="7179" name="Rectangle 10"/>
            <p:cNvSpPr>
              <a:spLocks noChangeArrowheads="1"/>
            </p:cNvSpPr>
            <p:nvPr/>
          </p:nvSpPr>
          <p:spPr bwMode="auto">
            <a:xfrm>
              <a:off x="670" y="257"/>
              <a:ext cx="1779" cy="133"/>
            </a:xfrm>
            <a:prstGeom prst="rect">
              <a:avLst/>
            </a:prstGeom>
            <a:noFill/>
            <a:ln w="9525">
              <a:noFill/>
              <a:miter lim="800000"/>
              <a:headEnd/>
              <a:tailEnd/>
            </a:ln>
          </p:spPr>
          <p:txBody>
            <a:bodyPr wrap="none" lIns="0" tIns="0" rIns="0" bIns="0">
              <a:spAutoFit/>
            </a:bodyPr>
            <a:lstStyle/>
            <a:p>
              <a:r>
                <a:rPr lang="sr-Latn-CS" sz="1200" b="1">
                  <a:solidFill>
                    <a:srgbClr val="000000"/>
                  </a:solidFill>
                </a:rPr>
                <a:t>ect identification and summary (cont.)</a:t>
              </a:r>
              <a:endParaRPr lang="sr-Latn-CS"/>
            </a:p>
          </p:txBody>
        </p:sp>
        <p:sp>
          <p:nvSpPr>
            <p:cNvPr id="7180" name="Rectangle 11"/>
            <p:cNvSpPr>
              <a:spLocks noChangeArrowheads="1"/>
            </p:cNvSpPr>
            <p:nvPr/>
          </p:nvSpPr>
          <p:spPr bwMode="auto">
            <a:xfrm>
              <a:off x="2403" y="257"/>
              <a:ext cx="73" cy="133"/>
            </a:xfrm>
            <a:prstGeom prst="rect">
              <a:avLst/>
            </a:prstGeom>
            <a:noFill/>
            <a:ln w="9525">
              <a:noFill/>
              <a:miter lim="800000"/>
              <a:headEnd/>
              <a:tailEnd/>
            </a:ln>
          </p:spPr>
          <p:txBody>
            <a:bodyPr wrap="none" lIns="0" tIns="0" rIns="0" bIns="0">
              <a:spAutoFit/>
            </a:bodyPr>
            <a:lstStyle/>
            <a:p>
              <a:r>
                <a:rPr lang="sr-Latn-CS" sz="1200" b="1">
                  <a:solidFill>
                    <a:srgbClr val="000000"/>
                  </a:solidFill>
                </a:rPr>
                <a:t> </a:t>
              </a:r>
              <a:endParaRPr lang="sr-Latn-CS"/>
            </a:p>
          </p:txBody>
        </p:sp>
        <p:sp>
          <p:nvSpPr>
            <p:cNvPr id="7181" name="Rectangle 12"/>
            <p:cNvSpPr>
              <a:spLocks noChangeArrowheads="1"/>
            </p:cNvSpPr>
            <p:nvPr/>
          </p:nvSpPr>
          <p:spPr bwMode="auto">
            <a:xfrm>
              <a:off x="163" y="415"/>
              <a:ext cx="35" cy="64"/>
            </a:xfrm>
            <a:prstGeom prst="rect">
              <a:avLst/>
            </a:prstGeom>
            <a:noFill/>
            <a:ln w="9525">
              <a:noFill/>
              <a:miter lim="800000"/>
              <a:headEnd/>
              <a:tailEnd/>
            </a:ln>
          </p:spPr>
          <p:txBody>
            <a:bodyPr wrap="none" lIns="0" tIns="0" rIns="0" bIns="0">
              <a:spAutoFit/>
            </a:bodyPr>
            <a:lstStyle/>
            <a:p>
              <a:r>
                <a:rPr lang="sr-Latn-CS" sz="600">
                  <a:solidFill>
                    <a:srgbClr val="000000"/>
                  </a:solidFill>
                </a:rPr>
                <a:t> </a:t>
              </a:r>
              <a:endParaRPr lang="sr-Latn-CS"/>
            </a:p>
          </p:txBody>
        </p:sp>
        <p:sp>
          <p:nvSpPr>
            <p:cNvPr id="7182" name="Rectangle 13"/>
            <p:cNvSpPr>
              <a:spLocks noChangeArrowheads="1"/>
            </p:cNvSpPr>
            <p:nvPr/>
          </p:nvSpPr>
          <p:spPr bwMode="auto">
            <a:xfrm>
              <a:off x="143" y="499"/>
              <a:ext cx="20" cy="147"/>
            </a:xfrm>
            <a:prstGeom prst="rect">
              <a:avLst/>
            </a:prstGeom>
            <a:solidFill>
              <a:srgbClr val="E5E5E5"/>
            </a:solidFill>
            <a:ln w="9525">
              <a:noFill/>
              <a:miter lim="800000"/>
              <a:headEnd/>
              <a:tailEnd/>
            </a:ln>
          </p:spPr>
          <p:txBody>
            <a:bodyPr/>
            <a:lstStyle/>
            <a:p>
              <a:endParaRPr lang="hr-HR"/>
            </a:p>
          </p:txBody>
        </p:sp>
        <p:sp>
          <p:nvSpPr>
            <p:cNvPr id="7183" name="Rectangle 14"/>
            <p:cNvSpPr>
              <a:spLocks noChangeArrowheads="1"/>
            </p:cNvSpPr>
            <p:nvPr/>
          </p:nvSpPr>
          <p:spPr bwMode="auto">
            <a:xfrm>
              <a:off x="3747" y="499"/>
              <a:ext cx="21" cy="147"/>
            </a:xfrm>
            <a:prstGeom prst="rect">
              <a:avLst/>
            </a:prstGeom>
            <a:solidFill>
              <a:srgbClr val="E5E5E5"/>
            </a:solidFill>
            <a:ln w="9525">
              <a:noFill/>
              <a:miter lim="800000"/>
              <a:headEnd/>
              <a:tailEnd/>
            </a:ln>
          </p:spPr>
          <p:txBody>
            <a:bodyPr/>
            <a:lstStyle/>
            <a:p>
              <a:endParaRPr lang="hr-HR"/>
            </a:p>
          </p:txBody>
        </p:sp>
        <p:sp>
          <p:nvSpPr>
            <p:cNvPr id="7184" name="Rectangle 15"/>
            <p:cNvSpPr>
              <a:spLocks noChangeArrowheads="1"/>
            </p:cNvSpPr>
            <p:nvPr/>
          </p:nvSpPr>
          <p:spPr bwMode="auto">
            <a:xfrm>
              <a:off x="163" y="499"/>
              <a:ext cx="3584" cy="147"/>
            </a:xfrm>
            <a:prstGeom prst="rect">
              <a:avLst/>
            </a:prstGeom>
            <a:solidFill>
              <a:srgbClr val="E5E5E5"/>
            </a:solidFill>
            <a:ln w="9525">
              <a:noFill/>
              <a:miter lim="800000"/>
              <a:headEnd/>
              <a:tailEnd/>
            </a:ln>
          </p:spPr>
          <p:txBody>
            <a:bodyPr/>
            <a:lstStyle/>
            <a:p>
              <a:endParaRPr lang="hr-HR"/>
            </a:p>
          </p:txBody>
        </p:sp>
        <p:sp>
          <p:nvSpPr>
            <p:cNvPr id="7185" name="Rectangle 16"/>
            <p:cNvSpPr>
              <a:spLocks noChangeArrowheads="1"/>
            </p:cNvSpPr>
            <p:nvPr/>
          </p:nvSpPr>
          <p:spPr bwMode="auto">
            <a:xfrm>
              <a:off x="163" y="532"/>
              <a:ext cx="742" cy="109"/>
            </a:xfrm>
            <a:prstGeom prst="rect">
              <a:avLst/>
            </a:prstGeom>
            <a:noFill/>
            <a:ln w="9525">
              <a:noFill/>
              <a:miter lim="800000"/>
              <a:headEnd/>
              <a:tailEnd/>
            </a:ln>
          </p:spPr>
          <p:txBody>
            <a:bodyPr wrap="none" lIns="0" tIns="0" rIns="0" bIns="0">
              <a:spAutoFit/>
            </a:bodyPr>
            <a:lstStyle/>
            <a:p>
              <a:r>
                <a:rPr lang="sr-Latn-CS" sz="1000" b="1" i="1">
                  <a:solidFill>
                    <a:srgbClr val="000000"/>
                  </a:solidFill>
                </a:rPr>
                <a:t>Relevance to the g</a:t>
              </a:r>
              <a:endParaRPr lang="sr-Latn-CS"/>
            </a:p>
          </p:txBody>
        </p:sp>
        <p:sp>
          <p:nvSpPr>
            <p:cNvPr id="7186" name="Rectangle 17"/>
            <p:cNvSpPr>
              <a:spLocks noChangeArrowheads="1"/>
            </p:cNvSpPr>
            <p:nvPr/>
          </p:nvSpPr>
          <p:spPr bwMode="auto">
            <a:xfrm>
              <a:off x="870" y="532"/>
              <a:ext cx="2046" cy="109"/>
            </a:xfrm>
            <a:prstGeom prst="rect">
              <a:avLst/>
            </a:prstGeom>
            <a:noFill/>
            <a:ln w="9525">
              <a:noFill/>
              <a:miter lim="800000"/>
              <a:headEnd/>
              <a:tailEnd/>
            </a:ln>
          </p:spPr>
          <p:txBody>
            <a:bodyPr wrap="none" lIns="0" tIns="0" rIns="0" bIns="0">
              <a:spAutoFit/>
            </a:bodyPr>
            <a:lstStyle/>
            <a:p>
              <a:r>
                <a:rPr lang="sr-Latn-CS" sz="1000" b="1" i="1">
                  <a:solidFill>
                    <a:srgbClr val="000000"/>
                  </a:solidFill>
                </a:rPr>
                <a:t>eneral objectives of the Youth in Action Programme  </a:t>
              </a:r>
              <a:endParaRPr lang="sr-Latn-CS"/>
            </a:p>
          </p:txBody>
        </p:sp>
        <p:sp>
          <p:nvSpPr>
            <p:cNvPr id="7187" name="Rectangle 18"/>
            <p:cNvSpPr>
              <a:spLocks noChangeArrowheads="1"/>
            </p:cNvSpPr>
            <p:nvPr/>
          </p:nvSpPr>
          <p:spPr bwMode="auto">
            <a:xfrm>
              <a:off x="2884" y="532"/>
              <a:ext cx="60" cy="109"/>
            </a:xfrm>
            <a:prstGeom prst="rect">
              <a:avLst/>
            </a:prstGeom>
            <a:noFill/>
            <a:ln w="9525">
              <a:noFill/>
              <a:miter lim="800000"/>
              <a:headEnd/>
              <a:tailEnd/>
            </a:ln>
          </p:spPr>
          <p:txBody>
            <a:bodyPr wrap="none" lIns="0" tIns="0" rIns="0" bIns="0">
              <a:spAutoFit/>
            </a:bodyPr>
            <a:lstStyle/>
            <a:p>
              <a:r>
                <a:rPr lang="sr-Latn-CS" sz="1000" b="1" i="1">
                  <a:solidFill>
                    <a:srgbClr val="000000"/>
                  </a:solidFill>
                </a:rPr>
                <a:t> </a:t>
              </a:r>
              <a:endParaRPr lang="sr-Latn-CS"/>
            </a:p>
          </p:txBody>
        </p:sp>
        <p:sp>
          <p:nvSpPr>
            <p:cNvPr id="7188" name="Rectangle 19"/>
            <p:cNvSpPr>
              <a:spLocks noChangeArrowheads="1"/>
            </p:cNvSpPr>
            <p:nvPr/>
          </p:nvSpPr>
          <p:spPr bwMode="auto">
            <a:xfrm>
              <a:off x="139" y="495"/>
              <a:ext cx="4" cy="4"/>
            </a:xfrm>
            <a:prstGeom prst="rect">
              <a:avLst/>
            </a:prstGeom>
            <a:solidFill>
              <a:srgbClr val="000000"/>
            </a:solidFill>
            <a:ln w="9525">
              <a:noFill/>
              <a:miter lim="800000"/>
              <a:headEnd/>
              <a:tailEnd/>
            </a:ln>
          </p:spPr>
          <p:txBody>
            <a:bodyPr/>
            <a:lstStyle/>
            <a:p>
              <a:endParaRPr lang="hr-HR"/>
            </a:p>
          </p:txBody>
        </p:sp>
        <p:sp>
          <p:nvSpPr>
            <p:cNvPr id="7189" name="Rectangle 20"/>
            <p:cNvSpPr>
              <a:spLocks noChangeArrowheads="1"/>
            </p:cNvSpPr>
            <p:nvPr/>
          </p:nvSpPr>
          <p:spPr bwMode="auto">
            <a:xfrm>
              <a:off x="139" y="495"/>
              <a:ext cx="4" cy="4"/>
            </a:xfrm>
            <a:prstGeom prst="rect">
              <a:avLst/>
            </a:prstGeom>
            <a:solidFill>
              <a:srgbClr val="000000"/>
            </a:solidFill>
            <a:ln w="9525">
              <a:noFill/>
              <a:miter lim="800000"/>
              <a:headEnd/>
              <a:tailEnd/>
            </a:ln>
          </p:spPr>
          <p:txBody>
            <a:bodyPr/>
            <a:lstStyle/>
            <a:p>
              <a:endParaRPr lang="hr-HR"/>
            </a:p>
          </p:txBody>
        </p:sp>
        <p:sp>
          <p:nvSpPr>
            <p:cNvPr id="7190" name="Rectangle 21"/>
            <p:cNvSpPr>
              <a:spLocks noChangeArrowheads="1"/>
            </p:cNvSpPr>
            <p:nvPr/>
          </p:nvSpPr>
          <p:spPr bwMode="auto">
            <a:xfrm>
              <a:off x="143" y="495"/>
              <a:ext cx="4" cy="4"/>
            </a:xfrm>
            <a:prstGeom prst="rect">
              <a:avLst/>
            </a:prstGeom>
            <a:solidFill>
              <a:srgbClr val="000000"/>
            </a:solidFill>
            <a:ln w="9525">
              <a:noFill/>
              <a:miter lim="800000"/>
              <a:headEnd/>
              <a:tailEnd/>
            </a:ln>
          </p:spPr>
          <p:txBody>
            <a:bodyPr/>
            <a:lstStyle/>
            <a:p>
              <a:endParaRPr lang="hr-HR"/>
            </a:p>
          </p:txBody>
        </p:sp>
        <p:sp>
          <p:nvSpPr>
            <p:cNvPr id="7191" name="Rectangle 22"/>
            <p:cNvSpPr>
              <a:spLocks noChangeArrowheads="1"/>
            </p:cNvSpPr>
            <p:nvPr/>
          </p:nvSpPr>
          <p:spPr bwMode="auto">
            <a:xfrm>
              <a:off x="147" y="495"/>
              <a:ext cx="3621" cy="4"/>
            </a:xfrm>
            <a:prstGeom prst="rect">
              <a:avLst/>
            </a:prstGeom>
            <a:solidFill>
              <a:srgbClr val="000000"/>
            </a:solidFill>
            <a:ln w="9525">
              <a:noFill/>
              <a:miter lim="800000"/>
              <a:headEnd/>
              <a:tailEnd/>
            </a:ln>
          </p:spPr>
          <p:txBody>
            <a:bodyPr/>
            <a:lstStyle/>
            <a:p>
              <a:endParaRPr lang="hr-HR"/>
            </a:p>
          </p:txBody>
        </p:sp>
        <p:sp>
          <p:nvSpPr>
            <p:cNvPr id="7192" name="Rectangle 23"/>
            <p:cNvSpPr>
              <a:spLocks noChangeArrowheads="1"/>
            </p:cNvSpPr>
            <p:nvPr/>
          </p:nvSpPr>
          <p:spPr bwMode="auto">
            <a:xfrm>
              <a:off x="3768" y="495"/>
              <a:ext cx="3" cy="4"/>
            </a:xfrm>
            <a:prstGeom prst="rect">
              <a:avLst/>
            </a:prstGeom>
            <a:solidFill>
              <a:srgbClr val="000000"/>
            </a:solidFill>
            <a:ln w="9525">
              <a:noFill/>
              <a:miter lim="800000"/>
              <a:headEnd/>
              <a:tailEnd/>
            </a:ln>
          </p:spPr>
          <p:txBody>
            <a:bodyPr/>
            <a:lstStyle/>
            <a:p>
              <a:endParaRPr lang="hr-HR"/>
            </a:p>
          </p:txBody>
        </p:sp>
        <p:sp>
          <p:nvSpPr>
            <p:cNvPr id="7193" name="Rectangle 24"/>
            <p:cNvSpPr>
              <a:spLocks noChangeArrowheads="1"/>
            </p:cNvSpPr>
            <p:nvPr/>
          </p:nvSpPr>
          <p:spPr bwMode="auto">
            <a:xfrm>
              <a:off x="139" y="499"/>
              <a:ext cx="4" cy="147"/>
            </a:xfrm>
            <a:prstGeom prst="rect">
              <a:avLst/>
            </a:prstGeom>
            <a:solidFill>
              <a:srgbClr val="000000"/>
            </a:solidFill>
            <a:ln w="9525">
              <a:noFill/>
              <a:miter lim="800000"/>
              <a:headEnd/>
              <a:tailEnd/>
            </a:ln>
          </p:spPr>
          <p:txBody>
            <a:bodyPr/>
            <a:lstStyle/>
            <a:p>
              <a:endParaRPr lang="hr-HR"/>
            </a:p>
          </p:txBody>
        </p:sp>
        <p:sp>
          <p:nvSpPr>
            <p:cNvPr id="7194" name="Rectangle 25"/>
            <p:cNvSpPr>
              <a:spLocks noChangeArrowheads="1"/>
            </p:cNvSpPr>
            <p:nvPr/>
          </p:nvSpPr>
          <p:spPr bwMode="auto">
            <a:xfrm>
              <a:off x="3768" y="499"/>
              <a:ext cx="3" cy="147"/>
            </a:xfrm>
            <a:prstGeom prst="rect">
              <a:avLst/>
            </a:prstGeom>
            <a:solidFill>
              <a:srgbClr val="000000"/>
            </a:solidFill>
            <a:ln w="9525">
              <a:noFill/>
              <a:miter lim="800000"/>
              <a:headEnd/>
              <a:tailEnd/>
            </a:ln>
          </p:spPr>
          <p:txBody>
            <a:bodyPr/>
            <a:lstStyle/>
            <a:p>
              <a:endParaRPr lang="hr-HR"/>
            </a:p>
          </p:txBody>
        </p:sp>
        <p:sp>
          <p:nvSpPr>
            <p:cNvPr id="7195" name="Rectangle 26"/>
            <p:cNvSpPr>
              <a:spLocks noChangeArrowheads="1"/>
            </p:cNvSpPr>
            <p:nvPr/>
          </p:nvSpPr>
          <p:spPr bwMode="auto">
            <a:xfrm>
              <a:off x="163" y="675"/>
              <a:ext cx="836" cy="89"/>
            </a:xfrm>
            <a:prstGeom prst="rect">
              <a:avLst/>
            </a:prstGeom>
            <a:noFill/>
            <a:ln w="9525">
              <a:noFill/>
              <a:miter lim="800000"/>
              <a:headEnd/>
              <a:tailEnd/>
            </a:ln>
          </p:spPr>
          <p:txBody>
            <a:bodyPr wrap="none" lIns="0" tIns="0" rIns="0" bIns="0">
              <a:spAutoFit/>
            </a:bodyPr>
            <a:lstStyle/>
            <a:p>
              <a:r>
                <a:rPr lang="sr-Latn-CS" sz="800" i="1">
                  <a:solidFill>
                    <a:srgbClr val="000000"/>
                  </a:solidFill>
                </a:rPr>
                <a:t>Please tick relevant box(es).</a:t>
              </a:r>
              <a:endParaRPr lang="sr-Latn-CS"/>
            </a:p>
          </p:txBody>
        </p:sp>
        <p:sp>
          <p:nvSpPr>
            <p:cNvPr id="7196" name="Rectangle 27"/>
            <p:cNvSpPr>
              <a:spLocks noChangeArrowheads="1"/>
            </p:cNvSpPr>
            <p:nvPr/>
          </p:nvSpPr>
          <p:spPr bwMode="auto">
            <a:xfrm>
              <a:off x="967" y="675"/>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7197" name="Rectangle 28"/>
            <p:cNvSpPr>
              <a:spLocks noChangeArrowheads="1"/>
            </p:cNvSpPr>
            <p:nvPr/>
          </p:nvSpPr>
          <p:spPr bwMode="auto">
            <a:xfrm>
              <a:off x="139" y="646"/>
              <a:ext cx="4" cy="4"/>
            </a:xfrm>
            <a:prstGeom prst="rect">
              <a:avLst/>
            </a:prstGeom>
            <a:solidFill>
              <a:srgbClr val="000000"/>
            </a:solidFill>
            <a:ln w="9525">
              <a:noFill/>
              <a:miter lim="800000"/>
              <a:headEnd/>
              <a:tailEnd/>
            </a:ln>
          </p:spPr>
          <p:txBody>
            <a:bodyPr/>
            <a:lstStyle/>
            <a:p>
              <a:endParaRPr lang="hr-HR"/>
            </a:p>
          </p:txBody>
        </p:sp>
        <p:sp>
          <p:nvSpPr>
            <p:cNvPr id="7198" name="Rectangle 29"/>
            <p:cNvSpPr>
              <a:spLocks noChangeArrowheads="1"/>
            </p:cNvSpPr>
            <p:nvPr/>
          </p:nvSpPr>
          <p:spPr bwMode="auto">
            <a:xfrm>
              <a:off x="143" y="646"/>
              <a:ext cx="3625" cy="4"/>
            </a:xfrm>
            <a:prstGeom prst="rect">
              <a:avLst/>
            </a:prstGeom>
            <a:solidFill>
              <a:srgbClr val="000000"/>
            </a:solidFill>
            <a:ln w="9525">
              <a:noFill/>
              <a:miter lim="800000"/>
              <a:headEnd/>
              <a:tailEnd/>
            </a:ln>
          </p:spPr>
          <p:txBody>
            <a:bodyPr/>
            <a:lstStyle/>
            <a:p>
              <a:endParaRPr lang="hr-HR"/>
            </a:p>
          </p:txBody>
        </p:sp>
        <p:sp>
          <p:nvSpPr>
            <p:cNvPr id="7199" name="Rectangle 30"/>
            <p:cNvSpPr>
              <a:spLocks noChangeArrowheads="1"/>
            </p:cNvSpPr>
            <p:nvPr/>
          </p:nvSpPr>
          <p:spPr bwMode="auto">
            <a:xfrm>
              <a:off x="3768" y="646"/>
              <a:ext cx="3" cy="4"/>
            </a:xfrm>
            <a:prstGeom prst="rect">
              <a:avLst/>
            </a:prstGeom>
            <a:solidFill>
              <a:srgbClr val="000000"/>
            </a:solidFill>
            <a:ln w="9525">
              <a:noFill/>
              <a:miter lim="800000"/>
              <a:headEnd/>
              <a:tailEnd/>
            </a:ln>
          </p:spPr>
          <p:txBody>
            <a:bodyPr/>
            <a:lstStyle/>
            <a:p>
              <a:endParaRPr lang="hr-HR"/>
            </a:p>
          </p:txBody>
        </p:sp>
        <p:sp>
          <p:nvSpPr>
            <p:cNvPr id="7200" name="Rectangle 31"/>
            <p:cNvSpPr>
              <a:spLocks noChangeArrowheads="1"/>
            </p:cNvSpPr>
            <p:nvPr/>
          </p:nvSpPr>
          <p:spPr bwMode="auto">
            <a:xfrm>
              <a:off x="139" y="650"/>
              <a:ext cx="4" cy="138"/>
            </a:xfrm>
            <a:prstGeom prst="rect">
              <a:avLst/>
            </a:prstGeom>
            <a:solidFill>
              <a:srgbClr val="000000"/>
            </a:solidFill>
            <a:ln w="9525">
              <a:noFill/>
              <a:miter lim="800000"/>
              <a:headEnd/>
              <a:tailEnd/>
            </a:ln>
          </p:spPr>
          <p:txBody>
            <a:bodyPr/>
            <a:lstStyle/>
            <a:p>
              <a:endParaRPr lang="hr-HR"/>
            </a:p>
          </p:txBody>
        </p:sp>
        <p:sp>
          <p:nvSpPr>
            <p:cNvPr id="7201" name="Rectangle 32"/>
            <p:cNvSpPr>
              <a:spLocks noChangeArrowheads="1"/>
            </p:cNvSpPr>
            <p:nvPr/>
          </p:nvSpPr>
          <p:spPr bwMode="auto">
            <a:xfrm>
              <a:off x="3768" y="650"/>
              <a:ext cx="3" cy="138"/>
            </a:xfrm>
            <a:prstGeom prst="rect">
              <a:avLst/>
            </a:prstGeom>
            <a:solidFill>
              <a:srgbClr val="000000"/>
            </a:solidFill>
            <a:ln w="9525">
              <a:noFill/>
              <a:miter lim="800000"/>
              <a:headEnd/>
              <a:tailEnd/>
            </a:ln>
          </p:spPr>
          <p:txBody>
            <a:bodyPr/>
            <a:lstStyle/>
            <a:p>
              <a:endParaRPr lang="hr-HR"/>
            </a:p>
          </p:txBody>
        </p:sp>
        <p:sp>
          <p:nvSpPr>
            <p:cNvPr id="7202" name="Rectangle 33"/>
            <p:cNvSpPr>
              <a:spLocks noChangeArrowheads="1"/>
            </p:cNvSpPr>
            <p:nvPr/>
          </p:nvSpPr>
          <p:spPr bwMode="auto">
            <a:xfrm>
              <a:off x="163" y="822"/>
              <a:ext cx="432" cy="96"/>
            </a:xfrm>
            <a:prstGeom prst="rect">
              <a:avLst/>
            </a:prstGeom>
            <a:noFill/>
            <a:ln w="9525">
              <a:noFill/>
              <a:miter lim="800000"/>
              <a:headEnd/>
              <a:tailEnd/>
            </a:ln>
          </p:spPr>
          <p:txBody>
            <a:bodyPr wrap="none" lIns="0" tIns="0" rIns="0" bIns="0">
              <a:spAutoFit/>
            </a:bodyPr>
            <a:lstStyle/>
            <a:p>
              <a:r>
                <a:rPr lang="sr-Latn-CS" sz="900">
                  <a:solidFill>
                    <a:srgbClr val="000000"/>
                  </a:solidFill>
                </a:rPr>
                <a:t>The project: </a:t>
              </a:r>
              <a:endParaRPr lang="sr-Latn-CS"/>
            </a:p>
          </p:txBody>
        </p:sp>
        <p:sp>
          <p:nvSpPr>
            <p:cNvPr id="7203" name="Rectangle 34"/>
            <p:cNvSpPr>
              <a:spLocks noChangeArrowheads="1"/>
            </p:cNvSpPr>
            <p:nvPr/>
          </p:nvSpPr>
          <p:spPr bwMode="auto">
            <a:xfrm>
              <a:off x="563" y="822"/>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7204" name="Rectangle 35"/>
            <p:cNvSpPr>
              <a:spLocks noChangeArrowheads="1"/>
            </p:cNvSpPr>
            <p:nvPr/>
          </p:nvSpPr>
          <p:spPr bwMode="auto">
            <a:xfrm>
              <a:off x="172" y="943"/>
              <a:ext cx="64" cy="64"/>
            </a:xfrm>
            <a:prstGeom prst="rect">
              <a:avLst/>
            </a:prstGeom>
            <a:noFill/>
            <a:ln w="6">
              <a:solidFill>
                <a:srgbClr val="000000"/>
              </a:solidFill>
              <a:miter lim="800000"/>
              <a:headEnd/>
              <a:tailEnd/>
            </a:ln>
          </p:spPr>
          <p:txBody>
            <a:bodyPr/>
            <a:lstStyle/>
            <a:p>
              <a:endParaRPr lang="hr-HR"/>
            </a:p>
          </p:txBody>
        </p:sp>
        <p:sp>
          <p:nvSpPr>
            <p:cNvPr id="7205" name="Rectangle 36"/>
            <p:cNvSpPr>
              <a:spLocks noChangeArrowheads="1"/>
            </p:cNvSpPr>
            <p:nvPr/>
          </p:nvSpPr>
          <p:spPr bwMode="auto">
            <a:xfrm>
              <a:off x="246" y="937"/>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7206" name="Rectangle 37"/>
            <p:cNvSpPr>
              <a:spLocks noChangeArrowheads="1"/>
            </p:cNvSpPr>
            <p:nvPr/>
          </p:nvSpPr>
          <p:spPr bwMode="auto">
            <a:xfrm>
              <a:off x="286" y="937"/>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7207" name="Rectangle 38"/>
            <p:cNvSpPr>
              <a:spLocks noChangeArrowheads="1"/>
            </p:cNvSpPr>
            <p:nvPr/>
          </p:nvSpPr>
          <p:spPr bwMode="auto">
            <a:xfrm>
              <a:off x="306" y="937"/>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p</a:t>
              </a:r>
              <a:endParaRPr lang="sr-Latn-CS"/>
            </a:p>
          </p:txBody>
        </p:sp>
        <p:sp>
          <p:nvSpPr>
            <p:cNvPr id="7208" name="Rectangle 39"/>
            <p:cNvSpPr>
              <a:spLocks noChangeArrowheads="1"/>
            </p:cNvSpPr>
            <p:nvPr/>
          </p:nvSpPr>
          <p:spPr bwMode="auto">
            <a:xfrm>
              <a:off x="347" y="937"/>
              <a:ext cx="2434" cy="96"/>
            </a:xfrm>
            <a:prstGeom prst="rect">
              <a:avLst/>
            </a:prstGeom>
            <a:noFill/>
            <a:ln w="9525">
              <a:noFill/>
              <a:miter lim="800000"/>
              <a:headEnd/>
              <a:tailEnd/>
            </a:ln>
          </p:spPr>
          <p:txBody>
            <a:bodyPr wrap="none" lIns="0" tIns="0" rIns="0" bIns="0">
              <a:spAutoFit/>
            </a:bodyPr>
            <a:lstStyle/>
            <a:p>
              <a:r>
                <a:rPr lang="sr-Latn-CS" sz="900">
                  <a:solidFill>
                    <a:srgbClr val="000000"/>
                  </a:solidFill>
                </a:rPr>
                <a:t>romotes young people’s active citizenship in general and their European citi</a:t>
              </a:r>
              <a:endParaRPr lang="sr-Latn-CS"/>
            </a:p>
          </p:txBody>
        </p:sp>
        <p:sp>
          <p:nvSpPr>
            <p:cNvPr id="7209" name="Rectangle 40"/>
            <p:cNvSpPr>
              <a:spLocks noChangeArrowheads="1"/>
            </p:cNvSpPr>
            <p:nvPr/>
          </p:nvSpPr>
          <p:spPr bwMode="auto">
            <a:xfrm>
              <a:off x="2753" y="937"/>
              <a:ext cx="672" cy="96"/>
            </a:xfrm>
            <a:prstGeom prst="rect">
              <a:avLst/>
            </a:prstGeom>
            <a:noFill/>
            <a:ln w="9525">
              <a:noFill/>
              <a:miter lim="800000"/>
              <a:headEnd/>
              <a:tailEnd/>
            </a:ln>
          </p:spPr>
          <p:txBody>
            <a:bodyPr wrap="none" lIns="0" tIns="0" rIns="0" bIns="0">
              <a:spAutoFit/>
            </a:bodyPr>
            <a:lstStyle/>
            <a:p>
              <a:r>
                <a:rPr lang="sr-Latn-CS" sz="900">
                  <a:solidFill>
                    <a:srgbClr val="000000"/>
                  </a:solidFill>
                </a:rPr>
                <a:t>zenship in particular</a:t>
              </a:r>
              <a:endParaRPr lang="sr-Latn-CS"/>
            </a:p>
          </p:txBody>
        </p:sp>
        <p:sp>
          <p:nvSpPr>
            <p:cNvPr id="7210" name="Rectangle 41"/>
            <p:cNvSpPr>
              <a:spLocks noChangeArrowheads="1"/>
            </p:cNvSpPr>
            <p:nvPr/>
          </p:nvSpPr>
          <p:spPr bwMode="auto">
            <a:xfrm>
              <a:off x="3393" y="937"/>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a:t>
              </a:r>
              <a:endParaRPr lang="sr-Latn-CS"/>
            </a:p>
          </p:txBody>
        </p:sp>
        <p:sp>
          <p:nvSpPr>
            <p:cNvPr id="7211" name="Rectangle 42"/>
            <p:cNvSpPr>
              <a:spLocks noChangeArrowheads="1"/>
            </p:cNvSpPr>
            <p:nvPr/>
          </p:nvSpPr>
          <p:spPr bwMode="auto">
            <a:xfrm>
              <a:off x="3412" y="937"/>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7212" name="Rectangle 43"/>
            <p:cNvSpPr>
              <a:spLocks noChangeArrowheads="1"/>
            </p:cNvSpPr>
            <p:nvPr/>
          </p:nvSpPr>
          <p:spPr bwMode="auto">
            <a:xfrm>
              <a:off x="139" y="788"/>
              <a:ext cx="4" cy="254"/>
            </a:xfrm>
            <a:prstGeom prst="rect">
              <a:avLst/>
            </a:prstGeom>
            <a:solidFill>
              <a:srgbClr val="000000"/>
            </a:solidFill>
            <a:ln w="9525">
              <a:noFill/>
              <a:miter lim="800000"/>
              <a:headEnd/>
              <a:tailEnd/>
            </a:ln>
          </p:spPr>
          <p:txBody>
            <a:bodyPr/>
            <a:lstStyle/>
            <a:p>
              <a:endParaRPr lang="hr-HR"/>
            </a:p>
          </p:txBody>
        </p:sp>
        <p:sp>
          <p:nvSpPr>
            <p:cNvPr id="7213" name="Rectangle 44"/>
            <p:cNvSpPr>
              <a:spLocks noChangeArrowheads="1"/>
            </p:cNvSpPr>
            <p:nvPr/>
          </p:nvSpPr>
          <p:spPr bwMode="auto">
            <a:xfrm>
              <a:off x="3768" y="788"/>
              <a:ext cx="3" cy="254"/>
            </a:xfrm>
            <a:prstGeom prst="rect">
              <a:avLst/>
            </a:prstGeom>
            <a:solidFill>
              <a:srgbClr val="000000"/>
            </a:solidFill>
            <a:ln w="9525">
              <a:noFill/>
              <a:miter lim="800000"/>
              <a:headEnd/>
              <a:tailEnd/>
            </a:ln>
          </p:spPr>
          <p:txBody>
            <a:bodyPr/>
            <a:lstStyle/>
            <a:p>
              <a:endParaRPr lang="hr-HR"/>
            </a:p>
          </p:txBody>
        </p:sp>
        <p:sp>
          <p:nvSpPr>
            <p:cNvPr id="7214" name="Rectangle 45"/>
            <p:cNvSpPr>
              <a:spLocks noChangeArrowheads="1"/>
            </p:cNvSpPr>
            <p:nvPr/>
          </p:nvSpPr>
          <p:spPr bwMode="auto">
            <a:xfrm>
              <a:off x="172" y="1082"/>
              <a:ext cx="64" cy="64"/>
            </a:xfrm>
            <a:prstGeom prst="rect">
              <a:avLst/>
            </a:prstGeom>
            <a:noFill/>
            <a:ln w="6">
              <a:solidFill>
                <a:srgbClr val="000000"/>
              </a:solidFill>
              <a:miter lim="800000"/>
              <a:headEnd/>
              <a:tailEnd/>
            </a:ln>
          </p:spPr>
          <p:txBody>
            <a:bodyPr/>
            <a:lstStyle/>
            <a:p>
              <a:endParaRPr lang="hr-HR"/>
            </a:p>
          </p:txBody>
        </p:sp>
        <p:sp>
          <p:nvSpPr>
            <p:cNvPr id="7215" name="Rectangle 46"/>
            <p:cNvSpPr>
              <a:spLocks noChangeArrowheads="1"/>
            </p:cNvSpPr>
            <p:nvPr/>
          </p:nvSpPr>
          <p:spPr bwMode="auto">
            <a:xfrm>
              <a:off x="246" y="1076"/>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7216" name="Rectangle 47"/>
            <p:cNvSpPr>
              <a:spLocks noChangeArrowheads="1"/>
            </p:cNvSpPr>
            <p:nvPr/>
          </p:nvSpPr>
          <p:spPr bwMode="auto">
            <a:xfrm>
              <a:off x="286" y="1076"/>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d</a:t>
              </a:r>
              <a:endParaRPr lang="sr-Latn-CS"/>
            </a:p>
          </p:txBody>
        </p:sp>
        <p:sp>
          <p:nvSpPr>
            <p:cNvPr id="7217" name="Rectangle 48"/>
            <p:cNvSpPr>
              <a:spLocks noChangeArrowheads="1"/>
            </p:cNvSpPr>
            <p:nvPr/>
          </p:nvSpPr>
          <p:spPr bwMode="auto">
            <a:xfrm>
              <a:off x="326" y="1076"/>
              <a:ext cx="3173" cy="96"/>
            </a:xfrm>
            <a:prstGeom prst="rect">
              <a:avLst/>
            </a:prstGeom>
            <a:noFill/>
            <a:ln w="9525">
              <a:noFill/>
              <a:miter lim="800000"/>
              <a:headEnd/>
              <a:tailEnd/>
            </a:ln>
          </p:spPr>
          <p:txBody>
            <a:bodyPr wrap="none" lIns="0" tIns="0" rIns="0" bIns="0">
              <a:spAutoFit/>
            </a:bodyPr>
            <a:lstStyle/>
            <a:p>
              <a:r>
                <a:rPr lang="sr-Latn-CS" sz="900">
                  <a:solidFill>
                    <a:srgbClr val="000000"/>
                  </a:solidFill>
                </a:rPr>
                <a:t>evelops solidarity and promote tolerance among young people, in particular in order to foster social</a:t>
              </a:r>
              <a:endParaRPr lang="sr-Latn-CS"/>
            </a:p>
          </p:txBody>
        </p:sp>
        <p:sp>
          <p:nvSpPr>
            <p:cNvPr id="7218" name="Rectangle 49"/>
            <p:cNvSpPr>
              <a:spLocks noChangeArrowheads="1"/>
            </p:cNvSpPr>
            <p:nvPr/>
          </p:nvSpPr>
          <p:spPr bwMode="auto">
            <a:xfrm>
              <a:off x="3471" y="1076"/>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7219" name="Rectangle 50"/>
            <p:cNvSpPr>
              <a:spLocks noChangeArrowheads="1"/>
            </p:cNvSpPr>
            <p:nvPr/>
          </p:nvSpPr>
          <p:spPr bwMode="auto">
            <a:xfrm>
              <a:off x="288" y="1159"/>
              <a:ext cx="1056" cy="96"/>
            </a:xfrm>
            <a:prstGeom prst="rect">
              <a:avLst/>
            </a:prstGeom>
            <a:noFill/>
            <a:ln w="9525">
              <a:noFill/>
              <a:miter lim="800000"/>
              <a:headEnd/>
              <a:tailEnd/>
            </a:ln>
          </p:spPr>
          <p:txBody>
            <a:bodyPr wrap="none" lIns="0" tIns="0" rIns="0" bIns="0">
              <a:spAutoFit/>
            </a:bodyPr>
            <a:lstStyle/>
            <a:p>
              <a:r>
                <a:rPr lang="sr-Latn-CS" sz="900">
                  <a:solidFill>
                    <a:srgbClr val="000000"/>
                  </a:solidFill>
                </a:rPr>
                <a:t>cohesion in the European Union</a:t>
              </a:r>
              <a:endParaRPr lang="sr-Latn-CS"/>
            </a:p>
          </p:txBody>
        </p:sp>
        <p:sp>
          <p:nvSpPr>
            <p:cNvPr id="7220" name="Rectangle 51"/>
            <p:cNvSpPr>
              <a:spLocks noChangeArrowheads="1"/>
            </p:cNvSpPr>
            <p:nvPr/>
          </p:nvSpPr>
          <p:spPr bwMode="auto">
            <a:xfrm>
              <a:off x="1313" y="1159"/>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a:t>
              </a:r>
              <a:endParaRPr lang="sr-Latn-CS"/>
            </a:p>
          </p:txBody>
        </p:sp>
        <p:sp>
          <p:nvSpPr>
            <p:cNvPr id="7221" name="Rectangle 52"/>
            <p:cNvSpPr>
              <a:spLocks noChangeArrowheads="1"/>
            </p:cNvSpPr>
            <p:nvPr/>
          </p:nvSpPr>
          <p:spPr bwMode="auto">
            <a:xfrm>
              <a:off x="1332" y="1159"/>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7222" name="Rectangle 53"/>
            <p:cNvSpPr>
              <a:spLocks noChangeArrowheads="1"/>
            </p:cNvSpPr>
            <p:nvPr/>
          </p:nvSpPr>
          <p:spPr bwMode="auto">
            <a:xfrm>
              <a:off x="139" y="1042"/>
              <a:ext cx="4" cy="222"/>
            </a:xfrm>
            <a:prstGeom prst="rect">
              <a:avLst/>
            </a:prstGeom>
            <a:solidFill>
              <a:srgbClr val="000000"/>
            </a:solidFill>
            <a:ln w="9525">
              <a:noFill/>
              <a:miter lim="800000"/>
              <a:headEnd/>
              <a:tailEnd/>
            </a:ln>
          </p:spPr>
          <p:txBody>
            <a:bodyPr/>
            <a:lstStyle/>
            <a:p>
              <a:endParaRPr lang="hr-HR"/>
            </a:p>
          </p:txBody>
        </p:sp>
        <p:sp>
          <p:nvSpPr>
            <p:cNvPr id="7223" name="Rectangle 54"/>
            <p:cNvSpPr>
              <a:spLocks noChangeArrowheads="1"/>
            </p:cNvSpPr>
            <p:nvPr/>
          </p:nvSpPr>
          <p:spPr bwMode="auto">
            <a:xfrm>
              <a:off x="3768" y="1042"/>
              <a:ext cx="3" cy="222"/>
            </a:xfrm>
            <a:prstGeom prst="rect">
              <a:avLst/>
            </a:prstGeom>
            <a:solidFill>
              <a:srgbClr val="000000"/>
            </a:solidFill>
            <a:ln w="9525">
              <a:noFill/>
              <a:miter lim="800000"/>
              <a:headEnd/>
              <a:tailEnd/>
            </a:ln>
          </p:spPr>
          <p:txBody>
            <a:bodyPr/>
            <a:lstStyle/>
            <a:p>
              <a:endParaRPr lang="hr-HR"/>
            </a:p>
          </p:txBody>
        </p:sp>
        <p:sp>
          <p:nvSpPr>
            <p:cNvPr id="7224" name="Rectangle 55"/>
            <p:cNvSpPr>
              <a:spLocks noChangeArrowheads="1"/>
            </p:cNvSpPr>
            <p:nvPr/>
          </p:nvSpPr>
          <p:spPr bwMode="auto">
            <a:xfrm>
              <a:off x="172" y="1304"/>
              <a:ext cx="64" cy="64"/>
            </a:xfrm>
            <a:prstGeom prst="rect">
              <a:avLst/>
            </a:prstGeom>
            <a:noFill/>
            <a:ln w="6">
              <a:solidFill>
                <a:srgbClr val="000000"/>
              </a:solidFill>
              <a:miter lim="800000"/>
              <a:headEnd/>
              <a:tailEnd/>
            </a:ln>
          </p:spPr>
          <p:txBody>
            <a:bodyPr/>
            <a:lstStyle/>
            <a:p>
              <a:endParaRPr lang="hr-HR"/>
            </a:p>
          </p:txBody>
        </p:sp>
        <p:sp>
          <p:nvSpPr>
            <p:cNvPr id="7225" name="Rectangle 56"/>
            <p:cNvSpPr>
              <a:spLocks noChangeArrowheads="1"/>
            </p:cNvSpPr>
            <p:nvPr/>
          </p:nvSpPr>
          <p:spPr bwMode="auto">
            <a:xfrm>
              <a:off x="246" y="1297"/>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7226" name="Rectangle 57"/>
            <p:cNvSpPr>
              <a:spLocks noChangeArrowheads="1"/>
            </p:cNvSpPr>
            <p:nvPr/>
          </p:nvSpPr>
          <p:spPr bwMode="auto">
            <a:xfrm>
              <a:off x="286" y="1297"/>
              <a:ext cx="53" cy="96"/>
            </a:xfrm>
            <a:prstGeom prst="rect">
              <a:avLst/>
            </a:prstGeom>
            <a:noFill/>
            <a:ln w="9525">
              <a:noFill/>
              <a:miter lim="800000"/>
              <a:headEnd/>
              <a:tailEnd/>
            </a:ln>
          </p:spPr>
          <p:txBody>
            <a:bodyPr wrap="none" lIns="0" tIns="0" rIns="0" bIns="0">
              <a:spAutoFit/>
            </a:bodyPr>
            <a:lstStyle/>
            <a:p>
              <a:r>
                <a:rPr lang="sr-Latn-CS" sz="900">
                  <a:solidFill>
                    <a:srgbClr val="000000"/>
                  </a:solidFill>
                </a:rPr>
                <a:t>f</a:t>
              </a:r>
              <a:endParaRPr lang="sr-Latn-CS"/>
            </a:p>
          </p:txBody>
        </p:sp>
        <p:sp>
          <p:nvSpPr>
            <p:cNvPr id="7227" name="Rectangle 58"/>
            <p:cNvSpPr>
              <a:spLocks noChangeArrowheads="1"/>
            </p:cNvSpPr>
            <p:nvPr/>
          </p:nvSpPr>
          <p:spPr bwMode="auto">
            <a:xfrm>
              <a:off x="306" y="1297"/>
              <a:ext cx="1939" cy="96"/>
            </a:xfrm>
            <a:prstGeom prst="rect">
              <a:avLst/>
            </a:prstGeom>
            <a:noFill/>
            <a:ln w="9525">
              <a:noFill/>
              <a:miter lim="800000"/>
              <a:headEnd/>
              <a:tailEnd/>
            </a:ln>
          </p:spPr>
          <p:txBody>
            <a:bodyPr wrap="none" lIns="0" tIns="0" rIns="0" bIns="0">
              <a:spAutoFit/>
            </a:bodyPr>
            <a:lstStyle/>
            <a:p>
              <a:r>
                <a:rPr lang="sr-Latn-CS" sz="900">
                  <a:solidFill>
                    <a:srgbClr val="000000"/>
                  </a:solidFill>
                </a:rPr>
                <a:t>osters mutual understanding between young people in differ</a:t>
              </a:r>
              <a:endParaRPr lang="sr-Latn-CS"/>
            </a:p>
          </p:txBody>
        </p:sp>
        <p:sp>
          <p:nvSpPr>
            <p:cNvPr id="7228" name="Rectangle 59"/>
            <p:cNvSpPr>
              <a:spLocks noChangeArrowheads="1"/>
            </p:cNvSpPr>
            <p:nvPr/>
          </p:nvSpPr>
          <p:spPr bwMode="auto">
            <a:xfrm>
              <a:off x="2215" y="1297"/>
              <a:ext cx="443" cy="96"/>
            </a:xfrm>
            <a:prstGeom prst="rect">
              <a:avLst/>
            </a:prstGeom>
            <a:noFill/>
            <a:ln w="9525">
              <a:noFill/>
              <a:miter lim="800000"/>
              <a:headEnd/>
              <a:tailEnd/>
            </a:ln>
          </p:spPr>
          <p:txBody>
            <a:bodyPr wrap="none" lIns="0" tIns="0" rIns="0" bIns="0">
              <a:spAutoFit/>
            </a:bodyPr>
            <a:lstStyle/>
            <a:p>
              <a:r>
                <a:rPr lang="sr-Latn-CS" sz="900">
                  <a:solidFill>
                    <a:srgbClr val="000000"/>
                  </a:solidFill>
                </a:rPr>
                <a:t>ent countries</a:t>
              </a:r>
              <a:endParaRPr lang="sr-Latn-CS"/>
            </a:p>
          </p:txBody>
        </p:sp>
        <p:sp>
          <p:nvSpPr>
            <p:cNvPr id="7229" name="Rectangle 60"/>
            <p:cNvSpPr>
              <a:spLocks noChangeArrowheads="1"/>
            </p:cNvSpPr>
            <p:nvPr/>
          </p:nvSpPr>
          <p:spPr bwMode="auto">
            <a:xfrm>
              <a:off x="2628" y="1297"/>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a:t>
              </a:r>
              <a:endParaRPr lang="sr-Latn-CS"/>
            </a:p>
          </p:txBody>
        </p:sp>
        <p:sp>
          <p:nvSpPr>
            <p:cNvPr id="7230" name="Rectangle 61"/>
            <p:cNvSpPr>
              <a:spLocks noChangeArrowheads="1"/>
            </p:cNvSpPr>
            <p:nvPr/>
          </p:nvSpPr>
          <p:spPr bwMode="auto">
            <a:xfrm>
              <a:off x="2647" y="1297"/>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7231" name="Rectangle 62"/>
            <p:cNvSpPr>
              <a:spLocks noChangeArrowheads="1"/>
            </p:cNvSpPr>
            <p:nvPr/>
          </p:nvSpPr>
          <p:spPr bwMode="auto">
            <a:xfrm>
              <a:off x="139" y="1264"/>
              <a:ext cx="4" cy="138"/>
            </a:xfrm>
            <a:prstGeom prst="rect">
              <a:avLst/>
            </a:prstGeom>
            <a:solidFill>
              <a:srgbClr val="000000"/>
            </a:solidFill>
            <a:ln w="9525">
              <a:noFill/>
              <a:miter lim="800000"/>
              <a:headEnd/>
              <a:tailEnd/>
            </a:ln>
          </p:spPr>
          <p:txBody>
            <a:bodyPr/>
            <a:lstStyle/>
            <a:p>
              <a:endParaRPr lang="hr-HR"/>
            </a:p>
          </p:txBody>
        </p:sp>
        <p:sp>
          <p:nvSpPr>
            <p:cNvPr id="7232" name="Rectangle 63"/>
            <p:cNvSpPr>
              <a:spLocks noChangeArrowheads="1"/>
            </p:cNvSpPr>
            <p:nvPr/>
          </p:nvSpPr>
          <p:spPr bwMode="auto">
            <a:xfrm>
              <a:off x="3768" y="1264"/>
              <a:ext cx="3" cy="138"/>
            </a:xfrm>
            <a:prstGeom prst="rect">
              <a:avLst/>
            </a:prstGeom>
            <a:solidFill>
              <a:srgbClr val="000000"/>
            </a:solidFill>
            <a:ln w="9525">
              <a:noFill/>
              <a:miter lim="800000"/>
              <a:headEnd/>
              <a:tailEnd/>
            </a:ln>
          </p:spPr>
          <p:txBody>
            <a:bodyPr/>
            <a:lstStyle/>
            <a:p>
              <a:endParaRPr lang="hr-HR"/>
            </a:p>
          </p:txBody>
        </p:sp>
        <p:sp>
          <p:nvSpPr>
            <p:cNvPr id="7233" name="Rectangle 64"/>
            <p:cNvSpPr>
              <a:spLocks noChangeArrowheads="1"/>
            </p:cNvSpPr>
            <p:nvPr/>
          </p:nvSpPr>
          <p:spPr bwMode="auto">
            <a:xfrm>
              <a:off x="172" y="1442"/>
              <a:ext cx="64" cy="64"/>
            </a:xfrm>
            <a:prstGeom prst="rect">
              <a:avLst/>
            </a:prstGeom>
            <a:noFill/>
            <a:ln w="6">
              <a:solidFill>
                <a:srgbClr val="000000"/>
              </a:solidFill>
              <a:miter lim="800000"/>
              <a:headEnd/>
              <a:tailEnd/>
            </a:ln>
          </p:spPr>
          <p:txBody>
            <a:bodyPr/>
            <a:lstStyle/>
            <a:p>
              <a:endParaRPr lang="hr-HR"/>
            </a:p>
          </p:txBody>
        </p:sp>
        <p:sp>
          <p:nvSpPr>
            <p:cNvPr id="7234" name="Rectangle 65"/>
            <p:cNvSpPr>
              <a:spLocks noChangeArrowheads="1"/>
            </p:cNvSpPr>
            <p:nvPr/>
          </p:nvSpPr>
          <p:spPr bwMode="auto">
            <a:xfrm>
              <a:off x="246" y="1436"/>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7235" name="Rectangle 66"/>
            <p:cNvSpPr>
              <a:spLocks noChangeArrowheads="1"/>
            </p:cNvSpPr>
            <p:nvPr/>
          </p:nvSpPr>
          <p:spPr bwMode="auto">
            <a:xfrm>
              <a:off x="286" y="1436"/>
              <a:ext cx="68" cy="96"/>
            </a:xfrm>
            <a:prstGeom prst="rect">
              <a:avLst/>
            </a:prstGeom>
            <a:noFill/>
            <a:ln w="9525">
              <a:noFill/>
              <a:miter lim="800000"/>
              <a:headEnd/>
              <a:tailEnd/>
            </a:ln>
          </p:spPr>
          <p:txBody>
            <a:bodyPr wrap="none" lIns="0" tIns="0" rIns="0" bIns="0">
              <a:spAutoFit/>
            </a:bodyPr>
            <a:lstStyle/>
            <a:p>
              <a:r>
                <a:rPr lang="sr-Latn-CS" sz="900">
                  <a:solidFill>
                    <a:srgbClr val="000000"/>
                  </a:solidFill>
                </a:rPr>
                <a:t>c</a:t>
              </a:r>
              <a:endParaRPr lang="sr-Latn-CS"/>
            </a:p>
          </p:txBody>
        </p:sp>
        <p:sp>
          <p:nvSpPr>
            <p:cNvPr id="7236" name="Rectangle 67"/>
            <p:cNvSpPr>
              <a:spLocks noChangeArrowheads="1"/>
            </p:cNvSpPr>
            <p:nvPr/>
          </p:nvSpPr>
          <p:spPr bwMode="auto">
            <a:xfrm>
              <a:off x="323" y="1436"/>
              <a:ext cx="3242" cy="96"/>
            </a:xfrm>
            <a:prstGeom prst="rect">
              <a:avLst/>
            </a:prstGeom>
            <a:noFill/>
            <a:ln w="9525">
              <a:noFill/>
              <a:miter lim="800000"/>
              <a:headEnd/>
              <a:tailEnd/>
            </a:ln>
          </p:spPr>
          <p:txBody>
            <a:bodyPr wrap="none" lIns="0" tIns="0" rIns="0" bIns="0">
              <a:spAutoFit/>
            </a:bodyPr>
            <a:lstStyle/>
            <a:p>
              <a:r>
                <a:rPr lang="sr-Latn-CS" sz="900">
                  <a:solidFill>
                    <a:srgbClr val="000000"/>
                  </a:solidFill>
                </a:rPr>
                <a:t>ontributes to developing the quality of support systems for youth activities and the capabilities of civil </a:t>
              </a:r>
              <a:endParaRPr lang="sr-Latn-CS"/>
            </a:p>
          </p:txBody>
        </p:sp>
        <p:sp>
          <p:nvSpPr>
            <p:cNvPr id="7237" name="Rectangle 68"/>
            <p:cNvSpPr>
              <a:spLocks noChangeArrowheads="1"/>
            </p:cNvSpPr>
            <p:nvPr/>
          </p:nvSpPr>
          <p:spPr bwMode="auto">
            <a:xfrm>
              <a:off x="288" y="1519"/>
              <a:ext cx="1247" cy="96"/>
            </a:xfrm>
            <a:prstGeom prst="rect">
              <a:avLst/>
            </a:prstGeom>
            <a:noFill/>
            <a:ln w="9525">
              <a:noFill/>
              <a:miter lim="800000"/>
              <a:headEnd/>
              <a:tailEnd/>
            </a:ln>
          </p:spPr>
          <p:txBody>
            <a:bodyPr wrap="none" lIns="0" tIns="0" rIns="0" bIns="0">
              <a:spAutoFit/>
            </a:bodyPr>
            <a:lstStyle/>
            <a:p>
              <a:r>
                <a:rPr lang="sr-Latn-CS" sz="900">
                  <a:solidFill>
                    <a:srgbClr val="000000"/>
                  </a:solidFill>
                </a:rPr>
                <a:t>society organisations in the youth field</a:t>
              </a:r>
              <a:endParaRPr lang="sr-Latn-CS"/>
            </a:p>
          </p:txBody>
        </p:sp>
        <p:sp>
          <p:nvSpPr>
            <p:cNvPr id="7238" name="Rectangle 69"/>
            <p:cNvSpPr>
              <a:spLocks noChangeArrowheads="1"/>
            </p:cNvSpPr>
            <p:nvPr/>
          </p:nvSpPr>
          <p:spPr bwMode="auto">
            <a:xfrm>
              <a:off x="1506" y="1519"/>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a:t>
              </a:r>
              <a:endParaRPr lang="sr-Latn-CS"/>
            </a:p>
          </p:txBody>
        </p:sp>
        <p:sp>
          <p:nvSpPr>
            <p:cNvPr id="7239" name="Rectangle 70"/>
            <p:cNvSpPr>
              <a:spLocks noChangeArrowheads="1"/>
            </p:cNvSpPr>
            <p:nvPr/>
          </p:nvSpPr>
          <p:spPr bwMode="auto">
            <a:xfrm>
              <a:off x="1525" y="1519"/>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7240" name="Rectangle 71"/>
            <p:cNvSpPr>
              <a:spLocks noChangeArrowheads="1"/>
            </p:cNvSpPr>
            <p:nvPr/>
          </p:nvSpPr>
          <p:spPr bwMode="auto">
            <a:xfrm>
              <a:off x="139" y="1402"/>
              <a:ext cx="4" cy="222"/>
            </a:xfrm>
            <a:prstGeom prst="rect">
              <a:avLst/>
            </a:prstGeom>
            <a:solidFill>
              <a:srgbClr val="000000"/>
            </a:solidFill>
            <a:ln w="9525">
              <a:noFill/>
              <a:miter lim="800000"/>
              <a:headEnd/>
              <a:tailEnd/>
            </a:ln>
          </p:spPr>
          <p:txBody>
            <a:bodyPr/>
            <a:lstStyle/>
            <a:p>
              <a:endParaRPr lang="hr-HR"/>
            </a:p>
          </p:txBody>
        </p:sp>
        <p:sp>
          <p:nvSpPr>
            <p:cNvPr id="7241" name="Rectangle 72"/>
            <p:cNvSpPr>
              <a:spLocks noChangeArrowheads="1"/>
            </p:cNvSpPr>
            <p:nvPr/>
          </p:nvSpPr>
          <p:spPr bwMode="auto">
            <a:xfrm>
              <a:off x="3768" y="1402"/>
              <a:ext cx="3" cy="222"/>
            </a:xfrm>
            <a:prstGeom prst="rect">
              <a:avLst/>
            </a:prstGeom>
            <a:solidFill>
              <a:srgbClr val="000000"/>
            </a:solidFill>
            <a:ln w="9525">
              <a:noFill/>
              <a:miter lim="800000"/>
              <a:headEnd/>
              <a:tailEnd/>
            </a:ln>
          </p:spPr>
          <p:txBody>
            <a:bodyPr/>
            <a:lstStyle/>
            <a:p>
              <a:endParaRPr lang="hr-HR"/>
            </a:p>
          </p:txBody>
        </p:sp>
        <p:sp>
          <p:nvSpPr>
            <p:cNvPr id="7242" name="Rectangle 73"/>
            <p:cNvSpPr>
              <a:spLocks noChangeArrowheads="1"/>
            </p:cNvSpPr>
            <p:nvPr/>
          </p:nvSpPr>
          <p:spPr bwMode="auto">
            <a:xfrm>
              <a:off x="172" y="1664"/>
              <a:ext cx="64" cy="64"/>
            </a:xfrm>
            <a:prstGeom prst="rect">
              <a:avLst/>
            </a:prstGeom>
            <a:noFill/>
            <a:ln w="6">
              <a:solidFill>
                <a:srgbClr val="000000"/>
              </a:solidFill>
              <a:miter lim="800000"/>
              <a:headEnd/>
              <a:tailEnd/>
            </a:ln>
          </p:spPr>
          <p:txBody>
            <a:bodyPr/>
            <a:lstStyle/>
            <a:p>
              <a:endParaRPr lang="hr-HR"/>
            </a:p>
          </p:txBody>
        </p:sp>
        <p:sp>
          <p:nvSpPr>
            <p:cNvPr id="7243" name="Rectangle 74"/>
            <p:cNvSpPr>
              <a:spLocks noChangeArrowheads="1"/>
            </p:cNvSpPr>
            <p:nvPr/>
          </p:nvSpPr>
          <p:spPr bwMode="auto">
            <a:xfrm>
              <a:off x="246" y="1657"/>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7244" name="Rectangle 75"/>
            <p:cNvSpPr>
              <a:spLocks noChangeArrowheads="1"/>
            </p:cNvSpPr>
            <p:nvPr/>
          </p:nvSpPr>
          <p:spPr bwMode="auto">
            <a:xfrm>
              <a:off x="286" y="1657"/>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p</a:t>
              </a:r>
              <a:endParaRPr lang="sr-Latn-CS"/>
            </a:p>
          </p:txBody>
        </p:sp>
        <p:sp>
          <p:nvSpPr>
            <p:cNvPr id="7245" name="Rectangle 76"/>
            <p:cNvSpPr>
              <a:spLocks noChangeArrowheads="1"/>
            </p:cNvSpPr>
            <p:nvPr/>
          </p:nvSpPr>
          <p:spPr bwMode="auto">
            <a:xfrm>
              <a:off x="326" y="1657"/>
              <a:ext cx="1583" cy="96"/>
            </a:xfrm>
            <a:prstGeom prst="rect">
              <a:avLst/>
            </a:prstGeom>
            <a:noFill/>
            <a:ln w="9525">
              <a:noFill/>
              <a:miter lim="800000"/>
              <a:headEnd/>
              <a:tailEnd/>
            </a:ln>
          </p:spPr>
          <p:txBody>
            <a:bodyPr wrap="none" lIns="0" tIns="0" rIns="0" bIns="0">
              <a:spAutoFit/>
            </a:bodyPr>
            <a:lstStyle/>
            <a:p>
              <a:r>
                <a:rPr lang="sr-Latn-CS" sz="900">
                  <a:solidFill>
                    <a:srgbClr val="000000"/>
                  </a:solidFill>
                </a:rPr>
                <a:t>romotes European cooperation in the youth field.</a:t>
              </a:r>
              <a:endParaRPr lang="sr-Latn-CS"/>
            </a:p>
          </p:txBody>
        </p:sp>
        <p:sp>
          <p:nvSpPr>
            <p:cNvPr id="7246" name="Rectangle 77"/>
            <p:cNvSpPr>
              <a:spLocks noChangeArrowheads="1"/>
            </p:cNvSpPr>
            <p:nvPr/>
          </p:nvSpPr>
          <p:spPr bwMode="auto">
            <a:xfrm>
              <a:off x="1879" y="1655"/>
              <a:ext cx="55" cy="102"/>
            </a:xfrm>
            <a:prstGeom prst="rect">
              <a:avLst/>
            </a:prstGeom>
            <a:noFill/>
            <a:ln w="9525">
              <a:noFill/>
              <a:miter lim="800000"/>
              <a:headEnd/>
              <a:tailEnd/>
            </a:ln>
          </p:spPr>
          <p:txBody>
            <a:bodyPr wrap="none" lIns="0" tIns="0" rIns="0" bIns="0">
              <a:spAutoFit/>
            </a:bodyPr>
            <a:lstStyle/>
            <a:p>
              <a:r>
                <a:rPr lang="sr-Latn-CS" sz="900" b="1">
                  <a:solidFill>
                    <a:srgbClr val="000000"/>
                  </a:solidFill>
                </a:rPr>
                <a:t> </a:t>
              </a:r>
              <a:endParaRPr lang="sr-Latn-CS"/>
            </a:p>
          </p:txBody>
        </p:sp>
        <p:sp>
          <p:nvSpPr>
            <p:cNvPr id="7247" name="Rectangle 78"/>
            <p:cNvSpPr>
              <a:spLocks noChangeArrowheads="1"/>
            </p:cNvSpPr>
            <p:nvPr/>
          </p:nvSpPr>
          <p:spPr bwMode="auto">
            <a:xfrm>
              <a:off x="139" y="1624"/>
              <a:ext cx="4" cy="139"/>
            </a:xfrm>
            <a:prstGeom prst="rect">
              <a:avLst/>
            </a:prstGeom>
            <a:solidFill>
              <a:srgbClr val="000000"/>
            </a:solidFill>
            <a:ln w="9525">
              <a:noFill/>
              <a:miter lim="800000"/>
              <a:headEnd/>
              <a:tailEnd/>
            </a:ln>
          </p:spPr>
          <p:txBody>
            <a:bodyPr/>
            <a:lstStyle/>
            <a:p>
              <a:endParaRPr lang="hr-HR"/>
            </a:p>
          </p:txBody>
        </p:sp>
        <p:sp>
          <p:nvSpPr>
            <p:cNvPr id="7248" name="Rectangle 79"/>
            <p:cNvSpPr>
              <a:spLocks noChangeArrowheads="1"/>
            </p:cNvSpPr>
            <p:nvPr/>
          </p:nvSpPr>
          <p:spPr bwMode="auto">
            <a:xfrm>
              <a:off x="3768" y="1624"/>
              <a:ext cx="3" cy="139"/>
            </a:xfrm>
            <a:prstGeom prst="rect">
              <a:avLst/>
            </a:prstGeom>
            <a:solidFill>
              <a:srgbClr val="000000"/>
            </a:solidFill>
            <a:ln w="9525">
              <a:noFill/>
              <a:miter lim="800000"/>
              <a:headEnd/>
              <a:tailEnd/>
            </a:ln>
          </p:spPr>
          <p:txBody>
            <a:bodyPr/>
            <a:lstStyle/>
            <a:p>
              <a:endParaRPr lang="hr-HR"/>
            </a:p>
          </p:txBody>
        </p:sp>
        <p:sp>
          <p:nvSpPr>
            <p:cNvPr id="7249" name="Rectangle 80"/>
            <p:cNvSpPr>
              <a:spLocks noChangeArrowheads="1"/>
            </p:cNvSpPr>
            <p:nvPr/>
          </p:nvSpPr>
          <p:spPr bwMode="auto">
            <a:xfrm>
              <a:off x="163" y="1790"/>
              <a:ext cx="35" cy="64"/>
            </a:xfrm>
            <a:prstGeom prst="rect">
              <a:avLst/>
            </a:prstGeom>
            <a:noFill/>
            <a:ln w="9525">
              <a:noFill/>
              <a:miter lim="800000"/>
              <a:headEnd/>
              <a:tailEnd/>
            </a:ln>
          </p:spPr>
          <p:txBody>
            <a:bodyPr wrap="none" lIns="0" tIns="0" rIns="0" bIns="0">
              <a:spAutoFit/>
            </a:bodyPr>
            <a:lstStyle/>
            <a:p>
              <a:r>
                <a:rPr lang="sr-Latn-CS" sz="600">
                  <a:solidFill>
                    <a:srgbClr val="000000"/>
                  </a:solidFill>
                </a:rPr>
                <a:t> </a:t>
              </a:r>
              <a:endParaRPr lang="sr-Latn-CS"/>
            </a:p>
          </p:txBody>
        </p:sp>
        <p:sp>
          <p:nvSpPr>
            <p:cNvPr id="7250" name="Rectangle 81"/>
            <p:cNvSpPr>
              <a:spLocks noChangeArrowheads="1"/>
            </p:cNvSpPr>
            <p:nvPr/>
          </p:nvSpPr>
          <p:spPr bwMode="auto">
            <a:xfrm>
              <a:off x="139" y="1763"/>
              <a:ext cx="4" cy="4"/>
            </a:xfrm>
            <a:prstGeom prst="rect">
              <a:avLst/>
            </a:prstGeom>
            <a:solidFill>
              <a:srgbClr val="000000"/>
            </a:solidFill>
            <a:ln w="9525">
              <a:noFill/>
              <a:miter lim="800000"/>
              <a:headEnd/>
              <a:tailEnd/>
            </a:ln>
          </p:spPr>
          <p:txBody>
            <a:bodyPr/>
            <a:lstStyle/>
            <a:p>
              <a:endParaRPr lang="hr-HR"/>
            </a:p>
          </p:txBody>
        </p:sp>
        <p:sp>
          <p:nvSpPr>
            <p:cNvPr id="7251" name="Rectangle 82"/>
            <p:cNvSpPr>
              <a:spLocks noChangeArrowheads="1"/>
            </p:cNvSpPr>
            <p:nvPr/>
          </p:nvSpPr>
          <p:spPr bwMode="auto">
            <a:xfrm>
              <a:off x="139" y="1763"/>
              <a:ext cx="4" cy="4"/>
            </a:xfrm>
            <a:prstGeom prst="rect">
              <a:avLst/>
            </a:prstGeom>
            <a:solidFill>
              <a:srgbClr val="000000"/>
            </a:solidFill>
            <a:ln w="9525">
              <a:noFill/>
              <a:miter lim="800000"/>
              <a:headEnd/>
              <a:tailEnd/>
            </a:ln>
          </p:spPr>
          <p:txBody>
            <a:bodyPr/>
            <a:lstStyle/>
            <a:p>
              <a:endParaRPr lang="hr-HR"/>
            </a:p>
          </p:txBody>
        </p:sp>
        <p:sp>
          <p:nvSpPr>
            <p:cNvPr id="7252" name="Rectangle 83"/>
            <p:cNvSpPr>
              <a:spLocks noChangeArrowheads="1"/>
            </p:cNvSpPr>
            <p:nvPr/>
          </p:nvSpPr>
          <p:spPr bwMode="auto">
            <a:xfrm>
              <a:off x="143" y="1763"/>
              <a:ext cx="4" cy="4"/>
            </a:xfrm>
            <a:prstGeom prst="rect">
              <a:avLst/>
            </a:prstGeom>
            <a:solidFill>
              <a:srgbClr val="000000"/>
            </a:solidFill>
            <a:ln w="9525">
              <a:noFill/>
              <a:miter lim="800000"/>
              <a:headEnd/>
              <a:tailEnd/>
            </a:ln>
          </p:spPr>
          <p:txBody>
            <a:bodyPr/>
            <a:lstStyle/>
            <a:p>
              <a:endParaRPr lang="hr-HR"/>
            </a:p>
          </p:txBody>
        </p:sp>
        <p:sp>
          <p:nvSpPr>
            <p:cNvPr id="7253" name="Rectangle 84"/>
            <p:cNvSpPr>
              <a:spLocks noChangeArrowheads="1"/>
            </p:cNvSpPr>
            <p:nvPr/>
          </p:nvSpPr>
          <p:spPr bwMode="auto">
            <a:xfrm>
              <a:off x="147" y="1763"/>
              <a:ext cx="3621" cy="4"/>
            </a:xfrm>
            <a:prstGeom prst="rect">
              <a:avLst/>
            </a:prstGeom>
            <a:solidFill>
              <a:srgbClr val="000000"/>
            </a:solidFill>
            <a:ln w="9525">
              <a:noFill/>
              <a:miter lim="800000"/>
              <a:headEnd/>
              <a:tailEnd/>
            </a:ln>
          </p:spPr>
          <p:txBody>
            <a:bodyPr/>
            <a:lstStyle/>
            <a:p>
              <a:endParaRPr lang="hr-HR"/>
            </a:p>
          </p:txBody>
        </p:sp>
        <p:sp>
          <p:nvSpPr>
            <p:cNvPr id="7254" name="Rectangle 85"/>
            <p:cNvSpPr>
              <a:spLocks noChangeArrowheads="1"/>
            </p:cNvSpPr>
            <p:nvPr/>
          </p:nvSpPr>
          <p:spPr bwMode="auto">
            <a:xfrm>
              <a:off x="3768" y="1763"/>
              <a:ext cx="3" cy="4"/>
            </a:xfrm>
            <a:prstGeom prst="rect">
              <a:avLst/>
            </a:prstGeom>
            <a:solidFill>
              <a:srgbClr val="000000"/>
            </a:solidFill>
            <a:ln w="9525">
              <a:noFill/>
              <a:miter lim="800000"/>
              <a:headEnd/>
              <a:tailEnd/>
            </a:ln>
          </p:spPr>
          <p:txBody>
            <a:bodyPr/>
            <a:lstStyle/>
            <a:p>
              <a:endParaRPr lang="hr-HR"/>
            </a:p>
          </p:txBody>
        </p:sp>
        <p:sp>
          <p:nvSpPr>
            <p:cNvPr id="7255" name="Rectangle 86"/>
            <p:cNvSpPr>
              <a:spLocks noChangeArrowheads="1"/>
            </p:cNvSpPr>
            <p:nvPr/>
          </p:nvSpPr>
          <p:spPr bwMode="auto">
            <a:xfrm>
              <a:off x="143" y="1874"/>
              <a:ext cx="20" cy="148"/>
            </a:xfrm>
            <a:prstGeom prst="rect">
              <a:avLst/>
            </a:prstGeom>
            <a:solidFill>
              <a:srgbClr val="E0E0E0"/>
            </a:solidFill>
            <a:ln w="9525">
              <a:noFill/>
              <a:miter lim="800000"/>
              <a:headEnd/>
              <a:tailEnd/>
            </a:ln>
          </p:spPr>
          <p:txBody>
            <a:bodyPr/>
            <a:lstStyle/>
            <a:p>
              <a:endParaRPr lang="hr-HR"/>
            </a:p>
          </p:txBody>
        </p:sp>
        <p:sp>
          <p:nvSpPr>
            <p:cNvPr id="7256" name="Rectangle 87"/>
            <p:cNvSpPr>
              <a:spLocks noChangeArrowheads="1"/>
            </p:cNvSpPr>
            <p:nvPr/>
          </p:nvSpPr>
          <p:spPr bwMode="auto">
            <a:xfrm>
              <a:off x="3747" y="1874"/>
              <a:ext cx="21" cy="148"/>
            </a:xfrm>
            <a:prstGeom prst="rect">
              <a:avLst/>
            </a:prstGeom>
            <a:solidFill>
              <a:srgbClr val="E0E0E0"/>
            </a:solidFill>
            <a:ln w="9525">
              <a:noFill/>
              <a:miter lim="800000"/>
              <a:headEnd/>
              <a:tailEnd/>
            </a:ln>
          </p:spPr>
          <p:txBody>
            <a:bodyPr/>
            <a:lstStyle/>
            <a:p>
              <a:endParaRPr lang="hr-HR"/>
            </a:p>
          </p:txBody>
        </p:sp>
        <p:sp>
          <p:nvSpPr>
            <p:cNvPr id="7257" name="Rectangle 88"/>
            <p:cNvSpPr>
              <a:spLocks noChangeArrowheads="1"/>
            </p:cNvSpPr>
            <p:nvPr/>
          </p:nvSpPr>
          <p:spPr bwMode="auto">
            <a:xfrm>
              <a:off x="163" y="1874"/>
              <a:ext cx="3584" cy="148"/>
            </a:xfrm>
            <a:prstGeom prst="rect">
              <a:avLst/>
            </a:prstGeom>
            <a:solidFill>
              <a:srgbClr val="E0E0E0"/>
            </a:solidFill>
            <a:ln w="9525">
              <a:noFill/>
              <a:miter lim="800000"/>
              <a:headEnd/>
              <a:tailEnd/>
            </a:ln>
          </p:spPr>
          <p:txBody>
            <a:bodyPr/>
            <a:lstStyle/>
            <a:p>
              <a:endParaRPr lang="hr-HR"/>
            </a:p>
          </p:txBody>
        </p:sp>
        <p:sp>
          <p:nvSpPr>
            <p:cNvPr id="7258" name="Rectangle 89"/>
            <p:cNvSpPr>
              <a:spLocks noChangeArrowheads="1"/>
            </p:cNvSpPr>
            <p:nvPr/>
          </p:nvSpPr>
          <p:spPr bwMode="auto">
            <a:xfrm>
              <a:off x="163" y="1908"/>
              <a:ext cx="2353" cy="109"/>
            </a:xfrm>
            <a:prstGeom prst="rect">
              <a:avLst/>
            </a:prstGeom>
            <a:noFill/>
            <a:ln w="9525">
              <a:noFill/>
              <a:miter lim="800000"/>
              <a:headEnd/>
              <a:tailEnd/>
            </a:ln>
          </p:spPr>
          <p:txBody>
            <a:bodyPr wrap="none" lIns="0" tIns="0" rIns="0" bIns="0">
              <a:spAutoFit/>
            </a:bodyPr>
            <a:lstStyle/>
            <a:p>
              <a:r>
                <a:rPr lang="sr-Latn-CS" sz="1000" b="1" i="1">
                  <a:solidFill>
                    <a:srgbClr val="000000"/>
                  </a:solidFill>
                </a:rPr>
                <a:t>Relevance to the priorities of the Youth in Action Programme</a:t>
              </a:r>
              <a:endParaRPr lang="sr-Latn-CS"/>
            </a:p>
          </p:txBody>
        </p:sp>
        <p:sp>
          <p:nvSpPr>
            <p:cNvPr id="7259" name="Rectangle 90"/>
            <p:cNvSpPr>
              <a:spLocks noChangeArrowheads="1"/>
            </p:cNvSpPr>
            <p:nvPr/>
          </p:nvSpPr>
          <p:spPr bwMode="auto">
            <a:xfrm>
              <a:off x="2484" y="1908"/>
              <a:ext cx="60" cy="109"/>
            </a:xfrm>
            <a:prstGeom prst="rect">
              <a:avLst/>
            </a:prstGeom>
            <a:noFill/>
            <a:ln w="9525">
              <a:noFill/>
              <a:miter lim="800000"/>
              <a:headEnd/>
              <a:tailEnd/>
            </a:ln>
          </p:spPr>
          <p:txBody>
            <a:bodyPr wrap="none" lIns="0" tIns="0" rIns="0" bIns="0">
              <a:spAutoFit/>
            </a:bodyPr>
            <a:lstStyle/>
            <a:p>
              <a:r>
                <a:rPr lang="sr-Latn-CS" sz="1000" b="1" i="1">
                  <a:solidFill>
                    <a:srgbClr val="000000"/>
                  </a:solidFill>
                </a:rPr>
                <a:t> </a:t>
              </a:r>
              <a:endParaRPr lang="sr-Latn-CS"/>
            </a:p>
          </p:txBody>
        </p:sp>
        <p:sp>
          <p:nvSpPr>
            <p:cNvPr id="7260" name="Rectangle 91"/>
            <p:cNvSpPr>
              <a:spLocks noChangeArrowheads="1"/>
            </p:cNvSpPr>
            <p:nvPr/>
          </p:nvSpPr>
          <p:spPr bwMode="auto">
            <a:xfrm>
              <a:off x="139" y="1869"/>
              <a:ext cx="4" cy="4"/>
            </a:xfrm>
            <a:prstGeom prst="rect">
              <a:avLst/>
            </a:prstGeom>
            <a:solidFill>
              <a:srgbClr val="000000"/>
            </a:solidFill>
            <a:ln w="9525">
              <a:noFill/>
              <a:miter lim="800000"/>
              <a:headEnd/>
              <a:tailEnd/>
            </a:ln>
          </p:spPr>
          <p:txBody>
            <a:bodyPr/>
            <a:lstStyle/>
            <a:p>
              <a:endParaRPr lang="hr-HR"/>
            </a:p>
          </p:txBody>
        </p:sp>
        <p:sp>
          <p:nvSpPr>
            <p:cNvPr id="7261" name="Rectangle 92"/>
            <p:cNvSpPr>
              <a:spLocks noChangeArrowheads="1"/>
            </p:cNvSpPr>
            <p:nvPr/>
          </p:nvSpPr>
          <p:spPr bwMode="auto">
            <a:xfrm>
              <a:off x="139" y="1869"/>
              <a:ext cx="4" cy="4"/>
            </a:xfrm>
            <a:prstGeom prst="rect">
              <a:avLst/>
            </a:prstGeom>
            <a:solidFill>
              <a:srgbClr val="000000"/>
            </a:solidFill>
            <a:ln w="9525">
              <a:noFill/>
              <a:miter lim="800000"/>
              <a:headEnd/>
              <a:tailEnd/>
            </a:ln>
          </p:spPr>
          <p:txBody>
            <a:bodyPr/>
            <a:lstStyle/>
            <a:p>
              <a:endParaRPr lang="hr-HR"/>
            </a:p>
          </p:txBody>
        </p:sp>
        <p:sp>
          <p:nvSpPr>
            <p:cNvPr id="7262" name="Rectangle 93"/>
            <p:cNvSpPr>
              <a:spLocks noChangeArrowheads="1"/>
            </p:cNvSpPr>
            <p:nvPr/>
          </p:nvSpPr>
          <p:spPr bwMode="auto">
            <a:xfrm>
              <a:off x="143" y="1869"/>
              <a:ext cx="4" cy="4"/>
            </a:xfrm>
            <a:prstGeom prst="rect">
              <a:avLst/>
            </a:prstGeom>
            <a:solidFill>
              <a:srgbClr val="000000"/>
            </a:solidFill>
            <a:ln w="9525">
              <a:noFill/>
              <a:miter lim="800000"/>
              <a:headEnd/>
              <a:tailEnd/>
            </a:ln>
          </p:spPr>
          <p:txBody>
            <a:bodyPr/>
            <a:lstStyle/>
            <a:p>
              <a:endParaRPr lang="hr-HR"/>
            </a:p>
          </p:txBody>
        </p:sp>
        <p:sp>
          <p:nvSpPr>
            <p:cNvPr id="7263" name="Rectangle 94"/>
            <p:cNvSpPr>
              <a:spLocks noChangeArrowheads="1"/>
            </p:cNvSpPr>
            <p:nvPr/>
          </p:nvSpPr>
          <p:spPr bwMode="auto">
            <a:xfrm>
              <a:off x="147" y="1869"/>
              <a:ext cx="3621" cy="4"/>
            </a:xfrm>
            <a:prstGeom prst="rect">
              <a:avLst/>
            </a:prstGeom>
            <a:solidFill>
              <a:srgbClr val="000000"/>
            </a:solidFill>
            <a:ln w="9525">
              <a:noFill/>
              <a:miter lim="800000"/>
              <a:headEnd/>
              <a:tailEnd/>
            </a:ln>
          </p:spPr>
          <p:txBody>
            <a:bodyPr/>
            <a:lstStyle/>
            <a:p>
              <a:endParaRPr lang="hr-HR"/>
            </a:p>
          </p:txBody>
        </p:sp>
        <p:sp>
          <p:nvSpPr>
            <p:cNvPr id="7264" name="Rectangle 95"/>
            <p:cNvSpPr>
              <a:spLocks noChangeArrowheads="1"/>
            </p:cNvSpPr>
            <p:nvPr/>
          </p:nvSpPr>
          <p:spPr bwMode="auto">
            <a:xfrm>
              <a:off x="3768" y="1869"/>
              <a:ext cx="3" cy="4"/>
            </a:xfrm>
            <a:prstGeom prst="rect">
              <a:avLst/>
            </a:prstGeom>
            <a:solidFill>
              <a:srgbClr val="000000"/>
            </a:solidFill>
            <a:ln w="9525">
              <a:noFill/>
              <a:miter lim="800000"/>
              <a:headEnd/>
              <a:tailEnd/>
            </a:ln>
          </p:spPr>
          <p:txBody>
            <a:bodyPr/>
            <a:lstStyle/>
            <a:p>
              <a:endParaRPr lang="hr-HR"/>
            </a:p>
          </p:txBody>
        </p:sp>
        <p:sp>
          <p:nvSpPr>
            <p:cNvPr id="7265" name="Rectangle 96"/>
            <p:cNvSpPr>
              <a:spLocks noChangeArrowheads="1"/>
            </p:cNvSpPr>
            <p:nvPr/>
          </p:nvSpPr>
          <p:spPr bwMode="auto">
            <a:xfrm>
              <a:off x="3768" y="1869"/>
              <a:ext cx="3" cy="4"/>
            </a:xfrm>
            <a:prstGeom prst="rect">
              <a:avLst/>
            </a:prstGeom>
            <a:solidFill>
              <a:srgbClr val="000000"/>
            </a:solidFill>
            <a:ln w="9525">
              <a:noFill/>
              <a:miter lim="800000"/>
              <a:headEnd/>
              <a:tailEnd/>
            </a:ln>
          </p:spPr>
          <p:txBody>
            <a:bodyPr/>
            <a:lstStyle/>
            <a:p>
              <a:endParaRPr lang="hr-HR"/>
            </a:p>
          </p:txBody>
        </p:sp>
        <p:sp>
          <p:nvSpPr>
            <p:cNvPr id="7266" name="Rectangle 97"/>
            <p:cNvSpPr>
              <a:spLocks noChangeArrowheads="1"/>
            </p:cNvSpPr>
            <p:nvPr/>
          </p:nvSpPr>
          <p:spPr bwMode="auto">
            <a:xfrm>
              <a:off x="139" y="1873"/>
              <a:ext cx="4" cy="149"/>
            </a:xfrm>
            <a:prstGeom prst="rect">
              <a:avLst/>
            </a:prstGeom>
            <a:solidFill>
              <a:srgbClr val="000000"/>
            </a:solidFill>
            <a:ln w="9525">
              <a:noFill/>
              <a:miter lim="800000"/>
              <a:headEnd/>
              <a:tailEnd/>
            </a:ln>
          </p:spPr>
          <p:txBody>
            <a:bodyPr/>
            <a:lstStyle/>
            <a:p>
              <a:endParaRPr lang="hr-HR"/>
            </a:p>
          </p:txBody>
        </p:sp>
        <p:sp>
          <p:nvSpPr>
            <p:cNvPr id="7267" name="Rectangle 98"/>
            <p:cNvSpPr>
              <a:spLocks noChangeArrowheads="1"/>
            </p:cNvSpPr>
            <p:nvPr/>
          </p:nvSpPr>
          <p:spPr bwMode="auto">
            <a:xfrm>
              <a:off x="3768" y="1873"/>
              <a:ext cx="3" cy="149"/>
            </a:xfrm>
            <a:prstGeom prst="rect">
              <a:avLst/>
            </a:prstGeom>
            <a:solidFill>
              <a:srgbClr val="000000"/>
            </a:solidFill>
            <a:ln w="9525">
              <a:noFill/>
              <a:miter lim="800000"/>
              <a:headEnd/>
              <a:tailEnd/>
            </a:ln>
          </p:spPr>
          <p:txBody>
            <a:bodyPr/>
            <a:lstStyle/>
            <a:p>
              <a:endParaRPr lang="hr-HR"/>
            </a:p>
          </p:txBody>
        </p:sp>
        <p:sp>
          <p:nvSpPr>
            <p:cNvPr id="7268" name="Rectangle 99"/>
            <p:cNvSpPr>
              <a:spLocks noChangeArrowheads="1"/>
            </p:cNvSpPr>
            <p:nvPr/>
          </p:nvSpPr>
          <p:spPr bwMode="auto">
            <a:xfrm>
              <a:off x="163" y="2049"/>
              <a:ext cx="836" cy="89"/>
            </a:xfrm>
            <a:prstGeom prst="rect">
              <a:avLst/>
            </a:prstGeom>
            <a:noFill/>
            <a:ln w="9525">
              <a:noFill/>
              <a:miter lim="800000"/>
              <a:headEnd/>
              <a:tailEnd/>
            </a:ln>
          </p:spPr>
          <p:txBody>
            <a:bodyPr wrap="none" lIns="0" tIns="0" rIns="0" bIns="0">
              <a:spAutoFit/>
            </a:bodyPr>
            <a:lstStyle/>
            <a:p>
              <a:r>
                <a:rPr lang="sr-Latn-CS" sz="800" i="1">
                  <a:solidFill>
                    <a:srgbClr val="000000"/>
                  </a:solidFill>
                </a:rPr>
                <a:t>Please tick relevant box(es).</a:t>
              </a:r>
              <a:endParaRPr lang="sr-Latn-CS"/>
            </a:p>
          </p:txBody>
        </p:sp>
        <p:sp>
          <p:nvSpPr>
            <p:cNvPr id="7269" name="Rectangle 100"/>
            <p:cNvSpPr>
              <a:spLocks noChangeArrowheads="1"/>
            </p:cNvSpPr>
            <p:nvPr/>
          </p:nvSpPr>
          <p:spPr bwMode="auto">
            <a:xfrm>
              <a:off x="967" y="2049"/>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7270" name="Rectangle 101"/>
            <p:cNvSpPr>
              <a:spLocks noChangeArrowheads="1"/>
            </p:cNvSpPr>
            <p:nvPr/>
          </p:nvSpPr>
          <p:spPr bwMode="auto">
            <a:xfrm>
              <a:off x="139" y="2022"/>
              <a:ext cx="4" cy="4"/>
            </a:xfrm>
            <a:prstGeom prst="rect">
              <a:avLst/>
            </a:prstGeom>
            <a:solidFill>
              <a:srgbClr val="000000"/>
            </a:solidFill>
            <a:ln w="9525">
              <a:noFill/>
              <a:miter lim="800000"/>
              <a:headEnd/>
              <a:tailEnd/>
            </a:ln>
          </p:spPr>
          <p:txBody>
            <a:bodyPr/>
            <a:lstStyle/>
            <a:p>
              <a:endParaRPr lang="hr-HR"/>
            </a:p>
          </p:txBody>
        </p:sp>
        <p:sp>
          <p:nvSpPr>
            <p:cNvPr id="7271" name="Rectangle 102"/>
            <p:cNvSpPr>
              <a:spLocks noChangeArrowheads="1"/>
            </p:cNvSpPr>
            <p:nvPr/>
          </p:nvSpPr>
          <p:spPr bwMode="auto">
            <a:xfrm>
              <a:off x="143" y="2022"/>
              <a:ext cx="3625" cy="4"/>
            </a:xfrm>
            <a:prstGeom prst="rect">
              <a:avLst/>
            </a:prstGeom>
            <a:solidFill>
              <a:srgbClr val="000000"/>
            </a:solidFill>
            <a:ln w="9525">
              <a:noFill/>
              <a:miter lim="800000"/>
              <a:headEnd/>
              <a:tailEnd/>
            </a:ln>
          </p:spPr>
          <p:txBody>
            <a:bodyPr/>
            <a:lstStyle/>
            <a:p>
              <a:endParaRPr lang="hr-HR"/>
            </a:p>
          </p:txBody>
        </p:sp>
        <p:sp>
          <p:nvSpPr>
            <p:cNvPr id="7272" name="Rectangle 103"/>
            <p:cNvSpPr>
              <a:spLocks noChangeArrowheads="1"/>
            </p:cNvSpPr>
            <p:nvPr/>
          </p:nvSpPr>
          <p:spPr bwMode="auto">
            <a:xfrm>
              <a:off x="3768" y="2022"/>
              <a:ext cx="3" cy="4"/>
            </a:xfrm>
            <a:prstGeom prst="rect">
              <a:avLst/>
            </a:prstGeom>
            <a:solidFill>
              <a:srgbClr val="000000"/>
            </a:solidFill>
            <a:ln w="9525">
              <a:noFill/>
              <a:miter lim="800000"/>
              <a:headEnd/>
              <a:tailEnd/>
            </a:ln>
          </p:spPr>
          <p:txBody>
            <a:bodyPr/>
            <a:lstStyle/>
            <a:p>
              <a:endParaRPr lang="hr-HR"/>
            </a:p>
          </p:txBody>
        </p:sp>
        <p:sp>
          <p:nvSpPr>
            <p:cNvPr id="7273" name="Rectangle 104"/>
            <p:cNvSpPr>
              <a:spLocks noChangeArrowheads="1"/>
            </p:cNvSpPr>
            <p:nvPr/>
          </p:nvSpPr>
          <p:spPr bwMode="auto">
            <a:xfrm>
              <a:off x="139" y="2026"/>
              <a:ext cx="4" cy="137"/>
            </a:xfrm>
            <a:prstGeom prst="rect">
              <a:avLst/>
            </a:prstGeom>
            <a:solidFill>
              <a:srgbClr val="000000"/>
            </a:solidFill>
            <a:ln w="9525">
              <a:noFill/>
              <a:miter lim="800000"/>
              <a:headEnd/>
              <a:tailEnd/>
            </a:ln>
          </p:spPr>
          <p:txBody>
            <a:bodyPr/>
            <a:lstStyle/>
            <a:p>
              <a:endParaRPr lang="hr-HR"/>
            </a:p>
          </p:txBody>
        </p:sp>
        <p:sp>
          <p:nvSpPr>
            <p:cNvPr id="7274" name="Rectangle 105"/>
            <p:cNvSpPr>
              <a:spLocks noChangeArrowheads="1"/>
            </p:cNvSpPr>
            <p:nvPr/>
          </p:nvSpPr>
          <p:spPr bwMode="auto">
            <a:xfrm>
              <a:off x="3768" y="2026"/>
              <a:ext cx="3" cy="137"/>
            </a:xfrm>
            <a:prstGeom prst="rect">
              <a:avLst/>
            </a:prstGeom>
            <a:solidFill>
              <a:srgbClr val="000000"/>
            </a:solidFill>
            <a:ln w="9525">
              <a:noFill/>
              <a:miter lim="800000"/>
              <a:headEnd/>
              <a:tailEnd/>
            </a:ln>
          </p:spPr>
          <p:txBody>
            <a:bodyPr/>
            <a:lstStyle/>
            <a:p>
              <a:endParaRPr lang="hr-HR"/>
            </a:p>
          </p:txBody>
        </p:sp>
        <p:sp>
          <p:nvSpPr>
            <p:cNvPr id="7275" name="Rectangle 106"/>
            <p:cNvSpPr>
              <a:spLocks noChangeArrowheads="1"/>
            </p:cNvSpPr>
            <p:nvPr/>
          </p:nvSpPr>
          <p:spPr bwMode="auto">
            <a:xfrm>
              <a:off x="163" y="2193"/>
              <a:ext cx="1050" cy="102"/>
            </a:xfrm>
            <a:prstGeom prst="rect">
              <a:avLst/>
            </a:prstGeom>
            <a:noFill/>
            <a:ln w="9525">
              <a:noFill/>
              <a:miter lim="800000"/>
              <a:headEnd/>
              <a:tailEnd/>
            </a:ln>
          </p:spPr>
          <p:txBody>
            <a:bodyPr wrap="none" lIns="0" tIns="0" rIns="0" bIns="0">
              <a:spAutoFit/>
            </a:bodyPr>
            <a:lstStyle/>
            <a:p>
              <a:r>
                <a:rPr lang="sr-Latn-CS" sz="900" b="1">
                  <a:solidFill>
                    <a:srgbClr val="000000"/>
                  </a:solidFill>
                </a:rPr>
                <a:t>Permanent thematic priorities</a:t>
              </a:r>
              <a:endParaRPr lang="sr-Latn-CS"/>
            </a:p>
          </p:txBody>
        </p:sp>
        <p:sp>
          <p:nvSpPr>
            <p:cNvPr id="7276" name="Rectangle 107"/>
            <p:cNvSpPr>
              <a:spLocks noChangeArrowheads="1"/>
            </p:cNvSpPr>
            <p:nvPr/>
          </p:nvSpPr>
          <p:spPr bwMode="auto">
            <a:xfrm>
              <a:off x="1180" y="2195"/>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7277" name="Rectangle 108"/>
            <p:cNvSpPr>
              <a:spLocks noChangeArrowheads="1"/>
            </p:cNvSpPr>
            <p:nvPr/>
          </p:nvSpPr>
          <p:spPr bwMode="auto">
            <a:xfrm>
              <a:off x="1568" y="2193"/>
              <a:ext cx="604" cy="102"/>
            </a:xfrm>
            <a:prstGeom prst="rect">
              <a:avLst/>
            </a:prstGeom>
            <a:noFill/>
            <a:ln w="9525">
              <a:noFill/>
              <a:miter lim="800000"/>
              <a:headEnd/>
              <a:tailEnd/>
            </a:ln>
          </p:spPr>
          <p:txBody>
            <a:bodyPr wrap="none" lIns="0" tIns="0" rIns="0" bIns="0">
              <a:spAutoFit/>
            </a:bodyPr>
            <a:lstStyle/>
            <a:p>
              <a:r>
                <a:rPr lang="sr-Latn-CS" sz="900" b="1">
                  <a:solidFill>
                    <a:srgbClr val="000000"/>
                  </a:solidFill>
                </a:rPr>
                <a:t>Annual priorities</a:t>
              </a:r>
              <a:endParaRPr lang="sr-Latn-CS"/>
            </a:p>
          </p:txBody>
        </p:sp>
        <p:sp>
          <p:nvSpPr>
            <p:cNvPr id="7278" name="Rectangle 109"/>
            <p:cNvSpPr>
              <a:spLocks noChangeArrowheads="1"/>
            </p:cNvSpPr>
            <p:nvPr/>
          </p:nvSpPr>
          <p:spPr bwMode="auto">
            <a:xfrm>
              <a:off x="2140" y="2195"/>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7279" name="Rectangle 110"/>
            <p:cNvSpPr>
              <a:spLocks noChangeArrowheads="1"/>
            </p:cNvSpPr>
            <p:nvPr/>
          </p:nvSpPr>
          <p:spPr bwMode="auto">
            <a:xfrm>
              <a:off x="2647" y="2197"/>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7280" name="Rectangle 111"/>
            <p:cNvSpPr>
              <a:spLocks noChangeArrowheads="1"/>
            </p:cNvSpPr>
            <p:nvPr/>
          </p:nvSpPr>
          <p:spPr bwMode="auto">
            <a:xfrm>
              <a:off x="139" y="2163"/>
              <a:ext cx="4" cy="139"/>
            </a:xfrm>
            <a:prstGeom prst="rect">
              <a:avLst/>
            </a:prstGeom>
            <a:solidFill>
              <a:srgbClr val="000000"/>
            </a:solidFill>
            <a:ln w="9525">
              <a:noFill/>
              <a:miter lim="800000"/>
              <a:headEnd/>
              <a:tailEnd/>
            </a:ln>
          </p:spPr>
          <p:txBody>
            <a:bodyPr/>
            <a:lstStyle/>
            <a:p>
              <a:endParaRPr lang="hr-HR"/>
            </a:p>
          </p:txBody>
        </p:sp>
        <p:sp>
          <p:nvSpPr>
            <p:cNvPr id="7281" name="Rectangle 112"/>
            <p:cNvSpPr>
              <a:spLocks noChangeArrowheads="1"/>
            </p:cNvSpPr>
            <p:nvPr/>
          </p:nvSpPr>
          <p:spPr bwMode="auto">
            <a:xfrm>
              <a:off x="3768" y="2163"/>
              <a:ext cx="3" cy="139"/>
            </a:xfrm>
            <a:prstGeom prst="rect">
              <a:avLst/>
            </a:prstGeom>
            <a:solidFill>
              <a:srgbClr val="000000"/>
            </a:solidFill>
            <a:ln w="9525">
              <a:noFill/>
              <a:miter lim="800000"/>
              <a:headEnd/>
              <a:tailEnd/>
            </a:ln>
          </p:spPr>
          <p:txBody>
            <a:bodyPr/>
            <a:lstStyle/>
            <a:p>
              <a:endParaRPr lang="hr-HR"/>
            </a:p>
          </p:txBody>
        </p:sp>
        <p:sp>
          <p:nvSpPr>
            <p:cNvPr id="7282" name="Rectangle 113"/>
            <p:cNvSpPr>
              <a:spLocks noChangeArrowheads="1"/>
            </p:cNvSpPr>
            <p:nvPr/>
          </p:nvSpPr>
          <p:spPr bwMode="auto">
            <a:xfrm>
              <a:off x="172" y="2342"/>
              <a:ext cx="64" cy="65"/>
            </a:xfrm>
            <a:prstGeom prst="rect">
              <a:avLst/>
            </a:prstGeom>
            <a:noFill/>
            <a:ln w="6">
              <a:solidFill>
                <a:srgbClr val="000000"/>
              </a:solidFill>
              <a:miter lim="800000"/>
              <a:headEnd/>
              <a:tailEnd/>
            </a:ln>
          </p:spPr>
          <p:txBody>
            <a:bodyPr/>
            <a:lstStyle/>
            <a:p>
              <a:endParaRPr lang="hr-HR"/>
            </a:p>
          </p:txBody>
        </p:sp>
        <p:sp>
          <p:nvSpPr>
            <p:cNvPr id="7283" name="Rectangle 114"/>
            <p:cNvSpPr>
              <a:spLocks noChangeArrowheads="1"/>
            </p:cNvSpPr>
            <p:nvPr/>
          </p:nvSpPr>
          <p:spPr bwMode="auto">
            <a:xfrm>
              <a:off x="246" y="2336"/>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7284" name="Rectangle 115"/>
            <p:cNvSpPr>
              <a:spLocks noChangeArrowheads="1"/>
            </p:cNvSpPr>
            <p:nvPr/>
          </p:nvSpPr>
          <p:spPr bwMode="auto">
            <a:xfrm>
              <a:off x="286" y="2336"/>
              <a:ext cx="716" cy="96"/>
            </a:xfrm>
            <a:prstGeom prst="rect">
              <a:avLst/>
            </a:prstGeom>
            <a:noFill/>
            <a:ln w="9525">
              <a:noFill/>
              <a:miter lim="800000"/>
              <a:headEnd/>
              <a:tailEnd/>
            </a:ln>
          </p:spPr>
          <p:txBody>
            <a:bodyPr wrap="none" lIns="0" tIns="0" rIns="0" bIns="0">
              <a:spAutoFit/>
            </a:bodyPr>
            <a:lstStyle/>
            <a:p>
              <a:r>
                <a:rPr lang="sr-Latn-CS" sz="900">
                  <a:solidFill>
                    <a:srgbClr val="000000"/>
                  </a:solidFill>
                </a:rPr>
                <a:t>European Citizenship</a:t>
              </a:r>
              <a:endParaRPr lang="sr-Latn-CS"/>
            </a:p>
          </p:txBody>
        </p:sp>
        <p:sp>
          <p:nvSpPr>
            <p:cNvPr id="7285" name="Rectangle 116"/>
            <p:cNvSpPr>
              <a:spLocks noChangeArrowheads="1"/>
            </p:cNvSpPr>
            <p:nvPr/>
          </p:nvSpPr>
          <p:spPr bwMode="auto">
            <a:xfrm>
              <a:off x="970" y="2336"/>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7286" name="Rectangle 117"/>
            <p:cNvSpPr>
              <a:spLocks noChangeArrowheads="1"/>
            </p:cNvSpPr>
            <p:nvPr/>
          </p:nvSpPr>
          <p:spPr bwMode="auto">
            <a:xfrm>
              <a:off x="1576" y="2342"/>
              <a:ext cx="64" cy="65"/>
            </a:xfrm>
            <a:prstGeom prst="rect">
              <a:avLst/>
            </a:prstGeom>
            <a:noFill/>
            <a:ln w="6">
              <a:solidFill>
                <a:srgbClr val="000000"/>
              </a:solidFill>
              <a:miter lim="800000"/>
              <a:headEnd/>
              <a:tailEnd/>
            </a:ln>
          </p:spPr>
          <p:txBody>
            <a:bodyPr/>
            <a:lstStyle/>
            <a:p>
              <a:endParaRPr lang="hr-HR"/>
            </a:p>
          </p:txBody>
        </p:sp>
        <p:sp>
          <p:nvSpPr>
            <p:cNvPr id="7287" name="Rectangle 118"/>
            <p:cNvSpPr>
              <a:spLocks noChangeArrowheads="1"/>
            </p:cNvSpPr>
            <p:nvPr/>
          </p:nvSpPr>
          <p:spPr bwMode="auto">
            <a:xfrm>
              <a:off x="1650" y="2336"/>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7288" name="Rectangle 119"/>
            <p:cNvSpPr>
              <a:spLocks noChangeArrowheads="1"/>
            </p:cNvSpPr>
            <p:nvPr/>
          </p:nvSpPr>
          <p:spPr bwMode="auto">
            <a:xfrm>
              <a:off x="1690" y="2336"/>
              <a:ext cx="441" cy="96"/>
            </a:xfrm>
            <a:prstGeom prst="rect">
              <a:avLst/>
            </a:prstGeom>
            <a:noFill/>
            <a:ln w="9525">
              <a:noFill/>
              <a:miter lim="800000"/>
              <a:headEnd/>
              <a:tailEnd/>
            </a:ln>
          </p:spPr>
          <p:txBody>
            <a:bodyPr wrap="none" lIns="0" tIns="0" rIns="0" bIns="0">
              <a:spAutoFit/>
            </a:bodyPr>
            <a:lstStyle/>
            <a:p>
              <a:r>
                <a:rPr lang="sr-Latn-CS" sz="900">
                  <a:solidFill>
                    <a:srgbClr val="000000"/>
                  </a:solidFill>
                </a:rPr>
                <a:t>If so, please </a:t>
              </a:r>
              <a:endParaRPr lang="sr-Latn-CS"/>
            </a:p>
          </p:txBody>
        </p:sp>
        <p:sp>
          <p:nvSpPr>
            <p:cNvPr id="7289" name="Rectangle 120"/>
            <p:cNvSpPr>
              <a:spLocks noChangeArrowheads="1"/>
            </p:cNvSpPr>
            <p:nvPr/>
          </p:nvSpPr>
          <p:spPr bwMode="auto">
            <a:xfrm>
              <a:off x="2098" y="2336"/>
              <a:ext cx="255" cy="96"/>
            </a:xfrm>
            <a:prstGeom prst="rect">
              <a:avLst/>
            </a:prstGeom>
            <a:noFill/>
            <a:ln w="9525">
              <a:noFill/>
              <a:miter lim="800000"/>
              <a:headEnd/>
              <a:tailEnd/>
            </a:ln>
          </p:spPr>
          <p:txBody>
            <a:bodyPr wrap="none" lIns="0" tIns="0" rIns="0" bIns="0">
              <a:spAutoFit/>
            </a:bodyPr>
            <a:lstStyle/>
            <a:p>
              <a:r>
                <a:rPr lang="sr-Latn-CS" sz="900">
                  <a:solidFill>
                    <a:srgbClr val="000000"/>
                  </a:solidFill>
                </a:rPr>
                <a:t>specify</a:t>
              </a:r>
              <a:endParaRPr lang="sr-Latn-CS"/>
            </a:p>
          </p:txBody>
        </p:sp>
        <p:sp>
          <p:nvSpPr>
            <p:cNvPr id="7290" name="Rectangle 121"/>
            <p:cNvSpPr>
              <a:spLocks noChangeArrowheads="1"/>
            </p:cNvSpPr>
            <p:nvPr/>
          </p:nvSpPr>
          <p:spPr bwMode="auto">
            <a:xfrm>
              <a:off x="2323" y="2336"/>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7291" name="Rectangle 122"/>
            <p:cNvSpPr>
              <a:spLocks noChangeArrowheads="1"/>
            </p:cNvSpPr>
            <p:nvPr/>
          </p:nvSpPr>
          <p:spPr bwMode="auto">
            <a:xfrm>
              <a:off x="2362" y="2336"/>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7292" name="Rectangle 123"/>
            <p:cNvSpPr>
              <a:spLocks noChangeArrowheads="1"/>
            </p:cNvSpPr>
            <p:nvPr/>
          </p:nvSpPr>
          <p:spPr bwMode="auto">
            <a:xfrm>
              <a:off x="2647" y="2336"/>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7293" name="Rectangle 124"/>
            <p:cNvSpPr>
              <a:spLocks noChangeArrowheads="1"/>
            </p:cNvSpPr>
            <p:nvPr/>
          </p:nvSpPr>
          <p:spPr bwMode="auto">
            <a:xfrm>
              <a:off x="139" y="2302"/>
              <a:ext cx="4" cy="138"/>
            </a:xfrm>
            <a:prstGeom prst="rect">
              <a:avLst/>
            </a:prstGeom>
            <a:solidFill>
              <a:srgbClr val="000000"/>
            </a:solidFill>
            <a:ln w="9525">
              <a:noFill/>
              <a:miter lim="800000"/>
              <a:headEnd/>
              <a:tailEnd/>
            </a:ln>
          </p:spPr>
          <p:txBody>
            <a:bodyPr/>
            <a:lstStyle/>
            <a:p>
              <a:endParaRPr lang="hr-HR"/>
            </a:p>
          </p:txBody>
        </p:sp>
        <p:sp>
          <p:nvSpPr>
            <p:cNvPr id="7294" name="Rectangle 125"/>
            <p:cNvSpPr>
              <a:spLocks noChangeArrowheads="1"/>
            </p:cNvSpPr>
            <p:nvPr/>
          </p:nvSpPr>
          <p:spPr bwMode="auto">
            <a:xfrm>
              <a:off x="3768" y="2302"/>
              <a:ext cx="3" cy="138"/>
            </a:xfrm>
            <a:prstGeom prst="rect">
              <a:avLst/>
            </a:prstGeom>
            <a:solidFill>
              <a:srgbClr val="000000"/>
            </a:solidFill>
            <a:ln w="9525">
              <a:noFill/>
              <a:miter lim="800000"/>
              <a:headEnd/>
              <a:tailEnd/>
            </a:ln>
          </p:spPr>
          <p:txBody>
            <a:bodyPr/>
            <a:lstStyle/>
            <a:p>
              <a:endParaRPr lang="hr-HR"/>
            </a:p>
          </p:txBody>
        </p:sp>
        <p:sp>
          <p:nvSpPr>
            <p:cNvPr id="7295" name="Rectangle 126"/>
            <p:cNvSpPr>
              <a:spLocks noChangeArrowheads="1"/>
            </p:cNvSpPr>
            <p:nvPr/>
          </p:nvSpPr>
          <p:spPr bwMode="auto">
            <a:xfrm>
              <a:off x="172" y="2481"/>
              <a:ext cx="64" cy="64"/>
            </a:xfrm>
            <a:prstGeom prst="rect">
              <a:avLst/>
            </a:prstGeom>
            <a:noFill/>
            <a:ln w="6">
              <a:solidFill>
                <a:srgbClr val="000000"/>
              </a:solidFill>
              <a:miter lim="800000"/>
              <a:headEnd/>
              <a:tailEnd/>
            </a:ln>
          </p:spPr>
          <p:txBody>
            <a:bodyPr/>
            <a:lstStyle/>
            <a:p>
              <a:endParaRPr lang="hr-HR"/>
            </a:p>
          </p:txBody>
        </p:sp>
        <p:sp>
          <p:nvSpPr>
            <p:cNvPr id="7296" name="Rectangle 127"/>
            <p:cNvSpPr>
              <a:spLocks noChangeArrowheads="1"/>
            </p:cNvSpPr>
            <p:nvPr/>
          </p:nvSpPr>
          <p:spPr bwMode="auto">
            <a:xfrm>
              <a:off x="246" y="2474"/>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7297" name="Rectangle 128"/>
            <p:cNvSpPr>
              <a:spLocks noChangeArrowheads="1"/>
            </p:cNvSpPr>
            <p:nvPr/>
          </p:nvSpPr>
          <p:spPr bwMode="auto">
            <a:xfrm>
              <a:off x="286" y="2474"/>
              <a:ext cx="231" cy="96"/>
            </a:xfrm>
            <a:prstGeom prst="rect">
              <a:avLst/>
            </a:prstGeom>
            <a:noFill/>
            <a:ln w="9525">
              <a:noFill/>
              <a:miter lim="800000"/>
              <a:headEnd/>
              <a:tailEnd/>
            </a:ln>
          </p:spPr>
          <p:txBody>
            <a:bodyPr wrap="none" lIns="0" tIns="0" rIns="0" bIns="0">
              <a:spAutoFit/>
            </a:bodyPr>
            <a:lstStyle/>
            <a:p>
              <a:r>
                <a:rPr lang="sr-Latn-CS" sz="900">
                  <a:solidFill>
                    <a:srgbClr val="000000"/>
                  </a:solidFill>
                </a:rPr>
                <a:t>Partici</a:t>
              </a:r>
              <a:endParaRPr lang="sr-Latn-CS"/>
            </a:p>
          </p:txBody>
        </p:sp>
        <p:sp>
          <p:nvSpPr>
            <p:cNvPr id="7298" name="Rectangle 129"/>
            <p:cNvSpPr>
              <a:spLocks noChangeArrowheads="1"/>
            </p:cNvSpPr>
            <p:nvPr/>
          </p:nvSpPr>
          <p:spPr bwMode="auto">
            <a:xfrm>
              <a:off x="487" y="2474"/>
              <a:ext cx="759" cy="96"/>
            </a:xfrm>
            <a:prstGeom prst="rect">
              <a:avLst/>
            </a:prstGeom>
            <a:noFill/>
            <a:ln w="9525">
              <a:noFill/>
              <a:miter lim="800000"/>
              <a:headEnd/>
              <a:tailEnd/>
            </a:ln>
          </p:spPr>
          <p:txBody>
            <a:bodyPr wrap="none" lIns="0" tIns="0" rIns="0" bIns="0">
              <a:spAutoFit/>
            </a:bodyPr>
            <a:lstStyle/>
            <a:p>
              <a:r>
                <a:rPr lang="sr-Latn-CS" sz="900">
                  <a:solidFill>
                    <a:srgbClr val="000000"/>
                  </a:solidFill>
                </a:rPr>
                <a:t>pation of young people</a:t>
              </a:r>
              <a:endParaRPr lang="sr-Latn-CS"/>
            </a:p>
          </p:txBody>
        </p:sp>
        <p:sp>
          <p:nvSpPr>
            <p:cNvPr id="7299" name="Rectangle 130"/>
            <p:cNvSpPr>
              <a:spLocks noChangeArrowheads="1"/>
            </p:cNvSpPr>
            <p:nvPr/>
          </p:nvSpPr>
          <p:spPr bwMode="auto">
            <a:xfrm>
              <a:off x="1214" y="2474"/>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7300" name="Rectangle 131"/>
            <p:cNvSpPr>
              <a:spLocks noChangeArrowheads="1"/>
            </p:cNvSpPr>
            <p:nvPr/>
          </p:nvSpPr>
          <p:spPr bwMode="auto">
            <a:xfrm>
              <a:off x="139" y="2440"/>
              <a:ext cx="4" cy="140"/>
            </a:xfrm>
            <a:prstGeom prst="rect">
              <a:avLst/>
            </a:prstGeom>
            <a:solidFill>
              <a:srgbClr val="000000"/>
            </a:solidFill>
            <a:ln w="9525">
              <a:noFill/>
              <a:miter lim="800000"/>
              <a:headEnd/>
              <a:tailEnd/>
            </a:ln>
          </p:spPr>
          <p:txBody>
            <a:bodyPr/>
            <a:lstStyle/>
            <a:p>
              <a:endParaRPr lang="hr-HR"/>
            </a:p>
          </p:txBody>
        </p:sp>
        <p:sp>
          <p:nvSpPr>
            <p:cNvPr id="7301" name="Rectangle 132"/>
            <p:cNvSpPr>
              <a:spLocks noChangeArrowheads="1"/>
            </p:cNvSpPr>
            <p:nvPr/>
          </p:nvSpPr>
          <p:spPr bwMode="auto">
            <a:xfrm>
              <a:off x="3768" y="2440"/>
              <a:ext cx="3" cy="140"/>
            </a:xfrm>
            <a:prstGeom prst="rect">
              <a:avLst/>
            </a:prstGeom>
            <a:solidFill>
              <a:srgbClr val="000000"/>
            </a:solidFill>
            <a:ln w="9525">
              <a:noFill/>
              <a:miter lim="800000"/>
              <a:headEnd/>
              <a:tailEnd/>
            </a:ln>
          </p:spPr>
          <p:txBody>
            <a:bodyPr/>
            <a:lstStyle/>
            <a:p>
              <a:endParaRPr lang="hr-HR"/>
            </a:p>
          </p:txBody>
        </p:sp>
        <p:sp>
          <p:nvSpPr>
            <p:cNvPr id="7302" name="Rectangle 133"/>
            <p:cNvSpPr>
              <a:spLocks noChangeArrowheads="1"/>
            </p:cNvSpPr>
            <p:nvPr/>
          </p:nvSpPr>
          <p:spPr bwMode="auto">
            <a:xfrm>
              <a:off x="172" y="2620"/>
              <a:ext cx="64" cy="64"/>
            </a:xfrm>
            <a:prstGeom prst="rect">
              <a:avLst/>
            </a:prstGeom>
            <a:noFill/>
            <a:ln w="6">
              <a:solidFill>
                <a:srgbClr val="000000"/>
              </a:solidFill>
              <a:miter lim="800000"/>
              <a:headEnd/>
              <a:tailEnd/>
            </a:ln>
          </p:spPr>
          <p:txBody>
            <a:bodyPr/>
            <a:lstStyle/>
            <a:p>
              <a:endParaRPr lang="hr-HR"/>
            </a:p>
          </p:txBody>
        </p:sp>
        <p:sp>
          <p:nvSpPr>
            <p:cNvPr id="7303" name="Rectangle 134"/>
            <p:cNvSpPr>
              <a:spLocks noChangeArrowheads="1"/>
            </p:cNvSpPr>
            <p:nvPr/>
          </p:nvSpPr>
          <p:spPr bwMode="auto">
            <a:xfrm>
              <a:off x="246" y="2613"/>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7304" name="Rectangle 135"/>
            <p:cNvSpPr>
              <a:spLocks noChangeArrowheads="1"/>
            </p:cNvSpPr>
            <p:nvPr/>
          </p:nvSpPr>
          <p:spPr bwMode="auto">
            <a:xfrm>
              <a:off x="286" y="2613"/>
              <a:ext cx="563" cy="96"/>
            </a:xfrm>
            <a:prstGeom prst="rect">
              <a:avLst/>
            </a:prstGeom>
            <a:noFill/>
            <a:ln w="9525">
              <a:noFill/>
              <a:miter lim="800000"/>
              <a:headEnd/>
              <a:tailEnd/>
            </a:ln>
          </p:spPr>
          <p:txBody>
            <a:bodyPr wrap="none" lIns="0" tIns="0" rIns="0" bIns="0">
              <a:spAutoFit/>
            </a:bodyPr>
            <a:lstStyle/>
            <a:p>
              <a:r>
                <a:rPr lang="sr-Latn-CS" sz="900">
                  <a:solidFill>
                    <a:srgbClr val="000000"/>
                  </a:solidFill>
                </a:rPr>
                <a:t>Cultural diversity</a:t>
              </a:r>
              <a:endParaRPr lang="sr-Latn-CS"/>
            </a:p>
          </p:txBody>
        </p:sp>
        <p:sp>
          <p:nvSpPr>
            <p:cNvPr id="7305" name="Rectangle 136"/>
            <p:cNvSpPr>
              <a:spLocks noChangeArrowheads="1"/>
            </p:cNvSpPr>
            <p:nvPr/>
          </p:nvSpPr>
          <p:spPr bwMode="auto">
            <a:xfrm>
              <a:off x="818" y="2613"/>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7306" name="Rectangle 137"/>
            <p:cNvSpPr>
              <a:spLocks noChangeArrowheads="1"/>
            </p:cNvSpPr>
            <p:nvPr/>
          </p:nvSpPr>
          <p:spPr bwMode="auto">
            <a:xfrm>
              <a:off x="139" y="2580"/>
              <a:ext cx="4" cy="139"/>
            </a:xfrm>
            <a:prstGeom prst="rect">
              <a:avLst/>
            </a:prstGeom>
            <a:solidFill>
              <a:srgbClr val="000000"/>
            </a:solidFill>
            <a:ln w="9525">
              <a:noFill/>
              <a:miter lim="800000"/>
              <a:headEnd/>
              <a:tailEnd/>
            </a:ln>
          </p:spPr>
          <p:txBody>
            <a:bodyPr/>
            <a:lstStyle/>
            <a:p>
              <a:endParaRPr lang="hr-HR"/>
            </a:p>
          </p:txBody>
        </p:sp>
        <p:sp>
          <p:nvSpPr>
            <p:cNvPr id="7307" name="Rectangle 138"/>
            <p:cNvSpPr>
              <a:spLocks noChangeArrowheads="1"/>
            </p:cNvSpPr>
            <p:nvPr/>
          </p:nvSpPr>
          <p:spPr bwMode="auto">
            <a:xfrm>
              <a:off x="3768" y="2580"/>
              <a:ext cx="3" cy="139"/>
            </a:xfrm>
            <a:prstGeom prst="rect">
              <a:avLst/>
            </a:prstGeom>
            <a:solidFill>
              <a:srgbClr val="000000"/>
            </a:solidFill>
            <a:ln w="9525">
              <a:noFill/>
              <a:miter lim="800000"/>
              <a:headEnd/>
              <a:tailEnd/>
            </a:ln>
          </p:spPr>
          <p:txBody>
            <a:bodyPr/>
            <a:lstStyle/>
            <a:p>
              <a:endParaRPr lang="hr-HR"/>
            </a:p>
          </p:txBody>
        </p:sp>
        <p:sp>
          <p:nvSpPr>
            <p:cNvPr id="7308" name="Rectangle 139"/>
            <p:cNvSpPr>
              <a:spLocks noChangeArrowheads="1"/>
            </p:cNvSpPr>
            <p:nvPr/>
          </p:nvSpPr>
          <p:spPr bwMode="auto">
            <a:xfrm>
              <a:off x="172" y="2759"/>
              <a:ext cx="64" cy="64"/>
            </a:xfrm>
            <a:prstGeom prst="rect">
              <a:avLst/>
            </a:prstGeom>
            <a:noFill/>
            <a:ln w="6">
              <a:solidFill>
                <a:srgbClr val="000000"/>
              </a:solidFill>
              <a:miter lim="800000"/>
              <a:headEnd/>
              <a:tailEnd/>
            </a:ln>
          </p:spPr>
          <p:txBody>
            <a:bodyPr/>
            <a:lstStyle/>
            <a:p>
              <a:endParaRPr lang="hr-HR"/>
            </a:p>
          </p:txBody>
        </p:sp>
        <p:sp>
          <p:nvSpPr>
            <p:cNvPr id="7309" name="Rectangle 140"/>
            <p:cNvSpPr>
              <a:spLocks noChangeArrowheads="1"/>
            </p:cNvSpPr>
            <p:nvPr/>
          </p:nvSpPr>
          <p:spPr bwMode="auto">
            <a:xfrm>
              <a:off x="246" y="2753"/>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7310" name="Rectangle 141"/>
            <p:cNvSpPr>
              <a:spLocks noChangeArrowheads="1"/>
            </p:cNvSpPr>
            <p:nvPr/>
          </p:nvSpPr>
          <p:spPr bwMode="auto">
            <a:xfrm>
              <a:off x="286" y="2753"/>
              <a:ext cx="1622" cy="96"/>
            </a:xfrm>
            <a:prstGeom prst="rect">
              <a:avLst/>
            </a:prstGeom>
            <a:noFill/>
            <a:ln w="9525">
              <a:noFill/>
              <a:miter lim="800000"/>
              <a:headEnd/>
              <a:tailEnd/>
            </a:ln>
          </p:spPr>
          <p:txBody>
            <a:bodyPr wrap="none" lIns="0" tIns="0" rIns="0" bIns="0">
              <a:spAutoFit/>
            </a:bodyPr>
            <a:lstStyle/>
            <a:p>
              <a:r>
                <a:rPr lang="sr-Latn-CS" sz="900">
                  <a:solidFill>
                    <a:srgbClr val="000000"/>
                  </a:solidFill>
                </a:rPr>
                <a:t>Inclusion of young people with fewer opportunities</a:t>
              </a:r>
              <a:endParaRPr lang="sr-Latn-CS"/>
            </a:p>
          </p:txBody>
        </p:sp>
        <p:sp>
          <p:nvSpPr>
            <p:cNvPr id="7311" name="Rectangle 142"/>
            <p:cNvSpPr>
              <a:spLocks noChangeArrowheads="1"/>
            </p:cNvSpPr>
            <p:nvPr/>
          </p:nvSpPr>
          <p:spPr bwMode="auto">
            <a:xfrm>
              <a:off x="1879" y="2753"/>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7312" name="Rectangle 143"/>
            <p:cNvSpPr>
              <a:spLocks noChangeArrowheads="1"/>
            </p:cNvSpPr>
            <p:nvPr/>
          </p:nvSpPr>
          <p:spPr bwMode="auto">
            <a:xfrm>
              <a:off x="139" y="2719"/>
              <a:ext cx="4" cy="138"/>
            </a:xfrm>
            <a:prstGeom prst="rect">
              <a:avLst/>
            </a:prstGeom>
            <a:solidFill>
              <a:srgbClr val="000000"/>
            </a:solidFill>
            <a:ln w="9525">
              <a:noFill/>
              <a:miter lim="800000"/>
              <a:headEnd/>
              <a:tailEnd/>
            </a:ln>
          </p:spPr>
          <p:txBody>
            <a:bodyPr/>
            <a:lstStyle/>
            <a:p>
              <a:endParaRPr lang="hr-HR"/>
            </a:p>
          </p:txBody>
        </p:sp>
        <p:sp>
          <p:nvSpPr>
            <p:cNvPr id="7313" name="Rectangle 144"/>
            <p:cNvSpPr>
              <a:spLocks noChangeArrowheads="1"/>
            </p:cNvSpPr>
            <p:nvPr/>
          </p:nvSpPr>
          <p:spPr bwMode="auto">
            <a:xfrm>
              <a:off x="139" y="2857"/>
              <a:ext cx="4" cy="4"/>
            </a:xfrm>
            <a:prstGeom prst="rect">
              <a:avLst/>
            </a:prstGeom>
            <a:solidFill>
              <a:srgbClr val="000000"/>
            </a:solidFill>
            <a:ln w="9525">
              <a:noFill/>
              <a:miter lim="800000"/>
              <a:headEnd/>
              <a:tailEnd/>
            </a:ln>
          </p:spPr>
          <p:txBody>
            <a:bodyPr/>
            <a:lstStyle/>
            <a:p>
              <a:endParaRPr lang="hr-HR"/>
            </a:p>
          </p:txBody>
        </p:sp>
        <p:sp>
          <p:nvSpPr>
            <p:cNvPr id="7314" name="Rectangle 145"/>
            <p:cNvSpPr>
              <a:spLocks noChangeArrowheads="1"/>
            </p:cNvSpPr>
            <p:nvPr/>
          </p:nvSpPr>
          <p:spPr bwMode="auto">
            <a:xfrm>
              <a:off x="139" y="2857"/>
              <a:ext cx="4" cy="4"/>
            </a:xfrm>
            <a:prstGeom prst="rect">
              <a:avLst/>
            </a:prstGeom>
            <a:solidFill>
              <a:srgbClr val="000000"/>
            </a:solidFill>
            <a:ln w="9525">
              <a:noFill/>
              <a:miter lim="800000"/>
              <a:headEnd/>
              <a:tailEnd/>
            </a:ln>
          </p:spPr>
          <p:txBody>
            <a:bodyPr/>
            <a:lstStyle/>
            <a:p>
              <a:endParaRPr lang="hr-HR"/>
            </a:p>
          </p:txBody>
        </p:sp>
        <p:sp>
          <p:nvSpPr>
            <p:cNvPr id="7315" name="Rectangle 146"/>
            <p:cNvSpPr>
              <a:spLocks noChangeArrowheads="1"/>
            </p:cNvSpPr>
            <p:nvPr/>
          </p:nvSpPr>
          <p:spPr bwMode="auto">
            <a:xfrm>
              <a:off x="143" y="2857"/>
              <a:ext cx="3625" cy="4"/>
            </a:xfrm>
            <a:prstGeom prst="rect">
              <a:avLst/>
            </a:prstGeom>
            <a:solidFill>
              <a:srgbClr val="000000"/>
            </a:solidFill>
            <a:ln w="9525">
              <a:noFill/>
              <a:miter lim="800000"/>
              <a:headEnd/>
              <a:tailEnd/>
            </a:ln>
          </p:spPr>
          <p:txBody>
            <a:bodyPr/>
            <a:lstStyle/>
            <a:p>
              <a:endParaRPr lang="hr-HR"/>
            </a:p>
          </p:txBody>
        </p:sp>
        <p:sp>
          <p:nvSpPr>
            <p:cNvPr id="7316" name="Rectangle 147"/>
            <p:cNvSpPr>
              <a:spLocks noChangeArrowheads="1"/>
            </p:cNvSpPr>
            <p:nvPr/>
          </p:nvSpPr>
          <p:spPr bwMode="auto">
            <a:xfrm>
              <a:off x="3768" y="2719"/>
              <a:ext cx="3" cy="138"/>
            </a:xfrm>
            <a:prstGeom prst="rect">
              <a:avLst/>
            </a:prstGeom>
            <a:solidFill>
              <a:srgbClr val="000000"/>
            </a:solidFill>
            <a:ln w="9525">
              <a:noFill/>
              <a:miter lim="800000"/>
              <a:headEnd/>
              <a:tailEnd/>
            </a:ln>
          </p:spPr>
          <p:txBody>
            <a:bodyPr/>
            <a:lstStyle/>
            <a:p>
              <a:endParaRPr lang="hr-HR"/>
            </a:p>
          </p:txBody>
        </p:sp>
        <p:sp>
          <p:nvSpPr>
            <p:cNvPr id="7317" name="Rectangle 148"/>
            <p:cNvSpPr>
              <a:spLocks noChangeArrowheads="1"/>
            </p:cNvSpPr>
            <p:nvPr/>
          </p:nvSpPr>
          <p:spPr bwMode="auto">
            <a:xfrm>
              <a:off x="3768" y="2857"/>
              <a:ext cx="3" cy="4"/>
            </a:xfrm>
            <a:prstGeom prst="rect">
              <a:avLst/>
            </a:prstGeom>
            <a:solidFill>
              <a:srgbClr val="000000"/>
            </a:solidFill>
            <a:ln w="9525">
              <a:noFill/>
              <a:miter lim="800000"/>
              <a:headEnd/>
              <a:tailEnd/>
            </a:ln>
          </p:spPr>
          <p:txBody>
            <a:bodyPr/>
            <a:lstStyle/>
            <a:p>
              <a:endParaRPr lang="hr-HR"/>
            </a:p>
          </p:txBody>
        </p:sp>
        <p:sp>
          <p:nvSpPr>
            <p:cNvPr id="7318" name="Rectangle 149"/>
            <p:cNvSpPr>
              <a:spLocks noChangeArrowheads="1"/>
            </p:cNvSpPr>
            <p:nvPr/>
          </p:nvSpPr>
          <p:spPr bwMode="auto">
            <a:xfrm>
              <a:off x="3768" y="2857"/>
              <a:ext cx="3" cy="4"/>
            </a:xfrm>
            <a:prstGeom prst="rect">
              <a:avLst/>
            </a:prstGeom>
            <a:solidFill>
              <a:srgbClr val="000000"/>
            </a:solidFill>
            <a:ln w="9525">
              <a:noFill/>
              <a:miter lim="800000"/>
              <a:headEnd/>
              <a:tailEnd/>
            </a:ln>
          </p:spPr>
          <p:txBody>
            <a:bodyPr/>
            <a:lstStyle/>
            <a:p>
              <a:endParaRPr lang="hr-HR"/>
            </a:p>
          </p:txBody>
        </p:sp>
        <p:sp>
          <p:nvSpPr>
            <p:cNvPr id="7319" name="Rectangle 150"/>
            <p:cNvSpPr>
              <a:spLocks noChangeArrowheads="1"/>
            </p:cNvSpPr>
            <p:nvPr/>
          </p:nvSpPr>
          <p:spPr bwMode="auto">
            <a:xfrm>
              <a:off x="28" y="2861"/>
              <a:ext cx="62" cy="132"/>
            </a:xfrm>
            <a:prstGeom prst="rect">
              <a:avLst/>
            </a:prstGeom>
            <a:noFill/>
            <a:ln w="9525">
              <a:noFill/>
              <a:miter lim="800000"/>
              <a:headEnd/>
              <a:tailEnd/>
            </a:ln>
          </p:spPr>
          <p:txBody>
            <a:bodyPr wrap="none" lIns="0" tIns="0" rIns="0" bIns="0">
              <a:spAutoFit/>
            </a:bodyPr>
            <a:lstStyle/>
            <a:p>
              <a:r>
                <a:rPr lang="sr-Latn-CS" sz="1200">
                  <a:solidFill>
                    <a:srgbClr val="000000"/>
                  </a:solidFill>
                  <a:latin typeface="Times New Roman" pitchFamily="18" charset="0"/>
                </a:rPr>
                <a:t> </a:t>
              </a:r>
              <a:endParaRPr lang="sr-Latn-C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2500"/>
                            </p:stCondLst>
                            <p:childTnLst>
                              <p:par>
                                <p:cTn id="13" presetID="3" presetClass="entr" presetSubtype="1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ot Equal 7"/>
          <p:cNvSpPr/>
          <p:nvPr/>
        </p:nvSpPr>
        <p:spPr>
          <a:xfrm>
            <a:off x="6786563" y="5715000"/>
            <a:ext cx="928687" cy="428625"/>
          </a:xfrm>
          <a:prstGeom prst="mathNotEqual">
            <a:avLst/>
          </a:prstGeom>
          <a:solidFill>
            <a:srgbClr val="DE6E46"/>
          </a:solidFill>
          <a:ln>
            <a:solidFill>
              <a:srgbClr val="DE6E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r-HR" dirty="0">
              <a:solidFill>
                <a:srgbClr val="2FB1CC"/>
              </a:solidFill>
            </a:endParaRPr>
          </a:p>
        </p:txBody>
      </p:sp>
      <p:sp>
        <p:nvSpPr>
          <p:cNvPr id="9" name="TextBox 8"/>
          <p:cNvSpPr txBox="1">
            <a:spLocks noChangeArrowheads="1"/>
          </p:cNvSpPr>
          <p:nvPr/>
        </p:nvSpPr>
        <p:spPr bwMode="auto">
          <a:xfrm>
            <a:off x="6643688" y="5286375"/>
            <a:ext cx="1571625" cy="369888"/>
          </a:xfrm>
          <a:prstGeom prst="rect">
            <a:avLst/>
          </a:prstGeom>
          <a:noFill/>
          <a:ln w="9525">
            <a:noFill/>
            <a:miter lim="800000"/>
            <a:headEnd/>
            <a:tailEnd/>
          </a:ln>
        </p:spPr>
        <p:txBody>
          <a:bodyPr>
            <a:spAutoFit/>
          </a:bodyPr>
          <a:lstStyle/>
          <a:p>
            <a:r>
              <a:rPr lang="hr-HR" b="1">
                <a:solidFill>
                  <a:srgbClr val="2FB1CC"/>
                </a:solidFill>
              </a:rPr>
              <a:t>PROJEKT</a:t>
            </a:r>
          </a:p>
        </p:txBody>
      </p:sp>
      <p:sp>
        <p:nvSpPr>
          <p:cNvPr id="10" name="TextBox 9"/>
          <p:cNvSpPr txBox="1">
            <a:spLocks noChangeArrowheads="1"/>
          </p:cNvSpPr>
          <p:nvPr/>
        </p:nvSpPr>
        <p:spPr bwMode="auto">
          <a:xfrm>
            <a:off x="6643688" y="6215063"/>
            <a:ext cx="1643062" cy="369887"/>
          </a:xfrm>
          <a:prstGeom prst="rect">
            <a:avLst/>
          </a:prstGeom>
          <a:noFill/>
          <a:ln w="9525">
            <a:noFill/>
            <a:miter lim="800000"/>
            <a:headEnd/>
            <a:tailEnd/>
          </a:ln>
        </p:spPr>
        <p:txBody>
          <a:bodyPr>
            <a:spAutoFit/>
          </a:bodyPr>
          <a:lstStyle/>
          <a:p>
            <a:r>
              <a:rPr lang="hr-HR" b="1">
                <a:solidFill>
                  <a:srgbClr val="2FB1CC"/>
                </a:solidFill>
              </a:rPr>
              <a:t>AKTIVNOST</a:t>
            </a:r>
          </a:p>
        </p:txBody>
      </p:sp>
      <p:grpSp>
        <p:nvGrpSpPr>
          <p:cNvPr id="22535" name="Group 5"/>
          <p:cNvGrpSpPr>
            <a:grpSpLocks noChangeAspect="1"/>
          </p:cNvGrpSpPr>
          <p:nvPr/>
        </p:nvGrpSpPr>
        <p:grpSpPr bwMode="auto">
          <a:xfrm>
            <a:off x="0" y="0"/>
            <a:ext cx="6203950" cy="6929438"/>
            <a:chOff x="0" y="0"/>
            <a:chExt cx="3908" cy="4365"/>
          </a:xfrm>
        </p:grpSpPr>
        <p:sp>
          <p:nvSpPr>
            <p:cNvPr id="22537" name="AutoShape 4"/>
            <p:cNvSpPr>
              <a:spLocks noChangeAspect="1" noChangeArrowheads="1" noTextEdit="1"/>
            </p:cNvSpPr>
            <p:nvPr/>
          </p:nvSpPr>
          <p:spPr bwMode="auto">
            <a:xfrm>
              <a:off x="0" y="0"/>
              <a:ext cx="3908" cy="4365"/>
            </a:xfrm>
            <a:prstGeom prst="rect">
              <a:avLst/>
            </a:prstGeom>
            <a:noFill/>
            <a:ln w="9525">
              <a:noFill/>
              <a:miter lim="800000"/>
              <a:headEnd/>
              <a:tailEnd/>
            </a:ln>
          </p:spPr>
          <p:txBody>
            <a:bodyPr/>
            <a:lstStyle/>
            <a:p>
              <a:endParaRPr lang="hr-HR"/>
            </a:p>
          </p:txBody>
        </p:sp>
        <p:grpSp>
          <p:nvGrpSpPr>
            <p:cNvPr id="22538" name="Group 206"/>
            <p:cNvGrpSpPr>
              <a:grpSpLocks/>
            </p:cNvGrpSpPr>
            <p:nvPr/>
          </p:nvGrpSpPr>
          <p:grpSpPr bwMode="auto">
            <a:xfrm>
              <a:off x="139" y="0"/>
              <a:ext cx="3654" cy="2768"/>
              <a:chOff x="139" y="0"/>
              <a:chExt cx="3654" cy="2768"/>
            </a:xfrm>
          </p:grpSpPr>
          <p:sp>
            <p:nvSpPr>
              <p:cNvPr id="22726" name="Rectangle 6"/>
              <p:cNvSpPr>
                <a:spLocks noChangeArrowheads="1"/>
              </p:cNvSpPr>
              <p:nvPr/>
            </p:nvSpPr>
            <p:spPr bwMode="auto">
              <a:xfrm>
                <a:off x="141" y="0"/>
                <a:ext cx="22" cy="167"/>
              </a:xfrm>
              <a:prstGeom prst="rect">
                <a:avLst/>
              </a:prstGeom>
              <a:solidFill>
                <a:srgbClr val="CCCCCC"/>
              </a:solidFill>
              <a:ln w="9525">
                <a:noFill/>
                <a:miter lim="800000"/>
                <a:headEnd/>
                <a:tailEnd/>
              </a:ln>
            </p:spPr>
            <p:txBody>
              <a:bodyPr/>
              <a:lstStyle/>
              <a:p>
                <a:endParaRPr lang="hr-HR"/>
              </a:p>
            </p:txBody>
          </p:sp>
          <p:sp>
            <p:nvSpPr>
              <p:cNvPr id="22727" name="Rectangle 7"/>
              <p:cNvSpPr>
                <a:spLocks noChangeArrowheads="1"/>
              </p:cNvSpPr>
              <p:nvPr/>
            </p:nvSpPr>
            <p:spPr bwMode="auto">
              <a:xfrm>
                <a:off x="3747" y="0"/>
                <a:ext cx="23" cy="167"/>
              </a:xfrm>
              <a:prstGeom prst="rect">
                <a:avLst/>
              </a:prstGeom>
              <a:solidFill>
                <a:srgbClr val="CCCCCC"/>
              </a:solidFill>
              <a:ln w="9525">
                <a:noFill/>
                <a:miter lim="800000"/>
                <a:headEnd/>
                <a:tailEnd/>
              </a:ln>
            </p:spPr>
            <p:txBody>
              <a:bodyPr/>
              <a:lstStyle/>
              <a:p>
                <a:endParaRPr lang="hr-HR"/>
              </a:p>
            </p:txBody>
          </p:sp>
          <p:sp>
            <p:nvSpPr>
              <p:cNvPr id="22728" name="Rectangle 8"/>
              <p:cNvSpPr>
                <a:spLocks noChangeArrowheads="1"/>
              </p:cNvSpPr>
              <p:nvPr/>
            </p:nvSpPr>
            <p:spPr bwMode="auto">
              <a:xfrm>
                <a:off x="163" y="0"/>
                <a:ext cx="3584" cy="167"/>
              </a:xfrm>
              <a:prstGeom prst="rect">
                <a:avLst/>
              </a:prstGeom>
              <a:solidFill>
                <a:srgbClr val="CCCCCC"/>
              </a:solidFill>
              <a:ln w="9525">
                <a:noFill/>
                <a:miter lim="800000"/>
                <a:headEnd/>
                <a:tailEnd/>
              </a:ln>
            </p:spPr>
            <p:txBody>
              <a:bodyPr/>
              <a:lstStyle/>
              <a:p>
                <a:endParaRPr lang="hr-HR"/>
              </a:p>
            </p:txBody>
          </p:sp>
          <p:sp>
            <p:nvSpPr>
              <p:cNvPr id="22729" name="Rectangle 9"/>
              <p:cNvSpPr>
                <a:spLocks noChangeArrowheads="1"/>
              </p:cNvSpPr>
              <p:nvPr/>
            </p:nvSpPr>
            <p:spPr bwMode="auto">
              <a:xfrm>
                <a:off x="163" y="32"/>
                <a:ext cx="1965" cy="133"/>
              </a:xfrm>
              <a:prstGeom prst="rect">
                <a:avLst/>
              </a:prstGeom>
              <a:noFill/>
              <a:ln w="9525">
                <a:noFill/>
                <a:miter lim="800000"/>
                <a:headEnd/>
                <a:tailEnd/>
              </a:ln>
            </p:spPr>
            <p:txBody>
              <a:bodyPr wrap="none" lIns="0" tIns="0" rIns="0" bIns="0">
                <a:spAutoFit/>
              </a:bodyPr>
              <a:lstStyle/>
              <a:p>
                <a:r>
                  <a:rPr lang="sr-Latn-CS" sz="1200" b="1">
                    <a:solidFill>
                      <a:srgbClr val="000000"/>
                    </a:solidFill>
                  </a:rPr>
                  <a:t>Part I.  Project identification and summary</a:t>
                </a:r>
                <a:endParaRPr lang="sr-Latn-CS"/>
              </a:p>
            </p:txBody>
          </p:sp>
          <p:sp>
            <p:nvSpPr>
              <p:cNvPr id="22730" name="Rectangle 10"/>
              <p:cNvSpPr>
                <a:spLocks noChangeArrowheads="1"/>
              </p:cNvSpPr>
              <p:nvPr/>
            </p:nvSpPr>
            <p:spPr bwMode="auto">
              <a:xfrm>
                <a:off x="2083" y="32"/>
                <a:ext cx="73" cy="133"/>
              </a:xfrm>
              <a:prstGeom prst="rect">
                <a:avLst/>
              </a:prstGeom>
              <a:noFill/>
              <a:ln w="9525">
                <a:noFill/>
                <a:miter lim="800000"/>
                <a:headEnd/>
                <a:tailEnd/>
              </a:ln>
            </p:spPr>
            <p:txBody>
              <a:bodyPr wrap="none" lIns="0" tIns="0" rIns="0" bIns="0">
                <a:spAutoFit/>
              </a:bodyPr>
              <a:lstStyle/>
              <a:p>
                <a:r>
                  <a:rPr lang="sr-Latn-CS" sz="1200" b="1">
                    <a:solidFill>
                      <a:srgbClr val="000000"/>
                    </a:solidFill>
                  </a:rPr>
                  <a:t> </a:t>
                </a:r>
                <a:endParaRPr lang="sr-Latn-CS"/>
              </a:p>
            </p:txBody>
          </p:sp>
          <p:sp>
            <p:nvSpPr>
              <p:cNvPr id="22731" name="Rectangle 11"/>
              <p:cNvSpPr>
                <a:spLocks noChangeArrowheads="1"/>
              </p:cNvSpPr>
              <p:nvPr/>
            </p:nvSpPr>
            <p:spPr bwMode="auto">
              <a:xfrm>
                <a:off x="163" y="191"/>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22732" name="Rectangle 12"/>
              <p:cNvSpPr>
                <a:spLocks noChangeArrowheads="1"/>
              </p:cNvSpPr>
              <p:nvPr/>
            </p:nvSpPr>
            <p:spPr bwMode="auto">
              <a:xfrm>
                <a:off x="143" y="308"/>
                <a:ext cx="20" cy="148"/>
              </a:xfrm>
              <a:prstGeom prst="rect">
                <a:avLst/>
              </a:prstGeom>
              <a:solidFill>
                <a:srgbClr val="E5E5E5"/>
              </a:solidFill>
              <a:ln w="9525">
                <a:noFill/>
                <a:miter lim="800000"/>
                <a:headEnd/>
                <a:tailEnd/>
              </a:ln>
            </p:spPr>
            <p:txBody>
              <a:bodyPr/>
              <a:lstStyle/>
              <a:p>
                <a:endParaRPr lang="hr-HR"/>
              </a:p>
            </p:txBody>
          </p:sp>
          <p:sp>
            <p:nvSpPr>
              <p:cNvPr id="22733" name="Rectangle 13"/>
              <p:cNvSpPr>
                <a:spLocks noChangeArrowheads="1"/>
              </p:cNvSpPr>
              <p:nvPr/>
            </p:nvSpPr>
            <p:spPr bwMode="auto">
              <a:xfrm>
                <a:off x="3747" y="308"/>
                <a:ext cx="21" cy="148"/>
              </a:xfrm>
              <a:prstGeom prst="rect">
                <a:avLst/>
              </a:prstGeom>
              <a:solidFill>
                <a:srgbClr val="E5E5E5"/>
              </a:solidFill>
              <a:ln w="9525">
                <a:noFill/>
                <a:miter lim="800000"/>
                <a:headEnd/>
                <a:tailEnd/>
              </a:ln>
            </p:spPr>
            <p:txBody>
              <a:bodyPr/>
              <a:lstStyle/>
              <a:p>
                <a:endParaRPr lang="hr-HR"/>
              </a:p>
            </p:txBody>
          </p:sp>
          <p:sp>
            <p:nvSpPr>
              <p:cNvPr id="22734" name="Rectangle 14"/>
              <p:cNvSpPr>
                <a:spLocks noChangeArrowheads="1"/>
              </p:cNvSpPr>
              <p:nvPr/>
            </p:nvSpPr>
            <p:spPr bwMode="auto">
              <a:xfrm>
                <a:off x="163" y="308"/>
                <a:ext cx="3584" cy="148"/>
              </a:xfrm>
              <a:prstGeom prst="rect">
                <a:avLst/>
              </a:prstGeom>
              <a:solidFill>
                <a:srgbClr val="E5E5E5"/>
              </a:solidFill>
              <a:ln w="9525">
                <a:noFill/>
                <a:miter lim="800000"/>
                <a:headEnd/>
                <a:tailEnd/>
              </a:ln>
            </p:spPr>
            <p:txBody>
              <a:bodyPr/>
              <a:lstStyle/>
              <a:p>
                <a:endParaRPr lang="hr-HR"/>
              </a:p>
            </p:txBody>
          </p:sp>
          <p:sp>
            <p:nvSpPr>
              <p:cNvPr id="22735" name="Rectangle 15"/>
              <p:cNvSpPr>
                <a:spLocks noChangeArrowheads="1"/>
              </p:cNvSpPr>
              <p:nvPr/>
            </p:nvSpPr>
            <p:spPr bwMode="auto">
              <a:xfrm>
                <a:off x="163" y="342"/>
                <a:ext cx="623" cy="109"/>
              </a:xfrm>
              <a:prstGeom prst="rect">
                <a:avLst/>
              </a:prstGeom>
              <a:noFill/>
              <a:ln w="9525">
                <a:noFill/>
                <a:miter lim="800000"/>
                <a:headEnd/>
                <a:tailEnd/>
              </a:ln>
            </p:spPr>
            <p:txBody>
              <a:bodyPr wrap="none" lIns="0" tIns="0" rIns="0" bIns="0">
                <a:spAutoFit/>
              </a:bodyPr>
              <a:lstStyle/>
              <a:p>
                <a:r>
                  <a:rPr lang="sr-Latn-CS" sz="1000" b="1" i="1">
                    <a:solidFill>
                      <a:srgbClr val="000000"/>
                    </a:solidFill>
                  </a:rPr>
                  <a:t>Project number</a:t>
                </a:r>
                <a:endParaRPr lang="sr-Latn-CS"/>
              </a:p>
            </p:txBody>
          </p:sp>
          <p:sp>
            <p:nvSpPr>
              <p:cNvPr id="22736" name="Rectangle 16"/>
              <p:cNvSpPr>
                <a:spLocks noChangeArrowheads="1"/>
              </p:cNvSpPr>
              <p:nvPr/>
            </p:nvSpPr>
            <p:spPr bwMode="auto">
              <a:xfrm>
                <a:off x="750" y="342"/>
                <a:ext cx="60" cy="109"/>
              </a:xfrm>
              <a:prstGeom prst="rect">
                <a:avLst/>
              </a:prstGeom>
              <a:noFill/>
              <a:ln w="9525">
                <a:noFill/>
                <a:miter lim="800000"/>
                <a:headEnd/>
                <a:tailEnd/>
              </a:ln>
            </p:spPr>
            <p:txBody>
              <a:bodyPr wrap="none" lIns="0" tIns="0" rIns="0" bIns="0">
                <a:spAutoFit/>
              </a:bodyPr>
              <a:lstStyle/>
              <a:p>
                <a:r>
                  <a:rPr lang="sr-Latn-CS" sz="1000" b="1" i="1">
                    <a:solidFill>
                      <a:srgbClr val="000000"/>
                    </a:solidFill>
                  </a:rPr>
                  <a:t> </a:t>
                </a:r>
                <a:endParaRPr lang="sr-Latn-CS"/>
              </a:p>
            </p:txBody>
          </p:sp>
          <p:sp>
            <p:nvSpPr>
              <p:cNvPr id="22737" name="Rectangle 17"/>
              <p:cNvSpPr>
                <a:spLocks noChangeArrowheads="1"/>
              </p:cNvSpPr>
              <p:nvPr/>
            </p:nvSpPr>
            <p:spPr bwMode="auto">
              <a:xfrm>
                <a:off x="139" y="304"/>
                <a:ext cx="4" cy="4"/>
              </a:xfrm>
              <a:prstGeom prst="rect">
                <a:avLst/>
              </a:prstGeom>
              <a:solidFill>
                <a:srgbClr val="000000"/>
              </a:solidFill>
              <a:ln w="9525">
                <a:noFill/>
                <a:miter lim="800000"/>
                <a:headEnd/>
                <a:tailEnd/>
              </a:ln>
            </p:spPr>
            <p:txBody>
              <a:bodyPr/>
              <a:lstStyle/>
              <a:p>
                <a:endParaRPr lang="hr-HR"/>
              </a:p>
            </p:txBody>
          </p:sp>
          <p:sp>
            <p:nvSpPr>
              <p:cNvPr id="22738" name="Rectangle 18"/>
              <p:cNvSpPr>
                <a:spLocks noChangeArrowheads="1"/>
              </p:cNvSpPr>
              <p:nvPr/>
            </p:nvSpPr>
            <p:spPr bwMode="auto">
              <a:xfrm>
                <a:off x="139" y="304"/>
                <a:ext cx="4" cy="4"/>
              </a:xfrm>
              <a:prstGeom prst="rect">
                <a:avLst/>
              </a:prstGeom>
              <a:solidFill>
                <a:srgbClr val="000000"/>
              </a:solidFill>
              <a:ln w="9525">
                <a:noFill/>
                <a:miter lim="800000"/>
                <a:headEnd/>
                <a:tailEnd/>
              </a:ln>
            </p:spPr>
            <p:txBody>
              <a:bodyPr/>
              <a:lstStyle/>
              <a:p>
                <a:endParaRPr lang="hr-HR"/>
              </a:p>
            </p:txBody>
          </p:sp>
          <p:sp>
            <p:nvSpPr>
              <p:cNvPr id="22739" name="Rectangle 19"/>
              <p:cNvSpPr>
                <a:spLocks noChangeArrowheads="1"/>
              </p:cNvSpPr>
              <p:nvPr/>
            </p:nvSpPr>
            <p:spPr bwMode="auto">
              <a:xfrm>
                <a:off x="143" y="304"/>
                <a:ext cx="4" cy="4"/>
              </a:xfrm>
              <a:prstGeom prst="rect">
                <a:avLst/>
              </a:prstGeom>
              <a:solidFill>
                <a:srgbClr val="000000"/>
              </a:solidFill>
              <a:ln w="9525">
                <a:noFill/>
                <a:miter lim="800000"/>
                <a:headEnd/>
                <a:tailEnd/>
              </a:ln>
            </p:spPr>
            <p:txBody>
              <a:bodyPr/>
              <a:lstStyle/>
              <a:p>
                <a:endParaRPr lang="hr-HR"/>
              </a:p>
            </p:txBody>
          </p:sp>
          <p:sp>
            <p:nvSpPr>
              <p:cNvPr id="22740" name="Rectangle 20"/>
              <p:cNvSpPr>
                <a:spLocks noChangeArrowheads="1"/>
              </p:cNvSpPr>
              <p:nvPr/>
            </p:nvSpPr>
            <p:spPr bwMode="auto">
              <a:xfrm>
                <a:off x="147" y="304"/>
                <a:ext cx="3621" cy="4"/>
              </a:xfrm>
              <a:prstGeom prst="rect">
                <a:avLst/>
              </a:prstGeom>
              <a:solidFill>
                <a:srgbClr val="000000"/>
              </a:solidFill>
              <a:ln w="9525">
                <a:noFill/>
                <a:miter lim="800000"/>
                <a:headEnd/>
                <a:tailEnd/>
              </a:ln>
            </p:spPr>
            <p:txBody>
              <a:bodyPr/>
              <a:lstStyle/>
              <a:p>
                <a:endParaRPr lang="hr-HR"/>
              </a:p>
            </p:txBody>
          </p:sp>
          <p:sp>
            <p:nvSpPr>
              <p:cNvPr id="22741" name="Rectangle 21"/>
              <p:cNvSpPr>
                <a:spLocks noChangeArrowheads="1"/>
              </p:cNvSpPr>
              <p:nvPr/>
            </p:nvSpPr>
            <p:spPr bwMode="auto">
              <a:xfrm>
                <a:off x="3768" y="304"/>
                <a:ext cx="3" cy="4"/>
              </a:xfrm>
              <a:prstGeom prst="rect">
                <a:avLst/>
              </a:prstGeom>
              <a:solidFill>
                <a:srgbClr val="000000"/>
              </a:solidFill>
              <a:ln w="9525">
                <a:noFill/>
                <a:miter lim="800000"/>
                <a:headEnd/>
                <a:tailEnd/>
              </a:ln>
            </p:spPr>
            <p:txBody>
              <a:bodyPr/>
              <a:lstStyle/>
              <a:p>
                <a:endParaRPr lang="hr-HR"/>
              </a:p>
            </p:txBody>
          </p:sp>
          <p:sp>
            <p:nvSpPr>
              <p:cNvPr id="22742" name="Rectangle 22"/>
              <p:cNvSpPr>
                <a:spLocks noChangeArrowheads="1"/>
              </p:cNvSpPr>
              <p:nvPr/>
            </p:nvSpPr>
            <p:spPr bwMode="auto">
              <a:xfrm>
                <a:off x="139" y="308"/>
                <a:ext cx="4" cy="148"/>
              </a:xfrm>
              <a:prstGeom prst="rect">
                <a:avLst/>
              </a:prstGeom>
              <a:solidFill>
                <a:srgbClr val="000000"/>
              </a:solidFill>
              <a:ln w="9525">
                <a:noFill/>
                <a:miter lim="800000"/>
                <a:headEnd/>
                <a:tailEnd/>
              </a:ln>
            </p:spPr>
            <p:txBody>
              <a:bodyPr/>
              <a:lstStyle/>
              <a:p>
                <a:endParaRPr lang="hr-HR"/>
              </a:p>
            </p:txBody>
          </p:sp>
          <p:sp>
            <p:nvSpPr>
              <p:cNvPr id="22743" name="Rectangle 23"/>
              <p:cNvSpPr>
                <a:spLocks noChangeArrowheads="1"/>
              </p:cNvSpPr>
              <p:nvPr/>
            </p:nvSpPr>
            <p:spPr bwMode="auto">
              <a:xfrm>
                <a:off x="3768" y="308"/>
                <a:ext cx="3" cy="148"/>
              </a:xfrm>
              <a:prstGeom prst="rect">
                <a:avLst/>
              </a:prstGeom>
              <a:solidFill>
                <a:srgbClr val="000000"/>
              </a:solidFill>
              <a:ln w="9525">
                <a:noFill/>
                <a:miter lim="800000"/>
                <a:headEnd/>
                <a:tailEnd/>
              </a:ln>
            </p:spPr>
            <p:txBody>
              <a:bodyPr/>
              <a:lstStyle/>
              <a:p>
                <a:endParaRPr lang="hr-HR"/>
              </a:p>
            </p:txBody>
          </p:sp>
          <p:sp>
            <p:nvSpPr>
              <p:cNvPr id="22744" name="Rectangle 24"/>
              <p:cNvSpPr>
                <a:spLocks noChangeArrowheads="1"/>
              </p:cNvSpPr>
              <p:nvPr/>
            </p:nvSpPr>
            <p:spPr bwMode="auto">
              <a:xfrm>
                <a:off x="163" y="483"/>
                <a:ext cx="1823" cy="89"/>
              </a:xfrm>
              <a:prstGeom prst="rect">
                <a:avLst/>
              </a:prstGeom>
              <a:noFill/>
              <a:ln w="9525">
                <a:noFill/>
                <a:miter lim="800000"/>
                <a:headEnd/>
                <a:tailEnd/>
              </a:ln>
            </p:spPr>
            <p:txBody>
              <a:bodyPr wrap="none" lIns="0" tIns="0" rIns="0" bIns="0">
                <a:spAutoFit/>
              </a:bodyPr>
              <a:lstStyle/>
              <a:p>
                <a:r>
                  <a:rPr lang="sr-Latn-CS" sz="800" i="1">
                    <a:solidFill>
                      <a:srgbClr val="000000"/>
                    </a:solidFill>
                  </a:rPr>
                  <a:t>To be filled in by the Executive Agency or the National Agency </a:t>
                </a:r>
                <a:endParaRPr lang="sr-Latn-CS"/>
              </a:p>
            </p:txBody>
          </p:sp>
          <p:sp>
            <p:nvSpPr>
              <p:cNvPr id="22745" name="Rectangle 25"/>
              <p:cNvSpPr>
                <a:spLocks noChangeArrowheads="1"/>
              </p:cNvSpPr>
              <p:nvPr/>
            </p:nvSpPr>
            <p:spPr bwMode="auto">
              <a:xfrm>
                <a:off x="1945" y="483"/>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22746" name="Rectangle 26"/>
              <p:cNvSpPr>
                <a:spLocks noChangeArrowheads="1"/>
              </p:cNvSpPr>
              <p:nvPr/>
            </p:nvSpPr>
            <p:spPr bwMode="auto">
              <a:xfrm>
                <a:off x="163" y="557"/>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22747" name="Rectangle 27"/>
              <p:cNvSpPr>
                <a:spLocks noChangeArrowheads="1"/>
              </p:cNvSpPr>
              <p:nvPr/>
            </p:nvSpPr>
            <p:spPr bwMode="auto">
              <a:xfrm>
                <a:off x="3043" y="483"/>
                <a:ext cx="156" cy="89"/>
              </a:xfrm>
              <a:prstGeom prst="rect">
                <a:avLst/>
              </a:prstGeom>
              <a:noFill/>
              <a:ln w="9525">
                <a:noFill/>
                <a:miter lim="800000"/>
                <a:headEnd/>
                <a:tailEnd/>
              </a:ln>
            </p:spPr>
            <p:txBody>
              <a:bodyPr wrap="none" lIns="0" tIns="0" rIns="0" bIns="0">
                <a:spAutoFit/>
              </a:bodyPr>
              <a:lstStyle/>
              <a:p>
                <a:r>
                  <a:rPr lang="sr-Latn-CS" sz="800" i="1">
                    <a:solidFill>
                      <a:srgbClr val="000000"/>
                    </a:solidFill>
                  </a:rPr>
                  <a:t>Post</a:t>
                </a:r>
                <a:endParaRPr lang="sr-Latn-CS"/>
              </a:p>
            </p:txBody>
          </p:sp>
          <p:sp>
            <p:nvSpPr>
              <p:cNvPr id="22748" name="Rectangle 28"/>
              <p:cNvSpPr>
                <a:spLocks noChangeArrowheads="1"/>
              </p:cNvSpPr>
              <p:nvPr/>
            </p:nvSpPr>
            <p:spPr bwMode="auto">
              <a:xfrm>
                <a:off x="3172" y="483"/>
                <a:ext cx="607" cy="89"/>
              </a:xfrm>
              <a:prstGeom prst="rect">
                <a:avLst/>
              </a:prstGeom>
              <a:noFill/>
              <a:ln w="9525">
                <a:noFill/>
                <a:miter lim="800000"/>
                <a:headEnd/>
                <a:tailEnd/>
              </a:ln>
            </p:spPr>
            <p:txBody>
              <a:bodyPr wrap="none" lIns="0" tIns="0" rIns="0" bIns="0">
                <a:spAutoFit/>
              </a:bodyPr>
              <a:lstStyle/>
              <a:p>
                <a:r>
                  <a:rPr lang="sr-Latn-CS" sz="800" i="1">
                    <a:solidFill>
                      <a:srgbClr val="000000"/>
                    </a:solidFill>
                  </a:rPr>
                  <a:t>mark/Date of receipt</a:t>
                </a:r>
                <a:endParaRPr lang="sr-Latn-CS"/>
              </a:p>
            </p:txBody>
          </p:sp>
          <p:sp>
            <p:nvSpPr>
              <p:cNvPr id="22749" name="Rectangle 29"/>
              <p:cNvSpPr>
                <a:spLocks noChangeArrowheads="1"/>
              </p:cNvSpPr>
              <p:nvPr/>
            </p:nvSpPr>
            <p:spPr bwMode="auto">
              <a:xfrm>
                <a:off x="3747" y="483"/>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22750" name="Rectangle 30"/>
              <p:cNvSpPr>
                <a:spLocks noChangeArrowheads="1"/>
              </p:cNvSpPr>
              <p:nvPr/>
            </p:nvSpPr>
            <p:spPr bwMode="auto">
              <a:xfrm>
                <a:off x="139" y="456"/>
                <a:ext cx="4" cy="4"/>
              </a:xfrm>
              <a:prstGeom prst="rect">
                <a:avLst/>
              </a:prstGeom>
              <a:solidFill>
                <a:srgbClr val="000000"/>
              </a:solidFill>
              <a:ln w="9525">
                <a:noFill/>
                <a:miter lim="800000"/>
                <a:headEnd/>
                <a:tailEnd/>
              </a:ln>
            </p:spPr>
            <p:txBody>
              <a:bodyPr/>
              <a:lstStyle/>
              <a:p>
                <a:endParaRPr lang="hr-HR"/>
              </a:p>
            </p:txBody>
          </p:sp>
          <p:sp>
            <p:nvSpPr>
              <p:cNvPr id="22751" name="Rectangle 31"/>
              <p:cNvSpPr>
                <a:spLocks noChangeArrowheads="1"/>
              </p:cNvSpPr>
              <p:nvPr/>
            </p:nvSpPr>
            <p:spPr bwMode="auto">
              <a:xfrm>
                <a:off x="143" y="456"/>
                <a:ext cx="2043" cy="4"/>
              </a:xfrm>
              <a:prstGeom prst="rect">
                <a:avLst/>
              </a:prstGeom>
              <a:solidFill>
                <a:srgbClr val="000000"/>
              </a:solidFill>
              <a:ln w="9525">
                <a:noFill/>
                <a:miter lim="800000"/>
                <a:headEnd/>
                <a:tailEnd/>
              </a:ln>
            </p:spPr>
            <p:txBody>
              <a:bodyPr/>
              <a:lstStyle/>
              <a:p>
                <a:endParaRPr lang="hr-HR"/>
              </a:p>
            </p:txBody>
          </p:sp>
          <p:sp>
            <p:nvSpPr>
              <p:cNvPr id="22752" name="Rectangle 32"/>
              <p:cNvSpPr>
                <a:spLocks noChangeArrowheads="1"/>
              </p:cNvSpPr>
              <p:nvPr/>
            </p:nvSpPr>
            <p:spPr bwMode="auto">
              <a:xfrm>
                <a:off x="2186" y="456"/>
                <a:ext cx="4" cy="4"/>
              </a:xfrm>
              <a:prstGeom prst="rect">
                <a:avLst/>
              </a:prstGeom>
              <a:solidFill>
                <a:srgbClr val="000000"/>
              </a:solidFill>
              <a:ln w="9525">
                <a:noFill/>
                <a:miter lim="800000"/>
                <a:headEnd/>
                <a:tailEnd/>
              </a:ln>
            </p:spPr>
            <p:txBody>
              <a:bodyPr/>
              <a:lstStyle/>
              <a:p>
                <a:endParaRPr lang="hr-HR"/>
              </a:p>
            </p:txBody>
          </p:sp>
          <p:sp>
            <p:nvSpPr>
              <p:cNvPr id="22753" name="Rectangle 33"/>
              <p:cNvSpPr>
                <a:spLocks noChangeArrowheads="1"/>
              </p:cNvSpPr>
              <p:nvPr/>
            </p:nvSpPr>
            <p:spPr bwMode="auto">
              <a:xfrm>
                <a:off x="2190" y="456"/>
                <a:ext cx="1578" cy="4"/>
              </a:xfrm>
              <a:prstGeom prst="rect">
                <a:avLst/>
              </a:prstGeom>
              <a:solidFill>
                <a:srgbClr val="000000"/>
              </a:solidFill>
              <a:ln w="9525">
                <a:noFill/>
                <a:miter lim="800000"/>
                <a:headEnd/>
                <a:tailEnd/>
              </a:ln>
            </p:spPr>
            <p:txBody>
              <a:bodyPr/>
              <a:lstStyle/>
              <a:p>
                <a:endParaRPr lang="hr-HR"/>
              </a:p>
            </p:txBody>
          </p:sp>
          <p:sp>
            <p:nvSpPr>
              <p:cNvPr id="22754" name="Rectangle 34"/>
              <p:cNvSpPr>
                <a:spLocks noChangeArrowheads="1"/>
              </p:cNvSpPr>
              <p:nvPr/>
            </p:nvSpPr>
            <p:spPr bwMode="auto">
              <a:xfrm>
                <a:off x="3768" y="456"/>
                <a:ext cx="3" cy="4"/>
              </a:xfrm>
              <a:prstGeom prst="rect">
                <a:avLst/>
              </a:prstGeom>
              <a:solidFill>
                <a:srgbClr val="000000"/>
              </a:solidFill>
              <a:ln w="9525">
                <a:noFill/>
                <a:miter lim="800000"/>
                <a:headEnd/>
                <a:tailEnd/>
              </a:ln>
            </p:spPr>
            <p:txBody>
              <a:bodyPr/>
              <a:lstStyle/>
              <a:p>
                <a:endParaRPr lang="hr-HR"/>
              </a:p>
            </p:txBody>
          </p:sp>
          <p:sp>
            <p:nvSpPr>
              <p:cNvPr id="22755" name="Rectangle 35"/>
              <p:cNvSpPr>
                <a:spLocks noChangeArrowheads="1"/>
              </p:cNvSpPr>
              <p:nvPr/>
            </p:nvSpPr>
            <p:spPr bwMode="auto">
              <a:xfrm>
                <a:off x="139" y="460"/>
                <a:ext cx="4" cy="211"/>
              </a:xfrm>
              <a:prstGeom prst="rect">
                <a:avLst/>
              </a:prstGeom>
              <a:solidFill>
                <a:srgbClr val="000000"/>
              </a:solidFill>
              <a:ln w="9525">
                <a:noFill/>
                <a:miter lim="800000"/>
                <a:headEnd/>
                <a:tailEnd/>
              </a:ln>
            </p:spPr>
            <p:txBody>
              <a:bodyPr/>
              <a:lstStyle/>
              <a:p>
                <a:endParaRPr lang="hr-HR"/>
              </a:p>
            </p:txBody>
          </p:sp>
          <p:sp>
            <p:nvSpPr>
              <p:cNvPr id="22756" name="Rectangle 36"/>
              <p:cNvSpPr>
                <a:spLocks noChangeArrowheads="1"/>
              </p:cNvSpPr>
              <p:nvPr/>
            </p:nvSpPr>
            <p:spPr bwMode="auto">
              <a:xfrm>
                <a:off x="2186" y="460"/>
                <a:ext cx="4" cy="211"/>
              </a:xfrm>
              <a:prstGeom prst="rect">
                <a:avLst/>
              </a:prstGeom>
              <a:solidFill>
                <a:srgbClr val="000000"/>
              </a:solidFill>
              <a:ln w="9525">
                <a:noFill/>
                <a:miter lim="800000"/>
                <a:headEnd/>
                <a:tailEnd/>
              </a:ln>
            </p:spPr>
            <p:txBody>
              <a:bodyPr/>
              <a:lstStyle/>
              <a:p>
                <a:endParaRPr lang="hr-HR"/>
              </a:p>
            </p:txBody>
          </p:sp>
          <p:sp>
            <p:nvSpPr>
              <p:cNvPr id="22757" name="Rectangle 37"/>
              <p:cNvSpPr>
                <a:spLocks noChangeArrowheads="1"/>
              </p:cNvSpPr>
              <p:nvPr/>
            </p:nvSpPr>
            <p:spPr bwMode="auto">
              <a:xfrm>
                <a:off x="3768" y="460"/>
                <a:ext cx="3" cy="211"/>
              </a:xfrm>
              <a:prstGeom prst="rect">
                <a:avLst/>
              </a:prstGeom>
              <a:solidFill>
                <a:srgbClr val="000000"/>
              </a:solidFill>
              <a:ln w="9525">
                <a:noFill/>
                <a:miter lim="800000"/>
                <a:headEnd/>
                <a:tailEnd/>
              </a:ln>
            </p:spPr>
            <p:txBody>
              <a:bodyPr/>
              <a:lstStyle/>
              <a:p>
                <a:endParaRPr lang="hr-HR"/>
              </a:p>
            </p:txBody>
          </p:sp>
          <p:sp>
            <p:nvSpPr>
              <p:cNvPr id="22758" name="Rectangle 38"/>
              <p:cNvSpPr>
                <a:spLocks noChangeArrowheads="1"/>
              </p:cNvSpPr>
              <p:nvPr/>
            </p:nvSpPr>
            <p:spPr bwMode="auto">
              <a:xfrm>
                <a:off x="1955" y="683"/>
                <a:ext cx="36" cy="64"/>
              </a:xfrm>
              <a:prstGeom prst="rect">
                <a:avLst/>
              </a:prstGeom>
              <a:noFill/>
              <a:ln w="9525">
                <a:noFill/>
                <a:miter lim="800000"/>
                <a:headEnd/>
                <a:tailEnd/>
              </a:ln>
            </p:spPr>
            <p:txBody>
              <a:bodyPr wrap="none" lIns="0" tIns="0" rIns="0" bIns="0">
                <a:spAutoFit/>
              </a:bodyPr>
              <a:lstStyle/>
              <a:p>
                <a:r>
                  <a:rPr lang="sr-Latn-CS" sz="600" b="1" i="1">
                    <a:solidFill>
                      <a:srgbClr val="000000"/>
                    </a:solidFill>
                  </a:rPr>
                  <a:t> </a:t>
                </a:r>
                <a:endParaRPr lang="sr-Latn-CS"/>
              </a:p>
            </p:txBody>
          </p:sp>
          <p:sp>
            <p:nvSpPr>
              <p:cNvPr id="22759" name="Rectangle 39"/>
              <p:cNvSpPr>
                <a:spLocks noChangeArrowheads="1"/>
              </p:cNvSpPr>
              <p:nvPr/>
            </p:nvSpPr>
            <p:spPr bwMode="auto">
              <a:xfrm>
                <a:off x="139" y="671"/>
                <a:ext cx="4" cy="4"/>
              </a:xfrm>
              <a:prstGeom prst="rect">
                <a:avLst/>
              </a:prstGeom>
              <a:solidFill>
                <a:srgbClr val="000000"/>
              </a:solidFill>
              <a:ln w="9525">
                <a:noFill/>
                <a:miter lim="800000"/>
                <a:headEnd/>
                <a:tailEnd/>
              </a:ln>
            </p:spPr>
            <p:txBody>
              <a:bodyPr/>
              <a:lstStyle/>
              <a:p>
                <a:endParaRPr lang="hr-HR"/>
              </a:p>
            </p:txBody>
          </p:sp>
          <p:sp>
            <p:nvSpPr>
              <p:cNvPr id="22760" name="Rectangle 40"/>
              <p:cNvSpPr>
                <a:spLocks noChangeArrowheads="1"/>
              </p:cNvSpPr>
              <p:nvPr/>
            </p:nvSpPr>
            <p:spPr bwMode="auto">
              <a:xfrm>
                <a:off x="139" y="671"/>
                <a:ext cx="4" cy="4"/>
              </a:xfrm>
              <a:prstGeom prst="rect">
                <a:avLst/>
              </a:prstGeom>
              <a:solidFill>
                <a:srgbClr val="000000"/>
              </a:solidFill>
              <a:ln w="9525">
                <a:noFill/>
                <a:miter lim="800000"/>
                <a:headEnd/>
                <a:tailEnd/>
              </a:ln>
            </p:spPr>
            <p:txBody>
              <a:bodyPr/>
              <a:lstStyle/>
              <a:p>
                <a:endParaRPr lang="hr-HR"/>
              </a:p>
            </p:txBody>
          </p:sp>
          <p:sp>
            <p:nvSpPr>
              <p:cNvPr id="22761" name="Rectangle 41"/>
              <p:cNvSpPr>
                <a:spLocks noChangeArrowheads="1"/>
              </p:cNvSpPr>
              <p:nvPr/>
            </p:nvSpPr>
            <p:spPr bwMode="auto">
              <a:xfrm>
                <a:off x="143" y="671"/>
                <a:ext cx="4" cy="4"/>
              </a:xfrm>
              <a:prstGeom prst="rect">
                <a:avLst/>
              </a:prstGeom>
              <a:solidFill>
                <a:srgbClr val="000000"/>
              </a:solidFill>
              <a:ln w="9525">
                <a:noFill/>
                <a:miter lim="800000"/>
                <a:headEnd/>
                <a:tailEnd/>
              </a:ln>
            </p:spPr>
            <p:txBody>
              <a:bodyPr/>
              <a:lstStyle/>
              <a:p>
                <a:endParaRPr lang="hr-HR"/>
              </a:p>
            </p:txBody>
          </p:sp>
          <p:sp>
            <p:nvSpPr>
              <p:cNvPr id="22762" name="Rectangle 42"/>
              <p:cNvSpPr>
                <a:spLocks noChangeArrowheads="1"/>
              </p:cNvSpPr>
              <p:nvPr/>
            </p:nvSpPr>
            <p:spPr bwMode="auto">
              <a:xfrm>
                <a:off x="147" y="671"/>
                <a:ext cx="2039" cy="4"/>
              </a:xfrm>
              <a:prstGeom prst="rect">
                <a:avLst/>
              </a:prstGeom>
              <a:solidFill>
                <a:srgbClr val="000000"/>
              </a:solidFill>
              <a:ln w="9525">
                <a:noFill/>
                <a:miter lim="800000"/>
                <a:headEnd/>
                <a:tailEnd/>
              </a:ln>
            </p:spPr>
            <p:txBody>
              <a:bodyPr/>
              <a:lstStyle/>
              <a:p>
                <a:endParaRPr lang="hr-HR"/>
              </a:p>
            </p:txBody>
          </p:sp>
          <p:sp>
            <p:nvSpPr>
              <p:cNvPr id="22763" name="Rectangle 43"/>
              <p:cNvSpPr>
                <a:spLocks noChangeArrowheads="1"/>
              </p:cNvSpPr>
              <p:nvPr/>
            </p:nvSpPr>
            <p:spPr bwMode="auto">
              <a:xfrm>
                <a:off x="2186" y="671"/>
                <a:ext cx="4" cy="4"/>
              </a:xfrm>
              <a:prstGeom prst="rect">
                <a:avLst/>
              </a:prstGeom>
              <a:solidFill>
                <a:srgbClr val="000000"/>
              </a:solidFill>
              <a:ln w="9525">
                <a:noFill/>
                <a:miter lim="800000"/>
                <a:headEnd/>
                <a:tailEnd/>
              </a:ln>
            </p:spPr>
            <p:txBody>
              <a:bodyPr/>
              <a:lstStyle/>
              <a:p>
                <a:endParaRPr lang="hr-HR"/>
              </a:p>
            </p:txBody>
          </p:sp>
          <p:sp>
            <p:nvSpPr>
              <p:cNvPr id="22764" name="Rectangle 44"/>
              <p:cNvSpPr>
                <a:spLocks noChangeArrowheads="1"/>
              </p:cNvSpPr>
              <p:nvPr/>
            </p:nvSpPr>
            <p:spPr bwMode="auto">
              <a:xfrm>
                <a:off x="2190" y="671"/>
                <a:ext cx="1578" cy="4"/>
              </a:xfrm>
              <a:prstGeom prst="rect">
                <a:avLst/>
              </a:prstGeom>
              <a:solidFill>
                <a:srgbClr val="000000"/>
              </a:solidFill>
              <a:ln w="9525">
                <a:noFill/>
                <a:miter lim="800000"/>
                <a:headEnd/>
                <a:tailEnd/>
              </a:ln>
            </p:spPr>
            <p:txBody>
              <a:bodyPr/>
              <a:lstStyle/>
              <a:p>
                <a:endParaRPr lang="hr-HR"/>
              </a:p>
            </p:txBody>
          </p:sp>
          <p:sp>
            <p:nvSpPr>
              <p:cNvPr id="22765" name="Rectangle 45"/>
              <p:cNvSpPr>
                <a:spLocks noChangeArrowheads="1"/>
              </p:cNvSpPr>
              <p:nvPr/>
            </p:nvSpPr>
            <p:spPr bwMode="auto">
              <a:xfrm>
                <a:off x="3768" y="671"/>
                <a:ext cx="3" cy="4"/>
              </a:xfrm>
              <a:prstGeom prst="rect">
                <a:avLst/>
              </a:prstGeom>
              <a:solidFill>
                <a:srgbClr val="000000"/>
              </a:solidFill>
              <a:ln w="9525">
                <a:noFill/>
                <a:miter lim="800000"/>
                <a:headEnd/>
                <a:tailEnd/>
              </a:ln>
            </p:spPr>
            <p:txBody>
              <a:bodyPr/>
              <a:lstStyle/>
              <a:p>
                <a:endParaRPr lang="hr-HR"/>
              </a:p>
            </p:txBody>
          </p:sp>
          <p:sp>
            <p:nvSpPr>
              <p:cNvPr id="22766" name="Rectangle 46"/>
              <p:cNvSpPr>
                <a:spLocks noChangeArrowheads="1"/>
              </p:cNvSpPr>
              <p:nvPr/>
            </p:nvSpPr>
            <p:spPr bwMode="auto">
              <a:xfrm>
                <a:off x="3768" y="671"/>
                <a:ext cx="3" cy="4"/>
              </a:xfrm>
              <a:prstGeom prst="rect">
                <a:avLst/>
              </a:prstGeom>
              <a:solidFill>
                <a:srgbClr val="000000"/>
              </a:solidFill>
              <a:ln w="9525">
                <a:noFill/>
                <a:miter lim="800000"/>
                <a:headEnd/>
                <a:tailEnd/>
              </a:ln>
            </p:spPr>
            <p:txBody>
              <a:bodyPr/>
              <a:lstStyle/>
              <a:p>
                <a:endParaRPr lang="hr-HR"/>
              </a:p>
            </p:txBody>
          </p:sp>
          <p:sp>
            <p:nvSpPr>
              <p:cNvPr id="22767" name="Rectangle 47"/>
              <p:cNvSpPr>
                <a:spLocks noChangeArrowheads="1"/>
              </p:cNvSpPr>
              <p:nvPr/>
            </p:nvSpPr>
            <p:spPr bwMode="auto">
              <a:xfrm>
                <a:off x="143" y="767"/>
                <a:ext cx="20" cy="148"/>
              </a:xfrm>
              <a:prstGeom prst="rect">
                <a:avLst/>
              </a:prstGeom>
              <a:solidFill>
                <a:srgbClr val="E5E5E5"/>
              </a:solidFill>
              <a:ln w="9525">
                <a:noFill/>
                <a:miter lim="800000"/>
                <a:headEnd/>
                <a:tailEnd/>
              </a:ln>
            </p:spPr>
            <p:txBody>
              <a:bodyPr/>
              <a:lstStyle/>
              <a:p>
                <a:endParaRPr lang="hr-HR"/>
              </a:p>
            </p:txBody>
          </p:sp>
          <p:sp>
            <p:nvSpPr>
              <p:cNvPr id="22768" name="Rectangle 48"/>
              <p:cNvSpPr>
                <a:spLocks noChangeArrowheads="1"/>
              </p:cNvSpPr>
              <p:nvPr/>
            </p:nvSpPr>
            <p:spPr bwMode="auto">
              <a:xfrm>
                <a:off x="3747" y="767"/>
                <a:ext cx="21" cy="148"/>
              </a:xfrm>
              <a:prstGeom prst="rect">
                <a:avLst/>
              </a:prstGeom>
              <a:solidFill>
                <a:srgbClr val="E5E5E5"/>
              </a:solidFill>
              <a:ln w="9525">
                <a:noFill/>
                <a:miter lim="800000"/>
                <a:headEnd/>
                <a:tailEnd/>
              </a:ln>
            </p:spPr>
            <p:txBody>
              <a:bodyPr/>
              <a:lstStyle/>
              <a:p>
                <a:endParaRPr lang="hr-HR"/>
              </a:p>
            </p:txBody>
          </p:sp>
          <p:sp>
            <p:nvSpPr>
              <p:cNvPr id="22769" name="Rectangle 49"/>
              <p:cNvSpPr>
                <a:spLocks noChangeArrowheads="1"/>
              </p:cNvSpPr>
              <p:nvPr/>
            </p:nvSpPr>
            <p:spPr bwMode="auto">
              <a:xfrm>
                <a:off x="163" y="767"/>
                <a:ext cx="3584" cy="148"/>
              </a:xfrm>
              <a:prstGeom prst="rect">
                <a:avLst/>
              </a:prstGeom>
              <a:solidFill>
                <a:srgbClr val="E5E5E5"/>
              </a:solidFill>
              <a:ln w="9525">
                <a:noFill/>
                <a:miter lim="800000"/>
                <a:headEnd/>
                <a:tailEnd/>
              </a:ln>
            </p:spPr>
            <p:txBody>
              <a:bodyPr/>
              <a:lstStyle/>
              <a:p>
                <a:endParaRPr lang="hr-HR"/>
              </a:p>
            </p:txBody>
          </p:sp>
          <p:sp>
            <p:nvSpPr>
              <p:cNvPr id="22770" name="Rectangle 50"/>
              <p:cNvSpPr>
                <a:spLocks noChangeArrowheads="1"/>
              </p:cNvSpPr>
              <p:nvPr/>
            </p:nvSpPr>
            <p:spPr bwMode="auto">
              <a:xfrm>
                <a:off x="163" y="801"/>
                <a:ext cx="375" cy="109"/>
              </a:xfrm>
              <a:prstGeom prst="rect">
                <a:avLst/>
              </a:prstGeom>
              <a:noFill/>
              <a:ln w="9525">
                <a:noFill/>
                <a:miter lim="800000"/>
                <a:headEnd/>
                <a:tailEnd/>
              </a:ln>
            </p:spPr>
            <p:txBody>
              <a:bodyPr wrap="none" lIns="0" tIns="0" rIns="0" bIns="0">
                <a:spAutoFit/>
              </a:bodyPr>
              <a:lstStyle/>
              <a:p>
                <a:r>
                  <a:rPr lang="sr-Latn-CS" sz="1000" b="1" i="1">
                    <a:solidFill>
                      <a:srgbClr val="000000"/>
                    </a:solidFill>
                  </a:rPr>
                  <a:t>Name of </a:t>
                </a:r>
                <a:endParaRPr lang="sr-Latn-CS"/>
              </a:p>
            </p:txBody>
          </p:sp>
          <p:sp>
            <p:nvSpPr>
              <p:cNvPr id="22771" name="Rectangle 51"/>
              <p:cNvSpPr>
                <a:spLocks noChangeArrowheads="1"/>
              </p:cNvSpPr>
              <p:nvPr/>
            </p:nvSpPr>
            <p:spPr bwMode="auto">
              <a:xfrm>
                <a:off x="500" y="801"/>
                <a:ext cx="531" cy="109"/>
              </a:xfrm>
              <a:prstGeom prst="rect">
                <a:avLst/>
              </a:prstGeom>
              <a:noFill/>
              <a:ln w="9525">
                <a:noFill/>
                <a:miter lim="800000"/>
                <a:headEnd/>
                <a:tailEnd/>
              </a:ln>
            </p:spPr>
            <p:txBody>
              <a:bodyPr wrap="none" lIns="0" tIns="0" rIns="0" bIns="0">
                <a:spAutoFit/>
              </a:bodyPr>
              <a:lstStyle/>
              <a:p>
                <a:r>
                  <a:rPr lang="sr-Latn-CS" sz="1000" b="1" i="1">
                    <a:solidFill>
                      <a:srgbClr val="000000"/>
                    </a:solidFill>
                  </a:rPr>
                  <a:t>the applicant</a:t>
                </a:r>
                <a:endParaRPr lang="sr-Latn-CS"/>
              </a:p>
            </p:txBody>
          </p:sp>
          <p:sp>
            <p:nvSpPr>
              <p:cNvPr id="22772" name="Rectangle 52"/>
              <p:cNvSpPr>
                <a:spLocks noChangeArrowheads="1"/>
              </p:cNvSpPr>
              <p:nvPr/>
            </p:nvSpPr>
            <p:spPr bwMode="auto">
              <a:xfrm>
                <a:off x="994" y="801"/>
                <a:ext cx="83" cy="109"/>
              </a:xfrm>
              <a:prstGeom prst="rect">
                <a:avLst/>
              </a:prstGeom>
              <a:noFill/>
              <a:ln w="9525">
                <a:noFill/>
                <a:miter lim="800000"/>
                <a:headEnd/>
                <a:tailEnd/>
              </a:ln>
            </p:spPr>
            <p:txBody>
              <a:bodyPr wrap="none" lIns="0" tIns="0" rIns="0" bIns="0">
                <a:spAutoFit/>
              </a:bodyPr>
              <a:lstStyle/>
              <a:p>
                <a:r>
                  <a:rPr lang="sr-Latn-CS" sz="1000" b="1" i="1">
                    <a:solidFill>
                      <a:srgbClr val="000000"/>
                    </a:solidFill>
                  </a:rPr>
                  <a:t>  </a:t>
                </a:r>
                <a:endParaRPr lang="sr-Latn-CS"/>
              </a:p>
            </p:txBody>
          </p:sp>
          <p:sp>
            <p:nvSpPr>
              <p:cNvPr id="22773" name="Rectangle 53"/>
              <p:cNvSpPr>
                <a:spLocks noChangeArrowheads="1"/>
              </p:cNvSpPr>
              <p:nvPr/>
            </p:nvSpPr>
            <p:spPr bwMode="auto">
              <a:xfrm>
                <a:off x="1039" y="801"/>
                <a:ext cx="60" cy="109"/>
              </a:xfrm>
              <a:prstGeom prst="rect">
                <a:avLst/>
              </a:prstGeom>
              <a:noFill/>
              <a:ln w="9525">
                <a:noFill/>
                <a:miter lim="800000"/>
                <a:headEnd/>
                <a:tailEnd/>
              </a:ln>
            </p:spPr>
            <p:txBody>
              <a:bodyPr wrap="none" lIns="0" tIns="0" rIns="0" bIns="0">
                <a:spAutoFit/>
              </a:bodyPr>
              <a:lstStyle/>
              <a:p>
                <a:r>
                  <a:rPr lang="sr-Latn-CS" sz="1000" b="1" i="1">
                    <a:solidFill>
                      <a:srgbClr val="000000"/>
                    </a:solidFill>
                  </a:rPr>
                  <a:t> </a:t>
                </a:r>
                <a:endParaRPr lang="sr-Latn-CS"/>
              </a:p>
            </p:txBody>
          </p:sp>
          <p:sp>
            <p:nvSpPr>
              <p:cNvPr id="22774" name="Rectangle 54"/>
              <p:cNvSpPr>
                <a:spLocks noChangeArrowheads="1"/>
              </p:cNvSpPr>
              <p:nvPr/>
            </p:nvSpPr>
            <p:spPr bwMode="auto">
              <a:xfrm>
                <a:off x="139" y="762"/>
                <a:ext cx="4" cy="4"/>
              </a:xfrm>
              <a:prstGeom prst="rect">
                <a:avLst/>
              </a:prstGeom>
              <a:solidFill>
                <a:srgbClr val="000000"/>
              </a:solidFill>
              <a:ln w="9525">
                <a:noFill/>
                <a:miter lim="800000"/>
                <a:headEnd/>
                <a:tailEnd/>
              </a:ln>
            </p:spPr>
            <p:txBody>
              <a:bodyPr/>
              <a:lstStyle/>
              <a:p>
                <a:endParaRPr lang="hr-HR"/>
              </a:p>
            </p:txBody>
          </p:sp>
          <p:sp>
            <p:nvSpPr>
              <p:cNvPr id="22775" name="Rectangle 55"/>
              <p:cNvSpPr>
                <a:spLocks noChangeArrowheads="1"/>
              </p:cNvSpPr>
              <p:nvPr/>
            </p:nvSpPr>
            <p:spPr bwMode="auto">
              <a:xfrm>
                <a:off x="139" y="762"/>
                <a:ext cx="4" cy="4"/>
              </a:xfrm>
              <a:prstGeom prst="rect">
                <a:avLst/>
              </a:prstGeom>
              <a:solidFill>
                <a:srgbClr val="000000"/>
              </a:solidFill>
              <a:ln w="9525">
                <a:noFill/>
                <a:miter lim="800000"/>
                <a:headEnd/>
                <a:tailEnd/>
              </a:ln>
            </p:spPr>
            <p:txBody>
              <a:bodyPr/>
              <a:lstStyle/>
              <a:p>
                <a:endParaRPr lang="hr-HR"/>
              </a:p>
            </p:txBody>
          </p:sp>
          <p:sp>
            <p:nvSpPr>
              <p:cNvPr id="22776" name="Rectangle 56"/>
              <p:cNvSpPr>
                <a:spLocks noChangeArrowheads="1"/>
              </p:cNvSpPr>
              <p:nvPr/>
            </p:nvSpPr>
            <p:spPr bwMode="auto">
              <a:xfrm>
                <a:off x="143" y="762"/>
                <a:ext cx="4" cy="4"/>
              </a:xfrm>
              <a:prstGeom prst="rect">
                <a:avLst/>
              </a:prstGeom>
              <a:solidFill>
                <a:srgbClr val="000000"/>
              </a:solidFill>
              <a:ln w="9525">
                <a:noFill/>
                <a:miter lim="800000"/>
                <a:headEnd/>
                <a:tailEnd/>
              </a:ln>
            </p:spPr>
            <p:txBody>
              <a:bodyPr/>
              <a:lstStyle/>
              <a:p>
                <a:endParaRPr lang="hr-HR"/>
              </a:p>
            </p:txBody>
          </p:sp>
          <p:sp>
            <p:nvSpPr>
              <p:cNvPr id="22777" name="Rectangle 57"/>
              <p:cNvSpPr>
                <a:spLocks noChangeArrowheads="1"/>
              </p:cNvSpPr>
              <p:nvPr/>
            </p:nvSpPr>
            <p:spPr bwMode="auto">
              <a:xfrm>
                <a:off x="147" y="762"/>
                <a:ext cx="3621" cy="4"/>
              </a:xfrm>
              <a:prstGeom prst="rect">
                <a:avLst/>
              </a:prstGeom>
              <a:solidFill>
                <a:srgbClr val="000000"/>
              </a:solidFill>
              <a:ln w="9525">
                <a:noFill/>
                <a:miter lim="800000"/>
                <a:headEnd/>
                <a:tailEnd/>
              </a:ln>
            </p:spPr>
            <p:txBody>
              <a:bodyPr/>
              <a:lstStyle/>
              <a:p>
                <a:endParaRPr lang="hr-HR"/>
              </a:p>
            </p:txBody>
          </p:sp>
          <p:sp>
            <p:nvSpPr>
              <p:cNvPr id="22778" name="Rectangle 58"/>
              <p:cNvSpPr>
                <a:spLocks noChangeArrowheads="1"/>
              </p:cNvSpPr>
              <p:nvPr/>
            </p:nvSpPr>
            <p:spPr bwMode="auto">
              <a:xfrm>
                <a:off x="3768" y="762"/>
                <a:ext cx="3" cy="4"/>
              </a:xfrm>
              <a:prstGeom prst="rect">
                <a:avLst/>
              </a:prstGeom>
              <a:solidFill>
                <a:srgbClr val="000000"/>
              </a:solidFill>
              <a:ln w="9525">
                <a:noFill/>
                <a:miter lim="800000"/>
                <a:headEnd/>
                <a:tailEnd/>
              </a:ln>
            </p:spPr>
            <p:txBody>
              <a:bodyPr/>
              <a:lstStyle/>
              <a:p>
                <a:endParaRPr lang="hr-HR"/>
              </a:p>
            </p:txBody>
          </p:sp>
          <p:sp>
            <p:nvSpPr>
              <p:cNvPr id="22779" name="Rectangle 59"/>
              <p:cNvSpPr>
                <a:spLocks noChangeArrowheads="1"/>
              </p:cNvSpPr>
              <p:nvPr/>
            </p:nvSpPr>
            <p:spPr bwMode="auto">
              <a:xfrm>
                <a:off x="3768" y="762"/>
                <a:ext cx="3" cy="4"/>
              </a:xfrm>
              <a:prstGeom prst="rect">
                <a:avLst/>
              </a:prstGeom>
              <a:solidFill>
                <a:srgbClr val="000000"/>
              </a:solidFill>
              <a:ln w="9525">
                <a:noFill/>
                <a:miter lim="800000"/>
                <a:headEnd/>
                <a:tailEnd/>
              </a:ln>
            </p:spPr>
            <p:txBody>
              <a:bodyPr/>
              <a:lstStyle/>
              <a:p>
                <a:endParaRPr lang="hr-HR"/>
              </a:p>
            </p:txBody>
          </p:sp>
          <p:sp>
            <p:nvSpPr>
              <p:cNvPr id="22780" name="Rectangle 60"/>
              <p:cNvSpPr>
                <a:spLocks noChangeArrowheads="1"/>
              </p:cNvSpPr>
              <p:nvPr/>
            </p:nvSpPr>
            <p:spPr bwMode="auto">
              <a:xfrm>
                <a:off x="139" y="766"/>
                <a:ext cx="4" cy="149"/>
              </a:xfrm>
              <a:prstGeom prst="rect">
                <a:avLst/>
              </a:prstGeom>
              <a:solidFill>
                <a:srgbClr val="000000"/>
              </a:solidFill>
              <a:ln w="9525">
                <a:noFill/>
                <a:miter lim="800000"/>
                <a:headEnd/>
                <a:tailEnd/>
              </a:ln>
            </p:spPr>
            <p:txBody>
              <a:bodyPr/>
              <a:lstStyle/>
              <a:p>
                <a:endParaRPr lang="hr-HR"/>
              </a:p>
            </p:txBody>
          </p:sp>
          <p:sp>
            <p:nvSpPr>
              <p:cNvPr id="22781" name="Rectangle 61"/>
              <p:cNvSpPr>
                <a:spLocks noChangeArrowheads="1"/>
              </p:cNvSpPr>
              <p:nvPr/>
            </p:nvSpPr>
            <p:spPr bwMode="auto">
              <a:xfrm>
                <a:off x="3768" y="766"/>
                <a:ext cx="3" cy="149"/>
              </a:xfrm>
              <a:prstGeom prst="rect">
                <a:avLst/>
              </a:prstGeom>
              <a:solidFill>
                <a:srgbClr val="000000"/>
              </a:solidFill>
              <a:ln w="9525">
                <a:noFill/>
                <a:miter lim="800000"/>
                <a:headEnd/>
                <a:tailEnd/>
              </a:ln>
            </p:spPr>
            <p:txBody>
              <a:bodyPr/>
              <a:lstStyle/>
              <a:p>
                <a:endParaRPr lang="hr-HR"/>
              </a:p>
            </p:txBody>
          </p:sp>
          <p:sp>
            <p:nvSpPr>
              <p:cNvPr id="22782" name="Rectangle 62"/>
              <p:cNvSpPr>
                <a:spLocks noChangeArrowheads="1"/>
              </p:cNvSpPr>
              <p:nvPr/>
            </p:nvSpPr>
            <p:spPr bwMode="auto">
              <a:xfrm>
                <a:off x="163" y="942"/>
                <a:ext cx="770" cy="89"/>
              </a:xfrm>
              <a:prstGeom prst="rect">
                <a:avLst/>
              </a:prstGeom>
              <a:noFill/>
              <a:ln w="9525">
                <a:noFill/>
                <a:miter lim="800000"/>
                <a:headEnd/>
                <a:tailEnd/>
              </a:ln>
            </p:spPr>
            <p:txBody>
              <a:bodyPr wrap="none" lIns="0" tIns="0" rIns="0" bIns="0">
                <a:spAutoFit/>
              </a:bodyPr>
              <a:lstStyle/>
              <a:p>
                <a:r>
                  <a:rPr lang="sr-Latn-CS" sz="800" i="1">
                    <a:solidFill>
                      <a:srgbClr val="000000"/>
                    </a:solidFill>
                  </a:rPr>
                  <a:t>Please indicate the name </a:t>
                </a:r>
                <a:endParaRPr lang="sr-Latn-CS"/>
              </a:p>
            </p:txBody>
          </p:sp>
          <p:sp>
            <p:nvSpPr>
              <p:cNvPr id="22783" name="Rectangle 63"/>
              <p:cNvSpPr>
                <a:spLocks noChangeArrowheads="1"/>
              </p:cNvSpPr>
              <p:nvPr/>
            </p:nvSpPr>
            <p:spPr bwMode="auto">
              <a:xfrm>
                <a:off x="900" y="942"/>
                <a:ext cx="418" cy="89"/>
              </a:xfrm>
              <a:prstGeom prst="rect">
                <a:avLst/>
              </a:prstGeom>
              <a:noFill/>
              <a:ln w="9525">
                <a:noFill/>
                <a:miter lim="800000"/>
                <a:headEnd/>
                <a:tailEnd/>
              </a:ln>
            </p:spPr>
            <p:txBody>
              <a:bodyPr wrap="none" lIns="0" tIns="0" rIns="0" bIns="0">
                <a:spAutoFit/>
              </a:bodyPr>
              <a:lstStyle/>
              <a:p>
                <a:r>
                  <a:rPr lang="sr-Latn-CS" sz="800" i="1">
                    <a:solidFill>
                      <a:srgbClr val="000000"/>
                    </a:solidFill>
                  </a:rPr>
                  <a:t>and acronym </a:t>
                </a:r>
                <a:endParaRPr lang="sr-Latn-CS"/>
              </a:p>
            </p:txBody>
          </p:sp>
          <p:sp>
            <p:nvSpPr>
              <p:cNvPr id="22784" name="Rectangle 64"/>
              <p:cNvSpPr>
                <a:spLocks noChangeArrowheads="1"/>
              </p:cNvSpPr>
              <p:nvPr/>
            </p:nvSpPr>
            <p:spPr bwMode="auto">
              <a:xfrm>
                <a:off x="1288" y="942"/>
                <a:ext cx="100" cy="89"/>
              </a:xfrm>
              <a:prstGeom prst="rect">
                <a:avLst/>
              </a:prstGeom>
              <a:noFill/>
              <a:ln w="9525">
                <a:noFill/>
                <a:miter lim="800000"/>
                <a:headEnd/>
                <a:tailEnd/>
              </a:ln>
            </p:spPr>
            <p:txBody>
              <a:bodyPr wrap="none" lIns="0" tIns="0" rIns="0" bIns="0">
                <a:spAutoFit/>
              </a:bodyPr>
              <a:lstStyle/>
              <a:p>
                <a:r>
                  <a:rPr lang="sr-Latn-CS" sz="800" i="1">
                    <a:solidFill>
                      <a:srgbClr val="000000"/>
                    </a:solidFill>
                  </a:rPr>
                  <a:t>of </a:t>
                </a:r>
                <a:endParaRPr lang="sr-Latn-CS"/>
              </a:p>
            </p:txBody>
          </p:sp>
          <p:sp>
            <p:nvSpPr>
              <p:cNvPr id="22785" name="Rectangle 65"/>
              <p:cNvSpPr>
                <a:spLocks noChangeArrowheads="1"/>
              </p:cNvSpPr>
              <p:nvPr/>
            </p:nvSpPr>
            <p:spPr bwMode="auto">
              <a:xfrm>
                <a:off x="1359" y="942"/>
                <a:ext cx="412" cy="89"/>
              </a:xfrm>
              <a:prstGeom prst="rect">
                <a:avLst/>
              </a:prstGeom>
              <a:noFill/>
              <a:ln w="9525">
                <a:noFill/>
                <a:miter lim="800000"/>
                <a:headEnd/>
                <a:tailEnd/>
              </a:ln>
            </p:spPr>
            <p:txBody>
              <a:bodyPr wrap="none" lIns="0" tIns="0" rIns="0" bIns="0">
                <a:spAutoFit/>
              </a:bodyPr>
              <a:lstStyle/>
              <a:p>
                <a:r>
                  <a:rPr lang="sr-Latn-CS" sz="800" i="1">
                    <a:solidFill>
                      <a:srgbClr val="000000"/>
                    </a:solidFill>
                  </a:rPr>
                  <a:t>the applicant.</a:t>
                </a:r>
                <a:endParaRPr lang="sr-Latn-CS"/>
              </a:p>
            </p:txBody>
          </p:sp>
          <p:sp>
            <p:nvSpPr>
              <p:cNvPr id="22786" name="Rectangle 66"/>
              <p:cNvSpPr>
                <a:spLocks noChangeArrowheads="1"/>
              </p:cNvSpPr>
              <p:nvPr/>
            </p:nvSpPr>
            <p:spPr bwMode="auto">
              <a:xfrm>
                <a:off x="1739" y="936"/>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2787" name="Rectangle 67"/>
              <p:cNvSpPr>
                <a:spLocks noChangeArrowheads="1"/>
              </p:cNvSpPr>
              <p:nvPr/>
            </p:nvSpPr>
            <p:spPr bwMode="auto">
              <a:xfrm>
                <a:off x="2211" y="966"/>
                <a:ext cx="128" cy="55"/>
              </a:xfrm>
              <a:prstGeom prst="rect">
                <a:avLst/>
              </a:prstGeom>
              <a:noFill/>
              <a:ln w="9525">
                <a:noFill/>
                <a:miter lim="800000"/>
                <a:headEnd/>
                <a:tailEnd/>
              </a:ln>
            </p:spPr>
            <p:txBody>
              <a:bodyPr wrap="none" lIns="0" tIns="0" rIns="0" bIns="0">
                <a:spAutoFit/>
              </a:bodyPr>
              <a:lstStyle/>
              <a:p>
                <a:r>
                  <a:rPr lang="sr-Latn-CS" sz="500">
                    <a:solidFill>
                      <a:srgbClr val="000000"/>
                    </a:solidFill>
                  </a:rPr>
                  <a:t>          </a:t>
                </a:r>
                <a:endParaRPr lang="sr-Latn-CS"/>
              </a:p>
            </p:txBody>
          </p:sp>
          <p:sp>
            <p:nvSpPr>
              <p:cNvPr id="22788" name="Rectangle 68"/>
              <p:cNvSpPr>
                <a:spLocks noChangeArrowheads="1"/>
              </p:cNvSpPr>
              <p:nvPr/>
            </p:nvSpPr>
            <p:spPr bwMode="auto">
              <a:xfrm>
                <a:off x="2322" y="966"/>
                <a:ext cx="61" cy="55"/>
              </a:xfrm>
              <a:prstGeom prst="rect">
                <a:avLst/>
              </a:prstGeom>
              <a:noFill/>
              <a:ln w="9525">
                <a:noFill/>
                <a:miter lim="800000"/>
                <a:headEnd/>
                <a:tailEnd/>
              </a:ln>
            </p:spPr>
            <p:txBody>
              <a:bodyPr wrap="none" lIns="0" tIns="0" rIns="0" bIns="0">
                <a:spAutoFit/>
              </a:bodyPr>
              <a:lstStyle/>
              <a:p>
                <a:r>
                  <a:rPr lang="sr-Latn-CS" sz="500" i="1">
                    <a:solidFill>
                      <a:srgbClr val="000000"/>
                    </a:solidFill>
                  </a:rPr>
                  <a:t>    </a:t>
                </a:r>
                <a:endParaRPr lang="sr-Latn-CS"/>
              </a:p>
            </p:txBody>
          </p:sp>
          <p:sp>
            <p:nvSpPr>
              <p:cNvPr id="22789" name="Rectangle 69"/>
              <p:cNvSpPr>
                <a:spLocks noChangeArrowheads="1"/>
              </p:cNvSpPr>
              <p:nvPr/>
            </p:nvSpPr>
            <p:spPr bwMode="auto">
              <a:xfrm>
                <a:off x="2367" y="966"/>
                <a:ext cx="171" cy="55"/>
              </a:xfrm>
              <a:prstGeom prst="rect">
                <a:avLst/>
              </a:prstGeom>
              <a:noFill/>
              <a:ln w="9525">
                <a:noFill/>
                <a:miter lim="800000"/>
                <a:headEnd/>
                <a:tailEnd/>
              </a:ln>
            </p:spPr>
            <p:txBody>
              <a:bodyPr wrap="none" lIns="0" tIns="0" rIns="0" bIns="0">
                <a:spAutoFit/>
              </a:bodyPr>
              <a:lstStyle/>
              <a:p>
                <a:r>
                  <a:rPr lang="sr-Latn-CS" sz="500" i="1">
                    <a:solidFill>
                      <a:srgbClr val="000000"/>
                    </a:solidFill>
                  </a:rPr>
                  <a:t>              </a:t>
                </a:r>
                <a:endParaRPr lang="sr-Latn-CS"/>
              </a:p>
            </p:txBody>
          </p:sp>
          <p:sp>
            <p:nvSpPr>
              <p:cNvPr id="22790" name="Rectangle 70"/>
              <p:cNvSpPr>
                <a:spLocks noChangeArrowheads="1"/>
              </p:cNvSpPr>
              <p:nvPr/>
            </p:nvSpPr>
            <p:spPr bwMode="auto">
              <a:xfrm>
                <a:off x="2523" y="951"/>
                <a:ext cx="21" cy="13"/>
              </a:xfrm>
              <a:prstGeom prst="rect">
                <a:avLst/>
              </a:prstGeom>
              <a:noFill/>
              <a:ln w="9525">
                <a:noFill/>
                <a:miter lim="800000"/>
                <a:headEnd/>
                <a:tailEnd/>
              </a:ln>
            </p:spPr>
            <p:txBody>
              <a:bodyPr wrap="none" lIns="0" tIns="0" rIns="0" bIns="0">
                <a:spAutoFit/>
              </a:bodyPr>
              <a:lstStyle/>
              <a:p>
                <a:endParaRPr lang="sr-Latn-CS"/>
              </a:p>
            </p:txBody>
          </p:sp>
          <p:sp>
            <p:nvSpPr>
              <p:cNvPr id="22791" name="Rectangle 71"/>
              <p:cNvSpPr>
                <a:spLocks noChangeArrowheads="1"/>
              </p:cNvSpPr>
              <p:nvPr/>
            </p:nvSpPr>
            <p:spPr bwMode="auto">
              <a:xfrm>
                <a:off x="2523" y="951"/>
                <a:ext cx="21" cy="13"/>
              </a:xfrm>
              <a:prstGeom prst="rect">
                <a:avLst/>
              </a:prstGeom>
              <a:noFill/>
              <a:ln w="9525">
                <a:noFill/>
                <a:miter lim="800000"/>
                <a:headEnd/>
                <a:tailEnd/>
              </a:ln>
            </p:spPr>
            <p:txBody>
              <a:bodyPr wrap="none" lIns="0" tIns="0" rIns="0" bIns="0">
                <a:spAutoFit/>
              </a:bodyPr>
              <a:lstStyle/>
              <a:p>
                <a:endParaRPr lang="sr-Latn-CS"/>
              </a:p>
            </p:txBody>
          </p:sp>
          <p:sp>
            <p:nvSpPr>
              <p:cNvPr id="22792" name="Rectangle 72"/>
              <p:cNvSpPr>
                <a:spLocks noChangeArrowheads="1"/>
              </p:cNvSpPr>
              <p:nvPr/>
            </p:nvSpPr>
            <p:spPr bwMode="auto">
              <a:xfrm>
                <a:off x="2523" y="951"/>
                <a:ext cx="35" cy="78"/>
              </a:xfrm>
              <a:prstGeom prst="rect">
                <a:avLst/>
              </a:prstGeom>
              <a:noFill/>
              <a:ln w="9525">
                <a:noFill/>
                <a:miter lim="800000"/>
                <a:headEnd/>
                <a:tailEnd/>
              </a:ln>
            </p:spPr>
            <p:txBody>
              <a:bodyPr wrap="none" lIns="0" tIns="0" rIns="0" bIns="0">
                <a:spAutoFit/>
              </a:bodyPr>
              <a:lstStyle/>
              <a:p>
                <a:r>
                  <a:rPr lang="sr-Latn-CS" sz="600" i="1">
                    <a:solidFill>
                      <a:srgbClr val="000000"/>
                    </a:solidFill>
                    <a:latin typeface="Arial Unicode MS" pitchFamily="34" charset="-128"/>
                  </a:rPr>
                  <a:t> </a:t>
                </a:r>
                <a:endParaRPr lang="sr-Latn-CS"/>
              </a:p>
            </p:txBody>
          </p:sp>
          <p:sp>
            <p:nvSpPr>
              <p:cNvPr id="22793" name="Rectangle 73"/>
              <p:cNvSpPr>
                <a:spLocks noChangeArrowheads="1"/>
              </p:cNvSpPr>
              <p:nvPr/>
            </p:nvSpPr>
            <p:spPr bwMode="auto">
              <a:xfrm>
                <a:off x="2547" y="951"/>
                <a:ext cx="21" cy="13"/>
              </a:xfrm>
              <a:prstGeom prst="rect">
                <a:avLst/>
              </a:prstGeom>
              <a:noFill/>
              <a:ln w="9525">
                <a:noFill/>
                <a:miter lim="800000"/>
                <a:headEnd/>
                <a:tailEnd/>
              </a:ln>
            </p:spPr>
            <p:txBody>
              <a:bodyPr wrap="none" lIns="0" tIns="0" rIns="0" bIns="0">
                <a:spAutoFit/>
              </a:bodyPr>
              <a:lstStyle/>
              <a:p>
                <a:endParaRPr lang="sr-Latn-CS"/>
              </a:p>
            </p:txBody>
          </p:sp>
          <p:sp>
            <p:nvSpPr>
              <p:cNvPr id="22794" name="Rectangle 74"/>
              <p:cNvSpPr>
                <a:spLocks noChangeArrowheads="1"/>
              </p:cNvSpPr>
              <p:nvPr/>
            </p:nvSpPr>
            <p:spPr bwMode="auto">
              <a:xfrm>
                <a:off x="2547" y="951"/>
                <a:ext cx="21" cy="13"/>
              </a:xfrm>
              <a:prstGeom prst="rect">
                <a:avLst/>
              </a:prstGeom>
              <a:noFill/>
              <a:ln w="9525">
                <a:noFill/>
                <a:miter lim="800000"/>
                <a:headEnd/>
                <a:tailEnd/>
              </a:ln>
            </p:spPr>
            <p:txBody>
              <a:bodyPr wrap="none" lIns="0" tIns="0" rIns="0" bIns="0">
                <a:spAutoFit/>
              </a:bodyPr>
              <a:lstStyle/>
              <a:p>
                <a:endParaRPr lang="sr-Latn-CS"/>
              </a:p>
            </p:txBody>
          </p:sp>
          <p:sp>
            <p:nvSpPr>
              <p:cNvPr id="22795" name="Rectangle 75"/>
              <p:cNvSpPr>
                <a:spLocks noChangeArrowheads="1"/>
              </p:cNvSpPr>
              <p:nvPr/>
            </p:nvSpPr>
            <p:spPr bwMode="auto">
              <a:xfrm>
                <a:off x="2547" y="951"/>
                <a:ext cx="35" cy="78"/>
              </a:xfrm>
              <a:prstGeom prst="rect">
                <a:avLst/>
              </a:prstGeom>
              <a:noFill/>
              <a:ln w="9525">
                <a:noFill/>
                <a:miter lim="800000"/>
                <a:headEnd/>
                <a:tailEnd/>
              </a:ln>
            </p:spPr>
            <p:txBody>
              <a:bodyPr wrap="none" lIns="0" tIns="0" rIns="0" bIns="0">
                <a:spAutoFit/>
              </a:bodyPr>
              <a:lstStyle/>
              <a:p>
                <a:r>
                  <a:rPr lang="sr-Latn-CS" sz="600" i="1">
                    <a:solidFill>
                      <a:srgbClr val="000000"/>
                    </a:solidFill>
                    <a:latin typeface="Arial Unicode MS" pitchFamily="34" charset="-128"/>
                  </a:rPr>
                  <a:t> </a:t>
                </a:r>
                <a:endParaRPr lang="sr-Latn-CS"/>
              </a:p>
            </p:txBody>
          </p:sp>
          <p:sp>
            <p:nvSpPr>
              <p:cNvPr id="22796" name="Rectangle 76"/>
              <p:cNvSpPr>
                <a:spLocks noChangeArrowheads="1"/>
              </p:cNvSpPr>
              <p:nvPr/>
            </p:nvSpPr>
            <p:spPr bwMode="auto">
              <a:xfrm>
                <a:off x="2571" y="951"/>
                <a:ext cx="21" cy="13"/>
              </a:xfrm>
              <a:prstGeom prst="rect">
                <a:avLst/>
              </a:prstGeom>
              <a:noFill/>
              <a:ln w="9525">
                <a:noFill/>
                <a:miter lim="800000"/>
                <a:headEnd/>
                <a:tailEnd/>
              </a:ln>
            </p:spPr>
            <p:txBody>
              <a:bodyPr wrap="none" lIns="0" tIns="0" rIns="0" bIns="0">
                <a:spAutoFit/>
              </a:bodyPr>
              <a:lstStyle/>
              <a:p>
                <a:endParaRPr lang="sr-Latn-CS"/>
              </a:p>
            </p:txBody>
          </p:sp>
          <p:sp>
            <p:nvSpPr>
              <p:cNvPr id="22797" name="Rectangle 77"/>
              <p:cNvSpPr>
                <a:spLocks noChangeArrowheads="1"/>
              </p:cNvSpPr>
              <p:nvPr/>
            </p:nvSpPr>
            <p:spPr bwMode="auto">
              <a:xfrm>
                <a:off x="2571" y="951"/>
                <a:ext cx="21" cy="13"/>
              </a:xfrm>
              <a:prstGeom prst="rect">
                <a:avLst/>
              </a:prstGeom>
              <a:noFill/>
              <a:ln w="9525">
                <a:noFill/>
                <a:miter lim="800000"/>
                <a:headEnd/>
                <a:tailEnd/>
              </a:ln>
            </p:spPr>
            <p:txBody>
              <a:bodyPr wrap="none" lIns="0" tIns="0" rIns="0" bIns="0">
                <a:spAutoFit/>
              </a:bodyPr>
              <a:lstStyle/>
              <a:p>
                <a:endParaRPr lang="sr-Latn-CS"/>
              </a:p>
            </p:txBody>
          </p:sp>
          <p:sp>
            <p:nvSpPr>
              <p:cNvPr id="22798" name="Rectangle 78"/>
              <p:cNvSpPr>
                <a:spLocks noChangeArrowheads="1"/>
              </p:cNvSpPr>
              <p:nvPr/>
            </p:nvSpPr>
            <p:spPr bwMode="auto">
              <a:xfrm>
                <a:off x="2571" y="951"/>
                <a:ext cx="35" cy="78"/>
              </a:xfrm>
              <a:prstGeom prst="rect">
                <a:avLst/>
              </a:prstGeom>
              <a:noFill/>
              <a:ln w="9525">
                <a:noFill/>
                <a:miter lim="800000"/>
                <a:headEnd/>
                <a:tailEnd/>
              </a:ln>
            </p:spPr>
            <p:txBody>
              <a:bodyPr wrap="none" lIns="0" tIns="0" rIns="0" bIns="0">
                <a:spAutoFit/>
              </a:bodyPr>
              <a:lstStyle/>
              <a:p>
                <a:r>
                  <a:rPr lang="sr-Latn-CS" sz="600" i="1">
                    <a:solidFill>
                      <a:srgbClr val="000000"/>
                    </a:solidFill>
                    <a:latin typeface="Arial Unicode MS" pitchFamily="34" charset="-128"/>
                  </a:rPr>
                  <a:t> </a:t>
                </a:r>
                <a:endParaRPr lang="sr-Latn-CS"/>
              </a:p>
            </p:txBody>
          </p:sp>
          <p:sp>
            <p:nvSpPr>
              <p:cNvPr id="22799" name="Rectangle 79"/>
              <p:cNvSpPr>
                <a:spLocks noChangeArrowheads="1"/>
              </p:cNvSpPr>
              <p:nvPr/>
            </p:nvSpPr>
            <p:spPr bwMode="auto">
              <a:xfrm>
                <a:off x="2595" y="951"/>
                <a:ext cx="21" cy="13"/>
              </a:xfrm>
              <a:prstGeom prst="rect">
                <a:avLst/>
              </a:prstGeom>
              <a:noFill/>
              <a:ln w="9525">
                <a:noFill/>
                <a:miter lim="800000"/>
                <a:headEnd/>
                <a:tailEnd/>
              </a:ln>
            </p:spPr>
            <p:txBody>
              <a:bodyPr wrap="none" lIns="0" tIns="0" rIns="0" bIns="0">
                <a:spAutoFit/>
              </a:bodyPr>
              <a:lstStyle/>
              <a:p>
                <a:endParaRPr lang="sr-Latn-CS"/>
              </a:p>
            </p:txBody>
          </p:sp>
          <p:sp>
            <p:nvSpPr>
              <p:cNvPr id="22800" name="Rectangle 80"/>
              <p:cNvSpPr>
                <a:spLocks noChangeArrowheads="1"/>
              </p:cNvSpPr>
              <p:nvPr/>
            </p:nvSpPr>
            <p:spPr bwMode="auto">
              <a:xfrm>
                <a:off x="2595" y="951"/>
                <a:ext cx="21" cy="13"/>
              </a:xfrm>
              <a:prstGeom prst="rect">
                <a:avLst/>
              </a:prstGeom>
              <a:noFill/>
              <a:ln w="9525">
                <a:noFill/>
                <a:miter lim="800000"/>
                <a:headEnd/>
                <a:tailEnd/>
              </a:ln>
            </p:spPr>
            <p:txBody>
              <a:bodyPr wrap="none" lIns="0" tIns="0" rIns="0" bIns="0">
                <a:spAutoFit/>
              </a:bodyPr>
              <a:lstStyle/>
              <a:p>
                <a:endParaRPr lang="sr-Latn-CS"/>
              </a:p>
            </p:txBody>
          </p:sp>
          <p:sp>
            <p:nvSpPr>
              <p:cNvPr id="22801" name="Rectangle 81"/>
              <p:cNvSpPr>
                <a:spLocks noChangeArrowheads="1"/>
              </p:cNvSpPr>
              <p:nvPr/>
            </p:nvSpPr>
            <p:spPr bwMode="auto">
              <a:xfrm>
                <a:off x="2595" y="951"/>
                <a:ext cx="35" cy="78"/>
              </a:xfrm>
              <a:prstGeom prst="rect">
                <a:avLst/>
              </a:prstGeom>
              <a:noFill/>
              <a:ln w="9525">
                <a:noFill/>
                <a:miter lim="800000"/>
                <a:headEnd/>
                <a:tailEnd/>
              </a:ln>
            </p:spPr>
            <p:txBody>
              <a:bodyPr wrap="none" lIns="0" tIns="0" rIns="0" bIns="0">
                <a:spAutoFit/>
              </a:bodyPr>
              <a:lstStyle/>
              <a:p>
                <a:r>
                  <a:rPr lang="sr-Latn-CS" sz="600" i="1">
                    <a:solidFill>
                      <a:srgbClr val="000000"/>
                    </a:solidFill>
                    <a:latin typeface="Arial Unicode MS" pitchFamily="34" charset="-128"/>
                  </a:rPr>
                  <a:t> </a:t>
                </a:r>
                <a:endParaRPr lang="sr-Latn-CS"/>
              </a:p>
            </p:txBody>
          </p:sp>
          <p:sp>
            <p:nvSpPr>
              <p:cNvPr id="22802" name="Rectangle 82"/>
              <p:cNvSpPr>
                <a:spLocks noChangeArrowheads="1"/>
              </p:cNvSpPr>
              <p:nvPr/>
            </p:nvSpPr>
            <p:spPr bwMode="auto">
              <a:xfrm>
                <a:off x="2619" y="951"/>
                <a:ext cx="21" cy="13"/>
              </a:xfrm>
              <a:prstGeom prst="rect">
                <a:avLst/>
              </a:prstGeom>
              <a:noFill/>
              <a:ln w="9525">
                <a:noFill/>
                <a:miter lim="800000"/>
                <a:headEnd/>
                <a:tailEnd/>
              </a:ln>
            </p:spPr>
            <p:txBody>
              <a:bodyPr wrap="none" lIns="0" tIns="0" rIns="0" bIns="0">
                <a:spAutoFit/>
              </a:bodyPr>
              <a:lstStyle/>
              <a:p>
                <a:endParaRPr lang="sr-Latn-CS"/>
              </a:p>
            </p:txBody>
          </p:sp>
          <p:sp>
            <p:nvSpPr>
              <p:cNvPr id="22803" name="Rectangle 83"/>
              <p:cNvSpPr>
                <a:spLocks noChangeArrowheads="1"/>
              </p:cNvSpPr>
              <p:nvPr/>
            </p:nvSpPr>
            <p:spPr bwMode="auto">
              <a:xfrm>
                <a:off x="2619" y="951"/>
                <a:ext cx="21" cy="13"/>
              </a:xfrm>
              <a:prstGeom prst="rect">
                <a:avLst/>
              </a:prstGeom>
              <a:noFill/>
              <a:ln w="9525">
                <a:noFill/>
                <a:miter lim="800000"/>
                <a:headEnd/>
                <a:tailEnd/>
              </a:ln>
            </p:spPr>
            <p:txBody>
              <a:bodyPr wrap="none" lIns="0" tIns="0" rIns="0" bIns="0">
                <a:spAutoFit/>
              </a:bodyPr>
              <a:lstStyle/>
              <a:p>
                <a:endParaRPr lang="sr-Latn-CS"/>
              </a:p>
            </p:txBody>
          </p:sp>
          <p:sp>
            <p:nvSpPr>
              <p:cNvPr id="22804" name="Rectangle 84"/>
              <p:cNvSpPr>
                <a:spLocks noChangeArrowheads="1"/>
              </p:cNvSpPr>
              <p:nvPr/>
            </p:nvSpPr>
            <p:spPr bwMode="auto">
              <a:xfrm>
                <a:off x="2619" y="951"/>
                <a:ext cx="35" cy="78"/>
              </a:xfrm>
              <a:prstGeom prst="rect">
                <a:avLst/>
              </a:prstGeom>
              <a:noFill/>
              <a:ln w="9525">
                <a:noFill/>
                <a:miter lim="800000"/>
                <a:headEnd/>
                <a:tailEnd/>
              </a:ln>
            </p:spPr>
            <p:txBody>
              <a:bodyPr wrap="none" lIns="0" tIns="0" rIns="0" bIns="0">
                <a:spAutoFit/>
              </a:bodyPr>
              <a:lstStyle/>
              <a:p>
                <a:r>
                  <a:rPr lang="sr-Latn-CS" sz="600" i="1">
                    <a:solidFill>
                      <a:srgbClr val="000000"/>
                    </a:solidFill>
                    <a:latin typeface="Arial Unicode MS" pitchFamily="34" charset="-128"/>
                  </a:rPr>
                  <a:t> </a:t>
                </a:r>
                <a:endParaRPr lang="sr-Latn-CS"/>
              </a:p>
            </p:txBody>
          </p:sp>
          <p:sp>
            <p:nvSpPr>
              <p:cNvPr id="22805" name="Rectangle 85"/>
              <p:cNvSpPr>
                <a:spLocks noChangeArrowheads="1"/>
              </p:cNvSpPr>
              <p:nvPr/>
            </p:nvSpPr>
            <p:spPr bwMode="auto">
              <a:xfrm>
                <a:off x="2643" y="957"/>
                <a:ext cx="73" cy="64"/>
              </a:xfrm>
              <a:prstGeom prst="rect">
                <a:avLst/>
              </a:prstGeom>
              <a:noFill/>
              <a:ln w="9525">
                <a:noFill/>
                <a:miter lim="800000"/>
                <a:headEnd/>
                <a:tailEnd/>
              </a:ln>
            </p:spPr>
            <p:txBody>
              <a:bodyPr wrap="none" lIns="0" tIns="0" rIns="0" bIns="0">
                <a:spAutoFit/>
              </a:bodyPr>
              <a:lstStyle/>
              <a:p>
                <a:r>
                  <a:rPr lang="sr-Latn-CS" sz="600">
                    <a:solidFill>
                      <a:srgbClr val="000000"/>
                    </a:solidFill>
                  </a:rPr>
                  <a:t>    </a:t>
                </a:r>
                <a:endParaRPr lang="sr-Latn-CS"/>
              </a:p>
            </p:txBody>
          </p:sp>
          <p:sp>
            <p:nvSpPr>
              <p:cNvPr id="22806" name="Rectangle 86"/>
              <p:cNvSpPr>
                <a:spLocks noChangeArrowheads="1"/>
              </p:cNvSpPr>
              <p:nvPr/>
            </p:nvSpPr>
            <p:spPr bwMode="auto">
              <a:xfrm>
                <a:off x="2695" y="957"/>
                <a:ext cx="35" cy="64"/>
              </a:xfrm>
              <a:prstGeom prst="rect">
                <a:avLst/>
              </a:prstGeom>
              <a:noFill/>
              <a:ln w="9525">
                <a:noFill/>
                <a:miter lim="800000"/>
                <a:headEnd/>
                <a:tailEnd/>
              </a:ln>
            </p:spPr>
            <p:txBody>
              <a:bodyPr wrap="none" lIns="0" tIns="0" rIns="0" bIns="0">
                <a:spAutoFit/>
              </a:bodyPr>
              <a:lstStyle/>
              <a:p>
                <a:r>
                  <a:rPr lang="sr-Latn-CS" sz="600">
                    <a:solidFill>
                      <a:srgbClr val="000000"/>
                    </a:solidFill>
                  </a:rPr>
                  <a:t> </a:t>
                </a:r>
                <a:endParaRPr lang="sr-Latn-CS"/>
              </a:p>
            </p:txBody>
          </p:sp>
          <p:sp>
            <p:nvSpPr>
              <p:cNvPr id="22807" name="Rectangle 87"/>
              <p:cNvSpPr>
                <a:spLocks noChangeArrowheads="1"/>
              </p:cNvSpPr>
              <p:nvPr/>
            </p:nvSpPr>
            <p:spPr bwMode="auto">
              <a:xfrm>
                <a:off x="139" y="915"/>
                <a:ext cx="4" cy="4"/>
              </a:xfrm>
              <a:prstGeom prst="rect">
                <a:avLst/>
              </a:prstGeom>
              <a:solidFill>
                <a:srgbClr val="000000"/>
              </a:solidFill>
              <a:ln w="9525">
                <a:noFill/>
                <a:miter lim="800000"/>
                <a:headEnd/>
                <a:tailEnd/>
              </a:ln>
            </p:spPr>
            <p:txBody>
              <a:bodyPr/>
              <a:lstStyle/>
              <a:p>
                <a:endParaRPr lang="hr-HR"/>
              </a:p>
            </p:txBody>
          </p:sp>
          <p:sp>
            <p:nvSpPr>
              <p:cNvPr id="22808" name="Rectangle 88"/>
              <p:cNvSpPr>
                <a:spLocks noChangeArrowheads="1"/>
              </p:cNvSpPr>
              <p:nvPr/>
            </p:nvSpPr>
            <p:spPr bwMode="auto">
              <a:xfrm>
                <a:off x="143" y="915"/>
                <a:ext cx="2043" cy="4"/>
              </a:xfrm>
              <a:prstGeom prst="rect">
                <a:avLst/>
              </a:prstGeom>
              <a:solidFill>
                <a:srgbClr val="000000"/>
              </a:solidFill>
              <a:ln w="9525">
                <a:noFill/>
                <a:miter lim="800000"/>
                <a:headEnd/>
                <a:tailEnd/>
              </a:ln>
            </p:spPr>
            <p:txBody>
              <a:bodyPr/>
              <a:lstStyle/>
              <a:p>
                <a:endParaRPr lang="hr-HR"/>
              </a:p>
            </p:txBody>
          </p:sp>
          <p:sp>
            <p:nvSpPr>
              <p:cNvPr id="22809" name="Rectangle 89"/>
              <p:cNvSpPr>
                <a:spLocks noChangeArrowheads="1"/>
              </p:cNvSpPr>
              <p:nvPr/>
            </p:nvSpPr>
            <p:spPr bwMode="auto">
              <a:xfrm>
                <a:off x="2186" y="915"/>
                <a:ext cx="4" cy="4"/>
              </a:xfrm>
              <a:prstGeom prst="rect">
                <a:avLst/>
              </a:prstGeom>
              <a:solidFill>
                <a:srgbClr val="000000"/>
              </a:solidFill>
              <a:ln w="9525">
                <a:noFill/>
                <a:miter lim="800000"/>
                <a:headEnd/>
                <a:tailEnd/>
              </a:ln>
            </p:spPr>
            <p:txBody>
              <a:bodyPr/>
              <a:lstStyle/>
              <a:p>
                <a:endParaRPr lang="hr-HR"/>
              </a:p>
            </p:txBody>
          </p:sp>
          <p:sp>
            <p:nvSpPr>
              <p:cNvPr id="22810" name="Rectangle 90"/>
              <p:cNvSpPr>
                <a:spLocks noChangeArrowheads="1"/>
              </p:cNvSpPr>
              <p:nvPr/>
            </p:nvSpPr>
            <p:spPr bwMode="auto">
              <a:xfrm>
                <a:off x="2190" y="915"/>
                <a:ext cx="1578" cy="4"/>
              </a:xfrm>
              <a:prstGeom prst="rect">
                <a:avLst/>
              </a:prstGeom>
              <a:solidFill>
                <a:srgbClr val="000000"/>
              </a:solidFill>
              <a:ln w="9525">
                <a:noFill/>
                <a:miter lim="800000"/>
                <a:headEnd/>
                <a:tailEnd/>
              </a:ln>
            </p:spPr>
            <p:txBody>
              <a:bodyPr/>
              <a:lstStyle/>
              <a:p>
                <a:endParaRPr lang="hr-HR"/>
              </a:p>
            </p:txBody>
          </p:sp>
          <p:sp>
            <p:nvSpPr>
              <p:cNvPr id="22811" name="Rectangle 91"/>
              <p:cNvSpPr>
                <a:spLocks noChangeArrowheads="1"/>
              </p:cNvSpPr>
              <p:nvPr/>
            </p:nvSpPr>
            <p:spPr bwMode="auto">
              <a:xfrm>
                <a:off x="3768" y="915"/>
                <a:ext cx="3" cy="4"/>
              </a:xfrm>
              <a:prstGeom prst="rect">
                <a:avLst/>
              </a:prstGeom>
              <a:solidFill>
                <a:srgbClr val="000000"/>
              </a:solidFill>
              <a:ln w="9525">
                <a:noFill/>
                <a:miter lim="800000"/>
                <a:headEnd/>
                <a:tailEnd/>
              </a:ln>
            </p:spPr>
            <p:txBody>
              <a:bodyPr/>
              <a:lstStyle/>
              <a:p>
                <a:endParaRPr lang="hr-HR"/>
              </a:p>
            </p:txBody>
          </p:sp>
          <p:sp>
            <p:nvSpPr>
              <p:cNvPr id="22812" name="Rectangle 92"/>
              <p:cNvSpPr>
                <a:spLocks noChangeArrowheads="1"/>
              </p:cNvSpPr>
              <p:nvPr/>
            </p:nvSpPr>
            <p:spPr bwMode="auto">
              <a:xfrm>
                <a:off x="139" y="919"/>
                <a:ext cx="4" cy="148"/>
              </a:xfrm>
              <a:prstGeom prst="rect">
                <a:avLst/>
              </a:prstGeom>
              <a:solidFill>
                <a:srgbClr val="000000"/>
              </a:solidFill>
              <a:ln w="9525">
                <a:noFill/>
                <a:miter lim="800000"/>
                <a:headEnd/>
                <a:tailEnd/>
              </a:ln>
            </p:spPr>
            <p:txBody>
              <a:bodyPr/>
              <a:lstStyle/>
              <a:p>
                <a:endParaRPr lang="hr-HR"/>
              </a:p>
            </p:txBody>
          </p:sp>
          <p:sp>
            <p:nvSpPr>
              <p:cNvPr id="22813" name="Rectangle 93"/>
              <p:cNvSpPr>
                <a:spLocks noChangeArrowheads="1"/>
              </p:cNvSpPr>
              <p:nvPr/>
            </p:nvSpPr>
            <p:spPr bwMode="auto">
              <a:xfrm>
                <a:off x="2186" y="919"/>
                <a:ext cx="4" cy="148"/>
              </a:xfrm>
              <a:prstGeom prst="rect">
                <a:avLst/>
              </a:prstGeom>
              <a:solidFill>
                <a:srgbClr val="000000"/>
              </a:solidFill>
              <a:ln w="9525">
                <a:noFill/>
                <a:miter lim="800000"/>
                <a:headEnd/>
                <a:tailEnd/>
              </a:ln>
            </p:spPr>
            <p:txBody>
              <a:bodyPr/>
              <a:lstStyle/>
              <a:p>
                <a:endParaRPr lang="hr-HR"/>
              </a:p>
            </p:txBody>
          </p:sp>
          <p:sp>
            <p:nvSpPr>
              <p:cNvPr id="22814" name="Rectangle 94"/>
              <p:cNvSpPr>
                <a:spLocks noChangeArrowheads="1"/>
              </p:cNvSpPr>
              <p:nvPr/>
            </p:nvSpPr>
            <p:spPr bwMode="auto">
              <a:xfrm>
                <a:off x="3768" y="919"/>
                <a:ext cx="3" cy="148"/>
              </a:xfrm>
              <a:prstGeom prst="rect">
                <a:avLst/>
              </a:prstGeom>
              <a:solidFill>
                <a:srgbClr val="000000"/>
              </a:solidFill>
              <a:ln w="9525">
                <a:noFill/>
                <a:miter lim="800000"/>
                <a:headEnd/>
                <a:tailEnd/>
              </a:ln>
            </p:spPr>
            <p:txBody>
              <a:bodyPr/>
              <a:lstStyle/>
              <a:p>
                <a:endParaRPr lang="hr-HR"/>
              </a:p>
            </p:txBody>
          </p:sp>
          <p:sp>
            <p:nvSpPr>
              <p:cNvPr id="22815" name="Rectangle 95"/>
              <p:cNvSpPr>
                <a:spLocks noChangeArrowheads="1"/>
              </p:cNvSpPr>
              <p:nvPr/>
            </p:nvSpPr>
            <p:spPr bwMode="auto">
              <a:xfrm>
                <a:off x="163" y="1094"/>
                <a:ext cx="35" cy="64"/>
              </a:xfrm>
              <a:prstGeom prst="rect">
                <a:avLst/>
              </a:prstGeom>
              <a:noFill/>
              <a:ln w="9525">
                <a:noFill/>
                <a:miter lim="800000"/>
                <a:headEnd/>
                <a:tailEnd/>
              </a:ln>
            </p:spPr>
            <p:txBody>
              <a:bodyPr wrap="none" lIns="0" tIns="0" rIns="0" bIns="0">
                <a:spAutoFit/>
              </a:bodyPr>
              <a:lstStyle/>
              <a:p>
                <a:r>
                  <a:rPr lang="sr-Latn-CS" sz="600">
                    <a:solidFill>
                      <a:srgbClr val="000000"/>
                    </a:solidFill>
                  </a:rPr>
                  <a:t> </a:t>
                </a:r>
                <a:endParaRPr lang="sr-Latn-CS"/>
              </a:p>
            </p:txBody>
          </p:sp>
          <p:sp>
            <p:nvSpPr>
              <p:cNvPr id="22816" name="Rectangle 96"/>
              <p:cNvSpPr>
                <a:spLocks noChangeArrowheads="1"/>
              </p:cNvSpPr>
              <p:nvPr/>
            </p:nvSpPr>
            <p:spPr bwMode="auto">
              <a:xfrm>
                <a:off x="139" y="1067"/>
                <a:ext cx="4" cy="3"/>
              </a:xfrm>
              <a:prstGeom prst="rect">
                <a:avLst/>
              </a:prstGeom>
              <a:solidFill>
                <a:srgbClr val="000000"/>
              </a:solidFill>
              <a:ln w="9525">
                <a:noFill/>
                <a:miter lim="800000"/>
                <a:headEnd/>
                <a:tailEnd/>
              </a:ln>
            </p:spPr>
            <p:txBody>
              <a:bodyPr/>
              <a:lstStyle/>
              <a:p>
                <a:endParaRPr lang="hr-HR"/>
              </a:p>
            </p:txBody>
          </p:sp>
          <p:sp>
            <p:nvSpPr>
              <p:cNvPr id="22817" name="Rectangle 97"/>
              <p:cNvSpPr>
                <a:spLocks noChangeArrowheads="1"/>
              </p:cNvSpPr>
              <p:nvPr/>
            </p:nvSpPr>
            <p:spPr bwMode="auto">
              <a:xfrm>
                <a:off x="139" y="1067"/>
                <a:ext cx="4" cy="3"/>
              </a:xfrm>
              <a:prstGeom prst="rect">
                <a:avLst/>
              </a:prstGeom>
              <a:solidFill>
                <a:srgbClr val="000000"/>
              </a:solidFill>
              <a:ln w="9525">
                <a:noFill/>
                <a:miter lim="800000"/>
                <a:headEnd/>
                <a:tailEnd/>
              </a:ln>
            </p:spPr>
            <p:txBody>
              <a:bodyPr/>
              <a:lstStyle/>
              <a:p>
                <a:endParaRPr lang="hr-HR"/>
              </a:p>
            </p:txBody>
          </p:sp>
          <p:sp>
            <p:nvSpPr>
              <p:cNvPr id="22818" name="Rectangle 98"/>
              <p:cNvSpPr>
                <a:spLocks noChangeArrowheads="1"/>
              </p:cNvSpPr>
              <p:nvPr/>
            </p:nvSpPr>
            <p:spPr bwMode="auto">
              <a:xfrm>
                <a:off x="143" y="1067"/>
                <a:ext cx="4" cy="3"/>
              </a:xfrm>
              <a:prstGeom prst="rect">
                <a:avLst/>
              </a:prstGeom>
              <a:solidFill>
                <a:srgbClr val="000000"/>
              </a:solidFill>
              <a:ln w="9525">
                <a:noFill/>
                <a:miter lim="800000"/>
                <a:headEnd/>
                <a:tailEnd/>
              </a:ln>
            </p:spPr>
            <p:txBody>
              <a:bodyPr/>
              <a:lstStyle/>
              <a:p>
                <a:endParaRPr lang="hr-HR"/>
              </a:p>
            </p:txBody>
          </p:sp>
          <p:sp>
            <p:nvSpPr>
              <p:cNvPr id="22819" name="Rectangle 99"/>
              <p:cNvSpPr>
                <a:spLocks noChangeArrowheads="1"/>
              </p:cNvSpPr>
              <p:nvPr/>
            </p:nvSpPr>
            <p:spPr bwMode="auto">
              <a:xfrm>
                <a:off x="147" y="1067"/>
                <a:ext cx="2039" cy="3"/>
              </a:xfrm>
              <a:prstGeom prst="rect">
                <a:avLst/>
              </a:prstGeom>
              <a:solidFill>
                <a:srgbClr val="000000"/>
              </a:solidFill>
              <a:ln w="9525">
                <a:noFill/>
                <a:miter lim="800000"/>
                <a:headEnd/>
                <a:tailEnd/>
              </a:ln>
            </p:spPr>
            <p:txBody>
              <a:bodyPr/>
              <a:lstStyle/>
              <a:p>
                <a:endParaRPr lang="hr-HR"/>
              </a:p>
            </p:txBody>
          </p:sp>
          <p:sp>
            <p:nvSpPr>
              <p:cNvPr id="22820" name="Rectangle 100"/>
              <p:cNvSpPr>
                <a:spLocks noChangeArrowheads="1"/>
              </p:cNvSpPr>
              <p:nvPr/>
            </p:nvSpPr>
            <p:spPr bwMode="auto">
              <a:xfrm>
                <a:off x="2186" y="1067"/>
                <a:ext cx="4" cy="3"/>
              </a:xfrm>
              <a:prstGeom prst="rect">
                <a:avLst/>
              </a:prstGeom>
              <a:solidFill>
                <a:srgbClr val="000000"/>
              </a:solidFill>
              <a:ln w="9525">
                <a:noFill/>
                <a:miter lim="800000"/>
                <a:headEnd/>
                <a:tailEnd/>
              </a:ln>
            </p:spPr>
            <p:txBody>
              <a:bodyPr/>
              <a:lstStyle/>
              <a:p>
                <a:endParaRPr lang="hr-HR"/>
              </a:p>
            </p:txBody>
          </p:sp>
          <p:sp>
            <p:nvSpPr>
              <p:cNvPr id="22821" name="Rectangle 101"/>
              <p:cNvSpPr>
                <a:spLocks noChangeArrowheads="1"/>
              </p:cNvSpPr>
              <p:nvPr/>
            </p:nvSpPr>
            <p:spPr bwMode="auto">
              <a:xfrm>
                <a:off x="2190" y="1067"/>
                <a:ext cx="1578" cy="3"/>
              </a:xfrm>
              <a:prstGeom prst="rect">
                <a:avLst/>
              </a:prstGeom>
              <a:solidFill>
                <a:srgbClr val="000000"/>
              </a:solidFill>
              <a:ln w="9525">
                <a:noFill/>
                <a:miter lim="800000"/>
                <a:headEnd/>
                <a:tailEnd/>
              </a:ln>
            </p:spPr>
            <p:txBody>
              <a:bodyPr/>
              <a:lstStyle/>
              <a:p>
                <a:endParaRPr lang="hr-HR"/>
              </a:p>
            </p:txBody>
          </p:sp>
          <p:sp>
            <p:nvSpPr>
              <p:cNvPr id="22822" name="Rectangle 102"/>
              <p:cNvSpPr>
                <a:spLocks noChangeArrowheads="1"/>
              </p:cNvSpPr>
              <p:nvPr/>
            </p:nvSpPr>
            <p:spPr bwMode="auto">
              <a:xfrm>
                <a:off x="3768" y="1067"/>
                <a:ext cx="3" cy="3"/>
              </a:xfrm>
              <a:prstGeom prst="rect">
                <a:avLst/>
              </a:prstGeom>
              <a:solidFill>
                <a:srgbClr val="000000"/>
              </a:solidFill>
              <a:ln w="9525">
                <a:noFill/>
                <a:miter lim="800000"/>
                <a:headEnd/>
                <a:tailEnd/>
              </a:ln>
            </p:spPr>
            <p:txBody>
              <a:bodyPr/>
              <a:lstStyle/>
              <a:p>
                <a:endParaRPr lang="hr-HR"/>
              </a:p>
            </p:txBody>
          </p:sp>
          <p:sp>
            <p:nvSpPr>
              <p:cNvPr id="22823" name="Rectangle 103"/>
              <p:cNvSpPr>
                <a:spLocks noChangeArrowheads="1"/>
              </p:cNvSpPr>
              <p:nvPr/>
            </p:nvSpPr>
            <p:spPr bwMode="auto">
              <a:xfrm>
                <a:off x="3768" y="1067"/>
                <a:ext cx="3" cy="3"/>
              </a:xfrm>
              <a:prstGeom prst="rect">
                <a:avLst/>
              </a:prstGeom>
              <a:solidFill>
                <a:srgbClr val="000000"/>
              </a:solidFill>
              <a:ln w="9525">
                <a:noFill/>
                <a:miter lim="800000"/>
                <a:headEnd/>
                <a:tailEnd/>
              </a:ln>
            </p:spPr>
            <p:txBody>
              <a:bodyPr/>
              <a:lstStyle/>
              <a:p>
                <a:endParaRPr lang="hr-HR"/>
              </a:p>
            </p:txBody>
          </p:sp>
          <p:sp>
            <p:nvSpPr>
              <p:cNvPr id="22824" name="Rectangle 104"/>
              <p:cNvSpPr>
                <a:spLocks noChangeArrowheads="1"/>
              </p:cNvSpPr>
              <p:nvPr/>
            </p:nvSpPr>
            <p:spPr bwMode="auto">
              <a:xfrm>
                <a:off x="143" y="1177"/>
                <a:ext cx="20" cy="149"/>
              </a:xfrm>
              <a:prstGeom prst="rect">
                <a:avLst/>
              </a:prstGeom>
              <a:solidFill>
                <a:srgbClr val="E5E5E5"/>
              </a:solidFill>
              <a:ln w="9525">
                <a:noFill/>
                <a:miter lim="800000"/>
                <a:headEnd/>
                <a:tailEnd/>
              </a:ln>
            </p:spPr>
            <p:txBody>
              <a:bodyPr/>
              <a:lstStyle/>
              <a:p>
                <a:endParaRPr lang="hr-HR"/>
              </a:p>
            </p:txBody>
          </p:sp>
          <p:sp>
            <p:nvSpPr>
              <p:cNvPr id="22825" name="Rectangle 105"/>
              <p:cNvSpPr>
                <a:spLocks noChangeArrowheads="1"/>
              </p:cNvSpPr>
              <p:nvPr/>
            </p:nvSpPr>
            <p:spPr bwMode="auto">
              <a:xfrm>
                <a:off x="3747" y="1177"/>
                <a:ext cx="21" cy="149"/>
              </a:xfrm>
              <a:prstGeom prst="rect">
                <a:avLst/>
              </a:prstGeom>
              <a:solidFill>
                <a:srgbClr val="E5E5E5"/>
              </a:solidFill>
              <a:ln w="9525">
                <a:noFill/>
                <a:miter lim="800000"/>
                <a:headEnd/>
                <a:tailEnd/>
              </a:ln>
            </p:spPr>
            <p:txBody>
              <a:bodyPr/>
              <a:lstStyle/>
              <a:p>
                <a:endParaRPr lang="hr-HR"/>
              </a:p>
            </p:txBody>
          </p:sp>
          <p:sp>
            <p:nvSpPr>
              <p:cNvPr id="22826" name="Rectangle 106"/>
              <p:cNvSpPr>
                <a:spLocks noChangeArrowheads="1"/>
              </p:cNvSpPr>
              <p:nvPr/>
            </p:nvSpPr>
            <p:spPr bwMode="auto">
              <a:xfrm>
                <a:off x="163" y="1177"/>
                <a:ext cx="3584" cy="149"/>
              </a:xfrm>
              <a:prstGeom prst="rect">
                <a:avLst/>
              </a:prstGeom>
              <a:solidFill>
                <a:srgbClr val="E5E5E5"/>
              </a:solidFill>
              <a:ln w="9525">
                <a:noFill/>
                <a:miter lim="800000"/>
                <a:headEnd/>
                <a:tailEnd/>
              </a:ln>
            </p:spPr>
            <p:txBody>
              <a:bodyPr/>
              <a:lstStyle/>
              <a:p>
                <a:endParaRPr lang="hr-HR"/>
              </a:p>
            </p:txBody>
          </p:sp>
          <p:sp>
            <p:nvSpPr>
              <p:cNvPr id="22827" name="Rectangle 107"/>
              <p:cNvSpPr>
                <a:spLocks noChangeArrowheads="1"/>
              </p:cNvSpPr>
              <p:nvPr/>
            </p:nvSpPr>
            <p:spPr bwMode="auto">
              <a:xfrm>
                <a:off x="163" y="1211"/>
                <a:ext cx="323" cy="109"/>
              </a:xfrm>
              <a:prstGeom prst="rect">
                <a:avLst/>
              </a:prstGeom>
              <a:noFill/>
              <a:ln w="9525">
                <a:noFill/>
                <a:miter lim="800000"/>
                <a:headEnd/>
                <a:tailEnd/>
              </a:ln>
            </p:spPr>
            <p:txBody>
              <a:bodyPr wrap="none" lIns="0" tIns="0" rIns="0" bIns="0">
                <a:spAutoFit/>
              </a:bodyPr>
              <a:lstStyle/>
              <a:p>
                <a:r>
                  <a:rPr lang="sr-Latn-CS" sz="1000" b="1" i="1">
                    <a:solidFill>
                      <a:srgbClr val="000000"/>
                    </a:solidFill>
                  </a:rPr>
                  <a:t>Title of </a:t>
                </a:r>
                <a:endParaRPr lang="sr-Latn-CS"/>
              </a:p>
            </p:txBody>
          </p:sp>
          <p:sp>
            <p:nvSpPr>
              <p:cNvPr id="22828" name="Rectangle 108"/>
              <p:cNvSpPr>
                <a:spLocks noChangeArrowheads="1"/>
              </p:cNvSpPr>
              <p:nvPr/>
            </p:nvSpPr>
            <p:spPr bwMode="auto">
              <a:xfrm>
                <a:off x="447" y="1211"/>
                <a:ext cx="180" cy="109"/>
              </a:xfrm>
              <a:prstGeom prst="rect">
                <a:avLst/>
              </a:prstGeom>
              <a:noFill/>
              <a:ln w="9525">
                <a:noFill/>
                <a:miter lim="800000"/>
                <a:headEnd/>
                <a:tailEnd/>
              </a:ln>
            </p:spPr>
            <p:txBody>
              <a:bodyPr wrap="none" lIns="0" tIns="0" rIns="0" bIns="0">
                <a:spAutoFit/>
              </a:bodyPr>
              <a:lstStyle/>
              <a:p>
                <a:r>
                  <a:rPr lang="sr-Latn-CS" sz="1000" b="1" i="1">
                    <a:solidFill>
                      <a:srgbClr val="000000"/>
                    </a:solidFill>
                  </a:rPr>
                  <a:t>the </a:t>
                </a:r>
                <a:endParaRPr lang="sr-Latn-CS"/>
              </a:p>
            </p:txBody>
          </p:sp>
          <p:sp>
            <p:nvSpPr>
              <p:cNvPr id="22829" name="Rectangle 109"/>
              <p:cNvSpPr>
                <a:spLocks noChangeArrowheads="1"/>
              </p:cNvSpPr>
              <p:nvPr/>
            </p:nvSpPr>
            <p:spPr bwMode="auto">
              <a:xfrm>
                <a:off x="589" y="1211"/>
                <a:ext cx="304" cy="109"/>
              </a:xfrm>
              <a:prstGeom prst="rect">
                <a:avLst/>
              </a:prstGeom>
              <a:noFill/>
              <a:ln w="9525">
                <a:noFill/>
                <a:miter lim="800000"/>
                <a:headEnd/>
                <a:tailEnd/>
              </a:ln>
            </p:spPr>
            <p:txBody>
              <a:bodyPr wrap="none" lIns="0" tIns="0" rIns="0" bIns="0">
                <a:spAutoFit/>
              </a:bodyPr>
              <a:lstStyle/>
              <a:p>
                <a:r>
                  <a:rPr lang="sr-Latn-CS" sz="1000" b="1" i="1">
                    <a:solidFill>
                      <a:srgbClr val="000000"/>
                    </a:solidFill>
                  </a:rPr>
                  <a:t>project</a:t>
                </a:r>
                <a:endParaRPr lang="sr-Latn-CS"/>
              </a:p>
            </p:txBody>
          </p:sp>
          <p:sp>
            <p:nvSpPr>
              <p:cNvPr id="22830" name="Rectangle 110"/>
              <p:cNvSpPr>
                <a:spLocks noChangeArrowheads="1"/>
              </p:cNvSpPr>
              <p:nvPr/>
            </p:nvSpPr>
            <p:spPr bwMode="auto">
              <a:xfrm>
                <a:off x="856" y="1211"/>
                <a:ext cx="60" cy="109"/>
              </a:xfrm>
              <a:prstGeom prst="rect">
                <a:avLst/>
              </a:prstGeom>
              <a:noFill/>
              <a:ln w="9525">
                <a:noFill/>
                <a:miter lim="800000"/>
                <a:headEnd/>
                <a:tailEnd/>
              </a:ln>
            </p:spPr>
            <p:txBody>
              <a:bodyPr wrap="none" lIns="0" tIns="0" rIns="0" bIns="0">
                <a:spAutoFit/>
              </a:bodyPr>
              <a:lstStyle/>
              <a:p>
                <a:r>
                  <a:rPr lang="sr-Latn-CS" sz="1000" b="1" i="1">
                    <a:solidFill>
                      <a:srgbClr val="000000"/>
                    </a:solidFill>
                  </a:rPr>
                  <a:t> </a:t>
                </a:r>
                <a:endParaRPr lang="sr-Latn-CS"/>
              </a:p>
            </p:txBody>
          </p:sp>
          <p:sp>
            <p:nvSpPr>
              <p:cNvPr id="22831" name="Rectangle 111"/>
              <p:cNvSpPr>
                <a:spLocks noChangeArrowheads="1"/>
              </p:cNvSpPr>
              <p:nvPr/>
            </p:nvSpPr>
            <p:spPr bwMode="auto">
              <a:xfrm>
                <a:off x="139" y="1173"/>
                <a:ext cx="4" cy="4"/>
              </a:xfrm>
              <a:prstGeom prst="rect">
                <a:avLst/>
              </a:prstGeom>
              <a:solidFill>
                <a:srgbClr val="000000"/>
              </a:solidFill>
              <a:ln w="9525">
                <a:noFill/>
                <a:miter lim="800000"/>
                <a:headEnd/>
                <a:tailEnd/>
              </a:ln>
            </p:spPr>
            <p:txBody>
              <a:bodyPr/>
              <a:lstStyle/>
              <a:p>
                <a:endParaRPr lang="hr-HR"/>
              </a:p>
            </p:txBody>
          </p:sp>
          <p:sp>
            <p:nvSpPr>
              <p:cNvPr id="22832" name="Rectangle 112"/>
              <p:cNvSpPr>
                <a:spLocks noChangeArrowheads="1"/>
              </p:cNvSpPr>
              <p:nvPr/>
            </p:nvSpPr>
            <p:spPr bwMode="auto">
              <a:xfrm>
                <a:off x="139" y="1173"/>
                <a:ext cx="4" cy="4"/>
              </a:xfrm>
              <a:prstGeom prst="rect">
                <a:avLst/>
              </a:prstGeom>
              <a:solidFill>
                <a:srgbClr val="000000"/>
              </a:solidFill>
              <a:ln w="9525">
                <a:noFill/>
                <a:miter lim="800000"/>
                <a:headEnd/>
                <a:tailEnd/>
              </a:ln>
            </p:spPr>
            <p:txBody>
              <a:bodyPr/>
              <a:lstStyle/>
              <a:p>
                <a:endParaRPr lang="hr-HR"/>
              </a:p>
            </p:txBody>
          </p:sp>
          <p:sp>
            <p:nvSpPr>
              <p:cNvPr id="22833" name="Rectangle 113"/>
              <p:cNvSpPr>
                <a:spLocks noChangeArrowheads="1"/>
              </p:cNvSpPr>
              <p:nvPr/>
            </p:nvSpPr>
            <p:spPr bwMode="auto">
              <a:xfrm>
                <a:off x="143" y="1173"/>
                <a:ext cx="4" cy="4"/>
              </a:xfrm>
              <a:prstGeom prst="rect">
                <a:avLst/>
              </a:prstGeom>
              <a:solidFill>
                <a:srgbClr val="000000"/>
              </a:solidFill>
              <a:ln w="9525">
                <a:noFill/>
                <a:miter lim="800000"/>
                <a:headEnd/>
                <a:tailEnd/>
              </a:ln>
            </p:spPr>
            <p:txBody>
              <a:bodyPr/>
              <a:lstStyle/>
              <a:p>
                <a:endParaRPr lang="hr-HR"/>
              </a:p>
            </p:txBody>
          </p:sp>
          <p:sp>
            <p:nvSpPr>
              <p:cNvPr id="22834" name="Rectangle 114"/>
              <p:cNvSpPr>
                <a:spLocks noChangeArrowheads="1"/>
              </p:cNvSpPr>
              <p:nvPr/>
            </p:nvSpPr>
            <p:spPr bwMode="auto">
              <a:xfrm>
                <a:off x="147" y="1173"/>
                <a:ext cx="3621" cy="4"/>
              </a:xfrm>
              <a:prstGeom prst="rect">
                <a:avLst/>
              </a:prstGeom>
              <a:solidFill>
                <a:srgbClr val="000000"/>
              </a:solidFill>
              <a:ln w="9525">
                <a:noFill/>
                <a:miter lim="800000"/>
                <a:headEnd/>
                <a:tailEnd/>
              </a:ln>
            </p:spPr>
            <p:txBody>
              <a:bodyPr/>
              <a:lstStyle/>
              <a:p>
                <a:endParaRPr lang="hr-HR"/>
              </a:p>
            </p:txBody>
          </p:sp>
          <p:sp>
            <p:nvSpPr>
              <p:cNvPr id="22835" name="Rectangle 115"/>
              <p:cNvSpPr>
                <a:spLocks noChangeArrowheads="1"/>
              </p:cNvSpPr>
              <p:nvPr/>
            </p:nvSpPr>
            <p:spPr bwMode="auto">
              <a:xfrm>
                <a:off x="3768" y="1173"/>
                <a:ext cx="3" cy="4"/>
              </a:xfrm>
              <a:prstGeom prst="rect">
                <a:avLst/>
              </a:prstGeom>
              <a:solidFill>
                <a:srgbClr val="000000"/>
              </a:solidFill>
              <a:ln w="9525">
                <a:noFill/>
                <a:miter lim="800000"/>
                <a:headEnd/>
                <a:tailEnd/>
              </a:ln>
            </p:spPr>
            <p:txBody>
              <a:bodyPr/>
              <a:lstStyle/>
              <a:p>
                <a:endParaRPr lang="hr-HR"/>
              </a:p>
            </p:txBody>
          </p:sp>
          <p:sp>
            <p:nvSpPr>
              <p:cNvPr id="22836" name="Rectangle 116"/>
              <p:cNvSpPr>
                <a:spLocks noChangeArrowheads="1"/>
              </p:cNvSpPr>
              <p:nvPr/>
            </p:nvSpPr>
            <p:spPr bwMode="auto">
              <a:xfrm>
                <a:off x="139" y="1177"/>
                <a:ext cx="4" cy="149"/>
              </a:xfrm>
              <a:prstGeom prst="rect">
                <a:avLst/>
              </a:prstGeom>
              <a:solidFill>
                <a:srgbClr val="000000"/>
              </a:solidFill>
              <a:ln w="9525">
                <a:noFill/>
                <a:miter lim="800000"/>
                <a:headEnd/>
                <a:tailEnd/>
              </a:ln>
            </p:spPr>
            <p:txBody>
              <a:bodyPr/>
              <a:lstStyle/>
              <a:p>
                <a:endParaRPr lang="hr-HR"/>
              </a:p>
            </p:txBody>
          </p:sp>
          <p:sp>
            <p:nvSpPr>
              <p:cNvPr id="22837" name="Rectangle 117"/>
              <p:cNvSpPr>
                <a:spLocks noChangeArrowheads="1"/>
              </p:cNvSpPr>
              <p:nvPr/>
            </p:nvSpPr>
            <p:spPr bwMode="auto">
              <a:xfrm>
                <a:off x="3768" y="1177"/>
                <a:ext cx="3" cy="149"/>
              </a:xfrm>
              <a:prstGeom prst="rect">
                <a:avLst/>
              </a:prstGeom>
              <a:solidFill>
                <a:srgbClr val="000000"/>
              </a:solidFill>
              <a:ln w="9525">
                <a:noFill/>
                <a:miter lim="800000"/>
                <a:headEnd/>
                <a:tailEnd/>
              </a:ln>
            </p:spPr>
            <p:txBody>
              <a:bodyPr/>
              <a:lstStyle/>
              <a:p>
                <a:endParaRPr lang="hr-HR"/>
              </a:p>
            </p:txBody>
          </p:sp>
          <p:sp>
            <p:nvSpPr>
              <p:cNvPr id="22838" name="Rectangle 118"/>
              <p:cNvSpPr>
                <a:spLocks noChangeArrowheads="1"/>
              </p:cNvSpPr>
              <p:nvPr/>
            </p:nvSpPr>
            <p:spPr bwMode="auto">
              <a:xfrm>
                <a:off x="163" y="1353"/>
                <a:ext cx="784" cy="89"/>
              </a:xfrm>
              <a:prstGeom prst="rect">
                <a:avLst/>
              </a:prstGeom>
              <a:noFill/>
              <a:ln w="9525">
                <a:noFill/>
                <a:miter lim="800000"/>
                <a:headEnd/>
                <a:tailEnd/>
              </a:ln>
            </p:spPr>
            <p:txBody>
              <a:bodyPr wrap="none" lIns="0" tIns="0" rIns="0" bIns="0">
                <a:spAutoFit/>
              </a:bodyPr>
              <a:lstStyle/>
              <a:p>
                <a:r>
                  <a:rPr lang="sr-Latn-CS" sz="800" i="1">
                    <a:solidFill>
                      <a:srgbClr val="000000"/>
                    </a:solidFill>
                  </a:rPr>
                  <a:t>Please give a short title to </a:t>
                </a:r>
                <a:endParaRPr lang="sr-Latn-CS"/>
              </a:p>
            </p:txBody>
          </p:sp>
          <p:sp>
            <p:nvSpPr>
              <p:cNvPr id="22839" name="Rectangle 119"/>
              <p:cNvSpPr>
                <a:spLocks noChangeArrowheads="1"/>
              </p:cNvSpPr>
              <p:nvPr/>
            </p:nvSpPr>
            <p:spPr bwMode="auto">
              <a:xfrm>
                <a:off x="914" y="1353"/>
                <a:ext cx="136" cy="89"/>
              </a:xfrm>
              <a:prstGeom prst="rect">
                <a:avLst/>
              </a:prstGeom>
              <a:noFill/>
              <a:ln w="9525">
                <a:noFill/>
                <a:miter lim="800000"/>
                <a:headEnd/>
                <a:tailEnd/>
              </a:ln>
            </p:spPr>
            <p:txBody>
              <a:bodyPr wrap="none" lIns="0" tIns="0" rIns="0" bIns="0">
                <a:spAutoFit/>
              </a:bodyPr>
              <a:lstStyle/>
              <a:p>
                <a:r>
                  <a:rPr lang="sr-Latn-CS" sz="800" i="1">
                    <a:solidFill>
                      <a:srgbClr val="000000"/>
                    </a:solidFill>
                  </a:rPr>
                  <a:t>the </a:t>
                </a:r>
                <a:endParaRPr lang="sr-Latn-CS"/>
              </a:p>
            </p:txBody>
          </p:sp>
          <p:sp>
            <p:nvSpPr>
              <p:cNvPr id="22840" name="Rectangle 120"/>
              <p:cNvSpPr>
                <a:spLocks noChangeArrowheads="1"/>
              </p:cNvSpPr>
              <p:nvPr/>
            </p:nvSpPr>
            <p:spPr bwMode="auto">
              <a:xfrm>
                <a:off x="1021" y="1353"/>
                <a:ext cx="239" cy="89"/>
              </a:xfrm>
              <a:prstGeom prst="rect">
                <a:avLst/>
              </a:prstGeom>
              <a:noFill/>
              <a:ln w="9525">
                <a:noFill/>
                <a:miter lim="800000"/>
                <a:headEnd/>
                <a:tailEnd/>
              </a:ln>
            </p:spPr>
            <p:txBody>
              <a:bodyPr wrap="none" lIns="0" tIns="0" rIns="0" bIns="0">
                <a:spAutoFit/>
              </a:bodyPr>
              <a:lstStyle/>
              <a:p>
                <a:r>
                  <a:rPr lang="sr-Latn-CS" sz="800" i="1">
                    <a:solidFill>
                      <a:srgbClr val="000000"/>
                    </a:solidFill>
                  </a:rPr>
                  <a:t>project.</a:t>
                </a:r>
                <a:endParaRPr lang="sr-Latn-CS"/>
              </a:p>
            </p:txBody>
          </p:sp>
          <p:sp>
            <p:nvSpPr>
              <p:cNvPr id="22841" name="Rectangle 121"/>
              <p:cNvSpPr>
                <a:spLocks noChangeArrowheads="1"/>
              </p:cNvSpPr>
              <p:nvPr/>
            </p:nvSpPr>
            <p:spPr bwMode="auto">
              <a:xfrm>
                <a:off x="1230" y="1353"/>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22842" name="Rectangle 122"/>
              <p:cNvSpPr>
                <a:spLocks noChangeArrowheads="1"/>
              </p:cNvSpPr>
              <p:nvPr/>
            </p:nvSpPr>
            <p:spPr bwMode="auto">
              <a:xfrm>
                <a:off x="139" y="1326"/>
                <a:ext cx="4" cy="4"/>
              </a:xfrm>
              <a:prstGeom prst="rect">
                <a:avLst/>
              </a:prstGeom>
              <a:solidFill>
                <a:srgbClr val="000000"/>
              </a:solidFill>
              <a:ln w="9525">
                <a:noFill/>
                <a:miter lim="800000"/>
                <a:headEnd/>
                <a:tailEnd/>
              </a:ln>
            </p:spPr>
            <p:txBody>
              <a:bodyPr/>
              <a:lstStyle/>
              <a:p>
                <a:endParaRPr lang="hr-HR"/>
              </a:p>
            </p:txBody>
          </p:sp>
          <p:sp>
            <p:nvSpPr>
              <p:cNvPr id="22843" name="Rectangle 123"/>
              <p:cNvSpPr>
                <a:spLocks noChangeArrowheads="1"/>
              </p:cNvSpPr>
              <p:nvPr/>
            </p:nvSpPr>
            <p:spPr bwMode="auto">
              <a:xfrm>
                <a:off x="143" y="1326"/>
                <a:ext cx="3625" cy="4"/>
              </a:xfrm>
              <a:prstGeom prst="rect">
                <a:avLst/>
              </a:prstGeom>
              <a:solidFill>
                <a:srgbClr val="000000"/>
              </a:solidFill>
              <a:ln w="9525">
                <a:noFill/>
                <a:miter lim="800000"/>
                <a:headEnd/>
                <a:tailEnd/>
              </a:ln>
            </p:spPr>
            <p:txBody>
              <a:bodyPr/>
              <a:lstStyle/>
              <a:p>
                <a:endParaRPr lang="hr-HR"/>
              </a:p>
            </p:txBody>
          </p:sp>
          <p:sp>
            <p:nvSpPr>
              <p:cNvPr id="22844" name="Rectangle 124"/>
              <p:cNvSpPr>
                <a:spLocks noChangeArrowheads="1"/>
              </p:cNvSpPr>
              <p:nvPr/>
            </p:nvSpPr>
            <p:spPr bwMode="auto">
              <a:xfrm>
                <a:off x="3768" y="1326"/>
                <a:ext cx="3" cy="4"/>
              </a:xfrm>
              <a:prstGeom prst="rect">
                <a:avLst/>
              </a:prstGeom>
              <a:solidFill>
                <a:srgbClr val="000000"/>
              </a:solidFill>
              <a:ln w="9525">
                <a:noFill/>
                <a:miter lim="800000"/>
                <a:headEnd/>
                <a:tailEnd/>
              </a:ln>
            </p:spPr>
            <p:txBody>
              <a:bodyPr/>
              <a:lstStyle/>
              <a:p>
                <a:endParaRPr lang="hr-HR"/>
              </a:p>
            </p:txBody>
          </p:sp>
          <p:sp>
            <p:nvSpPr>
              <p:cNvPr id="22845" name="Rectangle 125"/>
              <p:cNvSpPr>
                <a:spLocks noChangeArrowheads="1"/>
              </p:cNvSpPr>
              <p:nvPr/>
            </p:nvSpPr>
            <p:spPr bwMode="auto">
              <a:xfrm>
                <a:off x="139" y="1330"/>
                <a:ext cx="4" cy="137"/>
              </a:xfrm>
              <a:prstGeom prst="rect">
                <a:avLst/>
              </a:prstGeom>
              <a:solidFill>
                <a:srgbClr val="000000"/>
              </a:solidFill>
              <a:ln w="9525">
                <a:noFill/>
                <a:miter lim="800000"/>
                <a:headEnd/>
                <a:tailEnd/>
              </a:ln>
            </p:spPr>
            <p:txBody>
              <a:bodyPr/>
              <a:lstStyle/>
              <a:p>
                <a:endParaRPr lang="hr-HR"/>
              </a:p>
            </p:txBody>
          </p:sp>
          <p:sp>
            <p:nvSpPr>
              <p:cNvPr id="22846" name="Rectangle 126"/>
              <p:cNvSpPr>
                <a:spLocks noChangeArrowheads="1"/>
              </p:cNvSpPr>
              <p:nvPr/>
            </p:nvSpPr>
            <p:spPr bwMode="auto">
              <a:xfrm>
                <a:off x="3768" y="1330"/>
                <a:ext cx="3" cy="137"/>
              </a:xfrm>
              <a:prstGeom prst="rect">
                <a:avLst/>
              </a:prstGeom>
              <a:solidFill>
                <a:srgbClr val="000000"/>
              </a:solidFill>
              <a:ln w="9525">
                <a:noFill/>
                <a:miter lim="800000"/>
                <a:headEnd/>
                <a:tailEnd/>
              </a:ln>
            </p:spPr>
            <p:txBody>
              <a:bodyPr/>
              <a:lstStyle/>
              <a:p>
                <a:endParaRPr lang="hr-HR"/>
              </a:p>
            </p:txBody>
          </p:sp>
          <p:sp>
            <p:nvSpPr>
              <p:cNvPr id="22847" name="Rectangle 127"/>
              <p:cNvSpPr>
                <a:spLocks noChangeArrowheads="1"/>
              </p:cNvSpPr>
              <p:nvPr/>
            </p:nvSpPr>
            <p:spPr bwMode="auto">
              <a:xfrm>
                <a:off x="163" y="1493"/>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22848" name="Rectangle 128"/>
              <p:cNvSpPr>
                <a:spLocks noChangeArrowheads="1"/>
              </p:cNvSpPr>
              <p:nvPr/>
            </p:nvSpPr>
            <p:spPr bwMode="auto">
              <a:xfrm>
                <a:off x="139" y="1467"/>
                <a:ext cx="4" cy="140"/>
              </a:xfrm>
              <a:prstGeom prst="rect">
                <a:avLst/>
              </a:prstGeom>
              <a:solidFill>
                <a:srgbClr val="000000"/>
              </a:solidFill>
              <a:ln w="9525">
                <a:noFill/>
                <a:miter lim="800000"/>
                <a:headEnd/>
                <a:tailEnd/>
              </a:ln>
            </p:spPr>
            <p:txBody>
              <a:bodyPr/>
              <a:lstStyle/>
              <a:p>
                <a:endParaRPr lang="hr-HR"/>
              </a:p>
            </p:txBody>
          </p:sp>
          <p:sp>
            <p:nvSpPr>
              <p:cNvPr id="22849" name="Rectangle 129"/>
              <p:cNvSpPr>
                <a:spLocks noChangeArrowheads="1"/>
              </p:cNvSpPr>
              <p:nvPr/>
            </p:nvSpPr>
            <p:spPr bwMode="auto">
              <a:xfrm>
                <a:off x="3768" y="1467"/>
                <a:ext cx="3" cy="140"/>
              </a:xfrm>
              <a:prstGeom prst="rect">
                <a:avLst/>
              </a:prstGeom>
              <a:solidFill>
                <a:srgbClr val="000000"/>
              </a:solidFill>
              <a:ln w="9525">
                <a:noFill/>
                <a:miter lim="800000"/>
                <a:headEnd/>
                <a:tailEnd/>
              </a:ln>
            </p:spPr>
            <p:txBody>
              <a:bodyPr/>
              <a:lstStyle/>
              <a:p>
                <a:endParaRPr lang="hr-HR"/>
              </a:p>
            </p:txBody>
          </p:sp>
          <p:sp>
            <p:nvSpPr>
              <p:cNvPr id="22850" name="Rectangle 130"/>
              <p:cNvSpPr>
                <a:spLocks noChangeArrowheads="1"/>
              </p:cNvSpPr>
              <p:nvPr/>
            </p:nvSpPr>
            <p:spPr bwMode="auto">
              <a:xfrm>
                <a:off x="163" y="1634"/>
                <a:ext cx="35" cy="64"/>
              </a:xfrm>
              <a:prstGeom prst="rect">
                <a:avLst/>
              </a:prstGeom>
              <a:noFill/>
              <a:ln w="9525">
                <a:noFill/>
                <a:miter lim="800000"/>
                <a:headEnd/>
                <a:tailEnd/>
              </a:ln>
            </p:spPr>
            <p:txBody>
              <a:bodyPr wrap="none" lIns="0" tIns="0" rIns="0" bIns="0">
                <a:spAutoFit/>
              </a:bodyPr>
              <a:lstStyle/>
              <a:p>
                <a:r>
                  <a:rPr lang="sr-Latn-CS" sz="600">
                    <a:solidFill>
                      <a:srgbClr val="000000"/>
                    </a:solidFill>
                  </a:rPr>
                  <a:t> </a:t>
                </a:r>
                <a:endParaRPr lang="sr-Latn-CS"/>
              </a:p>
            </p:txBody>
          </p:sp>
          <p:sp>
            <p:nvSpPr>
              <p:cNvPr id="22851" name="Rectangle 131"/>
              <p:cNvSpPr>
                <a:spLocks noChangeArrowheads="1"/>
              </p:cNvSpPr>
              <p:nvPr/>
            </p:nvSpPr>
            <p:spPr bwMode="auto">
              <a:xfrm>
                <a:off x="139" y="1607"/>
                <a:ext cx="4" cy="4"/>
              </a:xfrm>
              <a:prstGeom prst="rect">
                <a:avLst/>
              </a:prstGeom>
              <a:solidFill>
                <a:srgbClr val="000000"/>
              </a:solidFill>
              <a:ln w="9525">
                <a:noFill/>
                <a:miter lim="800000"/>
                <a:headEnd/>
                <a:tailEnd/>
              </a:ln>
            </p:spPr>
            <p:txBody>
              <a:bodyPr/>
              <a:lstStyle/>
              <a:p>
                <a:endParaRPr lang="hr-HR"/>
              </a:p>
            </p:txBody>
          </p:sp>
          <p:sp>
            <p:nvSpPr>
              <p:cNvPr id="22852" name="Rectangle 132"/>
              <p:cNvSpPr>
                <a:spLocks noChangeArrowheads="1"/>
              </p:cNvSpPr>
              <p:nvPr/>
            </p:nvSpPr>
            <p:spPr bwMode="auto">
              <a:xfrm>
                <a:off x="139" y="1607"/>
                <a:ext cx="4" cy="4"/>
              </a:xfrm>
              <a:prstGeom prst="rect">
                <a:avLst/>
              </a:prstGeom>
              <a:solidFill>
                <a:srgbClr val="000000"/>
              </a:solidFill>
              <a:ln w="9525">
                <a:noFill/>
                <a:miter lim="800000"/>
                <a:headEnd/>
                <a:tailEnd/>
              </a:ln>
            </p:spPr>
            <p:txBody>
              <a:bodyPr/>
              <a:lstStyle/>
              <a:p>
                <a:endParaRPr lang="hr-HR"/>
              </a:p>
            </p:txBody>
          </p:sp>
          <p:sp>
            <p:nvSpPr>
              <p:cNvPr id="22853" name="Rectangle 133"/>
              <p:cNvSpPr>
                <a:spLocks noChangeArrowheads="1"/>
              </p:cNvSpPr>
              <p:nvPr/>
            </p:nvSpPr>
            <p:spPr bwMode="auto">
              <a:xfrm>
                <a:off x="143" y="1607"/>
                <a:ext cx="4" cy="4"/>
              </a:xfrm>
              <a:prstGeom prst="rect">
                <a:avLst/>
              </a:prstGeom>
              <a:solidFill>
                <a:srgbClr val="000000"/>
              </a:solidFill>
              <a:ln w="9525">
                <a:noFill/>
                <a:miter lim="800000"/>
                <a:headEnd/>
                <a:tailEnd/>
              </a:ln>
            </p:spPr>
            <p:txBody>
              <a:bodyPr/>
              <a:lstStyle/>
              <a:p>
                <a:endParaRPr lang="hr-HR"/>
              </a:p>
            </p:txBody>
          </p:sp>
          <p:sp>
            <p:nvSpPr>
              <p:cNvPr id="22854" name="Rectangle 134"/>
              <p:cNvSpPr>
                <a:spLocks noChangeArrowheads="1"/>
              </p:cNvSpPr>
              <p:nvPr/>
            </p:nvSpPr>
            <p:spPr bwMode="auto">
              <a:xfrm>
                <a:off x="147" y="1607"/>
                <a:ext cx="3621" cy="4"/>
              </a:xfrm>
              <a:prstGeom prst="rect">
                <a:avLst/>
              </a:prstGeom>
              <a:solidFill>
                <a:srgbClr val="000000"/>
              </a:solidFill>
              <a:ln w="9525">
                <a:noFill/>
                <a:miter lim="800000"/>
                <a:headEnd/>
                <a:tailEnd/>
              </a:ln>
            </p:spPr>
            <p:txBody>
              <a:bodyPr/>
              <a:lstStyle/>
              <a:p>
                <a:endParaRPr lang="hr-HR"/>
              </a:p>
            </p:txBody>
          </p:sp>
          <p:sp>
            <p:nvSpPr>
              <p:cNvPr id="22855" name="Rectangle 135"/>
              <p:cNvSpPr>
                <a:spLocks noChangeArrowheads="1"/>
              </p:cNvSpPr>
              <p:nvPr/>
            </p:nvSpPr>
            <p:spPr bwMode="auto">
              <a:xfrm>
                <a:off x="3768" y="1607"/>
                <a:ext cx="3" cy="4"/>
              </a:xfrm>
              <a:prstGeom prst="rect">
                <a:avLst/>
              </a:prstGeom>
              <a:solidFill>
                <a:srgbClr val="000000"/>
              </a:solidFill>
              <a:ln w="9525">
                <a:noFill/>
                <a:miter lim="800000"/>
                <a:headEnd/>
                <a:tailEnd/>
              </a:ln>
            </p:spPr>
            <p:txBody>
              <a:bodyPr/>
              <a:lstStyle/>
              <a:p>
                <a:endParaRPr lang="hr-HR"/>
              </a:p>
            </p:txBody>
          </p:sp>
          <p:sp>
            <p:nvSpPr>
              <p:cNvPr id="22856" name="Rectangle 136"/>
              <p:cNvSpPr>
                <a:spLocks noChangeArrowheads="1"/>
              </p:cNvSpPr>
              <p:nvPr/>
            </p:nvSpPr>
            <p:spPr bwMode="auto">
              <a:xfrm>
                <a:off x="143" y="1719"/>
                <a:ext cx="20" cy="147"/>
              </a:xfrm>
              <a:prstGeom prst="rect">
                <a:avLst/>
              </a:prstGeom>
              <a:solidFill>
                <a:srgbClr val="E5E5E5"/>
              </a:solidFill>
              <a:ln w="9525">
                <a:noFill/>
                <a:miter lim="800000"/>
                <a:headEnd/>
                <a:tailEnd/>
              </a:ln>
            </p:spPr>
            <p:txBody>
              <a:bodyPr/>
              <a:lstStyle/>
              <a:p>
                <a:endParaRPr lang="hr-HR"/>
              </a:p>
            </p:txBody>
          </p:sp>
          <p:sp>
            <p:nvSpPr>
              <p:cNvPr id="22857" name="Rectangle 137"/>
              <p:cNvSpPr>
                <a:spLocks noChangeArrowheads="1"/>
              </p:cNvSpPr>
              <p:nvPr/>
            </p:nvSpPr>
            <p:spPr bwMode="auto">
              <a:xfrm>
                <a:off x="3747" y="1719"/>
                <a:ext cx="21" cy="147"/>
              </a:xfrm>
              <a:prstGeom prst="rect">
                <a:avLst/>
              </a:prstGeom>
              <a:solidFill>
                <a:srgbClr val="E5E5E5"/>
              </a:solidFill>
              <a:ln w="9525">
                <a:noFill/>
                <a:miter lim="800000"/>
                <a:headEnd/>
                <a:tailEnd/>
              </a:ln>
            </p:spPr>
            <p:txBody>
              <a:bodyPr/>
              <a:lstStyle/>
              <a:p>
                <a:endParaRPr lang="hr-HR"/>
              </a:p>
            </p:txBody>
          </p:sp>
          <p:sp>
            <p:nvSpPr>
              <p:cNvPr id="22858" name="Rectangle 138"/>
              <p:cNvSpPr>
                <a:spLocks noChangeArrowheads="1"/>
              </p:cNvSpPr>
              <p:nvPr/>
            </p:nvSpPr>
            <p:spPr bwMode="auto">
              <a:xfrm>
                <a:off x="163" y="1719"/>
                <a:ext cx="3584" cy="147"/>
              </a:xfrm>
              <a:prstGeom prst="rect">
                <a:avLst/>
              </a:prstGeom>
              <a:solidFill>
                <a:srgbClr val="E5E5E5"/>
              </a:solidFill>
              <a:ln w="9525">
                <a:noFill/>
                <a:miter lim="800000"/>
                <a:headEnd/>
                <a:tailEnd/>
              </a:ln>
            </p:spPr>
            <p:txBody>
              <a:bodyPr/>
              <a:lstStyle/>
              <a:p>
                <a:endParaRPr lang="hr-HR"/>
              </a:p>
            </p:txBody>
          </p:sp>
          <p:sp>
            <p:nvSpPr>
              <p:cNvPr id="22859" name="Rectangle 139"/>
              <p:cNvSpPr>
                <a:spLocks noChangeArrowheads="1"/>
              </p:cNvSpPr>
              <p:nvPr/>
            </p:nvSpPr>
            <p:spPr bwMode="auto">
              <a:xfrm>
                <a:off x="163" y="1752"/>
                <a:ext cx="610" cy="109"/>
              </a:xfrm>
              <a:prstGeom prst="rect">
                <a:avLst/>
              </a:prstGeom>
              <a:noFill/>
              <a:ln w="9525">
                <a:noFill/>
                <a:miter lim="800000"/>
                <a:headEnd/>
                <a:tailEnd/>
              </a:ln>
            </p:spPr>
            <p:txBody>
              <a:bodyPr wrap="none" lIns="0" tIns="0" rIns="0" bIns="0">
                <a:spAutoFit/>
              </a:bodyPr>
              <a:lstStyle/>
              <a:p>
                <a:r>
                  <a:rPr lang="sr-Latn-CS" sz="1000" b="1" i="1">
                    <a:solidFill>
                      <a:srgbClr val="000000"/>
                    </a:solidFill>
                  </a:rPr>
                  <a:t>Type of project</a:t>
                </a:r>
                <a:endParaRPr lang="sr-Latn-CS"/>
              </a:p>
            </p:txBody>
          </p:sp>
          <p:sp>
            <p:nvSpPr>
              <p:cNvPr id="22860" name="Rectangle 140"/>
              <p:cNvSpPr>
                <a:spLocks noChangeArrowheads="1"/>
              </p:cNvSpPr>
              <p:nvPr/>
            </p:nvSpPr>
            <p:spPr bwMode="auto">
              <a:xfrm>
                <a:off x="736" y="1752"/>
                <a:ext cx="60" cy="109"/>
              </a:xfrm>
              <a:prstGeom prst="rect">
                <a:avLst/>
              </a:prstGeom>
              <a:noFill/>
              <a:ln w="9525">
                <a:noFill/>
                <a:miter lim="800000"/>
                <a:headEnd/>
                <a:tailEnd/>
              </a:ln>
            </p:spPr>
            <p:txBody>
              <a:bodyPr wrap="none" lIns="0" tIns="0" rIns="0" bIns="0">
                <a:spAutoFit/>
              </a:bodyPr>
              <a:lstStyle/>
              <a:p>
                <a:r>
                  <a:rPr lang="sr-Latn-CS" sz="1000" b="1" i="1">
                    <a:solidFill>
                      <a:srgbClr val="000000"/>
                    </a:solidFill>
                  </a:rPr>
                  <a:t> </a:t>
                </a:r>
                <a:endParaRPr lang="sr-Latn-CS"/>
              </a:p>
            </p:txBody>
          </p:sp>
          <p:sp>
            <p:nvSpPr>
              <p:cNvPr id="22861" name="Rectangle 141"/>
              <p:cNvSpPr>
                <a:spLocks noChangeArrowheads="1"/>
              </p:cNvSpPr>
              <p:nvPr/>
            </p:nvSpPr>
            <p:spPr bwMode="auto">
              <a:xfrm>
                <a:off x="139" y="1715"/>
                <a:ext cx="4" cy="4"/>
              </a:xfrm>
              <a:prstGeom prst="rect">
                <a:avLst/>
              </a:prstGeom>
              <a:solidFill>
                <a:srgbClr val="000000"/>
              </a:solidFill>
              <a:ln w="9525">
                <a:noFill/>
                <a:miter lim="800000"/>
                <a:headEnd/>
                <a:tailEnd/>
              </a:ln>
            </p:spPr>
            <p:txBody>
              <a:bodyPr/>
              <a:lstStyle/>
              <a:p>
                <a:endParaRPr lang="hr-HR"/>
              </a:p>
            </p:txBody>
          </p:sp>
          <p:sp>
            <p:nvSpPr>
              <p:cNvPr id="22862" name="Rectangle 142"/>
              <p:cNvSpPr>
                <a:spLocks noChangeArrowheads="1"/>
              </p:cNvSpPr>
              <p:nvPr/>
            </p:nvSpPr>
            <p:spPr bwMode="auto">
              <a:xfrm>
                <a:off x="139" y="1715"/>
                <a:ext cx="4" cy="4"/>
              </a:xfrm>
              <a:prstGeom prst="rect">
                <a:avLst/>
              </a:prstGeom>
              <a:solidFill>
                <a:srgbClr val="000000"/>
              </a:solidFill>
              <a:ln w="9525">
                <a:noFill/>
                <a:miter lim="800000"/>
                <a:headEnd/>
                <a:tailEnd/>
              </a:ln>
            </p:spPr>
            <p:txBody>
              <a:bodyPr/>
              <a:lstStyle/>
              <a:p>
                <a:endParaRPr lang="hr-HR"/>
              </a:p>
            </p:txBody>
          </p:sp>
          <p:sp>
            <p:nvSpPr>
              <p:cNvPr id="22863" name="Rectangle 143"/>
              <p:cNvSpPr>
                <a:spLocks noChangeArrowheads="1"/>
              </p:cNvSpPr>
              <p:nvPr/>
            </p:nvSpPr>
            <p:spPr bwMode="auto">
              <a:xfrm>
                <a:off x="143" y="1715"/>
                <a:ext cx="4" cy="4"/>
              </a:xfrm>
              <a:prstGeom prst="rect">
                <a:avLst/>
              </a:prstGeom>
              <a:solidFill>
                <a:srgbClr val="000000"/>
              </a:solidFill>
              <a:ln w="9525">
                <a:noFill/>
                <a:miter lim="800000"/>
                <a:headEnd/>
                <a:tailEnd/>
              </a:ln>
            </p:spPr>
            <p:txBody>
              <a:bodyPr/>
              <a:lstStyle/>
              <a:p>
                <a:endParaRPr lang="hr-HR"/>
              </a:p>
            </p:txBody>
          </p:sp>
          <p:sp>
            <p:nvSpPr>
              <p:cNvPr id="22864" name="Rectangle 144"/>
              <p:cNvSpPr>
                <a:spLocks noChangeArrowheads="1"/>
              </p:cNvSpPr>
              <p:nvPr/>
            </p:nvSpPr>
            <p:spPr bwMode="auto">
              <a:xfrm>
                <a:off x="147" y="1715"/>
                <a:ext cx="3621" cy="4"/>
              </a:xfrm>
              <a:prstGeom prst="rect">
                <a:avLst/>
              </a:prstGeom>
              <a:solidFill>
                <a:srgbClr val="000000"/>
              </a:solidFill>
              <a:ln w="9525">
                <a:noFill/>
                <a:miter lim="800000"/>
                <a:headEnd/>
                <a:tailEnd/>
              </a:ln>
            </p:spPr>
            <p:txBody>
              <a:bodyPr/>
              <a:lstStyle/>
              <a:p>
                <a:endParaRPr lang="hr-HR"/>
              </a:p>
            </p:txBody>
          </p:sp>
          <p:sp>
            <p:nvSpPr>
              <p:cNvPr id="22865" name="Rectangle 145"/>
              <p:cNvSpPr>
                <a:spLocks noChangeArrowheads="1"/>
              </p:cNvSpPr>
              <p:nvPr/>
            </p:nvSpPr>
            <p:spPr bwMode="auto">
              <a:xfrm>
                <a:off x="3768" y="1715"/>
                <a:ext cx="3" cy="4"/>
              </a:xfrm>
              <a:prstGeom prst="rect">
                <a:avLst/>
              </a:prstGeom>
              <a:solidFill>
                <a:srgbClr val="000000"/>
              </a:solidFill>
              <a:ln w="9525">
                <a:noFill/>
                <a:miter lim="800000"/>
                <a:headEnd/>
                <a:tailEnd/>
              </a:ln>
            </p:spPr>
            <p:txBody>
              <a:bodyPr/>
              <a:lstStyle/>
              <a:p>
                <a:endParaRPr lang="hr-HR"/>
              </a:p>
            </p:txBody>
          </p:sp>
          <p:sp>
            <p:nvSpPr>
              <p:cNvPr id="22866" name="Rectangle 146"/>
              <p:cNvSpPr>
                <a:spLocks noChangeArrowheads="1"/>
              </p:cNvSpPr>
              <p:nvPr/>
            </p:nvSpPr>
            <p:spPr bwMode="auto">
              <a:xfrm>
                <a:off x="139" y="1719"/>
                <a:ext cx="4" cy="147"/>
              </a:xfrm>
              <a:prstGeom prst="rect">
                <a:avLst/>
              </a:prstGeom>
              <a:solidFill>
                <a:srgbClr val="000000"/>
              </a:solidFill>
              <a:ln w="9525">
                <a:noFill/>
                <a:miter lim="800000"/>
                <a:headEnd/>
                <a:tailEnd/>
              </a:ln>
            </p:spPr>
            <p:txBody>
              <a:bodyPr/>
              <a:lstStyle/>
              <a:p>
                <a:endParaRPr lang="hr-HR"/>
              </a:p>
            </p:txBody>
          </p:sp>
          <p:sp>
            <p:nvSpPr>
              <p:cNvPr id="22867" name="Rectangle 147"/>
              <p:cNvSpPr>
                <a:spLocks noChangeArrowheads="1"/>
              </p:cNvSpPr>
              <p:nvPr/>
            </p:nvSpPr>
            <p:spPr bwMode="auto">
              <a:xfrm>
                <a:off x="3768" y="1719"/>
                <a:ext cx="3" cy="147"/>
              </a:xfrm>
              <a:prstGeom prst="rect">
                <a:avLst/>
              </a:prstGeom>
              <a:solidFill>
                <a:srgbClr val="000000"/>
              </a:solidFill>
              <a:ln w="9525">
                <a:noFill/>
                <a:miter lim="800000"/>
                <a:headEnd/>
                <a:tailEnd/>
              </a:ln>
            </p:spPr>
            <p:txBody>
              <a:bodyPr/>
              <a:lstStyle/>
              <a:p>
                <a:endParaRPr lang="hr-HR"/>
              </a:p>
            </p:txBody>
          </p:sp>
          <p:sp>
            <p:nvSpPr>
              <p:cNvPr id="22868" name="Rectangle 148"/>
              <p:cNvSpPr>
                <a:spLocks noChangeArrowheads="1"/>
              </p:cNvSpPr>
              <p:nvPr/>
            </p:nvSpPr>
            <p:spPr bwMode="auto">
              <a:xfrm>
                <a:off x="172" y="1902"/>
                <a:ext cx="64" cy="64"/>
              </a:xfrm>
              <a:prstGeom prst="rect">
                <a:avLst/>
              </a:prstGeom>
              <a:noFill/>
              <a:ln w="6">
                <a:solidFill>
                  <a:srgbClr val="000000"/>
                </a:solidFill>
                <a:miter lim="800000"/>
                <a:headEnd/>
                <a:tailEnd/>
              </a:ln>
            </p:spPr>
            <p:txBody>
              <a:bodyPr/>
              <a:lstStyle/>
              <a:p>
                <a:endParaRPr lang="hr-HR"/>
              </a:p>
            </p:txBody>
          </p:sp>
          <p:sp>
            <p:nvSpPr>
              <p:cNvPr id="22869" name="Rectangle 149"/>
              <p:cNvSpPr>
                <a:spLocks noChangeArrowheads="1"/>
              </p:cNvSpPr>
              <p:nvPr/>
            </p:nvSpPr>
            <p:spPr bwMode="auto">
              <a:xfrm>
                <a:off x="246" y="1895"/>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2870" name="Rectangle 150"/>
              <p:cNvSpPr>
                <a:spLocks noChangeArrowheads="1"/>
              </p:cNvSpPr>
              <p:nvPr/>
            </p:nvSpPr>
            <p:spPr bwMode="auto">
              <a:xfrm>
                <a:off x="266" y="1895"/>
                <a:ext cx="2697" cy="96"/>
              </a:xfrm>
              <a:prstGeom prst="rect">
                <a:avLst/>
              </a:prstGeom>
              <a:noFill/>
              <a:ln w="9525">
                <a:noFill/>
                <a:miter lim="800000"/>
                <a:headEnd/>
                <a:tailEnd/>
              </a:ln>
            </p:spPr>
            <p:txBody>
              <a:bodyPr wrap="none" lIns="0" tIns="0" rIns="0" bIns="0">
                <a:spAutoFit/>
              </a:bodyPr>
              <a:lstStyle/>
              <a:p>
                <a:r>
                  <a:rPr lang="sr-Latn-CS" sz="900">
                    <a:solidFill>
                      <a:srgbClr val="000000"/>
                    </a:solidFill>
                  </a:rPr>
                  <a:t>leading to the development of further projects under the Youth in Action Programme</a:t>
                </a:r>
                <a:endParaRPr lang="sr-Latn-CS"/>
              </a:p>
            </p:txBody>
          </p:sp>
          <p:sp>
            <p:nvSpPr>
              <p:cNvPr id="22871" name="Rectangle 151"/>
              <p:cNvSpPr>
                <a:spLocks noChangeArrowheads="1"/>
              </p:cNvSpPr>
              <p:nvPr/>
            </p:nvSpPr>
            <p:spPr bwMode="auto">
              <a:xfrm>
                <a:off x="2935" y="1901"/>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22872" name="Rectangle 152"/>
              <p:cNvSpPr>
                <a:spLocks noChangeArrowheads="1"/>
              </p:cNvSpPr>
              <p:nvPr/>
            </p:nvSpPr>
            <p:spPr bwMode="auto">
              <a:xfrm>
                <a:off x="139" y="1866"/>
                <a:ext cx="4" cy="4"/>
              </a:xfrm>
              <a:prstGeom prst="rect">
                <a:avLst/>
              </a:prstGeom>
              <a:solidFill>
                <a:srgbClr val="000000"/>
              </a:solidFill>
              <a:ln w="9525">
                <a:noFill/>
                <a:miter lim="800000"/>
                <a:headEnd/>
                <a:tailEnd/>
              </a:ln>
            </p:spPr>
            <p:txBody>
              <a:bodyPr/>
              <a:lstStyle/>
              <a:p>
                <a:endParaRPr lang="hr-HR"/>
              </a:p>
            </p:txBody>
          </p:sp>
          <p:sp>
            <p:nvSpPr>
              <p:cNvPr id="22873" name="Rectangle 153"/>
              <p:cNvSpPr>
                <a:spLocks noChangeArrowheads="1"/>
              </p:cNvSpPr>
              <p:nvPr/>
            </p:nvSpPr>
            <p:spPr bwMode="auto">
              <a:xfrm>
                <a:off x="143" y="1866"/>
                <a:ext cx="3625" cy="4"/>
              </a:xfrm>
              <a:prstGeom prst="rect">
                <a:avLst/>
              </a:prstGeom>
              <a:solidFill>
                <a:srgbClr val="000000"/>
              </a:solidFill>
              <a:ln w="9525">
                <a:noFill/>
                <a:miter lim="800000"/>
                <a:headEnd/>
                <a:tailEnd/>
              </a:ln>
            </p:spPr>
            <p:txBody>
              <a:bodyPr/>
              <a:lstStyle/>
              <a:p>
                <a:endParaRPr lang="hr-HR"/>
              </a:p>
            </p:txBody>
          </p:sp>
          <p:sp>
            <p:nvSpPr>
              <p:cNvPr id="22874" name="Rectangle 154"/>
              <p:cNvSpPr>
                <a:spLocks noChangeArrowheads="1"/>
              </p:cNvSpPr>
              <p:nvPr/>
            </p:nvSpPr>
            <p:spPr bwMode="auto">
              <a:xfrm>
                <a:off x="3768" y="1866"/>
                <a:ext cx="3" cy="4"/>
              </a:xfrm>
              <a:prstGeom prst="rect">
                <a:avLst/>
              </a:prstGeom>
              <a:solidFill>
                <a:srgbClr val="000000"/>
              </a:solidFill>
              <a:ln w="9525">
                <a:noFill/>
                <a:miter lim="800000"/>
                <a:headEnd/>
                <a:tailEnd/>
              </a:ln>
            </p:spPr>
            <p:txBody>
              <a:bodyPr/>
              <a:lstStyle/>
              <a:p>
                <a:endParaRPr lang="hr-HR"/>
              </a:p>
            </p:txBody>
          </p:sp>
          <p:sp>
            <p:nvSpPr>
              <p:cNvPr id="22875" name="Rectangle 155"/>
              <p:cNvSpPr>
                <a:spLocks noChangeArrowheads="1"/>
              </p:cNvSpPr>
              <p:nvPr/>
            </p:nvSpPr>
            <p:spPr bwMode="auto">
              <a:xfrm>
                <a:off x="139" y="1870"/>
                <a:ext cx="4" cy="147"/>
              </a:xfrm>
              <a:prstGeom prst="rect">
                <a:avLst/>
              </a:prstGeom>
              <a:solidFill>
                <a:srgbClr val="000000"/>
              </a:solidFill>
              <a:ln w="9525">
                <a:noFill/>
                <a:miter lim="800000"/>
                <a:headEnd/>
                <a:tailEnd/>
              </a:ln>
            </p:spPr>
            <p:txBody>
              <a:bodyPr/>
              <a:lstStyle/>
              <a:p>
                <a:endParaRPr lang="hr-HR"/>
              </a:p>
            </p:txBody>
          </p:sp>
          <p:sp>
            <p:nvSpPr>
              <p:cNvPr id="22876" name="Rectangle 156"/>
              <p:cNvSpPr>
                <a:spLocks noChangeArrowheads="1"/>
              </p:cNvSpPr>
              <p:nvPr/>
            </p:nvSpPr>
            <p:spPr bwMode="auto">
              <a:xfrm>
                <a:off x="3768" y="1870"/>
                <a:ext cx="3" cy="147"/>
              </a:xfrm>
              <a:prstGeom prst="rect">
                <a:avLst/>
              </a:prstGeom>
              <a:solidFill>
                <a:srgbClr val="000000"/>
              </a:solidFill>
              <a:ln w="9525">
                <a:noFill/>
                <a:miter lim="800000"/>
                <a:headEnd/>
                <a:tailEnd/>
              </a:ln>
            </p:spPr>
            <p:txBody>
              <a:bodyPr/>
              <a:lstStyle/>
              <a:p>
                <a:endParaRPr lang="hr-HR"/>
              </a:p>
            </p:txBody>
          </p:sp>
          <p:sp>
            <p:nvSpPr>
              <p:cNvPr id="22877" name="Rectangle 157"/>
              <p:cNvSpPr>
                <a:spLocks noChangeArrowheads="1"/>
              </p:cNvSpPr>
              <p:nvPr/>
            </p:nvSpPr>
            <p:spPr bwMode="auto">
              <a:xfrm>
                <a:off x="172" y="2049"/>
                <a:ext cx="64" cy="64"/>
              </a:xfrm>
              <a:prstGeom prst="rect">
                <a:avLst/>
              </a:prstGeom>
              <a:noFill/>
              <a:ln w="6">
                <a:solidFill>
                  <a:srgbClr val="000000"/>
                </a:solidFill>
                <a:miter lim="800000"/>
                <a:headEnd/>
                <a:tailEnd/>
              </a:ln>
            </p:spPr>
            <p:txBody>
              <a:bodyPr/>
              <a:lstStyle/>
              <a:p>
                <a:endParaRPr lang="hr-HR"/>
              </a:p>
            </p:txBody>
          </p:sp>
          <p:sp>
            <p:nvSpPr>
              <p:cNvPr id="22878" name="Rectangle 158"/>
              <p:cNvSpPr>
                <a:spLocks noChangeArrowheads="1"/>
              </p:cNvSpPr>
              <p:nvPr/>
            </p:nvSpPr>
            <p:spPr bwMode="auto">
              <a:xfrm>
                <a:off x="246" y="2042"/>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2879" name="Rectangle 159"/>
              <p:cNvSpPr>
                <a:spLocks noChangeArrowheads="1"/>
              </p:cNvSpPr>
              <p:nvPr/>
            </p:nvSpPr>
            <p:spPr bwMode="auto">
              <a:xfrm>
                <a:off x="266" y="2042"/>
                <a:ext cx="2326" cy="96"/>
              </a:xfrm>
              <a:prstGeom prst="rect">
                <a:avLst/>
              </a:prstGeom>
              <a:noFill/>
              <a:ln w="9525">
                <a:noFill/>
                <a:miter lim="800000"/>
                <a:headEnd/>
                <a:tailEnd/>
              </a:ln>
            </p:spPr>
            <p:txBody>
              <a:bodyPr wrap="none" lIns="0" tIns="0" rIns="0" bIns="0">
                <a:spAutoFit/>
              </a:bodyPr>
              <a:lstStyle/>
              <a:p>
                <a:r>
                  <a:rPr lang="sr-Latn-CS" sz="900">
                    <a:solidFill>
                      <a:srgbClr val="000000"/>
                    </a:solidFill>
                  </a:rPr>
                  <a:t>promoting exchanges, cooperation and training in the field of youth work</a:t>
                </a:r>
                <a:endParaRPr lang="sr-Latn-CS"/>
              </a:p>
            </p:txBody>
          </p:sp>
          <p:sp>
            <p:nvSpPr>
              <p:cNvPr id="22880" name="Rectangle 160"/>
              <p:cNvSpPr>
                <a:spLocks noChangeArrowheads="1"/>
              </p:cNvSpPr>
              <p:nvPr/>
            </p:nvSpPr>
            <p:spPr bwMode="auto">
              <a:xfrm>
                <a:off x="2564" y="2048"/>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22881" name="Rectangle 161"/>
              <p:cNvSpPr>
                <a:spLocks noChangeArrowheads="1"/>
              </p:cNvSpPr>
              <p:nvPr/>
            </p:nvSpPr>
            <p:spPr bwMode="auto">
              <a:xfrm>
                <a:off x="139" y="2017"/>
                <a:ext cx="4" cy="147"/>
              </a:xfrm>
              <a:prstGeom prst="rect">
                <a:avLst/>
              </a:prstGeom>
              <a:solidFill>
                <a:srgbClr val="000000"/>
              </a:solidFill>
              <a:ln w="9525">
                <a:noFill/>
                <a:miter lim="800000"/>
                <a:headEnd/>
                <a:tailEnd/>
              </a:ln>
            </p:spPr>
            <p:txBody>
              <a:bodyPr/>
              <a:lstStyle/>
              <a:p>
                <a:endParaRPr lang="hr-HR"/>
              </a:p>
            </p:txBody>
          </p:sp>
          <p:sp>
            <p:nvSpPr>
              <p:cNvPr id="22882" name="Rectangle 162"/>
              <p:cNvSpPr>
                <a:spLocks noChangeArrowheads="1"/>
              </p:cNvSpPr>
              <p:nvPr/>
            </p:nvSpPr>
            <p:spPr bwMode="auto">
              <a:xfrm>
                <a:off x="3768" y="2017"/>
                <a:ext cx="3" cy="147"/>
              </a:xfrm>
              <a:prstGeom prst="rect">
                <a:avLst/>
              </a:prstGeom>
              <a:solidFill>
                <a:srgbClr val="000000"/>
              </a:solidFill>
              <a:ln w="9525">
                <a:noFill/>
                <a:miter lim="800000"/>
                <a:headEnd/>
                <a:tailEnd/>
              </a:ln>
            </p:spPr>
            <p:txBody>
              <a:bodyPr/>
              <a:lstStyle/>
              <a:p>
                <a:endParaRPr lang="hr-HR"/>
              </a:p>
            </p:txBody>
          </p:sp>
          <p:sp>
            <p:nvSpPr>
              <p:cNvPr id="22883" name="Rectangle 163"/>
              <p:cNvSpPr>
                <a:spLocks noChangeArrowheads="1"/>
              </p:cNvSpPr>
              <p:nvPr/>
            </p:nvSpPr>
            <p:spPr bwMode="auto">
              <a:xfrm>
                <a:off x="163" y="2191"/>
                <a:ext cx="35" cy="64"/>
              </a:xfrm>
              <a:prstGeom prst="rect">
                <a:avLst/>
              </a:prstGeom>
              <a:noFill/>
              <a:ln w="9525">
                <a:noFill/>
                <a:miter lim="800000"/>
                <a:headEnd/>
                <a:tailEnd/>
              </a:ln>
            </p:spPr>
            <p:txBody>
              <a:bodyPr wrap="none" lIns="0" tIns="0" rIns="0" bIns="0">
                <a:spAutoFit/>
              </a:bodyPr>
              <a:lstStyle/>
              <a:p>
                <a:r>
                  <a:rPr lang="sr-Latn-CS" sz="600">
                    <a:solidFill>
                      <a:srgbClr val="000000"/>
                    </a:solidFill>
                  </a:rPr>
                  <a:t> </a:t>
                </a:r>
                <a:endParaRPr lang="sr-Latn-CS"/>
              </a:p>
            </p:txBody>
          </p:sp>
          <p:sp>
            <p:nvSpPr>
              <p:cNvPr id="22884" name="Rectangle 164"/>
              <p:cNvSpPr>
                <a:spLocks noChangeArrowheads="1"/>
              </p:cNvSpPr>
              <p:nvPr/>
            </p:nvSpPr>
            <p:spPr bwMode="auto">
              <a:xfrm>
                <a:off x="139" y="2164"/>
                <a:ext cx="4" cy="4"/>
              </a:xfrm>
              <a:prstGeom prst="rect">
                <a:avLst/>
              </a:prstGeom>
              <a:solidFill>
                <a:srgbClr val="000000"/>
              </a:solidFill>
              <a:ln w="9525">
                <a:noFill/>
                <a:miter lim="800000"/>
                <a:headEnd/>
                <a:tailEnd/>
              </a:ln>
            </p:spPr>
            <p:txBody>
              <a:bodyPr/>
              <a:lstStyle/>
              <a:p>
                <a:endParaRPr lang="hr-HR"/>
              </a:p>
            </p:txBody>
          </p:sp>
          <p:sp>
            <p:nvSpPr>
              <p:cNvPr id="22885" name="Rectangle 165"/>
              <p:cNvSpPr>
                <a:spLocks noChangeArrowheads="1"/>
              </p:cNvSpPr>
              <p:nvPr/>
            </p:nvSpPr>
            <p:spPr bwMode="auto">
              <a:xfrm>
                <a:off x="139" y="2164"/>
                <a:ext cx="4" cy="4"/>
              </a:xfrm>
              <a:prstGeom prst="rect">
                <a:avLst/>
              </a:prstGeom>
              <a:solidFill>
                <a:srgbClr val="000000"/>
              </a:solidFill>
              <a:ln w="9525">
                <a:noFill/>
                <a:miter lim="800000"/>
                <a:headEnd/>
                <a:tailEnd/>
              </a:ln>
            </p:spPr>
            <p:txBody>
              <a:bodyPr/>
              <a:lstStyle/>
              <a:p>
                <a:endParaRPr lang="hr-HR"/>
              </a:p>
            </p:txBody>
          </p:sp>
          <p:sp>
            <p:nvSpPr>
              <p:cNvPr id="22886" name="Rectangle 166"/>
              <p:cNvSpPr>
                <a:spLocks noChangeArrowheads="1"/>
              </p:cNvSpPr>
              <p:nvPr/>
            </p:nvSpPr>
            <p:spPr bwMode="auto">
              <a:xfrm>
                <a:off x="143" y="2164"/>
                <a:ext cx="4" cy="4"/>
              </a:xfrm>
              <a:prstGeom prst="rect">
                <a:avLst/>
              </a:prstGeom>
              <a:solidFill>
                <a:srgbClr val="000000"/>
              </a:solidFill>
              <a:ln w="9525">
                <a:noFill/>
                <a:miter lim="800000"/>
                <a:headEnd/>
                <a:tailEnd/>
              </a:ln>
            </p:spPr>
            <p:txBody>
              <a:bodyPr/>
              <a:lstStyle/>
              <a:p>
                <a:endParaRPr lang="hr-HR"/>
              </a:p>
            </p:txBody>
          </p:sp>
          <p:sp>
            <p:nvSpPr>
              <p:cNvPr id="22887" name="Rectangle 167"/>
              <p:cNvSpPr>
                <a:spLocks noChangeArrowheads="1"/>
              </p:cNvSpPr>
              <p:nvPr/>
            </p:nvSpPr>
            <p:spPr bwMode="auto">
              <a:xfrm>
                <a:off x="147" y="2164"/>
                <a:ext cx="3621" cy="4"/>
              </a:xfrm>
              <a:prstGeom prst="rect">
                <a:avLst/>
              </a:prstGeom>
              <a:solidFill>
                <a:srgbClr val="000000"/>
              </a:solidFill>
              <a:ln w="9525">
                <a:noFill/>
                <a:miter lim="800000"/>
                <a:headEnd/>
                <a:tailEnd/>
              </a:ln>
            </p:spPr>
            <p:txBody>
              <a:bodyPr/>
              <a:lstStyle/>
              <a:p>
                <a:endParaRPr lang="hr-HR"/>
              </a:p>
            </p:txBody>
          </p:sp>
          <p:sp>
            <p:nvSpPr>
              <p:cNvPr id="22888" name="Rectangle 168"/>
              <p:cNvSpPr>
                <a:spLocks noChangeArrowheads="1"/>
              </p:cNvSpPr>
              <p:nvPr/>
            </p:nvSpPr>
            <p:spPr bwMode="auto">
              <a:xfrm>
                <a:off x="3768" y="2164"/>
                <a:ext cx="3" cy="4"/>
              </a:xfrm>
              <a:prstGeom prst="rect">
                <a:avLst/>
              </a:prstGeom>
              <a:solidFill>
                <a:srgbClr val="000000"/>
              </a:solidFill>
              <a:ln w="9525">
                <a:noFill/>
                <a:miter lim="800000"/>
                <a:headEnd/>
                <a:tailEnd/>
              </a:ln>
            </p:spPr>
            <p:txBody>
              <a:bodyPr/>
              <a:lstStyle/>
              <a:p>
                <a:endParaRPr lang="hr-HR"/>
              </a:p>
            </p:txBody>
          </p:sp>
          <p:sp>
            <p:nvSpPr>
              <p:cNvPr id="22889" name="Rectangle 169"/>
              <p:cNvSpPr>
                <a:spLocks noChangeArrowheads="1"/>
              </p:cNvSpPr>
              <p:nvPr/>
            </p:nvSpPr>
            <p:spPr bwMode="auto">
              <a:xfrm>
                <a:off x="143" y="2275"/>
                <a:ext cx="20" cy="148"/>
              </a:xfrm>
              <a:prstGeom prst="rect">
                <a:avLst/>
              </a:prstGeom>
              <a:solidFill>
                <a:srgbClr val="E5E5E5"/>
              </a:solidFill>
              <a:ln w="9525">
                <a:noFill/>
                <a:miter lim="800000"/>
                <a:headEnd/>
                <a:tailEnd/>
              </a:ln>
            </p:spPr>
            <p:txBody>
              <a:bodyPr/>
              <a:lstStyle/>
              <a:p>
                <a:endParaRPr lang="hr-HR"/>
              </a:p>
            </p:txBody>
          </p:sp>
          <p:sp>
            <p:nvSpPr>
              <p:cNvPr id="22890" name="Rectangle 170"/>
              <p:cNvSpPr>
                <a:spLocks noChangeArrowheads="1"/>
              </p:cNvSpPr>
              <p:nvPr/>
            </p:nvSpPr>
            <p:spPr bwMode="auto">
              <a:xfrm>
                <a:off x="3747" y="2275"/>
                <a:ext cx="21" cy="148"/>
              </a:xfrm>
              <a:prstGeom prst="rect">
                <a:avLst/>
              </a:prstGeom>
              <a:solidFill>
                <a:srgbClr val="E5E5E5"/>
              </a:solidFill>
              <a:ln w="9525">
                <a:noFill/>
                <a:miter lim="800000"/>
                <a:headEnd/>
                <a:tailEnd/>
              </a:ln>
            </p:spPr>
            <p:txBody>
              <a:bodyPr/>
              <a:lstStyle/>
              <a:p>
                <a:endParaRPr lang="hr-HR"/>
              </a:p>
            </p:txBody>
          </p:sp>
          <p:sp>
            <p:nvSpPr>
              <p:cNvPr id="22891" name="Rectangle 171"/>
              <p:cNvSpPr>
                <a:spLocks noChangeArrowheads="1"/>
              </p:cNvSpPr>
              <p:nvPr/>
            </p:nvSpPr>
            <p:spPr bwMode="auto">
              <a:xfrm>
                <a:off x="163" y="2275"/>
                <a:ext cx="3584" cy="148"/>
              </a:xfrm>
              <a:prstGeom prst="rect">
                <a:avLst/>
              </a:prstGeom>
              <a:solidFill>
                <a:srgbClr val="E5E5E5"/>
              </a:solidFill>
              <a:ln w="9525">
                <a:noFill/>
                <a:miter lim="800000"/>
                <a:headEnd/>
                <a:tailEnd/>
              </a:ln>
            </p:spPr>
            <p:txBody>
              <a:bodyPr/>
              <a:lstStyle/>
              <a:p>
                <a:endParaRPr lang="hr-HR"/>
              </a:p>
            </p:txBody>
          </p:sp>
          <p:sp>
            <p:nvSpPr>
              <p:cNvPr id="22892" name="Rectangle 172"/>
              <p:cNvSpPr>
                <a:spLocks noChangeArrowheads="1"/>
              </p:cNvSpPr>
              <p:nvPr/>
            </p:nvSpPr>
            <p:spPr bwMode="auto">
              <a:xfrm>
                <a:off x="163" y="2309"/>
                <a:ext cx="345" cy="109"/>
              </a:xfrm>
              <a:prstGeom prst="rect">
                <a:avLst/>
              </a:prstGeom>
              <a:noFill/>
              <a:ln w="9525">
                <a:noFill/>
                <a:miter lim="800000"/>
                <a:headEnd/>
                <a:tailEnd/>
              </a:ln>
            </p:spPr>
            <p:txBody>
              <a:bodyPr wrap="none" lIns="0" tIns="0" rIns="0" bIns="0">
                <a:spAutoFit/>
              </a:bodyPr>
              <a:lstStyle/>
              <a:p>
                <a:r>
                  <a:rPr lang="sr-Latn-CS" sz="1000" b="1" i="1">
                    <a:solidFill>
                      <a:srgbClr val="000000"/>
                    </a:solidFill>
                  </a:rPr>
                  <a:t>Type of </a:t>
                </a:r>
                <a:endParaRPr lang="sr-Latn-CS"/>
              </a:p>
            </p:txBody>
          </p:sp>
          <p:sp>
            <p:nvSpPr>
              <p:cNvPr id="22893" name="Rectangle 173"/>
              <p:cNvSpPr>
                <a:spLocks noChangeArrowheads="1"/>
              </p:cNvSpPr>
              <p:nvPr/>
            </p:nvSpPr>
            <p:spPr bwMode="auto">
              <a:xfrm>
                <a:off x="469" y="2309"/>
                <a:ext cx="96" cy="109"/>
              </a:xfrm>
              <a:prstGeom prst="rect">
                <a:avLst/>
              </a:prstGeom>
              <a:noFill/>
              <a:ln w="9525">
                <a:noFill/>
                <a:miter lim="800000"/>
                <a:headEnd/>
                <a:tailEnd/>
              </a:ln>
            </p:spPr>
            <p:txBody>
              <a:bodyPr wrap="none" lIns="0" tIns="0" rIns="0" bIns="0">
                <a:spAutoFit/>
              </a:bodyPr>
              <a:lstStyle/>
              <a:p>
                <a:r>
                  <a:rPr lang="sr-Latn-CS" sz="1000" b="1" i="1">
                    <a:solidFill>
                      <a:srgbClr val="000000"/>
                    </a:solidFill>
                  </a:rPr>
                  <a:t>A</a:t>
                </a:r>
                <a:endParaRPr lang="sr-Latn-CS"/>
              </a:p>
            </p:txBody>
          </p:sp>
          <p:sp>
            <p:nvSpPr>
              <p:cNvPr id="22894" name="Rectangle 174"/>
              <p:cNvSpPr>
                <a:spLocks noChangeArrowheads="1"/>
              </p:cNvSpPr>
              <p:nvPr/>
            </p:nvSpPr>
            <p:spPr bwMode="auto">
              <a:xfrm>
                <a:off x="527" y="2309"/>
                <a:ext cx="269" cy="109"/>
              </a:xfrm>
              <a:prstGeom prst="rect">
                <a:avLst/>
              </a:prstGeom>
              <a:noFill/>
              <a:ln w="9525">
                <a:noFill/>
                <a:miter lim="800000"/>
                <a:headEnd/>
                <a:tailEnd/>
              </a:ln>
            </p:spPr>
            <p:txBody>
              <a:bodyPr wrap="none" lIns="0" tIns="0" rIns="0" bIns="0">
                <a:spAutoFit/>
              </a:bodyPr>
              <a:lstStyle/>
              <a:p>
                <a:r>
                  <a:rPr lang="sr-Latn-CS" sz="1000" b="1" i="1">
                    <a:solidFill>
                      <a:srgbClr val="000000"/>
                    </a:solidFill>
                  </a:rPr>
                  <a:t>ctivity</a:t>
                </a:r>
                <a:endParaRPr lang="sr-Latn-CS"/>
              </a:p>
            </p:txBody>
          </p:sp>
          <p:sp>
            <p:nvSpPr>
              <p:cNvPr id="22895" name="Rectangle 175"/>
              <p:cNvSpPr>
                <a:spLocks noChangeArrowheads="1"/>
              </p:cNvSpPr>
              <p:nvPr/>
            </p:nvSpPr>
            <p:spPr bwMode="auto">
              <a:xfrm>
                <a:off x="759" y="2309"/>
                <a:ext cx="60" cy="109"/>
              </a:xfrm>
              <a:prstGeom prst="rect">
                <a:avLst/>
              </a:prstGeom>
              <a:noFill/>
              <a:ln w="9525">
                <a:noFill/>
                <a:miter lim="800000"/>
                <a:headEnd/>
                <a:tailEnd/>
              </a:ln>
            </p:spPr>
            <p:txBody>
              <a:bodyPr wrap="none" lIns="0" tIns="0" rIns="0" bIns="0">
                <a:spAutoFit/>
              </a:bodyPr>
              <a:lstStyle/>
              <a:p>
                <a:r>
                  <a:rPr lang="sr-Latn-CS" sz="1000" b="1" i="1">
                    <a:solidFill>
                      <a:srgbClr val="000000"/>
                    </a:solidFill>
                  </a:rPr>
                  <a:t> </a:t>
                </a:r>
                <a:endParaRPr lang="sr-Latn-CS"/>
              </a:p>
            </p:txBody>
          </p:sp>
          <p:sp>
            <p:nvSpPr>
              <p:cNvPr id="22896" name="Rectangle 176"/>
              <p:cNvSpPr>
                <a:spLocks noChangeArrowheads="1"/>
              </p:cNvSpPr>
              <p:nvPr/>
            </p:nvSpPr>
            <p:spPr bwMode="auto">
              <a:xfrm>
                <a:off x="139" y="2271"/>
                <a:ext cx="4" cy="4"/>
              </a:xfrm>
              <a:prstGeom prst="rect">
                <a:avLst/>
              </a:prstGeom>
              <a:solidFill>
                <a:srgbClr val="000000"/>
              </a:solidFill>
              <a:ln w="9525">
                <a:noFill/>
                <a:miter lim="800000"/>
                <a:headEnd/>
                <a:tailEnd/>
              </a:ln>
            </p:spPr>
            <p:txBody>
              <a:bodyPr/>
              <a:lstStyle/>
              <a:p>
                <a:endParaRPr lang="hr-HR"/>
              </a:p>
            </p:txBody>
          </p:sp>
          <p:sp>
            <p:nvSpPr>
              <p:cNvPr id="22897" name="Rectangle 177"/>
              <p:cNvSpPr>
                <a:spLocks noChangeArrowheads="1"/>
              </p:cNvSpPr>
              <p:nvPr/>
            </p:nvSpPr>
            <p:spPr bwMode="auto">
              <a:xfrm>
                <a:off x="139" y="2271"/>
                <a:ext cx="4" cy="4"/>
              </a:xfrm>
              <a:prstGeom prst="rect">
                <a:avLst/>
              </a:prstGeom>
              <a:solidFill>
                <a:srgbClr val="000000"/>
              </a:solidFill>
              <a:ln w="9525">
                <a:noFill/>
                <a:miter lim="800000"/>
                <a:headEnd/>
                <a:tailEnd/>
              </a:ln>
            </p:spPr>
            <p:txBody>
              <a:bodyPr/>
              <a:lstStyle/>
              <a:p>
                <a:endParaRPr lang="hr-HR"/>
              </a:p>
            </p:txBody>
          </p:sp>
          <p:sp>
            <p:nvSpPr>
              <p:cNvPr id="22898" name="Rectangle 178"/>
              <p:cNvSpPr>
                <a:spLocks noChangeArrowheads="1"/>
              </p:cNvSpPr>
              <p:nvPr/>
            </p:nvSpPr>
            <p:spPr bwMode="auto">
              <a:xfrm>
                <a:off x="143" y="2271"/>
                <a:ext cx="4" cy="4"/>
              </a:xfrm>
              <a:prstGeom prst="rect">
                <a:avLst/>
              </a:prstGeom>
              <a:solidFill>
                <a:srgbClr val="000000"/>
              </a:solidFill>
              <a:ln w="9525">
                <a:noFill/>
                <a:miter lim="800000"/>
                <a:headEnd/>
                <a:tailEnd/>
              </a:ln>
            </p:spPr>
            <p:txBody>
              <a:bodyPr/>
              <a:lstStyle/>
              <a:p>
                <a:endParaRPr lang="hr-HR"/>
              </a:p>
            </p:txBody>
          </p:sp>
          <p:sp>
            <p:nvSpPr>
              <p:cNvPr id="22899" name="Rectangle 179"/>
              <p:cNvSpPr>
                <a:spLocks noChangeArrowheads="1"/>
              </p:cNvSpPr>
              <p:nvPr/>
            </p:nvSpPr>
            <p:spPr bwMode="auto">
              <a:xfrm>
                <a:off x="147" y="2271"/>
                <a:ext cx="3621" cy="4"/>
              </a:xfrm>
              <a:prstGeom prst="rect">
                <a:avLst/>
              </a:prstGeom>
              <a:solidFill>
                <a:srgbClr val="000000"/>
              </a:solidFill>
              <a:ln w="9525">
                <a:noFill/>
                <a:miter lim="800000"/>
                <a:headEnd/>
                <a:tailEnd/>
              </a:ln>
            </p:spPr>
            <p:txBody>
              <a:bodyPr/>
              <a:lstStyle/>
              <a:p>
                <a:endParaRPr lang="hr-HR"/>
              </a:p>
            </p:txBody>
          </p:sp>
          <p:sp>
            <p:nvSpPr>
              <p:cNvPr id="22900" name="Rectangle 180"/>
              <p:cNvSpPr>
                <a:spLocks noChangeArrowheads="1"/>
              </p:cNvSpPr>
              <p:nvPr/>
            </p:nvSpPr>
            <p:spPr bwMode="auto">
              <a:xfrm>
                <a:off x="3768" y="2271"/>
                <a:ext cx="3" cy="4"/>
              </a:xfrm>
              <a:prstGeom prst="rect">
                <a:avLst/>
              </a:prstGeom>
              <a:solidFill>
                <a:srgbClr val="000000"/>
              </a:solidFill>
              <a:ln w="9525">
                <a:noFill/>
                <a:miter lim="800000"/>
                <a:headEnd/>
                <a:tailEnd/>
              </a:ln>
            </p:spPr>
            <p:txBody>
              <a:bodyPr/>
              <a:lstStyle/>
              <a:p>
                <a:endParaRPr lang="hr-HR"/>
              </a:p>
            </p:txBody>
          </p:sp>
          <p:sp>
            <p:nvSpPr>
              <p:cNvPr id="22901" name="Rectangle 181"/>
              <p:cNvSpPr>
                <a:spLocks noChangeArrowheads="1"/>
              </p:cNvSpPr>
              <p:nvPr/>
            </p:nvSpPr>
            <p:spPr bwMode="auto">
              <a:xfrm>
                <a:off x="139" y="2275"/>
                <a:ext cx="4" cy="148"/>
              </a:xfrm>
              <a:prstGeom prst="rect">
                <a:avLst/>
              </a:prstGeom>
              <a:solidFill>
                <a:srgbClr val="000000"/>
              </a:solidFill>
              <a:ln w="9525">
                <a:noFill/>
                <a:miter lim="800000"/>
                <a:headEnd/>
                <a:tailEnd/>
              </a:ln>
            </p:spPr>
            <p:txBody>
              <a:bodyPr/>
              <a:lstStyle/>
              <a:p>
                <a:endParaRPr lang="hr-HR"/>
              </a:p>
            </p:txBody>
          </p:sp>
          <p:sp>
            <p:nvSpPr>
              <p:cNvPr id="22902" name="Rectangle 182"/>
              <p:cNvSpPr>
                <a:spLocks noChangeArrowheads="1"/>
              </p:cNvSpPr>
              <p:nvPr/>
            </p:nvSpPr>
            <p:spPr bwMode="auto">
              <a:xfrm>
                <a:off x="3768" y="2275"/>
                <a:ext cx="3" cy="148"/>
              </a:xfrm>
              <a:prstGeom prst="rect">
                <a:avLst/>
              </a:prstGeom>
              <a:solidFill>
                <a:srgbClr val="000000"/>
              </a:solidFill>
              <a:ln w="9525">
                <a:noFill/>
                <a:miter lim="800000"/>
                <a:headEnd/>
                <a:tailEnd/>
              </a:ln>
            </p:spPr>
            <p:txBody>
              <a:bodyPr/>
              <a:lstStyle/>
              <a:p>
                <a:endParaRPr lang="hr-HR"/>
              </a:p>
            </p:txBody>
          </p:sp>
          <p:sp>
            <p:nvSpPr>
              <p:cNvPr id="22903" name="Rectangle 183"/>
              <p:cNvSpPr>
                <a:spLocks noChangeArrowheads="1"/>
              </p:cNvSpPr>
              <p:nvPr/>
            </p:nvSpPr>
            <p:spPr bwMode="auto">
              <a:xfrm>
                <a:off x="163" y="2451"/>
                <a:ext cx="569" cy="89"/>
              </a:xfrm>
              <a:prstGeom prst="rect">
                <a:avLst/>
              </a:prstGeom>
              <a:noFill/>
              <a:ln w="9525">
                <a:noFill/>
                <a:miter lim="800000"/>
                <a:headEnd/>
                <a:tailEnd/>
              </a:ln>
            </p:spPr>
            <p:txBody>
              <a:bodyPr wrap="none" lIns="0" tIns="0" rIns="0" bIns="0">
                <a:spAutoFit/>
              </a:bodyPr>
              <a:lstStyle/>
              <a:p>
                <a:r>
                  <a:rPr lang="sr-Latn-CS" sz="800" i="1">
                    <a:solidFill>
                      <a:srgbClr val="000000"/>
                    </a:solidFill>
                  </a:rPr>
                  <a:t>Please tick the box</a:t>
                </a:r>
                <a:endParaRPr lang="sr-Latn-CS"/>
              </a:p>
            </p:txBody>
          </p:sp>
          <p:sp>
            <p:nvSpPr>
              <p:cNvPr id="22904" name="Rectangle 184"/>
              <p:cNvSpPr>
                <a:spLocks noChangeArrowheads="1"/>
              </p:cNvSpPr>
              <p:nvPr/>
            </p:nvSpPr>
            <p:spPr bwMode="auto">
              <a:xfrm>
                <a:off x="701" y="2451"/>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22905" name="Rectangle 185"/>
              <p:cNvSpPr>
                <a:spLocks noChangeArrowheads="1"/>
              </p:cNvSpPr>
              <p:nvPr/>
            </p:nvSpPr>
            <p:spPr bwMode="auto">
              <a:xfrm>
                <a:off x="718" y="2451"/>
                <a:ext cx="634" cy="89"/>
              </a:xfrm>
              <a:prstGeom prst="rect">
                <a:avLst/>
              </a:prstGeom>
              <a:noFill/>
              <a:ln w="9525">
                <a:noFill/>
                <a:miter lim="800000"/>
                <a:headEnd/>
                <a:tailEnd/>
              </a:ln>
            </p:spPr>
            <p:txBody>
              <a:bodyPr wrap="none" lIns="0" tIns="0" rIns="0" bIns="0">
                <a:spAutoFit/>
              </a:bodyPr>
              <a:lstStyle/>
              <a:p>
                <a:r>
                  <a:rPr lang="sr-Latn-CS" sz="800" i="1">
                    <a:solidFill>
                      <a:srgbClr val="000000"/>
                    </a:solidFill>
                  </a:rPr>
                  <a:t>corresponding to the </a:t>
                </a:r>
                <a:endParaRPr lang="sr-Latn-CS"/>
              </a:p>
            </p:txBody>
          </p:sp>
          <p:sp>
            <p:nvSpPr>
              <p:cNvPr id="22906" name="Rectangle 186"/>
              <p:cNvSpPr>
                <a:spLocks noChangeArrowheads="1"/>
              </p:cNvSpPr>
              <p:nvPr/>
            </p:nvSpPr>
            <p:spPr bwMode="auto">
              <a:xfrm>
                <a:off x="1320" y="2451"/>
                <a:ext cx="71" cy="89"/>
              </a:xfrm>
              <a:prstGeom prst="rect">
                <a:avLst/>
              </a:prstGeom>
              <a:noFill/>
              <a:ln w="9525">
                <a:noFill/>
                <a:miter lim="800000"/>
                <a:headEnd/>
                <a:tailEnd/>
              </a:ln>
            </p:spPr>
            <p:txBody>
              <a:bodyPr wrap="none" lIns="0" tIns="0" rIns="0" bIns="0">
                <a:spAutoFit/>
              </a:bodyPr>
              <a:lstStyle/>
              <a:p>
                <a:r>
                  <a:rPr lang="sr-Latn-CS" sz="800" i="1">
                    <a:solidFill>
                      <a:srgbClr val="000000"/>
                    </a:solidFill>
                  </a:rPr>
                  <a:t>A</a:t>
                </a:r>
                <a:endParaRPr lang="sr-Latn-CS"/>
              </a:p>
            </p:txBody>
          </p:sp>
          <p:sp>
            <p:nvSpPr>
              <p:cNvPr id="22907" name="Rectangle 187"/>
              <p:cNvSpPr>
                <a:spLocks noChangeArrowheads="1"/>
              </p:cNvSpPr>
              <p:nvPr/>
            </p:nvSpPr>
            <p:spPr bwMode="auto">
              <a:xfrm>
                <a:off x="1362" y="2451"/>
                <a:ext cx="188" cy="89"/>
              </a:xfrm>
              <a:prstGeom prst="rect">
                <a:avLst/>
              </a:prstGeom>
              <a:noFill/>
              <a:ln w="9525">
                <a:noFill/>
                <a:miter lim="800000"/>
                <a:headEnd/>
                <a:tailEnd/>
              </a:ln>
            </p:spPr>
            <p:txBody>
              <a:bodyPr wrap="none" lIns="0" tIns="0" rIns="0" bIns="0">
                <a:spAutoFit/>
              </a:bodyPr>
              <a:lstStyle/>
              <a:p>
                <a:r>
                  <a:rPr lang="sr-Latn-CS" sz="800" i="1">
                    <a:solidFill>
                      <a:srgbClr val="000000"/>
                    </a:solidFill>
                  </a:rPr>
                  <a:t>ctivity</a:t>
                </a:r>
                <a:endParaRPr lang="sr-Latn-CS"/>
              </a:p>
            </p:txBody>
          </p:sp>
          <p:sp>
            <p:nvSpPr>
              <p:cNvPr id="22908" name="Rectangle 188"/>
              <p:cNvSpPr>
                <a:spLocks noChangeArrowheads="1"/>
              </p:cNvSpPr>
              <p:nvPr/>
            </p:nvSpPr>
            <p:spPr bwMode="auto">
              <a:xfrm>
                <a:off x="1522" y="2451"/>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22909" name="Rectangle 189"/>
              <p:cNvSpPr>
                <a:spLocks noChangeArrowheads="1"/>
              </p:cNvSpPr>
              <p:nvPr/>
            </p:nvSpPr>
            <p:spPr bwMode="auto">
              <a:xfrm>
                <a:off x="1541" y="2451"/>
                <a:ext cx="103" cy="89"/>
              </a:xfrm>
              <a:prstGeom prst="rect">
                <a:avLst/>
              </a:prstGeom>
              <a:noFill/>
              <a:ln w="9525">
                <a:noFill/>
                <a:miter lim="800000"/>
                <a:headEnd/>
                <a:tailEnd/>
              </a:ln>
            </p:spPr>
            <p:txBody>
              <a:bodyPr wrap="none" lIns="0" tIns="0" rIns="0" bIns="0">
                <a:spAutoFit/>
              </a:bodyPr>
              <a:lstStyle/>
              <a:p>
                <a:r>
                  <a:rPr lang="sr-Latn-CS" sz="800" i="1">
                    <a:solidFill>
                      <a:srgbClr val="000000"/>
                    </a:solidFill>
                  </a:rPr>
                  <a:t>for</a:t>
                </a:r>
                <a:endParaRPr lang="sr-Latn-CS"/>
              </a:p>
            </p:txBody>
          </p:sp>
          <p:sp>
            <p:nvSpPr>
              <p:cNvPr id="22910" name="Rectangle 190"/>
              <p:cNvSpPr>
                <a:spLocks noChangeArrowheads="1"/>
              </p:cNvSpPr>
              <p:nvPr/>
            </p:nvSpPr>
            <p:spPr bwMode="auto">
              <a:xfrm>
                <a:off x="1615" y="2451"/>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22911" name="Rectangle 191"/>
              <p:cNvSpPr>
                <a:spLocks noChangeArrowheads="1"/>
              </p:cNvSpPr>
              <p:nvPr/>
            </p:nvSpPr>
            <p:spPr bwMode="auto">
              <a:xfrm>
                <a:off x="1632" y="2451"/>
                <a:ext cx="2057" cy="89"/>
              </a:xfrm>
              <a:prstGeom prst="rect">
                <a:avLst/>
              </a:prstGeom>
              <a:noFill/>
              <a:ln w="9525">
                <a:noFill/>
                <a:miter lim="800000"/>
                <a:headEnd/>
                <a:tailEnd/>
              </a:ln>
            </p:spPr>
            <p:txBody>
              <a:bodyPr wrap="none" lIns="0" tIns="0" rIns="0" bIns="0">
                <a:spAutoFit/>
              </a:bodyPr>
              <a:lstStyle/>
              <a:p>
                <a:r>
                  <a:rPr lang="sr-Latn-CS" sz="800" i="1">
                    <a:solidFill>
                      <a:srgbClr val="000000"/>
                    </a:solidFill>
                  </a:rPr>
                  <a:t>which you are submitting this application. For more information, please </a:t>
                </a:r>
                <a:endParaRPr lang="sr-Latn-CS"/>
              </a:p>
            </p:txBody>
          </p:sp>
          <p:sp>
            <p:nvSpPr>
              <p:cNvPr id="22912" name="Rectangle 192"/>
              <p:cNvSpPr>
                <a:spLocks noChangeArrowheads="1"/>
              </p:cNvSpPr>
              <p:nvPr/>
            </p:nvSpPr>
            <p:spPr bwMode="auto">
              <a:xfrm>
                <a:off x="163" y="2525"/>
                <a:ext cx="232" cy="89"/>
              </a:xfrm>
              <a:prstGeom prst="rect">
                <a:avLst/>
              </a:prstGeom>
              <a:noFill/>
              <a:ln w="9525">
                <a:noFill/>
                <a:miter lim="800000"/>
                <a:headEnd/>
                <a:tailEnd/>
              </a:ln>
            </p:spPr>
            <p:txBody>
              <a:bodyPr wrap="none" lIns="0" tIns="0" rIns="0" bIns="0">
                <a:spAutoFit/>
              </a:bodyPr>
              <a:lstStyle/>
              <a:p>
                <a:r>
                  <a:rPr lang="sr-Latn-CS" sz="800" i="1">
                    <a:solidFill>
                      <a:srgbClr val="000000"/>
                    </a:solidFill>
                  </a:rPr>
                  <a:t>consult</a:t>
                </a:r>
                <a:endParaRPr lang="sr-Latn-CS"/>
              </a:p>
            </p:txBody>
          </p:sp>
          <p:sp>
            <p:nvSpPr>
              <p:cNvPr id="22913" name="Rectangle 193"/>
              <p:cNvSpPr>
                <a:spLocks noChangeArrowheads="1"/>
              </p:cNvSpPr>
              <p:nvPr/>
            </p:nvSpPr>
            <p:spPr bwMode="auto">
              <a:xfrm>
                <a:off x="367" y="2525"/>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22914" name="Rectangle 194"/>
              <p:cNvSpPr>
                <a:spLocks noChangeArrowheads="1"/>
              </p:cNvSpPr>
              <p:nvPr/>
            </p:nvSpPr>
            <p:spPr bwMode="auto">
              <a:xfrm>
                <a:off x="384" y="2525"/>
                <a:ext cx="963" cy="89"/>
              </a:xfrm>
              <a:prstGeom prst="rect">
                <a:avLst/>
              </a:prstGeom>
              <a:noFill/>
              <a:ln w="9525">
                <a:noFill/>
                <a:miter lim="800000"/>
                <a:headEnd/>
                <a:tailEnd/>
              </a:ln>
            </p:spPr>
            <p:txBody>
              <a:bodyPr wrap="none" lIns="0" tIns="0" rIns="0" bIns="0">
                <a:spAutoFit/>
              </a:bodyPr>
              <a:lstStyle/>
              <a:p>
                <a:r>
                  <a:rPr lang="sr-Latn-CS" sz="800" i="1">
                    <a:solidFill>
                      <a:srgbClr val="000000"/>
                    </a:solidFill>
                  </a:rPr>
                  <a:t>Annex 1 of the Call for proposals</a:t>
                </a:r>
                <a:endParaRPr lang="sr-Latn-CS"/>
              </a:p>
            </p:txBody>
          </p:sp>
          <p:sp>
            <p:nvSpPr>
              <p:cNvPr id="22915" name="Rectangle 195"/>
              <p:cNvSpPr>
                <a:spLocks noChangeArrowheads="1"/>
              </p:cNvSpPr>
              <p:nvPr/>
            </p:nvSpPr>
            <p:spPr bwMode="auto">
              <a:xfrm>
                <a:off x="1312" y="2525"/>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a:t>
                </a:r>
                <a:endParaRPr lang="sr-Latn-CS"/>
              </a:p>
            </p:txBody>
          </p:sp>
          <p:sp>
            <p:nvSpPr>
              <p:cNvPr id="22916" name="Rectangle 196"/>
              <p:cNvSpPr>
                <a:spLocks noChangeArrowheads="1"/>
              </p:cNvSpPr>
              <p:nvPr/>
            </p:nvSpPr>
            <p:spPr bwMode="auto">
              <a:xfrm>
                <a:off x="1329" y="2525"/>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22917" name="Rectangle 197"/>
              <p:cNvSpPr>
                <a:spLocks noChangeArrowheads="1"/>
              </p:cNvSpPr>
              <p:nvPr/>
            </p:nvSpPr>
            <p:spPr bwMode="auto">
              <a:xfrm>
                <a:off x="139" y="2423"/>
                <a:ext cx="4" cy="4"/>
              </a:xfrm>
              <a:prstGeom prst="rect">
                <a:avLst/>
              </a:prstGeom>
              <a:solidFill>
                <a:srgbClr val="000000"/>
              </a:solidFill>
              <a:ln w="9525">
                <a:noFill/>
                <a:miter lim="800000"/>
                <a:headEnd/>
                <a:tailEnd/>
              </a:ln>
            </p:spPr>
            <p:txBody>
              <a:bodyPr/>
              <a:lstStyle/>
              <a:p>
                <a:endParaRPr lang="hr-HR"/>
              </a:p>
            </p:txBody>
          </p:sp>
          <p:sp>
            <p:nvSpPr>
              <p:cNvPr id="22918" name="Rectangle 198"/>
              <p:cNvSpPr>
                <a:spLocks noChangeArrowheads="1"/>
              </p:cNvSpPr>
              <p:nvPr/>
            </p:nvSpPr>
            <p:spPr bwMode="auto">
              <a:xfrm>
                <a:off x="143" y="2423"/>
                <a:ext cx="3625" cy="4"/>
              </a:xfrm>
              <a:prstGeom prst="rect">
                <a:avLst/>
              </a:prstGeom>
              <a:solidFill>
                <a:srgbClr val="000000"/>
              </a:solidFill>
              <a:ln w="9525">
                <a:noFill/>
                <a:miter lim="800000"/>
                <a:headEnd/>
                <a:tailEnd/>
              </a:ln>
            </p:spPr>
            <p:txBody>
              <a:bodyPr/>
              <a:lstStyle/>
              <a:p>
                <a:endParaRPr lang="hr-HR"/>
              </a:p>
            </p:txBody>
          </p:sp>
          <p:sp>
            <p:nvSpPr>
              <p:cNvPr id="22919" name="Rectangle 199"/>
              <p:cNvSpPr>
                <a:spLocks noChangeArrowheads="1"/>
              </p:cNvSpPr>
              <p:nvPr/>
            </p:nvSpPr>
            <p:spPr bwMode="auto">
              <a:xfrm>
                <a:off x="3768" y="2423"/>
                <a:ext cx="3" cy="4"/>
              </a:xfrm>
              <a:prstGeom prst="rect">
                <a:avLst/>
              </a:prstGeom>
              <a:solidFill>
                <a:srgbClr val="000000"/>
              </a:solidFill>
              <a:ln w="9525">
                <a:noFill/>
                <a:miter lim="800000"/>
                <a:headEnd/>
                <a:tailEnd/>
              </a:ln>
            </p:spPr>
            <p:txBody>
              <a:bodyPr/>
              <a:lstStyle/>
              <a:p>
                <a:endParaRPr lang="hr-HR"/>
              </a:p>
            </p:txBody>
          </p:sp>
          <p:sp>
            <p:nvSpPr>
              <p:cNvPr id="22920" name="Rectangle 200"/>
              <p:cNvSpPr>
                <a:spLocks noChangeArrowheads="1"/>
              </p:cNvSpPr>
              <p:nvPr/>
            </p:nvSpPr>
            <p:spPr bwMode="auto">
              <a:xfrm>
                <a:off x="139" y="2427"/>
                <a:ext cx="4" cy="211"/>
              </a:xfrm>
              <a:prstGeom prst="rect">
                <a:avLst/>
              </a:prstGeom>
              <a:solidFill>
                <a:srgbClr val="000000"/>
              </a:solidFill>
              <a:ln w="9525">
                <a:noFill/>
                <a:miter lim="800000"/>
                <a:headEnd/>
                <a:tailEnd/>
              </a:ln>
            </p:spPr>
            <p:txBody>
              <a:bodyPr/>
              <a:lstStyle/>
              <a:p>
                <a:endParaRPr lang="hr-HR"/>
              </a:p>
            </p:txBody>
          </p:sp>
          <p:sp>
            <p:nvSpPr>
              <p:cNvPr id="22921" name="Rectangle 201"/>
              <p:cNvSpPr>
                <a:spLocks noChangeArrowheads="1"/>
              </p:cNvSpPr>
              <p:nvPr/>
            </p:nvSpPr>
            <p:spPr bwMode="auto">
              <a:xfrm>
                <a:off x="3768" y="2427"/>
                <a:ext cx="3" cy="211"/>
              </a:xfrm>
              <a:prstGeom prst="rect">
                <a:avLst/>
              </a:prstGeom>
              <a:solidFill>
                <a:srgbClr val="000000"/>
              </a:solidFill>
              <a:ln w="9525">
                <a:noFill/>
                <a:miter lim="800000"/>
                <a:headEnd/>
                <a:tailEnd/>
              </a:ln>
            </p:spPr>
            <p:txBody>
              <a:bodyPr/>
              <a:lstStyle/>
              <a:p>
                <a:endParaRPr lang="hr-HR"/>
              </a:p>
            </p:txBody>
          </p:sp>
          <p:sp>
            <p:nvSpPr>
              <p:cNvPr id="22922" name="Rectangle 202"/>
              <p:cNvSpPr>
                <a:spLocks noChangeArrowheads="1"/>
              </p:cNvSpPr>
              <p:nvPr/>
            </p:nvSpPr>
            <p:spPr bwMode="auto">
              <a:xfrm>
                <a:off x="220" y="2672"/>
                <a:ext cx="293" cy="96"/>
              </a:xfrm>
              <a:prstGeom prst="rect">
                <a:avLst/>
              </a:prstGeom>
              <a:noFill/>
              <a:ln w="9525">
                <a:noFill/>
                <a:miter lim="800000"/>
                <a:headEnd/>
                <a:tailEnd/>
              </a:ln>
            </p:spPr>
            <p:txBody>
              <a:bodyPr wrap="none" lIns="0" tIns="0" rIns="0" bIns="0">
                <a:spAutoFit/>
              </a:bodyPr>
              <a:lstStyle/>
              <a:p>
                <a:r>
                  <a:rPr lang="sr-Latn-CS" sz="900">
                    <a:solidFill>
                      <a:srgbClr val="000000"/>
                    </a:solidFill>
                  </a:rPr>
                  <a:t>Type of </a:t>
                </a:r>
                <a:endParaRPr lang="sr-Latn-CS"/>
              </a:p>
            </p:txBody>
          </p:sp>
          <p:sp>
            <p:nvSpPr>
              <p:cNvPr id="22923" name="Rectangle 203"/>
              <p:cNvSpPr>
                <a:spLocks noChangeArrowheads="1"/>
              </p:cNvSpPr>
              <p:nvPr/>
            </p:nvSpPr>
            <p:spPr bwMode="auto">
              <a:xfrm>
                <a:off x="480" y="2672"/>
                <a:ext cx="80" cy="96"/>
              </a:xfrm>
              <a:prstGeom prst="rect">
                <a:avLst/>
              </a:prstGeom>
              <a:noFill/>
              <a:ln w="9525">
                <a:noFill/>
                <a:miter lim="800000"/>
                <a:headEnd/>
                <a:tailEnd/>
              </a:ln>
            </p:spPr>
            <p:txBody>
              <a:bodyPr wrap="none" lIns="0" tIns="0" rIns="0" bIns="0">
                <a:spAutoFit/>
              </a:bodyPr>
              <a:lstStyle/>
              <a:p>
                <a:r>
                  <a:rPr lang="sr-Latn-CS" sz="900">
                    <a:solidFill>
                      <a:srgbClr val="000000"/>
                    </a:solidFill>
                  </a:rPr>
                  <a:t>A</a:t>
                </a:r>
                <a:endParaRPr lang="sr-Latn-CS"/>
              </a:p>
            </p:txBody>
          </p:sp>
          <p:sp>
            <p:nvSpPr>
              <p:cNvPr id="22924" name="Rectangle 204"/>
              <p:cNvSpPr>
                <a:spLocks noChangeArrowheads="1"/>
              </p:cNvSpPr>
              <p:nvPr/>
            </p:nvSpPr>
            <p:spPr bwMode="auto">
              <a:xfrm>
                <a:off x="528" y="2672"/>
                <a:ext cx="212" cy="96"/>
              </a:xfrm>
              <a:prstGeom prst="rect">
                <a:avLst/>
              </a:prstGeom>
              <a:noFill/>
              <a:ln w="9525">
                <a:noFill/>
                <a:miter lim="800000"/>
                <a:headEnd/>
                <a:tailEnd/>
              </a:ln>
            </p:spPr>
            <p:txBody>
              <a:bodyPr wrap="none" lIns="0" tIns="0" rIns="0" bIns="0">
                <a:spAutoFit/>
              </a:bodyPr>
              <a:lstStyle/>
              <a:p>
                <a:r>
                  <a:rPr lang="sr-Latn-CS" sz="900">
                    <a:solidFill>
                      <a:srgbClr val="000000"/>
                    </a:solidFill>
                  </a:rPr>
                  <a:t>ctivity</a:t>
                </a:r>
                <a:endParaRPr lang="sr-Latn-CS"/>
              </a:p>
            </p:txBody>
          </p:sp>
          <p:sp>
            <p:nvSpPr>
              <p:cNvPr id="22925" name="Rectangle 205"/>
              <p:cNvSpPr>
                <a:spLocks noChangeArrowheads="1"/>
              </p:cNvSpPr>
              <p:nvPr/>
            </p:nvSpPr>
            <p:spPr bwMode="auto">
              <a:xfrm>
                <a:off x="708" y="2672"/>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a:t>
                </a:r>
                <a:endParaRPr lang="sr-Latn-CS"/>
              </a:p>
            </p:txBody>
          </p:sp>
        </p:grpSp>
        <p:sp>
          <p:nvSpPr>
            <p:cNvPr id="22539" name="Rectangle 207"/>
            <p:cNvSpPr>
              <a:spLocks noChangeArrowheads="1"/>
            </p:cNvSpPr>
            <p:nvPr/>
          </p:nvSpPr>
          <p:spPr bwMode="auto">
            <a:xfrm>
              <a:off x="728" y="2672"/>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2540" name="Rectangle 208"/>
            <p:cNvSpPr>
              <a:spLocks noChangeArrowheads="1"/>
            </p:cNvSpPr>
            <p:nvPr/>
          </p:nvSpPr>
          <p:spPr bwMode="auto">
            <a:xfrm>
              <a:off x="220" y="2756"/>
              <a:ext cx="183" cy="96"/>
            </a:xfrm>
            <a:prstGeom prst="rect">
              <a:avLst/>
            </a:prstGeom>
            <a:noFill/>
            <a:ln w="9525">
              <a:noFill/>
              <a:miter lim="800000"/>
              <a:headEnd/>
              <a:tailEnd/>
            </a:ln>
          </p:spPr>
          <p:txBody>
            <a:bodyPr wrap="none" lIns="0" tIns="0" rIns="0" bIns="0">
              <a:spAutoFit/>
            </a:bodyPr>
            <a:lstStyle/>
            <a:p>
              <a:r>
                <a:rPr lang="sr-Latn-CS" sz="900">
                  <a:solidFill>
                    <a:srgbClr val="000000"/>
                  </a:solidFill>
                </a:rPr>
                <a:t>(tick </a:t>
              </a:r>
              <a:endParaRPr lang="sr-Latn-CS"/>
            </a:p>
          </p:txBody>
        </p:sp>
        <p:sp>
          <p:nvSpPr>
            <p:cNvPr id="22541" name="Rectangle 209"/>
            <p:cNvSpPr>
              <a:spLocks noChangeArrowheads="1"/>
            </p:cNvSpPr>
            <p:nvPr/>
          </p:nvSpPr>
          <p:spPr bwMode="auto">
            <a:xfrm>
              <a:off x="372" y="2756"/>
              <a:ext cx="152" cy="96"/>
            </a:xfrm>
            <a:prstGeom prst="rect">
              <a:avLst/>
            </a:prstGeom>
            <a:noFill/>
            <a:ln w="9525">
              <a:noFill/>
              <a:miter lim="800000"/>
              <a:headEnd/>
              <a:tailEnd/>
            </a:ln>
          </p:spPr>
          <p:txBody>
            <a:bodyPr wrap="none" lIns="0" tIns="0" rIns="0" bIns="0">
              <a:spAutoFit/>
            </a:bodyPr>
            <a:lstStyle/>
            <a:p>
              <a:r>
                <a:rPr lang="sr-Latn-CS" sz="900">
                  <a:solidFill>
                    <a:srgbClr val="000000"/>
                  </a:solidFill>
                </a:rPr>
                <a:t>one</a:t>
              </a:r>
              <a:endParaRPr lang="sr-Latn-CS"/>
            </a:p>
          </p:txBody>
        </p:sp>
        <p:sp>
          <p:nvSpPr>
            <p:cNvPr id="22542" name="Rectangle 210"/>
            <p:cNvSpPr>
              <a:spLocks noChangeArrowheads="1"/>
            </p:cNvSpPr>
            <p:nvPr/>
          </p:nvSpPr>
          <p:spPr bwMode="auto">
            <a:xfrm>
              <a:off x="372" y="2828"/>
              <a:ext cx="120" cy="5"/>
            </a:xfrm>
            <a:prstGeom prst="rect">
              <a:avLst/>
            </a:prstGeom>
            <a:solidFill>
              <a:srgbClr val="000000"/>
            </a:solidFill>
            <a:ln w="9525">
              <a:noFill/>
              <a:miter lim="800000"/>
              <a:headEnd/>
              <a:tailEnd/>
            </a:ln>
          </p:spPr>
          <p:txBody>
            <a:bodyPr/>
            <a:lstStyle/>
            <a:p>
              <a:endParaRPr lang="hr-HR"/>
            </a:p>
          </p:txBody>
        </p:sp>
        <p:sp>
          <p:nvSpPr>
            <p:cNvPr id="22543" name="Rectangle 211"/>
            <p:cNvSpPr>
              <a:spLocks noChangeArrowheads="1"/>
            </p:cNvSpPr>
            <p:nvPr/>
          </p:nvSpPr>
          <p:spPr bwMode="auto">
            <a:xfrm>
              <a:off x="492" y="2756"/>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2544" name="Rectangle 212"/>
            <p:cNvSpPr>
              <a:spLocks noChangeArrowheads="1"/>
            </p:cNvSpPr>
            <p:nvPr/>
          </p:nvSpPr>
          <p:spPr bwMode="auto">
            <a:xfrm>
              <a:off x="513" y="2756"/>
              <a:ext cx="322" cy="96"/>
            </a:xfrm>
            <a:prstGeom prst="rect">
              <a:avLst/>
            </a:prstGeom>
            <a:noFill/>
            <a:ln w="9525">
              <a:noFill/>
              <a:miter lim="800000"/>
              <a:headEnd/>
              <a:tailEnd/>
            </a:ln>
          </p:spPr>
          <p:txBody>
            <a:bodyPr wrap="none" lIns="0" tIns="0" rIns="0" bIns="0">
              <a:spAutoFit/>
            </a:bodyPr>
            <a:lstStyle/>
            <a:p>
              <a:r>
                <a:rPr lang="sr-Latn-CS" sz="900">
                  <a:solidFill>
                    <a:srgbClr val="000000"/>
                  </a:solidFill>
                </a:rPr>
                <a:t>box only)</a:t>
              </a:r>
              <a:endParaRPr lang="sr-Latn-CS"/>
            </a:p>
          </p:txBody>
        </p:sp>
        <p:sp>
          <p:nvSpPr>
            <p:cNvPr id="22545" name="Rectangle 213"/>
            <p:cNvSpPr>
              <a:spLocks noChangeArrowheads="1"/>
            </p:cNvSpPr>
            <p:nvPr/>
          </p:nvSpPr>
          <p:spPr bwMode="auto">
            <a:xfrm>
              <a:off x="804" y="2756"/>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2546" name="Rectangle 214"/>
            <p:cNvSpPr>
              <a:spLocks noChangeArrowheads="1"/>
            </p:cNvSpPr>
            <p:nvPr/>
          </p:nvSpPr>
          <p:spPr bwMode="auto">
            <a:xfrm>
              <a:off x="1079" y="2679"/>
              <a:ext cx="64" cy="64"/>
            </a:xfrm>
            <a:prstGeom prst="rect">
              <a:avLst/>
            </a:prstGeom>
            <a:noFill/>
            <a:ln w="6">
              <a:solidFill>
                <a:srgbClr val="000000"/>
              </a:solidFill>
              <a:miter lim="800000"/>
              <a:headEnd/>
              <a:tailEnd/>
            </a:ln>
          </p:spPr>
          <p:txBody>
            <a:bodyPr/>
            <a:lstStyle/>
            <a:p>
              <a:endParaRPr lang="hr-HR"/>
            </a:p>
          </p:txBody>
        </p:sp>
        <p:sp>
          <p:nvSpPr>
            <p:cNvPr id="22547" name="Rectangle 215"/>
            <p:cNvSpPr>
              <a:spLocks noChangeArrowheads="1"/>
            </p:cNvSpPr>
            <p:nvPr/>
          </p:nvSpPr>
          <p:spPr bwMode="auto">
            <a:xfrm>
              <a:off x="1153" y="2672"/>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2548" name="Rectangle 216"/>
            <p:cNvSpPr>
              <a:spLocks noChangeArrowheads="1"/>
            </p:cNvSpPr>
            <p:nvPr/>
          </p:nvSpPr>
          <p:spPr bwMode="auto">
            <a:xfrm>
              <a:off x="1193" y="2672"/>
              <a:ext cx="111" cy="96"/>
            </a:xfrm>
            <a:prstGeom prst="rect">
              <a:avLst/>
            </a:prstGeom>
            <a:noFill/>
            <a:ln w="9525">
              <a:noFill/>
              <a:miter lim="800000"/>
              <a:headEnd/>
              <a:tailEnd/>
            </a:ln>
          </p:spPr>
          <p:txBody>
            <a:bodyPr wrap="none" lIns="0" tIns="0" rIns="0" bIns="0">
              <a:spAutoFit/>
            </a:bodyPr>
            <a:lstStyle/>
            <a:p>
              <a:r>
                <a:rPr lang="sr-Latn-CS" sz="900">
                  <a:solidFill>
                    <a:srgbClr val="000000"/>
                  </a:solidFill>
                </a:rPr>
                <a:t>1. </a:t>
              </a:r>
              <a:endParaRPr lang="sr-Latn-CS"/>
            </a:p>
          </p:txBody>
        </p:sp>
        <p:sp>
          <p:nvSpPr>
            <p:cNvPr id="22549" name="Rectangle 217"/>
            <p:cNvSpPr>
              <a:spLocks noChangeArrowheads="1"/>
            </p:cNvSpPr>
            <p:nvPr/>
          </p:nvSpPr>
          <p:spPr bwMode="auto">
            <a:xfrm>
              <a:off x="1274" y="2672"/>
              <a:ext cx="511" cy="96"/>
            </a:xfrm>
            <a:prstGeom prst="rect">
              <a:avLst/>
            </a:prstGeom>
            <a:noFill/>
            <a:ln w="9525">
              <a:noFill/>
              <a:miter lim="800000"/>
              <a:headEnd/>
              <a:tailEnd/>
            </a:ln>
          </p:spPr>
          <p:txBody>
            <a:bodyPr wrap="none" lIns="0" tIns="0" rIns="0" bIns="0">
              <a:spAutoFit/>
            </a:bodyPr>
            <a:lstStyle/>
            <a:p>
              <a:r>
                <a:rPr lang="sr-Latn-CS" sz="900">
                  <a:solidFill>
                    <a:srgbClr val="000000"/>
                  </a:solidFill>
                </a:rPr>
                <a:t>Job shadowing</a:t>
              </a:r>
              <a:endParaRPr lang="sr-Latn-CS"/>
            </a:p>
          </p:txBody>
        </p:sp>
        <p:sp>
          <p:nvSpPr>
            <p:cNvPr id="22550" name="Rectangle 218"/>
            <p:cNvSpPr>
              <a:spLocks noChangeArrowheads="1"/>
            </p:cNvSpPr>
            <p:nvPr/>
          </p:nvSpPr>
          <p:spPr bwMode="auto">
            <a:xfrm>
              <a:off x="1753" y="2672"/>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2551" name="Rectangle 219"/>
            <p:cNvSpPr>
              <a:spLocks noChangeArrowheads="1"/>
            </p:cNvSpPr>
            <p:nvPr/>
          </p:nvSpPr>
          <p:spPr bwMode="auto">
            <a:xfrm>
              <a:off x="2440" y="2679"/>
              <a:ext cx="64" cy="64"/>
            </a:xfrm>
            <a:prstGeom prst="rect">
              <a:avLst/>
            </a:prstGeom>
            <a:noFill/>
            <a:ln w="6">
              <a:solidFill>
                <a:srgbClr val="000000"/>
              </a:solidFill>
              <a:miter lim="800000"/>
              <a:headEnd/>
              <a:tailEnd/>
            </a:ln>
          </p:spPr>
          <p:txBody>
            <a:bodyPr/>
            <a:lstStyle/>
            <a:p>
              <a:endParaRPr lang="hr-HR"/>
            </a:p>
          </p:txBody>
        </p:sp>
        <p:sp>
          <p:nvSpPr>
            <p:cNvPr id="22552" name="Rectangle 220"/>
            <p:cNvSpPr>
              <a:spLocks noChangeArrowheads="1"/>
            </p:cNvSpPr>
            <p:nvPr/>
          </p:nvSpPr>
          <p:spPr bwMode="auto">
            <a:xfrm>
              <a:off x="2514" y="2672"/>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2553" name="Rectangle 221"/>
            <p:cNvSpPr>
              <a:spLocks noChangeArrowheads="1"/>
            </p:cNvSpPr>
            <p:nvPr/>
          </p:nvSpPr>
          <p:spPr bwMode="auto">
            <a:xfrm>
              <a:off x="2554" y="2672"/>
              <a:ext cx="111" cy="96"/>
            </a:xfrm>
            <a:prstGeom prst="rect">
              <a:avLst/>
            </a:prstGeom>
            <a:noFill/>
            <a:ln w="9525">
              <a:noFill/>
              <a:miter lim="800000"/>
              <a:headEnd/>
              <a:tailEnd/>
            </a:ln>
          </p:spPr>
          <p:txBody>
            <a:bodyPr wrap="none" lIns="0" tIns="0" rIns="0" bIns="0">
              <a:spAutoFit/>
            </a:bodyPr>
            <a:lstStyle/>
            <a:p>
              <a:r>
                <a:rPr lang="sr-Latn-CS" sz="900">
                  <a:solidFill>
                    <a:srgbClr val="000000"/>
                  </a:solidFill>
                </a:rPr>
                <a:t>5. </a:t>
              </a:r>
              <a:endParaRPr lang="sr-Latn-CS"/>
            </a:p>
          </p:txBody>
        </p:sp>
        <p:sp>
          <p:nvSpPr>
            <p:cNvPr id="22554" name="Rectangle 222"/>
            <p:cNvSpPr>
              <a:spLocks noChangeArrowheads="1"/>
            </p:cNvSpPr>
            <p:nvPr/>
          </p:nvSpPr>
          <p:spPr bwMode="auto">
            <a:xfrm>
              <a:off x="2635" y="2672"/>
              <a:ext cx="399" cy="96"/>
            </a:xfrm>
            <a:prstGeom prst="rect">
              <a:avLst/>
            </a:prstGeom>
            <a:noFill/>
            <a:ln w="9525">
              <a:noFill/>
              <a:miter lim="800000"/>
              <a:headEnd/>
              <a:tailEnd/>
            </a:ln>
          </p:spPr>
          <p:txBody>
            <a:bodyPr wrap="none" lIns="0" tIns="0" rIns="0" bIns="0">
              <a:spAutoFit/>
            </a:bodyPr>
            <a:lstStyle/>
            <a:p>
              <a:r>
                <a:rPr lang="sr-Latn-CS" sz="900">
                  <a:solidFill>
                    <a:srgbClr val="000000"/>
                  </a:solidFill>
                </a:rPr>
                <a:t>Partnership</a:t>
              </a:r>
              <a:endParaRPr lang="sr-Latn-CS"/>
            </a:p>
          </p:txBody>
        </p:sp>
        <p:sp>
          <p:nvSpPr>
            <p:cNvPr id="22555" name="Rectangle 223"/>
            <p:cNvSpPr>
              <a:spLocks noChangeArrowheads="1"/>
            </p:cNvSpPr>
            <p:nvPr/>
          </p:nvSpPr>
          <p:spPr bwMode="auto">
            <a:xfrm>
              <a:off x="3004" y="2672"/>
              <a:ext cx="56" cy="96"/>
            </a:xfrm>
            <a:prstGeom prst="rect">
              <a:avLst/>
            </a:prstGeom>
            <a:noFill/>
            <a:ln w="9525">
              <a:noFill/>
              <a:miter lim="800000"/>
              <a:headEnd/>
              <a:tailEnd/>
            </a:ln>
          </p:spPr>
          <p:txBody>
            <a:bodyPr wrap="none" lIns="0" tIns="0" rIns="0" bIns="0">
              <a:spAutoFit/>
            </a:bodyPr>
            <a:lstStyle/>
            <a:p>
              <a:r>
                <a:rPr lang="sr-Latn-CS" sz="900">
                  <a:solidFill>
                    <a:srgbClr val="000000"/>
                  </a:solidFill>
                </a:rPr>
                <a:t>-</a:t>
              </a:r>
              <a:endParaRPr lang="sr-Latn-CS"/>
            </a:p>
          </p:txBody>
        </p:sp>
        <p:sp>
          <p:nvSpPr>
            <p:cNvPr id="22556" name="Rectangle 224"/>
            <p:cNvSpPr>
              <a:spLocks noChangeArrowheads="1"/>
            </p:cNvSpPr>
            <p:nvPr/>
          </p:nvSpPr>
          <p:spPr bwMode="auto">
            <a:xfrm>
              <a:off x="3028" y="2672"/>
              <a:ext cx="347" cy="96"/>
            </a:xfrm>
            <a:prstGeom prst="rect">
              <a:avLst/>
            </a:prstGeom>
            <a:noFill/>
            <a:ln w="9525">
              <a:noFill/>
              <a:miter lim="800000"/>
              <a:headEnd/>
              <a:tailEnd/>
            </a:ln>
          </p:spPr>
          <p:txBody>
            <a:bodyPr wrap="none" lIns="0" tIns="0" rIns="0" bIns="0">
              <a:spAutoFit/>
            </a:bodyPr>
            <a:lstStyle/>
            <a:p>
              <a:r>
                <a:rPr lang="sr-Latn-CS" sz="900">
                  <a:solidFill>
                    <a:srgbClr val="000000"/>
                  </a:solidFill>
                </a:rPr>
                <a:t>Building a</a:t>
              </a:r>
              <a:endParaRPr lang="sr-Latn-CS"/>
            </a:p>
          </p:txBody>
        </p:sp>
        <p:sp>
          <p:nvSpPr>
            <p:cNvPr id="22557" name="Rectangle 225"/>
            <p:cNvSpPr>
              <a:spLocks noChangeArrowheads="1"/>
            </p:cNvSpPr>
            <p:nvPr/>
          </p:nvSpPr>
          <p:spPr bwMode="auto">
            <a:xfrm>
              <a:off x="3343" y="2672"/>
              <a:ext cx="212" cy="96"/>
            </a:xfrm>
            <a:prstGeom prst="rect">
              <a:avLst/>
            </a:prstGeom>
            <a:noFill/>
            <a:ln w="9525">
              <a:noFill/>
              <a:miter lim="800000"/>
              <a:headEnd/>
              <a:tailEnd/>
            </a:ln>
          </p:spPr>
          <p:txBody>
            <a:bodyPr wrap="none" lIns="0" tIns="0" rIns="0" bIns="0">
              <a:spAutoFit/>
            </a:bodyPr>
            <a:lstStyle/>
            <a:p>
              <a:r>
                <a:rPr lang="sr-Latn-CS" sz="900">
                  <a:solidFill>
                    <a:srgbClr val="000000"/>
                  </a:solidFill>
                </a:rPr>
                <a:t>ctivity</a:t>
              </a:r>
              <a:endParaRPr lang="sr-Latn-CS"/>
            </a:p>
          </p:txBody>
        </p:sp>
        <p:sp>
          <p:nvSpPr>
            <p:cNvPr id="22558" name="Rectangle 226"/>
            <p:cNvSpPr>
              <a:spLocks noChangeArrowheads="1"/>
            </p:cNvSpPr>
            <p:nvPr/>
          </p:nvSpPr>
          <p:spPr bwMode="auto">
            <a:xfrm>
              <a:off x="3523" y="2672"/>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2559" name="Rectangle 227"/>
            <p:cNvSpPr>
              <a:spLocks noChangeArrowheads="1"/>
            </p:cNvSpPr>
            <p:nvPr/>
          </p:nvSpPr>
          <p:spPr bwMode="auto">
            <a:xfrm>
              <a:off x="139" y="2638"/>
              <a:ext cx="4" cy="139"/>
            </a:xfrm>
            <a:prstGeom prst="rect">
              <a:avLst/>
            </a:prstGeom>
            <a:solidFill>
              <a:srgbClr val="000000"/>
            </a:solidFill>
            <a:ln w="9525">
              <a:noFill/>
              <a:miter lim="800000"/>
              <a:headEnd/>
              <a:tailEnd/>
            </a:ln>
          </p:spPr>
          <p:txBody>
            <a:bodyPr/>
            <a:lstStyle/>
            <a:p>
              <a:endParaRPr lang="hr-HR"/>
            </a:p>
          </p:txBody>
        </p:sp>
        <p:sp>
          <p:nvSpPr>
            <p:cNvPr id="22560" name="Rectangle 228"/>
            <p:cNvSpPr>
              <a:spLocks noChangeArrowheads="1"/>
            </p:cNvSpPr>
            <p:nvPr/>
          </p:nvSpPr>
          <p:spPr bwMode="auto">
            <a:xfrm>
              <a:off x="3768" y="2638"/>
              <a:ext cx="3" cy="139"/>
            </a:xfrm>
            <a:prstGeom prst="rect">
              <a:avLst/>
            </a:prstGeom>
            <a:solidFill>
              <a:srgbClr val="000000"/>
            </a:solidFill>
            <a:ln w="9525">
              <a:noFill/>
              <a:miter lim="800000"/>
              <a:headEnd/>
              <a:tailEnd/>
            </a:ln>
          </p:spPr>
          <p:txBody>
            <a:bodyPr/>
            <a:lstStyle/>
            <a:p>
              <a:endParaRPr lang="hr-HR"/>
            </a:p>
          </p:txBody>
        </p:sp>
        <p:sp>
          <p:nvSpPr>
            <p:cNvPr id="22561" name="Rectangle 229"/>
            <p:cNvSpPr>
              <a:spLocks noChangeArrowheads="1"/>
            </p:cNvSpPr>
            <p:nvPr/>
          </p:nvSpPr>
          <p:spPr bwMode="auto">
            <a:xfrm>
              <a:off x="1079" y="2822"/>
              <a:ext cx="64" cy="64"/>
            </a:xfrm>
            <a:prstGeom prst="rect">
              <a:avLst/>
            </a:prstGeom>
            <a:noFill/>
            <a:ln w="6">
              <a:solidFill>
                <a:srgbClr val="000000"/>
              </a:solidFill>
              <a:miter lim="800000"/>
              <a:headEnd/>
              <a:tailEnd/>
            </a:ln>
          </p:spPr>
          <p:txBody>
            <a:bodyPr/>
            <a:lstStyle/>
            <a:p>
              <a:endParaRPr lang="hr-HR"/>
            </a:p>
          </p:txBody>
        </p:sp>
        <p:sp>
          <p:nvSpPr>
            <p:cNvPr id="22562" name="Rectangle 230"/>
            <p:cNvSpPr>
              <a:spLocks noChangeArrowheads="1"/>
            </p:cNvSpPr>
            <p:nvPr/>
          </p:nvSpPr>
          <p:spPr bwMode="auto">
            <a:xfrm>
              <a:off x="1153" y="2815"/>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2563" name="Rectangle 231"/>
            <p:cNvSpPr>
              <a:spLocks noChangeArrowheads="1"/>
            </p:cNvSpPr>
            <p:nvPr/>
          </p:nvSpPr>
          <p:spPr bwMode="auto">
            <a:xfrm>
              <a:off x="1193" y="2815"/>
              <a:ext cx="111" cy="96"/>
            </a:xfrm>
            <a:prstGeom prst="rect">
              <a:avLst/>
            </a:prstGeom>
            <a:noFill/>
            <a:ln w="9525">
              <a:noFill/>
              <a:miter lim="800000"/>
              <a:headEnd/>
              <a:tailEnd/>
            </a:ln>
          </p:spPr>
          <p:txBody>
            <a:bodyPr wrap="none" lIns="0" tIns="0" rIns="0" bIns="0">
              <a:spAutoFit/>
            </a:bodyPr>
            <a:lstStyle/>
            <a:p>
              <a:r>
                <a:rPr lang="sr-Latn-CS" sz="900">
                  <a:solidFill>
                    <a:srgbClr val="000000"/>
                  </a:solidFill>
                </a:rPr>
                <a:t>2. </a:t>
              </a:r>
              <a:endParaRPr lang="sr-Latn-CS"/>
            </a:p>
          </p:txBody>
        </p:sp>
        <p:sp>
          <p:nvSpPr>
            <p:cNvPr id="22564" name="Rectangle 232"/>
            <p:cNvSpPr>
              <a:spLocks noChangeArrowheads="1"/>
            </p:cNvSpPr>
            <p:nvPr/>
          </p:nvSpPr>
          <p:spPr bwMode="auto">
            <a:xfrm>
              <a:off x="1274" y="2815"/>
              <a:ext cx="495" cy="96"/>
            </a:xfrm>
            <a:prstGeom prst="rect">
              <a:avLst/>
            </a:prstGeom>
            <a:noFill/>
            <a:ln w="9525">
              <a:noFill/>
              <a:miter lim="800000"/>
              <a:headEnd/>
              <a:tailEnd/>
            </a:ln>
          </p:spPr>
          <p:txBody>
            <a:bodyPr wrap="none" lIns="0" tIns="0" rIns="0" bIns="0">
              <a:spAutoFit/>
            </a:bodyPr>
            <a:lstStyle/>
            <a:p>
              <a:r>
                <a:rPr lang="sr-Latn-CS" sz="900">
                  <a:solidFill>
                    <a:srgbClr val="000000"/>
                  </a:solidFill>
                </a:rPr>
                <a:t>Feasibility visit</a:t>
              </a:r>
              <a:endParaRPr lang="sr-Latn-CS"/>
            </a:p>
          </p:txBody>
        </p:sp>
        <p:sp>
          <p:nvSpPr>
            <p:cNvPr id="22565" name="Rectangle 233"/>
            <p:cNvSpPr>
              <a:spLocks noChangeArrowheads="1"/>
            </p:cNvSpPr>
            <p:nvPr/>
          </p:nvSpPr>
          <p:spPr bwMode="auto">
            <a:xfrm>
              <a:off x="1737" y="2815"/>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2566" name="Rectangle 234"/>
            <p:cNvSpPr>
              <a:spLocks noChangeArrowheads="1"/>
            </p:cNvSpPr>
            <p:nvPr/>
          </p:nvSpPr>
          <p:spPr bwMode="auto">
            <a:xfrm>
              <a:off x="2440" y="2822"/>
              <a:ext cx="64" cy="64"/>
            </a:xfrm>
            <a:prstGeom prst="rect">
              <a:avLst/>
            </a:prstGeom>
            <a:noFill/>
            <a:ln w="6">
              <a:solidFill>
                <a:srgbClr val="000000"/>
              </a:solidFill>
              <a:miter lim="800000"/>
              <a:headEnd/>
              <a:tailEnd/>
            </a:ln>
          </p:spPr>
          <p:txBody>
            <a:bodyPr/>
            <a:lstStyle/>
            <a:p>
              <a:endParaRPr lang="hr-HR"/>
            </a:p>
          </p:txBody>
        </p:sp>
        <p:sp>
          <p:nvSpPr>
            <p:cNvPr id="22567" name="Rectangle 235"/>
            <p:cNvSpPr>
              <a:spLocks noChangeArrowheads="1"/>
            </p:cNvSpPr>
            <p:nvPr/>
          </p:nvSpPr>
          <p:spPr bwMode="auto">
            <a:xfrm>
              <a:off x="2514" y="2815"/>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2568" name="Rectangle 236"/>
            <p:cNvSpPr>
              <a:spLocks noChangeArrowheads="1"/>
            </p:cNvSpPr>
            <p:nvPr/>
          </p:nvSpPr>
          <p:spPr bwMode="auto">
            <a:xfrm>
              <a:off x="2554" y="2815"/>
              <a:ext cx="111" cy="96"/>
            </a:xfrm>
            <a:prstGeom prst="rect">
              <a:avLst/>
            </a:prstGeom>
            <a:noFill/>
            <a:ln w="9525">
              <a:noFill/>
              <a:miter lim="800000"/>
              <a:headEnd/>
              <a:tailEnd/>
            </a:ln>
          </p:spPr>
          <p:txBody>
            <a:bodyPr wrap="none" lIns="0" tIns="0" rIns="0" bIns="0">
              <a:spAutoFit/>
            </a:bodyPr>
            <a:lstStyle/>
            <a:p>
              <a:r>
                <a:rPr lang="sr-Latn-CS" sz="900">
                  <a:solidFill>
                    <a:srgbClr val="000000"/>
                  </a:solidFill>
                </a:rPr>
                <a:t>6. </a:t>
              </a:r>
              <a:endParaRPr lang="sr-Latn-CS"/>
            </a:p>
          </p:txBody>
        </p:sp>
        <p:sp>
          <p:nvSpPr>
            <p:cNvPr id="22569" name="Rectangle 237"/>
            <p:cNvSpPr>
              <a:spLocks noChangeArrowheads="1"/>
            </p:cNvSpPr>
            <p:nvPr/>
          </p:nvSpPr>
          <p:spPr bwMode="auto">
            <a:xfrm>
              <a:off x="2635" y="2815"/>
              <a:ext cx="299" cy="96"/>
            </a:xfrm>
            <a:prstGeom prst="rect">
              <a:avLst/>
            </a:prstGeom>
            <a:noFill/>
            <a:ln w="9525">
              <a:noFill/>
              <a:miter lim="800000"/>
              <a:headEnd/>
              <a:tailEnd/>
            </a:ln>
          </p:spPr>
          <p:txBody>
            <a:bodyPr wrap="none" lIns="0" tIns="0" rIns="0" bIns="0">
              <a:spAutoFit/>
            </a:bodyPr>
            <a:lstStyle/>
            <a:p>
              <a:r>
                <a:rPr lang="sr-Latn-CS" sz="900">
                  <a:solidFill>
                    <a:srgbClr val="000000"/>
                  </a:solidFill>
                </a:rPr>
                <a:t>Seminar</a:t>
              </a:r>
              <a:endParaRPr lang="sr-Latn-CS"/>
            </a:p>
          </p:txBody>
        </p:sp>
        <p:sp>
          <p:nvSpPr>
            <p:cNvPr id="22570" name="Rectangle 238"/>
            <p:cNvSpPr>
              <a:spLocks noChangeArrowheads="1"/>
            </p:cNvSpPr>
            <p:nvPr/>
          </p:nvSpPr>
          <p:spPr bwMode="auto">
            <a:xfrm>
              <a:off x="2902" y="2815"/>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2571" name="Rectangle 239"/>
            <p:cNvSpPr>
              <a:spLocks noChangeArrowheads="1"/>
            </p:cNvSpPr>
            <p:nvPr/>
          </p:nvSpPr>
          <p:spPr bwMode="auto">
            <a:xfrm>
              <a:off x="139" y="2777"/>
              <a:ext cx="4" cy="4"/>
            </a:xfrm>
            <a:prstGeom prst="rect">
              <a:avLst/>
            </a:prstGeom>
            <a:solidFill>
              <a:srgbClr val="000000"/>
            </a:solidFill>
            <a:ln w="9525">
              <a:noFill/>
              <a:miter lim="800000"/>
              <a:headEnd/>
              <a:tailEnd/>
            </a:ln>
          </p:spPr>
          <p:txBody>
            <a:bodyPr/>
            <a:lstStyle/>
            <a:p>
              <a:endParaRPr lang="hr-HR"/>
            </a:p>
          </p:txBody>
        </p:sp>
        <p:sp>
          <p:nvSpPr>
            <p:cNvPr id="22572" name="Rectangle 240"/>
            <p:cNvSpPr>
              <a:spLocks noChangeArrowheads="1"/>
            </p:cNvSpPr>
            <p:nvPr/>
          </p:nvSpPr>
          <p:spPr bwMode="auto">
            <a:xfrm>
              <a:off x="3768" y="2777"/>
              <a:ext cx="3" cy="4"/>
            </a:xfrm>
            <a:prstGeom prst="rect">
              <a:avLst/>
            </a:prstGeom>
            <a:solidFill>
              <a:srgbClr val="000000"/>
            </a:solidFill>
            <a:ln w="9525">
              <a:noFill/>
              <a:miter lim="800000"/>
              <a:headEnd/>
              <a:tailEnd/>
            </a:ln>
          </p:spPr>
          <p:txBody>
            <a:bodyPr/>
            <a:lstStyle/>
            <a:p>
              <a:endParaRPr lang="hr-HR"/>
            </a:p>
          </p:txBody>
        </p:sp>
        <p:sp>
          <p:nvSpPr>
            <p:cNvPr id="22573" name="Rectangle 241"/>
            <p:cNvSpPr>
              <a:spLocks noChangeArrowheads="1"/>
            </p:cNvSpPr>
            <p:nvPr/>
          </p:nvSpPr>
          <p:spPr bwMode="auto">
            <a:xfrm>
              <a:off x="139" y="2781"/>
              <a:ext cx="4" cy="139"/>
            </a:xfrm>
            <a:prstGeom prst="rect">
              <a:avLst/>
            </a:prstGeom>
            <a:solidFill>
              <a:srgbClr val="000000"/>
            </a:solidFill>
            <a:ln w="9525">
              <a:noFill/>
              <a:miter lim="800000"/>
              <a:headEnd/>
              <a:tailEnd/>
            </a:ln>
          </p:spPr>
          <p:txBody>
            <a:bodyPr/>
            <a:lstStyle/>
            <a:p>
              <a:endParaRPr lang="hr-HR"/>
            </a:p>
          </p:txBody>
        </p:sp>
        <p:sp>
          <p:nvSpPr>
            <p:cNvPr id="22574" name="Rectangle 242"/>
            <p:cNvSpPr>
              <a:spLocks noChangeArrowheads="1"/>
            </p:cNvSpPr>
            <p:nvPr/>
          </p:nvSpPr>
          <p:spPr bwMode="auto">
            <a:xfrm>
              <a:off x="3768" y="2781"/>
              <a:ext cx="3" cy="139"/>
            </a:xfrm>
            <a:prstGeom prst="rect">
              <a:avLst/>
            </a:prstGeom>
            <a:solidFill>
              <a:srgbClr val="000000"/>
            </a:solidFill>
            <a:ln w="9525">
              <a:noFill/>
              <a:miter lim="800000"/>
              <a:headEnd/>
              <a:tailEnd/>
            </a:ln>
          </p:spPr>
          <p:txBody>
            <a:bodyPr/>
            <a:lstStyle/>
            <a:p>
              <a:endParaRPr lang="hr-HR"/>
            </a:p>
          </p:txBody>
        </p:sp>
        <p:sp>
          <p:nvSpPr>
            <p:cNvPr id="22575" name="Rectangle 243"/>
            <p:cNvSpPr>
              <a:spLocks noChangeArrowheads="1"/>
            </p:cNvSpPr>
            <p:nvPr/>
          </p:nvSpPr>
          <p:spPr bwMode="auto">
            <a:xfrm>
              <a:off x="1079" y="2965"/>
              <a:ext cx="64" cy="64"/>
            </a:xfrm>
            <a:prstGeom prst="rect">
              <a:avLst/>
            </a:prstGeom>
            <a:noFill/>
            <a:ln w="6">
              <a:solidFill>
                <a:srgbClr val="000000"/>
              </a:solidFill>
              <a:miter lim="800000"/>
              <a:headEnd/>
              <a:tailEnd/>
            </a:ln>
          </p:spPr>
          <p:txBody>
            <a:bodyPr/>
            <a:lstStyle/>
            <a:p>
              <a:endParaRPr lang="hr-HR"/>
            </a:p>
          </p:txBody>
        </p:sp>
        <p:sp>
          <p:nvSpPr>
            <p:cNvPr id="22576" name="Rectangle 244"/>
            <p:cNvSpPr>
              <a:spLocks noChangeArrowheads="1"/>
            </p:cNvSpPr>
            <p:nvPr/>
          </p:nvSpPr>
          <p:spPr bwMode="auto">
            <a:xfrm>
              <a:off x="1153" y="2958"/>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2577" name="Rectangle 245"/>
            <p:cNvSpPr>
              <a:spLocks noChangeArrowheads="1"/>
            </p:cNvSpPr>
            <p:nvPr/>
          </p:nvSpPr>
          <p:spPr bwMode="auto">
            <a:xfrm>
              <a:off x="1193" y="2958"/>
              <a:ext cx="111" cy="96"/>
            </a:xfrm>
            <a:prstGeom prst="rect">
              <a:avLst/>
            </a:prstGeom>
            <a:noFill/>
            <a:ln w="9525">
              <a:noFill/>
              <a:miter lim="800000"/>
              <a:headEnd/>
              <a:tailEnd/>
            </a:ln>
          </p:spPr>
          <p:txBody>
            <a:bodyPr wrap="none" lIns="0" tIns="0" rIns="0" bIns="0">
              <a:spAutoFit/>
            </a:bodyPr>
            <a:lstStyle/>
            <a:p>
              <a:r>
                <a:rPr lang="sr-Latn-CS" sz="900">
                  <a:solidFill>
                    <a:srgbClr val="000000"/>
                  </a:solidFill>
                </a:rPr>
                <a:t>3. </a:t>
              </a:r>
              <a:endParaRPr lang="sr-Latn-CS"/>
            </a:p>
          </p:txBody>
        </p:sp>
        <p:sp>
          <p:nvSpPr>
            <p:cNvPr id="22578" name="Rectangle 246"/>
            <p:cNvSpPr>
              <a:spLocks noChangeArrowheads="1"/>
            </p:cNvSpPr>
            <p:nvPr/>
          </p:nvSpPr>
          <p:spPr bwMode="auto">
            <a:xfrm>
              <a:off x="1274" y="2958"/>
              <a:ext cx="644" cy="96"/>
            </a:xfrm>
            <a:prstGeom prst="rect">
              <a:avLst/>
            </a:prstGeom>
            <a:noFill/>
            <a:ln w="9525">
              <a:noFill/>
              <a:miter lim="800000"/>
              <a:headEnd/>
              <a:tailEnd/>
            </a:ln>
          </p:spPr>
          <p:txBody>
            <a:bodyPr wrap="none" lIns="0" tIns="0" rIns="0" bIns="0">
              <a:spAutoFit/>
            </a:bodyPr>
            <a:lstStyle/>
            <a:p>
              <a:r>
                <a:rPr lang="sr-Latn-CS" sz="900">
                  <a:solidFill>
                    <a:srgbClr val="000000"/>
                  </a:solidFill>
                </a:rPr>
                <a:t>Evaluation meeting</a:t>
              </a:r>
              <a:endParaRPr lang="sr-Latn-CS"/>
            </a:p>
          </p:txBody>
        </p:sp>
        <p:sp>
          <p:nvSpPr>
            <p:cNvPr id="22579" name="Rectangle 247"/>
            <p:cNvSpPr>
              <a:spLocks noChangeArrowheads="1"/>
            </p:cNvSpPr>
            <p:nvPr/>
          </p:nvSpPr>
          <p:spPr bwMode="auto">
            <a:xfrm>
              <a:off x="1885" y="2958"/>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2580" name="Rectangle 248"/>
            <p:cNvSpPr>
              <a:spLocks noChangeArrowheads="1"/>
            </p:cNvSpPr>
            <p:nvPr/>
          </p:nvSpPr>
          <p:spPr bwMode="auto">
            <a:xfrm>
              <a:off x="2440" y="2965"/>
              <a:ext cx="64" cy="64"/>
            </a:xfrm>
            <a:prstGeom prst="rect">
              <a:avLst/>
            </a:prstGeom>
            <a:noFill/>
            <a:ln w="6">
              <a:solidFill>
                <a:srgbClr val="000000"/>
              </a:solidFill>
              <a:miter lim="800000"/>
              <a:headEnd/>
              <a:tailEnd/>
            </a:ln>
          </p:spPr>
          <p:txBody>
            <a:bodyPr/>
            <a:lstStyle/>
            <a:p>
              <a:endParaRPr lang="hr-HR"/>
            </a:p>
          </p:txBody>
        </p:sp>
        <p:sp>
          <p:nvSpPr>
            <p:cNvPr id="22581" name="Rectangle 249"/>
            <p:cNvSpPr>
              <a:spLocks noChangeArrowheads="1"/>
            </p:cNvSpPr>
            <p:nvPr/>
          </p:nvSpPr>
          <p:spPr bwMode="auto">
            <a:xfrm>
              <a:off x="2514" y="2958"/>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2582" name="Rectangle 250"/>
            <p:cNvSpPr>
              <a:spLocks noChangeArrowheads="1"/>
            </p:cNvSpPr>
            <p:nvPr/>
          </p:nvSpPr>
          <p:spPr bwMode="auto">
            <a:xfrm>
              <a:off x="2554" y="2958"/>
              <a:ext cx="111" cy="96"/>
            </a:xfrm>
            <a:prstGeom prst="rect">
              <a:avLst/>
            </a:prstGeom>
            <a:noFill/>
            <a:ln w="9525">
              <a:noFill/>
              <a:miter lim="800000"/>
              <a:headEnd/>
              <a:tailEnd/>
            </a:ln>
          </p:spPr>
          <p:txBody>
            <a:bodyPr wrap="none" lIns="0" tIns="0" rIns="0" bIns="0">
              <a:spAutoFit/>
            </a:bodyPr>
            <a:lstStyle/>
            <a:p>
              <a:r>
                <a:rPr lang="sr-Latn-CS" sz="900">
                  <a:solidFill>
                    <a:srgbClr val="000000"/>
                  </a:solidFill>
                </a:rPr>
                <a:t>7. </a:t>
              </a:r>
              <a:endParaRPr lang="sr-Latn-CS"/>
            </a:p>
          </p:txBody>
        </p:sp>
        <p:sp>
          <p:nvSpPr>
            <p:cNvPr id="22583" name="Rectangle 251"/>
            <p:cNvSpPr>
              <a:spLocks noChangeArrowheads="1"/>
            </p:cNvSpPr>
            <p:nvPr/>
          </p:nvSpPr>
          <p:spPr bwMode="auto">
            <a:xfrm>
              <a:off x="2635" y="2958"/>
              <a:ext cx="529" cy="96"/>
            </a:xfrm>
            <a:prstGeom prst="rect">
              <a:avLst/>
            </a:prstGeom>
            <a:noFill/>
            <a:ln w="9525">
              <a:noFill/>
              <a:miter lim="800000"/>
              <a:headEnd/>
              <a:tailEnd/>
            </a:ln>
          </p:spPr>
          <p:txBody>
            <a:bodyPr wrap="none" lIns="0" tIns="0" rIns="0" bIns="0">
              <a:spAutoFit/>
            </a:bodyPr>
            <a:lstStyle/>
            <a:p>
              <a:r>
                <a:rPr lang="sr-Latn-CS" sz="900">
                  <a:solidFill>
                    <a:srgbClr val="000000"/>
                  </a:solidFill>
                </a:rPr>
                <a:t>Training course</a:t>
              </a:r>
              <a:endParaRPr lang="sr-Latn-CS"/>
            </a:p>
          </p:txBody>
        </p:sp>
        <p:sp>
          <p:nvSpPr>
            <p:cNvPr id="22584" name="Rectangle 252"/>
            <p:cNvSpPr>
              <a:spLocks noChangeArrowheads="1"/>
            </p:cNvSpPr>
            <p:nvPr/>
          </p:nvSpPr>
          <p:spPr bwMode="auto">
            <a:xfrm>
              <a:off x="3130" y="2958"/>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2585" name="Rectangle 253"/>
            <p:cNvSpPr>
              <a:spLocks noChangeArrowheads="1"/>
            </p:cNvSpPr>
            <p:nvPr/>
          </p:nvSpPr>
          <p:spPr bwMode="auto">
            <a:xfrm>
              <a:off x="139" y="2920"/>
              <a:ext cx="4" cy="3"/>
            </a:xfrm>
            <a:prstGeom prst="rect">
              <a:avLst/>
            </a:prstGeom>
            <a:solidFill>
              <a:srgbClr val="000000"/>
            </a:solidFill>
            <a:ln w="9525">
              <a:noFill/>
              <a:miter lim="800000"/>
              <a:headEnd/>
              <a:tailEnd/>
            </a:ln>
          </p:spPr>
          <p:txBody>
            <a:bodyPr/>
            <a:lstStyle/>
            <a:p>
              <a:endParaRPr lang="hr-HR"/>
            </a:p>
          </p:txBody>
        </p:sp>
        <p:sp>
          <p:nvSpPr>
            <p:cNvPr id="22586" name="Rectangle 254"/>
            <p:cNvSpPr>
              <a:spLocks noChangeArrowheads="1"/>
            </p:cNvSpPr>
            <p:nvPr/>
          </p:nvSpPr>
          <p:spPr bwMode="auto">
            <a:xfrm>
              <a:off x="3768" y="2920"/>
              <a:ext cx="3" cy="3"/>
            </a:xfrm>
            <a:prstGeom prst="rect">
              <a:avLst/>
            </a:prstGeom>
            <a:solidFill>
              <a:srgbClr val="000000"/>
            </a:solidFill>
            <a:ln w="9525">
              <a:noFill/>
              <a:miter lim="800000"/>
              <a:headEnd/>
              <a:tailEnd/>
            </a:ln>
          </p:spPr>
          <p:txBody>
            <a:bodyPr/>
            <a:lstStyle/>
            <a:p>
              <a:endParaRPr lang="hr-HR"/>
            </a:p>
          </p:txBody>
        </p:sp>
        <p:sp>
          <p:nvSpPr>
            <p:cNvPr id="22587" name="Rectangle 255"/>
            <p:cNvSpPr>
              <a:spLocks noChangeArrowheads="1"/>
            </p:cNvSpPr>
            <p:nvPr/>
          </p:nvSpPr>
          <p:spPr bwMode="auto">
            <a:xfrm>
              <a:off x="139" y="2923"/>
              <a:ext cx="4" cy="140"/>
            </a:xfrm>
            <a:prstGeom prst="rect">
              <a:avLst/>
            </a:prstGeom>
            <a:solidFill>
              <a:srgbClr val="000000"/>
            </a:solidFill>
            <a:ln w="9525">
              <a:noFill/>
              <a:miter lim="800000"/>
              <a:headEnd/>
              <a:tailEnd/>
            </a:ln>
          </p:spPr>
          <p:txBody>
            <a:bodyPr/>
            <a:lstStyle/>
            <a:p>
              <a:endParaRPr lang="hr-HR"/>
            </a:p>
          </p:txBody>
        </p:sp>
        <p:sp>
          <p:nvSpPr>
            <p:cNvPr id="22588" name="Rectangle 256"/>
            <p:cNvSpPr>
              <a:spLocks noChangeArrowheads="1"/>
            </p:cNvSpPr>
            <p:nvPr/>
          </p:nvSpPr>
          <p:spPr bwMode="auto">
            <a:xfrm>
              <a:off x="3768" y="2923"/>
              <a:ext cx="3" cy="140"/>
            </a:xfrm>
            <a:prstGeom prst="rect">
              <a:avLst/>
            </a:prstGeom>
            <a:solidFill>
              <a:srgbClr val="000000"/>
            </a:solidFill>
            <a:ln w="9525">
              <a:noFill/>
              <a:miter lim="800000"/>
              <a:headEnd/>
              <a:tailEnd/>
            </a:ln>
          </p:spPr>
          <p:txBody>
            <a:bodyPr/>
            <a:lstStyle/>
            <a:p>
              <a:endParaRPr lang="hr-HR"/>
            </a:p>
          </p:txBody>
        </p:sp>
        <p:sp>
          <p:nvSpPr>
            <p:cNvPr id="22589" name="Rectangle 257"/>
            <p:cNvSpPr>
              <a:spLocks noChangeArrowheads="1"/>
            </p:cNvSpPr>
            <p:nvPr/>
          </p:nvSpPr>
          <p:spPr bwMode="auto">
            <a:xfrm>
              <a:off x="1079" y="3107"/>
              <a:ext cx="64" cy="64"/>
            </a:xfrm>
            <a:prstGeom prst="rect">
              <a:avLst/>
            </a:prstGeom>
            <a:noFill/>
            <a:ln w="6">
              <a:solidFill>
                <a:srgbClr val="000000"/>
              </a:solidFill>
              <a:miter lim="800000"/>
              <a:headEnd/>
              <a:tailEnd/>
            </a:ln>
          </p:spPr>
          <p:txBody>
            <a:bodyPr/>
            <a:lstStyle/>
            <a:p>
              <a:endParaRPr lang="hr-HR"/>
            </a:p>
          </p:txBody>
        </p:sp>
        <p:sp>
          <p:nvSpPr>
            <p:cNvPr id="22590" name="Rectangle 258"/>
            <p:cNvSpPr>
              <a:spLocks noChangeArrowheads="1"/>
            </p:cNvSpPr>
            <p:nvPr/>
          </p:nvSpPr>
          <p:spPr bwMode="auto">
            <a:xfrm>
              <a:off x="1153" y="3100"/>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2591" name="Rectangle 259"/>
            <p:cNvSpPr>
              <a:spLocks noChangeArrowheads="1"/>
            </p:cNvSpPr>
            <p:nvPr/>
          </p:nvSpPr>
          <p:spPr bwMode="auto">
            <a:xfrm>
              <a:off x="1193" y="3100"/>
              <a:ext cx="111" cy="96"/>
            </a:xfrm>
            <a:prstGeom prst="rect">
              <a:avLst/>
            </a:prstGeom>
            <a:noFill/>
            <a:ln w="9525">
              <a:noFill/>
              <a:miter lim="800000"/>
              <a:headEnd/>
              <a:tailEnd/>
            </a:ln>
          </p:spPr>
          <p:txBody>
            <a:bodyPr wrap="none" lIns="0" tIns="0" rIns="0" bIns="0">
              <a:spAutoFit/>
            </a:bodyPr>
            <a:lstStyle/>
            <a:p>
              <a:r>
                <a:rPr lang="sr-Latn-CS" sz="900">
                  <a:solidFill>
                    <a:srgbClr val="000000"/>
                  </a:solidFill>
                </a:rPr>
                <a:t>4. </a:t>
              </a:r>
              <a:endParaRPr lang="sr-Latn-CS"/>
            </a:p>
          </p:txBody>
        </p:sp>
        <p:sp>
          <p:nvSpPr>
            <p:cNvPr id="22592" name="Rectangle 260"/>
            <p:cNvSpPr>
              <a:spLocks noChangeArrowheads="1"/>
            </p:cNvSpPr>
            <p:nvPr/>
          </p:nvSpPr>
          <p:spPr bwMode="auto">
            <a:xfrm>
              <a:off x="1274" y="3100"/>
              <a:ext cx="360" cy="96"/>
            </a:xfrm>
            <a:prstGeom prst="rect">
              <a:avLst/>
            </a:prstGeom>
            <a:noFill/>
            <a:ln w="9525">
              <a:noFill/>
              <a:miter lim="800000"/>
              <a:headEnd/>
              <a:tailEnd/>
            </a:ln>
          </p:spPr>
          <p:txBody>
            <a:bodyPr wrap="none" lIns="0" tIns="0" rIns="0" bIns="0">
              <a:spAutoFit/>
            </a:bodyPr>
            <a:lstStyle/>
            <a:p>
              <a:r>
                <a:rPr lang="sr-Latn-CS" sz="900">
                  <a:solidFill>
                    <a:srgbClr val="000000"/>
                  </a:solidFill>
                </a:rPr>
                <a:t>Study visit</a:t>
              </a:r>
              <a:endParaRPr lang="sr-Latn-CS"/>
            </a:p>
          </p:txBody>
        </p:sp>
        <p:sp>
          <p:nvSpPr>
            <p:cNvPr id="22593" name="Rectangle 261"/>
            <p:cNvSpPr>
              <a:spLocks noChangeArrowheads="1"/>
            </p:cNvSpPr>
            <p:nvPr/>
          </p:nvSpPr>
          <p:spPr bwMode="auto">
            <a:xfrm>
              <a:off x="1601" y="3100"/>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2594" name="Rectangle 262"/>
            <p:cNvSpPr>
              <a:spLocks noChangeArrowheads="1"/>
            </p:cNvSpPr>
            <p:nvPr/>
          </p:nvSpPr>
          <p:spPr bwMode="auto">
            <a:xfrm>
              <a:off x="2431" y="3100"/>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2595" name="Rectangle 263"/>
            <p:cNvSpPr>
              <a:spLocks noChangeArrowheads="1"/>
            </p:cNvSpPr>
            <p:nvPr/>
          </p:nvSpPr>
          <p:spPr bwMode="auto">
            <a:xfrm>
              <a:off x="139" y="3063"/>
              <a:ext cx="4" cy="3"/>
            </a:xfrm>
            <a:prstGeom prst="rect">
              <a:avLst/>
            </a:prstGeom>
            <a:solidFill>
              <a:srgbClr val="000000"/>
            </a:solidFill>
            <a:ln w="9525">
              <a:noFill/>
              <a:miter lim="800000"/>
              <a:headEnd/>
              <a:tailEnd/>
            </a:ln>
          </p:spPr>
          <p:txBody>
            <a:bodyPr/>
            <a:lstStyle/>
            <a:p>
              <a:endParaRPr lang="hr-HR"/>
            </a:p>
          </p:txBody>
        </p:sp>
        <p:sp>
          <p:nvSpPr>
            <p:cNvPr id="22596" name="Rectangle 264"/>
            <p:cNvSpPr>
              <a:spLocks noChangeArrowheads="1"/>
            </p:cNvSpPr>
            <p:nvPr/>
          </p:nvSpPr>
          <p:spPr bwMode="auto">
            <a:xfrm>
              <a:off x="3768" y="3063"/>
              <a:ext cx="3" cy="3"/>
            </a:xfrm>
            <a:prstGeom prst="rect">
              <a:avLst/>
            </a:prstGeom>
            <a:solidFill>
              <a:srgbClr val="000000"/>
            </a:solidFill>
            <a:ln w="9525">
              <a:noFill/>
              <a:miter lim="800000"/>
              <a:headEnd/>
              <a:tailEnd/>
            </a:ln>
          </p:spPr>
          <p:txBody>
            <a:bodyPr/>
            <a:lstStyle/>
            <a:p>
              <a:endParaRPr lang="hr-HR"/>
            </a:p>
          </p:txBody>
        </p:sp>
        <p:sp>
          <p:nvSpPr>
            <p:cNvPr id="22597" name="Rectangle 265"/>
            <p:cNvSpPr>
              <a:spLocks noChangeArrowheads="1"/>
            </p:cNvSpPr>
            <p:nvPr/>
          </p:nvSpPr>
          <p:spPr bwMode="auto">
            <a:xfrm>
              <a:off x="139" y="3066"/>
              <a:ext cx="4" cy="140"/>
            </a:xfrm>
            <a:prstGeom prst="rect">
              <a:avLst/>
            </a:prstGeom>
            <a:solidFill>
              <a:srgbClr val="000000"/>
            </a:solidFill>
            <a:ln w="9525">
              <a:noFill/>
              <a:miter lim="800000"/>
              <a:headEnd/>
              <a:tailEnd/>
            </a:ln>
          </p:spPr>
          <p:txBody>
            <a:bodyPr/>
            <a:lstStyle/>
            <a:p>
              <a:endParaRPr lang="hr-HR"/>
            </a:p>
          </p:txBody>
        </p:sp>
        <p:sp>
          <p:nvSpPr>
            <p:cNvPr id="22598" name="Rectangle 266"/>
            <p:cNvSpPr>
              <a:spLocks noChangeArrowheads="1"/>
            </p:cNvSpPr>
            <p:nvPr/>
          </p:nvSpPr>
          <p:spPr bwMode="auto">
            <a:xfrm>
              <a:off x="3768" y="3066"/>
              <a:ext cx="3" cy="140"/>
            </a:xfrm>
            <a:prstGeom prst="rect">
              <a:avLst/>
            </a:prstGeom>
            <a:solidFill>
              <a:srgbClr val="000000"/>
            </a:solidFill>
            <a:ln w="9525">
              <a:noFill/>
              <a:miter lim="800000"/>
              <a:headEnd/>
              <a:tailEnd/>
            </a:ln>
          </p:spPr>
          <p:txBody>
            <a:bodyPr/>
            <a:lstStyle/>
            <a:p>
              <a:endParaRPr lang="hr-HR"/>
            </a:p>
          </p:txBody>
        </p:sp>
        <p:sp>
          <p:nvSpPr>
            <p:cNvPr id="22599" name="Rectangle 267"/>
            <p:cNvSpPr>
              <a:spLocks noChangeArrowheads="1"/>
            </p:cNvSpPr>
            <p:nvPr/>
          </p:nvSpPr>
          <p:spPr bwMode="auto">
            <a:xfrm>
              <a:off x="163" y="3233"/>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22600" name="Rectangle 268"/>
            <p:cNvSpPr>
              <a:spLocks noChangeArrowheads="1"/>
            </p:cNvSpPr>
            <p:nvPr/>
          </p:nvSpPr>
          <p:spPr bwMode="auto">
            <a:xfrm>
              <a:off x="139" y="3206"/>
              <a:ext cx="4" cy="3"/>
            </a:xfrm>
            <a:prstGeom prst="rect">
              <a:avLst/>
            </a:prstGeom>
            <a:solidFill>
              <a:srgbClr val="000000"/>
            </a:solidFill>
            <a:ln w="9525">
              <a:noFill/>
              <a:miter lim="800000"/>
              <a:headEnd/>
              <a:tailEnd/>
            </a:ln>
          </p:spPr>
          <p:txBody>
            <a:bodyPr/>
            <a:lstStyle/>
            <a:p>
              <a:endParaRPr lang="hr-HR"/>
            </a:p>
          </p:txBody>
        </p:sp>
        <p:sp>
          <p:nvSpPr>
            <p:cNvPr id="22601" name="Rectangle 269"/>
            <p:cNvSpPr>
              <a:spLocks noChangeArrowheads="1"/>
            </p:cNvSpPr>
            <p:nvPr/>
          </p:nvSpPr>
          <p:spPr bwMode="auto">
            <a:xfrm>
              <a:off x="139" y="3206"/>
              <a:ext cx="4" cy="3"/>
            </a:xfrm>
            <a:prstGeom prst="rect">
              <a:avLst/>
            </a:prstGeom>
            <a:solidFill>
              <a:srgbClr val="000000"/>
            </a:solidFill>
            <a:ln w="9525">
              <a:noFill/>
              <a:miter lim="800000"/>
              <a:headEnd/>
              <a:tailEnd/>
            </a:ln>
          </p:spPr>
          <p:txBody>
            <a:bodyPr/>
            <a:lstStyle/>
            <a:p>
              <a:endParaRPr lang="hr-HR"/>
            </a:p>
          </p:txBody>
        </p:sp>
        <p:sp>
          <p:nvSpPr>
            <p:cNvPr id="22602" name="Rectangle 270"/>
            <p:cNvSpPr>
              <a:spLocks noChangeArrowheads="1"/>
            </p:cNvSpPr>
            <p:nvPr/>
          </p:nvSpPr>
          <p:spPr bwMode="auto">
            <a:xfrm>
              <a:off x="143" y="3206"/>
              <a:ext cx="4" cy="3"/>
            </a:xfrm>
            <a:prstGeom prst="rect">
              <a:avLst/>
            </a:prstGeom>
            <a:solidFill>
              <a:srgbClr val="000000"/>
            </a:solidFill>
            <a:ln w="9525">
              <a:noFill/>
              <a:miter lim="800000"/>
              <a:headEnd/>
              <a:tailEnd/>
            </a:ln>
          </p:spPr>
          <p:txBody>
            <a:bodyPr/>
            <a:lstStyle/>
            <a:p>
              <a:endParaRPr lang="hr-HR"/>
            </a:p>
          </p:txBody>
        </p:sp>
        <p:sp>
          <p:nvSpPr>
            <p:cNvPr id="22603" name="Rectangle 271"/>
            <p:cNvSpPr>
              <a:spLocks noChangeArrowheads="1"/>
            </p:cNvSpPr>
            <p:nvPr/>
          </p:nvSpPr>
          <p:spPr bwMode="auto">
            <a:xfrm>
              <a:off x="147" y="3206"/>
              <a:ext cx="901" cy="3"/>
            </a:xfrm>
            <a:prstGeom prst="rect">
              <a:avLst/>
            </a:prstGeom>
            <a:solidFill>
              <a:srgbClr val="000000"/>
            </a:solidFill>
            <a:ln w="9525">
              <a:noFill/>
              <a:miter lim="800000"/>
              <a:headEnd/>
              <a:tailEnd/>
            </a:ln>
          </p:spPr>
          <p:txBody>
            <a:bodyPr/>
            <a:lstStyle/>
            <a:p>
              <a:endParaRPr lang="hr-HR"/>
            </a:p>
          </p:txBody>
        </p:sp>
        <p:sp>
          <p:nvSpPr>
            <p:cNvPr id="22604" name="Rectangle 272"/>
            <p:cNvSpPr>
              <a:spLocks noChangeArrowheads="1"/>
            </p:cNvSpPr>
            <p:nvPr/>
          </p:nvSpPr>
          <p:spPr bwMode="auto">
            <a:xfrm>
              <a:off x="1048" y="3206"/>
              <a:ext cx="4" cy="3"/>
            </a:xfrm>
            <a:prstGeom prst="rect">
              <a:avLst/>
            </a:prstGeom>
            <a:solidFill>
              <a:srgbClr val="000000"/>
            </a:solidFill>
            <a:ln w="9525">
              <a:noFill/>
              <a:miter lim="800000"/>
              <a:headEnd/>
              <a:tailEnd/>
            </a:ln>
          </p:spPr>
          <p:txBody>
            <a:bodyPr/>
            <a:lstStyle/>
            <a:p>
              <a:endParaRPr lang="hr-HR"/>
            </a:p>
          </p:txBody>
        </p:sp>
        <p:sp>
          <p:nvSpPr>
            <p:cNvPr id="22605" name="Rectangle 273"/>
            <p:cNvSpPr>
              <a:spLocks noChangeArrowheads="1"/>
            </p:cNvSpPr>
            <p:nvPr/>
          </p:nvSpPr>
          <p:spPr bwMode="auto">
            <a:xfrm>
              <a:off x="1052" y="3206"/>
              <a:ext cx="1356" cy="3"/>
            </a:xfrm>
            <a:prstGeom prst="rect">
              <a:avLst/>
            </a:prstGeom>
            <a:solidFill>
              <a:srgbClr val="000000"/>
            </a:solidFill>
            <a:ln w="9525">
              <a:noFill/>
              <a:miter lim="800000"/>
              <a:headEnd/>
              <a:tailEnd/>
            </a:ln>
          </p:spPr>
          <p:txBody>
            <a:bodyPr/>
            <a:lstStyle/>
            <a:p>
              <a:endParaRPr lang="hr-HR"/>
            </a:p>
          </p:txBody>
        </p:sp>
        <p:sp>
          <p:nvSpPr>
            <p:cNvPr id="22606" name="Rectangle 274"/>
            <p:cNvSpPr>
              <a:spLocks noChangeArrowheads="1"/>
            </p:cNvSpPr>
            <p:nvPr/>
          </p:nvSpPr>
          <p:spPr bwMode="auto">
            <a:xfrm>
              <a:off x="2408" y="3206"/>
              <a:ext cx="4" cy="3"/>
            </a:xfrm>
            <a:prstGeom prst="rect">
              <a:avLst/>
            </a:prstGeom>
            <a:solidFill>
              <a:srgbClr val="000000"/>
            </a:solidFill>
            <a:ln w="9525">
              <a:noFill/>
              <a:miter lim="800000"/>
              <a:headEnd/>
              <a:tailEnd/>
            </a:ln>
          </p:spPr>
          <p:txBody>
            <a:bodyPr/>
            <a:lstStyle/>
            <a:p>
              <a:endParaRPr lang="hr-HR"/>
            </a:p>
          </p:txBody>
        </p:sp>
        <p:sp>
          <p:nvSpPr>
            <p:cNvPr id="22607" name="Rectangle 275"/>
            <p:cNvSpPr>
              <a:spLocks noChangeArrowheads="1"/>
            </p:cNvSpPr>
            <p:nvPr/>
          </p:nvSpPr>
          <p:spPr bwMode="auto">
            <a:xfrm>
              <a:off x="2412" y="3206"/>
              <a:ext cx="1356" cy="3"/>
            </a:xfrm>
            <a:prstGeom prst="rect">
              <a:avLst/>
            </a:prstGeom>
            <a:solidFill>
              <a:srgbClr val="000000"/>
            </a:solidFill>
            <a:ln w="9525">
              <a:noFill/>
              <a:miter lim="800000"/>
              <a:headEnd/>
              <a:tailEnd/>
            </a:ln>
          </p:spPr>
          <p:txBody>
            <a:bodyPr/>
            <a:lstStyle/>
            <a:p>
              <a:endParaRPr lang="hr-HR"/>
            </a:p>
          </p:txBody>
        </p:sp>
        <p:sp>
          <p:nvSpPr>
            <p:cNvPr id="22608" name="Rectangle 276"/>
            <p:cNvSpPr>
              <a:spLocks noChangeArrowheads="1"/>
            </p:cNvSpPr>
            <p:nvPr/>
          </p:nvSpPr>
          <p:spPr bwMode="auto">
            <a:xfrm>
              <a:off x="3768" y="3206"/>
              <a:ext cx="3" cy="3"/>
            </a:xfrm>
            <a:prstGeom prst="rect">
              <a:avLst/>
            </a:prstGeom>
            <a:solidFill>
              <a:srgbClr val="000000"/>
            </a:solidFill>
            <a:ln w="9525">
              <a:noFill/>
              <a:miter lim="800000"/>
              <a:headEnd/>
              <a:tailEnd/>
            </a:ln>
          </p:spPr>
          <p:txBody>
            <a:bodyPr/>
            <a:lstStyle/>
            <a:p>
              <a:endParaRPr lang="hr-HR"/>
            </a:p>
          </p:txBody>
        </p:sp>
        <p:sp>
          <p:nvSpPr>
            <p:cNvPr id="22609" name="Rectangle 277"/>
            <p:cNvSpPr>
              <a:spLocks noChangeArrowheads="1"/>
            </p:cNvSpPr>
            <p:nvPr/>
          </p:nvSpPr>
          <p:spPr bwMode="auto">
            <a:xfrm>
              <a:off x="143" y="3311"/>
              <a:ext cx="20" cy="148"/>
            </a:xfrm>
            <a:prstGeom prst="rect">
              <a:avLst/>
            </a:prstGeom>
            <a:solidFill>
              <a:srgbClr val="E5E5E5"/>
            </a:solidFill>
            <a:ln w="9525">
              <a:noFill/>
              <a:miter lim="800000"/>
              <a:headEnd/>
              <a:tailEnd/>
            </a:ln>
          </p:spPr>
          <p:txBody>
            <a:bodyPr/>
            <a:lstStyle/>
            <a:p>
              <a:endParaRPr lang="hr-HR"/>
            </a:p>
          </p:txBody>
        </p:sp>
        <p:sp>
          <p:nvSpPr>
            <p:cNvPr id="22610" name="Rectangle 278"/>
            <p:cNvSpPr>
              <a:spLocks noChangeArrowheads="1"/>
            </p:cNvSpPr>
            <p:nvPr/>
          </p:nvSpPr>
          <p:spPr bwMode="auto">
            <a:xfrm>
              <a:off x="3747" y="3311"/>
              <a:ext cx="21" cy="148"/>
            </a:xfrm>
            <a:prstGeom prst="rect">
              <a:avLst/>
            </a:prstGeom>
            <a:solidFill>
              <a:srgbClr val="E5E5E5"/>
            </a:solidFill>
            <a:ln w="9525">
              <a:noFill/>
              <a:miter lim="800000"/>
              <a:headEnd/>
              <a:tailEnd/>
            </a:ln>
          </p:spPr>
          <p:txBody>
            <a:bodyPr/>
            <a:lstStyle/>
            <a:p>
              <a:endParaRPr lang="hr-HR"/>
            </a:p>
          </p:txBody>
        </p:sp>
        <p:sp>
          <p:nvSpPr>
            <p:cNvPr id="22611" name="Rectangle 279"/>
            <p:cNvSpPr>
              <a:spLocks noChangeArrowheads="1"/>
            </p:cNvSpPr>
            <p:nvPr/>
          </p:nvSpPr>
          <p:spPr bwMode="auto">
            <a:xfrm>
              <a:off x="163" y="3311"/>
              <a:ext cx="3584" cy="148"/>
            </a:xfrm>
            <a:prstGeom prst="rect">
              <a:avLst/>
            </a:prstGeom>
            <a:solidFill>
              <a:srgbClr val="E5E5E5"/>
            </a:solidFill>
            <a:ln w="9525">
              <a:noFill/>
              <a:miter lim="800000"/>
              <a:headEnd/>
              <a:tailEnd/>
            </a:ln>
          </p:spPr>
          <p:txBody>
            <a:bodyPr/>
            <a:lstStyle/>
            <a:p>
              <a:endParaRPr lang="hr-HR"/>
            </a:p>
          </p:txBody>
        </p:sp>
        <p:sp>
          <p:nvSpPr>
            <p:cNvPr id="22612" name="Rectangle 280"/>
            <p:cNvSpPr>
              <a:spLocks noChangeArrowheads="1"/>
            </p:cNvSpPr>
            <p:nvPr/>
          </p:nvSpPr>
          <p:spPr bwMode="auto">
            <a:xfrm>
              <a:off x="163" y="3345"/>
              <a:ext cx="488" cy="109"/>
            </a:xfrm>
            <a:prstGeom prst="rect">
              <a:avLst/>
            </a:prstGeom>
            <a:noFill/>
            <a:ln w="9525">
              <a:noFill/>
              <a:miter lim="800000"/>
              <a:headEnd/>
              <a:tailEnd/>
            </a:ln>
          </p:spPr>
          <p:txBody>
            <a:bodyPr wrap="none" lIns="0" tIns="0" rIns="0" bIns="0">
              <a:spAutoFit/>
            </a:bodyPr>
            <a:lstStyle/>
            <a:p>
              <a:r>
                <a:rPr lang="sr-Latn-CS" sz="1000" b="1" i="1">
                  <a:solidFill>
                    <a:srgbClr val="000000"/>
                  </a:solidFill>
                </a:rPr>
                <a:t>Duration of </a:t>
              </a:r>
              <a:endParaRPr lang="sr-Latn-CS"/>
            </a:p>
          </p:txBody>
        </p:sp>
        <p:sp>
          <p:nvSpPr>
            <p:cNvPr id="22613" name="Rectangle 281"/>
            <p:cNvSpPr>
              <a:spLocks noChangeArrowheads="1"/>
            </p:cNvSpPr>
            <p:nvPr/>
          </p:nvSpPr>
          <p:spPr bwMode="auto">
            <a:xfrm>
              <a:off x="611" y="3345"/>
              <a:ext cx="158" cy="109"/>
            </a:xfrm>
            <a:prstGeom prst="rect">
              <a:avLst/>
            </a:prstGeom>
            <a:noFill/>
            <a:ln w="9525">
              <a:noFill/>
              <a:miter lim="800000"/>
              <a:headEnd/>
              <a:tailEnd/>
            </a:ln>
          </p:spPr>
          <p:txBody>
            <a:bodyPr wrap="none" lIns="0" tIns="0" rIns="0" bIns="0">
              <a:spAutoFit/>
            </a:bodyPr>
            <a:lstStyle/>
            <a:p>
              <a:r>
                <a:rPr lang="sr-Latn-CS" sz="1000" b="1" i="1">
                  <a:solidFill>
                    <a:srgbClr val="000000"/>
                  </a:solidFill>
                </a:rPr>
                <a:t>the</a:t>
              </a:r>
              <a:endParaRPr lang="sr-Latn-CS"/>
            </a:p>
          </p:txBody>
        </p:sp>
        <p:sp>
          <p:nvSpPr>
            <p:cNvPr id="22614" name="Rectangle 282"/>
            <p:cNvSpPr>
              <a:spLocks noChangeArrowheads="1"/>
            </p:cNvSpPr>
            <p:nvPr/>
          </p:nvSpPr>
          <p:spPr bwMode="auto">
            <a:xfrm>
              <a:off x="731" y="3345"/>
              <a:ext cx="60" cy="109"/>
            </a:xfrm>
            <a:prstGeom prst="rect">
              <a:avLst/>
            </a:prstGeom>
            <a:noFill/>
            <a:ln w="9525">
              <a:noFill/>
              <a:miter lim="800000"/>
              <a:headEnd/>
              <a:tailEnd/>
            </a:ln>
          </p:spPr>
          <p:txBody>
            <a:bodyPr wrap="none" lIns="0" tIns="0" rIns="0" bIns="0">
              <a:spAutoFit/>
            </a:bodyPr>
            <a:lstStyle/>
            <a:p>
              <a:r>
                <a:rPr lang="sr-Latn-CS" sz="1000" b="1" i="1">
                  <a:solidFill>
                    <a:srgbClr val="000000"/>
                  </a:solidFill>
                </a:rPr>
                <a:t> </a:t>
              </a:r>
              <a:endParaRPr lang="sr-Latn-CS"/>
            </a:p>
          </p:txBody>
        </p:sp>
        <p:sp>
          <p:nvSpPr>
            <p:cNvPr id="22615" name="Rectangle 283"/>
            <p:cNvSpPr>
              <a:spLocks noChangeArrowheads="1"/>
            </p:cNvSpPr>
            <p:nvPr/>
          </p:nvSpPr>
          <p:spPr bwMode="auto">
            <a:xfrm>
              <a:off x="754" y="3345"/>
              <a:ext cx="304" cy="109"/>
            </a:xfrm>
            <a:prstGeom prst="rect">
              <a:avLst/>
            </a:prstGeom>
            <a:noFill/>
            <a:ln w="9525">
              <a:noFill/>
              <a:miter lim="800000"/>
              <a:headEnd/>
              <a:tailEnd/>
            </a:ln>
          </p:spPr>
          <p:txBody>
            <a:bodyPr wrap="none" lIns="0" tIns="0" rIns="0" bIns="0">
              <a:spAutoFit/>
            </a:bodyPr>
            <a:lstStyle/>
            <a:p>
              <a:r>
                <a:rPr lang="sr-Latn-CS" sz="1000" b="1" i="1">
                  <a:solidFill>
                    <a:srgbClr val="000000"/>
                  </a:solidFill>
                </a:rPr>
                <a:t>project</a:t>
              </a:r>
              <a:endParaRPr lang="sr-Latn-CS"/>
            </a:p>
          </p:txBody>
        </p:sp>
        <p:sp>
          <p:nvSpPr>
            <p:cNvPr id="22616" name="Rectangle 284"/>
            <p:cNvSpPr>
              <a:spLocks noChangeArrowheads="1"/>
            </p:cNvSpPr>
            <p:nvPr/>
          </p:nvSpPr>
          <p:spPr bwMode="auto">
            <a:xfrm>
              <a:off x="1020" y="3349"/>
              <a:ext cx="41" cy="55"/>
            </a:xfrm>
            <a:prstGeom prst="rect">
              <a:avLst/>
            </a:prstGeom>
            <a:noFill/>
            <a:ln w="9525">
              <a:noFill/>
              <a:miter lim="800000"/>
              <a:headEnd/>
              <a:tailEnd/>
            </a:ln>
          </p:spPr>
          <p:txBody>
            <a:bodyPr wrap="none" lIns="0" tIns="0" rIns="0" bIns="0">
              <a:spAutoFit/>
            </a:bodyPr>
            <a:lstStyle/>
            <a:p>
              <a:r>
                <a:rPr lang="sr-Latn-CS" sz="500" b="1" i="1">
                  <a:solidFill>
                    <a:srgbClr val="000000"/>
                  </a:solidFill>
                </a:rPr>
                <a:t>1</a:t>
              </a:r>
              <a:endParaRPr lang="sr-Latn-CS"/>
            </a:p>
          </p:txBody>
        </p:sp>
        <p:sp>
          <p:nvSpPr>
            <p:cNvPr id="22617" name="Rectangle 285"/>
            <p:cNvSpPr>
              <a:spLocks noChangeArrowheads="1"/>
            </p:cNvSpPr>
            <p:nvPr/>
          </p:nvSpPr>
          <p:spPr bwMode="auto">
            <a:xfrm>
              <a:off x="1043" y="3345"/>
              <a:ext cx="60" cy="109"/>
            </a:xfrm>
            <a:prstGeom prst="rect">
              <a:avLst/>
            </a:prstGeom>
            <a:noFill/>
            <a:ln w="9525">
              <a:noFill/>
              <a:miter lim="800000"/>
              <a:headEnd/>
              <a:tailEnd/>
            </a:ln>
          </p:spPr>
          <p:txBody>
            <a:bodyPr wrap="none" lIns="0" tIns="0" rIns="0" bIns="0">
              <a:spAutoFit/>
            </a:bodyPr>
            <a:lstStyle/>
            <a:p>
              <a:r>
                <a:rPr lang="sr-Latn-CS" sz="1000" b="1" i="1">
                  <a:solidFill>
                    <a:srgbClr val="000000"/>
                  </a:solidFill>
                </a:rPr>
                <a:t> </a:t>
              </a:r>
              <a:endParaRPr lang="sr-Latn-CS"/>
            </a:p>
          </p:txBody>
        </p:sp>
        <p:sp>
          <p:nvSpPr>
            <p:cNvPr id="22618" name="Rectangle 286"/>
            <p:cNvSpPr>
              <a:spLocks noChangeArrowheads="1"/>
            </p:cNvSpPr>
            <p:nvPr/>
          </p:nvSpPr>
          <p:spPr bwMode="auto">
            <a:xfrm>
              <a:off x="139" y="3307"/>
              <a:ext cx="4" cy="4"/>
            </a:xfrm>
            <a:prstGeom prst="rect">
              <a:avLst/>
            </a:prstGeom>
            <a:solidFill>
              <a:srgbClr val="000000"/>
            </a:solidFill>
            <a:ln w="9525">
              <a:noFill/>
              <a:miter lim="800000"/>
              <a:headEnd/>
              <a:tailEnd/>
            </a:ln>
          </p:spPr>
          <p:txBody>
            <a:bodyPr/>
            <a:lstStyle/>
            <a:p>
              <a:endParaRPr lang="hr-HR"/>
            </a:p>
          </p:txBody>
        </p:sp>
        <p:sp>
          <p:nvSpPr>
            <p:cNvPr id="22619" name="Rectangle 287"/>
            <p:cNvSpPr>
              <a:spLocks noChangeArrowheads="1"/>
            </p:cNvSpPr>
            <p:nvPr/>
          </p:nvSpPr>
          <p:spPr bwMode="auto">
            <a:xfrm>
              <a:off x="139" y="3307"/>
              <a:ext cx="4" cy="4"/>
            </a:xfrm>
            <a:prstGeom prst="rect">
              <a:avLst/>
            </a:prstGeom>
            <a:solidFill>
              <a:srgbClr val="000000"/>
            </a:solidFill>
            <a:ln w="9525">
              <a:noFill/>
              <a:miter lim="800000"/>
              <a:headEnd/>
              <a:tailEnd/>
            </a:ln>
          </p:spPr>
          <p:txBody>
            <a:bodyPr/>
            <a:lstStyle/>
            <a:p>
              <a:endParaRPr lang="hr-HR"/>
            </a:p>
          </p:txBody>
        </p:sp>
        <p:sp>
          <p:nvSpPr>
            <p:cNvPr id="22620" name="Rectangle 288"/>
            <p:cNvSpPr>
              <a:spLocks noChangeArrowheads="1"/>
            </p:cNvSpPr>
            <p:nvPr/>
          </p:nvSpPr>
          <p:spPr bwMode="auto">
            <a:xfrm>
              <a:off x="143" y="3307"/>
              <a:ext cx="4" cy="4"/>
            </a:xfrm>
            <a:prstGeom prst="rect">
              <a:avLst/>
            </a:prstGeom>
            <a:solidFill>
              <a:srgbClr val="000000"/>
            </a:solidFill>
            <a:ln w="9525">
              <a:noFill/>
              <a:miter lim="800000"/>
              <a:headEnd/>
              <a:tailEnd/>
            </a:ln>
          </p:spPr>
          <p:txBody>
            <a:bodyPr/>
            <a:lstStyle/>
            <a:p>
              <a:endParaRPr lang="hr-HR"/>
            </a:p>
          </p:txBody>
        </p:sp>
        <p:sp>
          <p:nvSpPr>
            <p:cNvPr id="22621" name="Rectangle 289"/>
            <p:cNvSpPr>
              <a:spLocks noChangeArrowheads="1"/>
            </p:cNvSpPr>
            <p:nvPr/>
          </p:nvSpPr>
          <p:spPr bwMode="auto">
            <a:xfrm>
              <a:off x="147" y="3307"/>
              <a:ext cx="3621" cy="4"/>
            </a:xfrm>
            <a:prstGeom prst="rect">
              <a:avLst/>
            </a:prstGeom>
            <a:solidFill>
              <a:srgbClr val="000000"/>
            </a:solidFill>
            <a:ln w="9525">
              <a:noFill/>
              <a:miter lim="800000"/>
              <a:headEnd/>
              <a:tailEnd/>
            </a:ln>
          </p:spPr>
          <p:txBody>
            <a:bodyPr/>
            <a:lstStyle/>
            <a:p>
              <a:endParaRPr lang="hr-HR"/>
            </a:p>
          </p:txBody>
        </p:sp>
        <p:sp>
          <p:nvSpPr>
            <p:cNvPr id="22622" name="Rectangle 290"/>
            <p:cNvSpPr>
              <a:spLocks noChangeArrowheads="1"/>
            </p:cNvSpPr>
            <p:nvPr/>
          </p:nvSpPr>
          <p:spPr bwMode="auto">
            <a:xfrm>
              <a:off x="3768" y="3307"/>
              <a:ext cx="3" cy="4"/>
            </a:xfrm>
            <a:prstGeom prst="rect">
              <a:avLst/>
            </a:prstGeom>
            <a:solidFill>
              <a:srgbClr val="000000"/>
            </a:solidFill>
            <a:ln w="9525">
              <a:noFill/>
              <a:miter lim="800000"/>
              <a:headEnd/>
              <a:tailEnd/>
            </a:ln>
          </p:spPr>
          <p:txBody>
            <a:bodyPr/>
            <a:lstStyle/>
            <a:p>
              <a:endParaRPr lang="hr-HR"/>
            </a:p>
          </p:txBody>
        </p:sp>
        <p:sp>
          <p:nvSpPr>
            <p:cNvPr id="22623" name="Rectangle 291"/>
            <p:cNvSpPr>
              <a:spLocks noChangeArrowheads="1"/>
            </p:cNvSpPr>
            <p:nvPr/>
          </p:nvSpPr>
          <p:spPr bwMode="auto">
            <a:xfrm>
              <a:off x="139" y="3311"/>
              <a:ext cx="4" cy="148"/>
            </a:xfrm>
            <a:prstGeom prst="rect">
              <a:avLst/>
            </a:prstGeom>
            <a:solidFill>
              <a:srgbClr val="000000"/>
            </a:solidFill>
            <a:ln w="9525">
              <a:noFill/>
              <a:miter lim="800000"/>
              <a:headEnd/>
              <a:tailEnd/>
            </a:ln>
          </p:spPr>
          <p:txBody>
            <a:bodyPr/>
            <a:lstStyle/>
            <a:p>
              <a:endParaRPr lang="hr-HR"/>
            </a:p>
          </p:txBody>
        </p:sp>
        <p:sp>
          <p:nvSpPr>
            <p:cNvPr id="22624" name="Rectangle 292"/>
            <p:cNvSpPr>
              <a:spLocks noChangeArrowheads="1"/>
            </p:cNvSpPr>
            <p:nvPr/>
          </p:nvSpPr>
          <p:spPr bwMode="auto">
            <a:xfrm>
              <a:off x="3768" y="3311"/>
              <a:ext cx="3" cy="148"/>
            </a:xfrm>
            <a:prstGeom prst="rect">
              <a:avLst/>
            </a:prstGeom>
            <a:solidFill>
              <a:srgbClr val="000000"/>
            </a:solidFill>
            <a:ln w="9525">
              <a:noFill/>
              <a:miter lim="800000"/>
              <a:headEnd/>
              <a:tailEnd/>
            </a:ln>
          </p:spPr>
          <p:txBody>
            <a:bodyPr/>
            <a:lstStyle/>
            <a:p>
              <a:endParaRPr lang="hr-HR"/>
            </a:p>
          </p:txBody>
        </p:sp>
        <p:sp>
          <p:nvSpPr>
            <p:cNvPr id="22625" name="Rectangle 293"/>
            <p:cNvSpPr>
              <a:spLocks noChangeArrowheads="1"/>
            </p:cNvSpPr>
            <p:nvPr/>
          </p:nvSpPr>
          <p:spPr bwMode="auto">
            <a:xfrm>
              <a:off x="163" y="3486"/>
              <a:ext cx="1373" cy="89"/>
            </a:xfrm>
            <a:prstGeom prst="rect">
              <a:avLst/>
            </a:prstGeom>
            <a:noFill/>
            <a:ln w="9525">
              <a:noFill/>
              <a:miter lim="800000"/>
              <a:headEnd/>
              <a:tailEnd/>
            </a:ln>
          </p:spPr>
          <p:txBody>
            <a:bodyPr wrap="none" lIns="0" tIns="0" rIns="0" bIns="0">
              <a:spAutoFit/>
            </a:bodyPr>
            <a:lstStyle/>
            <a:p>
              <a:r>
                <a:rPr lang="sr-Latn-CS" sz="800" i="1">
                  <a:solidFill>
                    <a:srgbClr val="000000"/>
                  </a:solidFill>
                </a:rPr>
                <a:t>Please indicate the total duration of the project </a:t>
              </a:r>
              <a:endParaRPr lang="sr-Latn-CS"/>
            </a:p>
          </p:txBody>
        </p:sp>
        <p:sp>
          <p:nvSpPr>
            <p:cNvPr id="22626" name="Rectangle 294"/>
            <p:cNvSpPr>
              <a:spLocks noChangeArrowheads="1"/>
            </p:cNvSpPr>
            <p:nvPr/>
          </p:nvSpPr>
          <p:spPr bwMode="auto">
            <a:xfrm>
              <a:off x="1497" y="3486"/>
              <a:ext cx="2023" cy="89"/>
            </a:xfrm>
            <a:prstGeom prst="rect">
              <a:avLst/>
            </a:prstGeom>
            <a:noFill/>
            <a:ln w="9525">
              <a:noFill/>
              <a:miter lim="800000"/>
              <a:headEnd/>
              <a:tailEnd/>
            </a:ln>
          </p:spPr>
          <p:txBody>
            <a:bodyPr wrap="none" lIns="0" tIns="0" rIns="0" bIns="0">
              <a:spAutoFit/>
            </a:bodyPr>
            <a:lstStyle/>
            <a:p>
              <a:r>
                <a:rPr lang="sr-Latn-CS" sz="800" i="1">
                  <a:solidFill>
                    <a:srgbClr val="000000"/>
                  </a:solidFill>
                </a:rPr>
                <a:t>from preparation to evaluation and also the start and end dates of the </a:t>
              </a:r>
              <a:endParaRPr lang="sr-Latn-CS"/>
            </a:p>
          </p:txBody>
        </p:sp>
        <p:sp>
          <p:nvSpPr>
            <p:cNvPr id="22627" name="Rectangle 295"/>
            <p:cNvSpPr>
              <a:spLocks noChangeArrowheads="1"/>
            </p:cNvSpPr>
            <p:nvPr/>
          </p:nvSpPr>
          <p:spPr bwMode="auto">
            <a:xfrm>
              <a:off x="3476" y="3486"/>
              <a:ext cx="71" cy="89"/>
            </a:xfrm>
            <a:prstGeom prst="rect">
              <a:avLst/>
            </a:prstGeom>
            <a:noFill/>
            <a:ln w="9525">
              <a:noFill/>
              <a:miter lim="800000"/>
              <a:headEnd/>
              <a:tailEnd/>
            </a:ln>
          </p:spPr>
          <p:txBody>
            <a:bodyPr wrap="none" lIns="0" tIns="0" rIns="0" bIns="0">
              <a:spAutoFit/>
            </a:bodyPr>
            <a:lstStyle/>
            <a:p>
              <a:r>
                <a:rPr lang="sr-Latn-CS" sz="800" i="1">
                  <a:solidFill>
                    <a:srgbClr val="000000"/>
                  </a:solidFill>
                </a:rPr>
                <a:t>A</a:t>
              </a:r>
              <a:endParaRPr lang="sr-Latn-CS"/>
            </a:p>
          </p:txBody>
        </p:sp>
        <p:sp>
          <p:nvSpPr>
            <p:cNvPr id="22628" name="Rectangle 296"/>
            <p:cNvSpPr>
              <a:spLocks noChangeArrowheads="1"/>
            </p:cNvSpPr>
            <p:nvPr/>
          </p:nvSpPr>
          <p:spPr bwMode="auto">
            <a:xfrm>
              <a:off x="3518" y="3486"/>
              <a:ext cx="170" cy="89"/>
            </a:xfrm>
            <a:prstGeom prst="rect">
              <a:avLst/>
            </a:prstGeom>
            <a:noFill/>
            <a:ln w="9525">
              <a:noFill/>
              <a:miter lim="800000"/>
              <a:headEnd/>
              <a:tailEnd/>
            </a:ln>
          </p:spPr>
          <p:txBody>
            <a:bodyPr wrap="none" lIns="0" tIns="0" rIns="0" bIns="0">
              <a:spAutoFit/>
            </a:bodyPr>
            <a:lstStyle/>
            <a:p>
              <a:r>
                <a:rPr lang="sr-Latn-CS" sz="800" i="1">
                  <a:solidFill>
                    <a:srgbClr val="000000"/>
                  </a:solidFill>
                </a:rPr>
                <a:t>ctiviti</a:t>
              </a:r>
              <a:endParaRPr lang="sr-Latn-CS"/>
            </a:p>
          </p:txBody>
        </p:sp>
        <p:sp>
          <p:nvSpPr>
            <p:cNvPr id="22629" name="Rectangle 297"/>
            <p:cNvSpPr>
              <a:spLocks noChangeArrowheads="1"/>
            </p:cNvSpPr>
            <p:nvPr/>
          </p:nvSpPr>
          <p:spPr bwMode="auto">
            <a:xfrm>
              <a:off x="3660" y="3486"/>
              <a:ext cx="60" cy="89"/>
            </a:xfrm>
            <a:prstGeom prst="rect">
              <a:avLst/>
            </a:prstGeom>
            <a:noFill/>
            <a:ln w="9525">
              <a:noFill/>
              <a:miter lim="800000"/>
              <a:headEnd/>
              <a:tailEnd/>
            </a:ln>
          </p:spPr>
          <p:txBody>
            <a:bodyPr wrap="none" lIns="0" tIns="0" rIns="0" bIns="0">
              <a:spAutoFit/>
            </a:bodyPr>
            <a:lstStyle/>
            <a:p>
              <a:r>
                <a:rPr lang="sr-Latn-CS" sz="800" i="1">
                  <a:solidFill>
                    <a:srgbClr val="000000"/>
                  </a:solidFill>
                </a:rPr>
                <a:t>y</a:t>
              </a:r>
              <a:endParaRPr lang="sr-Latn-CS"/>
            </a:p>
          </p:txBody>
        </p:sp>
        <p:sp>
          <p:nvSpPr>
            <p:cNvPr id="22630" name="Rectangle 298"/>
            <p:cNvSpPr>
              <a:spLocks noChangeArrowheads="1"/>
            </p:cNvSpPr>
            <p:nvPr/>
          </p:nvSpPr>
          <p:spPr bwMode="auto">
            <a:xfrm>
              <a:off x="3693" y="3486"/>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a:t>
              </a:r>
              <a:endParaRPr lang="sr-Latn-CS"/>
            </a:p>
          </p:txBody>
        </p:sp>
        <p:sp>
          <p:nvSpPr>
            <p:cNvPr id="22631" name="Rectangle 299"/>
            <p:cNvSpPr>
              <a:spLocks noChangeArrowheads="1"/>
            </p:cNvSpPr>
            <p:nvPr/>
          </p:nvSpPr>
          <p:spPr bwMode="auto">
            <a:xfrm>
              <a:off x="3710" y="3486"/>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22632" name="Rectangle 300"/>
            <p:cNvSpPr>
              <a:spLocks noChangeArrowheads="1"/>
            </p:cNvSpPr>
            <p:nvPr/>
          </p:nvSpPr>
          <p:spPr bwMode="auto">
            <a:xfrm>
              <a:off x="139" y="3459"/>
              <a:ext cx="4" cy="4"/>
            </a:xfrm>
            <a:prstGeom prst="rect">
              <a:avLst/>
            </a:prstGeom>
            <a:solidFill>
              <a:srgbClr val="000000"/>
            </a:solidFill>
            <a:ln w="9525">
              <a:noFill/>
              <a:miter lim="800000"/>
              <a:headEnd/>
              <a:tailEnd/>
            </a:ln>
          </p:spPr>
          <p:txBody>
            <a:bodyPr/>
            <a:lstStyle/>
            <a:p>
              <a:endParaRPr lang="hr-HR"/>
            </a:p>
          </p:txBody>
        </p:sp>
        <p:sp>
          <p:nvSpPr>
            <p:cNvPr id="22633" name="Rectangle 301"/>
            <p:cNvSpPr>
              <a:spLocks noChangeArrowheads="1"/>
            </p:cNvSpPr>
            <p:nvPr/>
          </p:nvSpPr>
          <p:spPr bwMode="auto">
            <a:xfrm>
              <a:off x="143" y="3459"/>
              <a:ext cx="3625" cy="4"/>
            </a:xfrm>
            <a:prstGeom prst="rect">
              <a:avLst/>
            </a:prstGeom>
            <a:solidFill>
              <a:srgbClr val="000000"/>
            </a:solidFill>
            <a:ln w="9525">
              <a:noFill/>
              <a:miter lim="800000"/>
              <a:headEnd/>
              <a:tailEnd/>
            </a:ln>
          </p:spPr>
          <p:txBody>
            <a:bodyPr/>
            <a:lstStyle/>
            <a:p>
              <a:endParaRPr lang="hr-HR"/>
            </a:p>
          </p:txBody>
        </p:sp>
        <p:sp>
          <p:nvSpPr>
            <p:cNvPr id="22634" name="Rectangle 302"/>
            <p:cNvSpPr>
              <a:spLocks noChangeArrowheads="1"/>
            </p:cNvSpPr>
            <p:nvPr/>
          </p:nvSpPr>
          <p:spPr bwMode="auto">
            <a:xfrm>
              <a:off x="3768" y="3459"/>
              <a:ext cx="3" cy="4"/>
            </a:xfrm>
            <a:prstGeom prst="rect">
              <a:avLst/>
            </a:prstGeom>
            <a:solidFill>
              <a:srgbClr val="000000"/>
            </a:solidFill>
            <a:ln w="9525">
              <a:noFill/>
              <a:miter lim="800000"/>
              <a:headEnd/>
              <a:tailEnd/>
            </a:ln>
          </p:spPr>
          <p:txBody>
            <a:bodyPr/>
            <a:lstStyle/>
            <a:p>
              <a:endParaRPr lang="hr-HR"/>
            </a:p>
          </p:txBody>
        </p:sp>
        <p:sp>
          <p:nvSpPr>
            <p:cNvPr id="22635" name="Rectangle 303"/>
            <p:cNvSpPr>
              <a:spLocks noChangeArrowheads="1"/>
            </p:cNvSpPr>
            <p:nvPr/>
          </p:nvSpPr>
          <p:spPr bwMode="auto">
            <a:xfrm>
              <a:off x="139" y="3463"/>
              <a:ext cx="4" cy="138"/>
            </a:xfrm>
            <a:prstGeom prst="rect">
              <a:avLst/>
            </a:prstGeom>
            <a:solidFill>
              <a:srgbClr val="000000"/>
            </a:solidFill>
            <a:ln w="9525">
              <a:noFill/>
              <a:miter lim="800000"/>
              <a:headEnd/>
              <a:tailEnd/>
            </a:ln>
          </p:spPr>
          <p:txBody>
            <a:bodyPr/>
            <a:lstStyle/>
            <a:p>
              <a:endParaRPr lang="hr-HR"/>
            </a:p>
          </p:txBody>
        </p:sp>
        <p:sp>
          <p:nvSpPr>
            <p:cNvPr id="22636" name="Rectangle 304"/>
            <p:cNvSpPr>
              <a:spLocks noChangeArrowheads="1"/>
            </p:cNvSpPr>
            <p:nvPr/>
          </p:nvSpPr>
          <p:spPr bwMode="auto">
            <a:xfrm>
              <a:off x="3768" y="3463"/>
              <a:ext cx="3" cy="138"/>
            </a:xfrm>
            <a:prstGeom prst="rect">
              <a:avLst/>
            </a:prstGeom>
            <a:solidFill>
              <a:srgbClr val="000000"/>
            </a:solidFill>
            <a:ln w="9525">
              <a:noFill/>
              <a:miter lim="800000"/>
              <a:headEnd/>
              <a:tailEnd/>
            </a:ln>
          </p:spPr>
          <p:txBody>
            <a:bodyPr/>
            <a:lstStyle/>
            <a:p>
              <a:endParaRPr lang="hr-HR"/>
            </a:p>
          </p:txBody>
        </p:sp>
        <p:sp>
          <p:nvSpPr>
            <p:cNvPr id="22637" name="Rectangle 305"/>
            <p:cNvSpPr>
              <a:spLocks noChangeArrowheads="1"/>
            </p:cNvSpPr>
            <p:nvPr/>
          </p:nvSpPr>
          <p:spPr bwMode="auto">
            <a:xfrm>
              <a:off x="220" y="3635"/>
              <a:ext cx="779" cy="96"/>
            </a:xfrm>
            <a:prstGeom prst="rect">
              <a:avLst/>
            </a:prstGeom>
            <a:noFill/>
            <a:ln w="9525">
              <a:noFill/>
              <a:miter lim="800000"/>
              <a:headEnd/>
              <a:tailEnd/>
            </a:ln>
          </p:spPr>
          <p:txBody>
            <a:bodyPr wrap="none" lIns="0" tIns="0" rIns="0" bIns="0">
              <a:spAutoFit/>
            </a:bodyPr>
            <a:lstStyle/>
            <a:p>
              <a:r>
                <a:rPr lang="sr-Latn-CS" sz="900">
                  <a:solidFill>
                    <a:srgbClr val="000000"/>
                  </a:solidFill>
                </a:rPr>
                <a:t>Start date of the project</a:t>
              </a:r>
              <a:endParaRPr lang="sr-Latn-CS"/>
            </a:p>
          </p:txBody>
        </p:sp>
        <p:sp>
          <p:nvSpPr>
            <p:cNvPr id="22638" name="Rectangle 306"/>
            <p:cNvSpPr>
              <a:spLocks noChangeArrowheads="1"/>
            </p:cNvSpPr>
            <p:nvPr/>
          </p:nvSpPr>
          <p:spPr bwMode="auto">
            <a:xfrm>
              <a:off x="970" y="3632"/>
              <a:ext cx="39" cy="55"/>
            </a:xfrm>
            <a:prstGeom prst="rect">
              <a:avLst/>
            </a:prstGeom>
            <a:noFill/>
            <a:ln w="9525">
              <a:noFill/>
              <a:miter lim="800000"/>
              <a:headEnd/>
              <a:tailEnd/>
            </a:ln>
          </p:spPr>
          <p:txBody>
            <a:bodyPr wrap="none" lIns="0" tIns="0" rIns="0" bIns="0">
              <a:spAutoFit/>
            </a:bodyPr>
            <a:lstStyle/>
            <a:p>
              <a:r>
                <a:rPr lang="sr-Latn-CS" sz="500">
                  <a:solidFill>
                    <a:srgbClr val="000000"/>
                  </a:solidFill>
                </a:rPr>
                <a:t>2</a:t>
              </a:r>
              <a:endParaRPr lang="sr-Latn-CS"/>
            </a:p>
          </p:txBody>
        </p:sp>
        <p:sp>
          <p:nvSpPr>
            <p:cNvPr id="22639" name="Rectangle 307"/>
            <p:cNvSpPr>
              <a:spLocks noChangeArrowheads="1"/>
            </p:cNvSpPr>
            <p:nvPr/>
          </p:nvSpPr>
          <p:spPr bwMode="auto">
            <a:xfrm>
              <a:off x="992" y="3635"/>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a:t>
              </a:r>
              <a:endParaRPr lang="sr-Latn-CS"/>
            </a:p>
          </p:txBody>
        </p:sp>
        <p:sp>
          <p:nvSpPr>
            <p:cNvPr id="22640" name="Rectangle 308"/>
            <p:cNvSpPr>
              <a:spLocks noChangeArrowheads="1"/>
            </p:cNvSpPr>
            <p:nvPr/>
          </p:nvSpPr>
          <p:spPr bwMode="auto">
            <a:xfrm>
              <a:off x="1011" y="3635"/>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2641" name="Rectangle 309"/>
            <p:cNvSpPr>
              <a:spLocks noChangeArrowheads="1"/>
            </p:cNvSpPr>
            <p:nvPr/>
          </p:nvSpPr>
          <p:spPr bwMode="auto">
            <a:xfrm>
              <a:off x="220" y="3718"/>
              <a:ext cx="1032" cy="96"/>
            </a:xfrm>
            <a:prstGeom prst="rect">
              <a:avLst/>
            </a:prstGeom>
            <a:noFill/>
            <a:ln w="9525">
              <a:noFill/>
              <a:miter lim="800000"/>
              <a:headEnd/>
              <a:tailEnd/>
            </a:ln>
          </p:spPr>
          <p:txBody>
            <a:bodyPr wrap="none" lIns="0" tIns="0" rIns="0" bIns="0">
              <a:spAutoFit/>
            </a:bodyPr>
            <a:lstStyle/>
            <a:p>
              <a:r>
                <a:rPr lang="sr-Latn-CS" sz="900">
                  <a:solidFill>
                    <a:srgbClr val="000000"/>
                  </a:solidFill>
                </a:rPr>
                <a:t>(date when the first costs incur)</a:t>
              </a:r>
              <a:endParaRPr lang="sr-Latn-CS"/>
            </a:p>
          </p:txBody>
        </p:sp>
        <p:sp>
          <p:nvSpPr>
            <p:cNvPr id="22642" name="Rectangle 310"/>
            <p:cNvSpPr>
              <a:spLocks noChangeArrowheads="1"/>
            </p:cNvSpPr>
            <p:nvPr/>
          </p:nvSpPr>
          <p:spPr bwMode="auto">
            <a:xfrm>
              <a:off x="1220" y="3718"/>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2643" name="Rectangle 311"/>
            <p:cNvSpPr>
              <a:spLocks noChangeArrowheads="1"/>
            </p:cNvSpPr>
            <p:nvPr/>
          </p:nvSpPr>
          <p:spPr bwMode="auto">
            <a:xfrm>
              <a:off x="1354" y="3709"/>
              <a:ext cx="124"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22644" name="Rectangle 312"/>
            <p:cNvSpPr>
              <a:spLocks noChangeArrowheads="1"/>
            </p:cNvSpPr>
            <p:nvPr/>
          </p:nvSpPr>
          <p:spPr bwMode="auto">
            <a:xfrm>
              <a:off x="1443" y="3709"/>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a:t>
              </a:r>
              <a:endParaRPr lang="sr-Latn-CS"/>
            </a:p>
          </p:txBody>
        </p:sp>
        <p:sp>
          <p:nvSpPr>
            <p:cNvPr id="22645" name="Rectangle 313"/>
            <p:cNvSpPr>
              <a:spLocks noChangeArrowheads="1"/>
            </p:cNvSpPr>
            <p:nvPr/>
          </p:nvSpPr>
          <p:spPr bwMode="auto">
            <a:xfrm>
              <a:off x="1465" y="3709"/>
              <a:ext cx="16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22646" name="Rectangle 314"/>
            <p:cNvSpPr>
              <a:spLocks noChangeArrowheads="1"/>
            </p:cNvSpPr>
            <p:nvPr/>
          </p:nvSpPr>
          <p:spPr bwMode="auto">
            <a:xfrm>
              <a:off x="1598" y="3709"/>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a:t>
              </a:r>
              <a:endParaRPr lang="sr-Latn-CS"/>
            </a:p>
          </p:txBody>
        </p:sp>
        <p:sp>
          <p:nvSpPr>
            <p:cNvPr id="22647" name="Rectangle 315"/>
            <p:cNvSpPr>
              <a:spLocks noChangeArrowheads="1"/>
            </p:cNvSpPr>
            <p:nvPr/>
          </p:nvSpPr>
          <p:spPr bwMode="auto">
            <a:xfrm>
              <a:off x="1620" y="3709"/>
              <a:ext cx="124"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22648" name="Rectangle 316"/>
            <p:cNvSpPr>
              <a:spLocks noChangeArrowheads="1"/>
            </p:cNvSpPr>
            <p:nvPr/>
          </p:nvSpPr>
          <p:spPr bwMode="auto">
            <a:xfrm>
              <a:off x="1710" y="3709"/>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22649" name="Rectangle 317"/>
            <p:cNvSpPr>
              <a:spLocks noChangeArrowheads="1"/>
            </p:cNvSpPr>
            <p:nvPr/>
          </p:nvSpPr>
          <p:spPr bwMode="auto">
            <a:xfrm>
              <a:off x="2035" y="3635"/>
              <a:ext cx="755" cy="96"/>
            </a:xfrm>
            <a:prstGeom prst="rect">
              <a:avLst/>
            </a:prstGeom>
            <a:noFill/>
            <a:ln w="9525">
              <a:noFill/>
              <a:miter lim="800000"/>
              <a:headEnd/>
              <a:tailEnd/>
            </a:ln>
          </p:spPr>
          <p:txBody>
            <a:bodyPr wrap="none" lIns="0" tIns="0" rIns="0" bIns="0">
              <a:spAutoFit/>
            </a:bodyPr>
            <a:lstStyle/>
            <a:p>
              <a:r>
                <a:rPr lang="sr-Latn-CS" sz="900">
                  <a:solidFill>
                    <a:srgbClr val="000000"/>
                  </a:solidFill>
                </a:rPr>
                <a:t>End date of the project</a:t>
              </a:r>
              <a:endParaRPr lang="sr-Latn-CS"/>
            </a:p>
          </p:txBody>
        </p:sp>
        <p:sp>
          <p:nvSpPr>
            <p:cNvPr id="22650" name="Rectangle 318"/>
            <p:cNvSpPr>
              <a:spLocks noChangeArrowheads="1"/>
            </p:cNvSpPr>
            <p:nvPr/>
          </p:nvSpPr>
          <p:spPr bwMode="auto">
            <a:xfrm>
              <a:off x="2761" y="3635"/>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a:t>
              </a:r>
              <a:endParaRPr lang="sr-Latn-CS"/>
            </a:p>
          </p:txBody>
        </p:sp>
        <p:sp>
          <p:nvSpPr>
            <p:cNvPr id="22651" name="Rectangle 319"/>
            <p:cNvSpPr>
              <a:spLocks noChangeArrowheads="1"/>
            </p:cNvSpPr>
            <p:nvPr/>
          </p:nvSpPr>
          <p:spPr bwMode="auto">
            <a:xfrm>
              <a:off x="2780" y="3635"/>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2652" name="Rectangle 320"/>
            <p:cNvSpPr>
              <a:spLocks noChangeArrowheads="1"/>
            </p:cNvSpPr>
            <p:nvPr/>
          </p:nvSpPr>
          <p:spPr bwMode="auto">
            <a:xfrm>
              <a:off x="2035" y="3718"/>
              <a:ext cx="1027" cy="96"/>
            </a:xfrm>
            <a:prstGeom prst="rect">
              <a:avLst/>
            </a:prstGeom>
            <a:noFill/>
            <a:ln w="9525">
              <a:noFill/>
              <a:miter lim="800000"/>
              <a:headEnd/>
              <a:tailEnd/>
            </a:ln>
          </p:spPr>
          <p:txBody>
            <a:bodyPr wrap="none" lIns="0" tIns="0" rIns="0" bIns="0">
              <a:spAutoFit/>
            </a:bodyPr>
            <a:lstStyle/>
            <a:p>
              <a:r>
                <a:rPr lang="sr-Latn-CS" sz="900">
                  <a:solidFill>
                    <a:srgbClr val="000000"/>
                  </a:solidFill>
                </a:rPr>
                <a:t>(date when the last costs incur)</a:t>
              </a:r>
              <a:endParaRPr lang="sr-Latn-CS"/>
            </a:p>
          </p:txBody>
        </p:sp>
        <p:sp>
          <p:nvSpPr>
            <p:cNvPr id="22653" name="Rectangle 321"/>
            <p:cNvSpPr>
              <a:spLocks noChangeArrowheads="1"/>
            </p:cNvSpPr>
            <p:nvPr/>
          </p:nvSpPr>
          <p:spPr bwMode="auto">
            <a:xfrm>
              <a:off x="3031" y="3718"/>
              <a:ext cx="52" cy="96"/>
            </a:xfrm>
            <a:prstGeom prst="rect">
              <a:avLst/>
            </a:prstGeom>
            <a:noFill/>
            <a:ln w="9525">
              <a:noFill/>
              <a:miter lim="800000"/>
              <a:headEnd/>
              <a:tailEnd/>
            </a:ln>
          </p:spPr>
          <p:txBody>
            <a:bodyPr wrap="none" lIns="0" tIns="0" rIns="0" bIns="0">
              <a:spAutoFit/>
            </a:bodyPr>
            <a:lstStyle/>
            <a:p>
              <a:r>
                <a:rPr lang="sr-Latn-CS" sz="900">
                  <a:solidFill>
                    <a:srgbClr val="000080"/>
                  </a:solidFill>
                </a:rPr>
                <a:t> </a:t>
              </a:r>
              <a:endParaRPr lang="sr-Latn-CS"/>
            </a:p>
          </p:txBody>
        </p:sp>
        <p:sp>
          <p:nvSpPr>
            <p:cNvPr id="22654" name="Rectangle 322"/>
            <p:cNvSpPr>
              <a:spLocks noChangeArrowheads="1"/>
            </p:cNvSpPr>
            <p:nvPr/>
          </p:nvSpPr>
          <p:spPr bwMode="auto">
            <a:xfrm>
              <a:off x="3169" y="3709"/>
              <a:ext cx="124"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22655" name="Rectangle 323"/>
            <p:cNvSpPr>
              <a:spLocks noChangeArrowheads="1"/>
            </p:cNvSpPr>
            <p:nvPr/>
          </p:nvSpPr>
          <p:spPr bwMode="auto">
            <a:xfrm>
              <a:off x="3257" y="3709"/>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a:t>
              </a:r>
              <a:endParaRPr lang="sr-Latn-CS"/>
            </a:p>
          </p:txBody>
        </p:sp>
        <p:sp>
          <p:nvSpPr>
            <p:cNvPr id="22656" name="Rectangle 324"/>
            <p:cNvSpPr>
              <a:spLocks noChangeArrowheads="1"/>
            </p:cNvSpPr>
            <p:nvPr/>
          </p:nvSpPr>
          <p:spPr bwMode="auto">
            <a:xfrm>
              <a:off x="3279" y="3709"/>
              <a:ext cx="16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22657" name="Rectangle 325"/>
            <p:cNvSpPr>
              <a:spLocks noChangeArrowheads="1"/>
            </p:cNvSpPr>
            <p:nvPr/>
          </p:nvSpPr>
          <p:spPr bwMode="auto">
            <a:xfrm>
              <a:off x="3412" y="3709"/>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a:t>
              </a:r>
              <a:endParaRPr lang="sr-Latn-CS"/>
            </a:p>
          </p:txBody>
        </p:sp>
        <p:sp>
          <p:nvSpPr>
            <p:cNvPr id="22658" name="Rectangle 326"/>
            <p:cNvSpPr>
              <a:spLocks noChangeArrowheads="1"/>
            </p:cNvSpPr>
            <p:nvPr/>
          </p:nvSpPr>
          <p:spPr bwMode="auto">
            <a:xfrm>
              <a:off x="3435" y="3709"/>
              <a:ext cx="124"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22659" name="Rectangle 327"/>
            <p:cNvSpPr>
              <a:spLocks noChangeArrowheads="1"/>
            </p:cNvSpPr>
            <p:nvPr/>
          </p:nvSpPr>
          <p:spPr bwMode="auto">
            <a:xfrm>
              <a:off x="3524" y="3709"/>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22660" name="Rectangle 328"/>
            <p:cNvSpPr>
              <a:spLocks noChangeArrowheads="1"/>
            </p:cNvSpPr>
            <p:nvPr/>
          </p:nvSpPr>
          <p:spPr bwMode="auto">
            <a:xfrm>
              <a:off x="139" y="3601"/>
              <a:ext cx="4" cy="221"/>
            </a:xfrm>
            <a:prstGeom prst="rect">
              <a:avLst/>
            </a:prstGeom>
            <a:solidFill>
              <a:srgbClr val="000000"/>
            </a:solidFill>
            <a:ln w="9525">
              <a:noFill/>
              <a:miter lim="800000"/>
              <a:headEnd/>
              <a:tailEnd/>
            </a:ln>
          </p:spPr>
          <p:txBody>
            <a:bodyPr/>
            <a:lstStyle/>
            <a:p>
              <a:endParaRPr lang="hr-HR"/>
            </a:p>
          </p:txBody>
        </p:sp>
        <p:sp>
          <p:nvSpPr>
            <p:cNvPr id="22661" name="Rectangle 329"/>
            <p:cNvSpPr>
              <a:spLocks noChangeArrowheads="1"/>
            </p:cNvSpPr>
            <p:nvPr/>
          </p:nvSpPr>
          <p:spPr bwMode="auto">
            <a:xfrm>
              <a:off x="3768" y="3601"/>
              <a:ext cx="3" cy="221"/>
            </a:xfrm>
            <a:prstGeom prst="rect">
              <a:avLst/>
            </a:prstGeom>
            <a:solidFill>
              <a:srgbClr val="000000"/>
            </a:solidFill>
            <a:ln w="9525">
              <a:noFill/>
              <a:miter lim="800000"/>
              <a:headEnd/>
              <a:tailEnd/>
            </a:ln>
          </p:spPr>
          <p:txBody>
            <a:bodyPr/>
            <a:lstStyle/>
            <a:p>
              <a:endParaRPr lang="hr-HR"/>
            </a:p>
          </p:txBody>
        </p:sp>
        <p:sp>
          <p:nvSpPr>
            <p:cNvPr id="22662" name="Rectangle 330"/>
            <p:cNvSpPr>
              <a:spLocks noChangeArrowheads="1"/>
            </p:cNvSpPr>
            <p:nvPr/>
          </p:nvSpPr>
          <p:spPr bwMode="auto">
            <a:xfrm>
              <a:off x="220" y="3860"/>
              <a:ext cx="177" cy="96"/>
            </a:xfrm>
            <a:prstGeom prst="rect">
              <a:avLst/>
            </a:prstGeom>
            <a:noFill/>
            <a:ln w="9525">
              <a:noFill/>
              <a:miter lim="800000"/>
              <a:headEnd/>
              <a:tailEnd/>
            </a:ln>
          </p:spPr>
          <p:txBody>
            <a:bodyPr wrap="none" lIns="0" tIns="0" rIns="0" bIns="0">
              <a:spAutoFit/>
            </a:bodyPr>
            <a:lstStyle/>
            <a:p>
              <a:r>
                <a:rPr lang="sr-Latn-CS" sz="900">
                  <a:solidFill>
                    <a:srgbClr val="000000"/>
                  </a:solidFill>
                </a:rPr>
                <a:t>The </a:t>
              </a:r>
              <a:endParaRPr lang="sr-Latn-CS"/>
            </a:p>
          </p:txBody>
        </p:sp>
        <p:sp>
          <p:nvSpPr>
            <p:cNvPr id="22663" name="Rectangle 331"/>
            <p:cNvSpPr>
              <a:spLocks noChangeArrowheads="1"/>
            </p:cNvSpPr>
            <p:nvPr/>
          </p:nvSpPr>
          <p:spPr bwMode="auto">
            <a:xfrm>
              <a:off x="364" y="3860"/>
              <a:ext cx="80" cy="96"/>
            </a:xfrm>
            <a:prstGeom prst="rect">
              <a:avLst/>
            </a:prstGeom>
            <a:noFill/>
            <a:ln w="9525">
              <a:noFill/>
              <a:miter lim="800000"/>
              <a:headEnd/>
              <a:tailEnd/>
            </a:ln>
          </p:spPr>
          <p:txBody>
            <a:bodyPr wrap="none" lIns="0" tIns="0" rIns="0" bIns="0">
              <a:spAutoFit/>
            </a:bodyPr>
            <a:lstStyle/>
            <a:p>
              <a:r>
                <a:rPr lang="sr-Latn-CS" sz="900">
                  <a:solidFill>
                    <a:srgbClr val="000000"/>
                  </a:solidFill>
                </a:rPr>
                <a:t>A</a:t>
              </a:r>
              <a:endParaRPr lang="sr-Latn-CS"/>
            </a:p>
          </p:txBody>
        </p:sp>
        <p:sp>
          <p:nvSpPr>
            <p:cNvPr id="22664" name="Rectangle 332"/>
            <p:cNvSpPr>
              <a:spLocks noChangeArrowheads="1"/>
            </p:cNvSpPr>
            <p:nvPr/>
          </p:nvSpPr>
          <p:spPr bwMode="auto">
            <a:xfrm>
              <a:off x="412" y="3860"/>
              <a:ext cx="177" cy="96"/>
            </a:xfrm>
            <a:prstGeom prst="rect">
              <a:avLst/>
            </a:prstGeom>
            <a:noFill/>
            <a:ln w="9525">
              <a:noFill/>
              <a:miter lim="800000"/>
              <a:headEnd/>
              <a:tailEnd/>
            </a:ln>
          </p:spPr>
          <p:txBody>
            <a:bodyPr wrap="none" lIns="0" tIns="0" rIns="0" bIns="0">
              <a:spAutoFit/>
            </a:bodyPr>
            <a:lstStyle/>
            <a:p>
              <a:r>
                <a:rPr lang="sr-Latn-CS" sz="900">
                  <a:solidFill>
                    <a:srgbClr val="000000"/>
                  </a:solidFill>
                </a:rPr>
                <a:t>ctivit</a:t>
              </a:r>
              <a:endParaRPr lang="sr-Latn-CS"/>
            </a:p>
          </p:txBody>
        </p:sp>
        <p:sp>
          <p:nvSpPr>
            <p:cNvPr id="22665" name="Rectangle 333"/>
            <p:cNvSpPr>
              <a:spLocks noChangeArrowheads="1"/>
            </p:cNvSpPr>
            <p:nvPr/>
          </p:nvSpPr>
          <p:spPr bwMode="auto">
            <a:xfrm>
              <a:off x="557" y="3860"/>
              <a:ext cx="66" cy="96"/>
            </a:xfrm>
            <a:prstGeom prst="rect">
              <a:avLst/>
            </a:prstGeom>
            <a:noFill/>
            <a:ln w="9525">
              <a:noFill/>
              <a:miter lim="800000"/>
              <a:headEnd/>
              <a:tailEnd/>
            </a:ln>
          </p:spPr>
          <p:txBody>
            <a:bodyPr wrap="none" lIns="0" tIns="0" rIns="0" bIns="0">
              <a:spAutoFit/>
            </a:bodyPr>
            <a:lstStyle/>
            <a:p>
              <a:r>
                <a:rPr lang="sr-Latn-CS" sz="900">
                  <a:solidFill>
                    <a:srgbClr val="000000"/>
                  </a:solidFill>
                </a:rPr>
                <a:t>y</a:t>
              </a:r>
              <a:endParaRPr lang="sr-Latn-CS"/>
            </a:p>
          </p:txBody>
        </p:sp>
        <p:sp>
          <p:nvSpPr>
            <p:cNvPr id="22666" name="Rectangle 334"/>
            <p:cNvSpPr>
              <a:spLocks noChangeArrowheads="1"/>
            </p:cNvSpPr>
            <p:nvPr/>
          </p:nvSpPr>
          <p:spPr bwMode="auto">
            <a:xfrm>
              <a:off x="592" y="3860"/>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2667" name="Rectangle 335"/>
            <p:cNvSpPr>
              <a:spLocks noChangeArrowheads="1"/>
            </p:cNvSpPr>
            <p:nvPr/>
          </p:nvSpPr>
          <p:spPr bwMode="auto">
            <a:xfrm>
              <a:off x="612" y="3860"/>
              <a:ext cx="172" cy="96"/>
            </a:xfrm>
            <a:prstGeom prst="rect">
              <a:avLst/>
            </a:prstGeom>
            <a:noFill/>
            <a:ln w="9525">
              <a:noFill/>
              <a:miter lim="800000"/>
              <a:headEnd/>
              <a:tailEnd/>
            </a:ln>
          </p:spPr>
          <p:txBody>
            <a:bodyPr wrap="none" lIns="0" tIns="0" rIns="0" bIns="0">
              <a:spAutoFit/>
            </a:bodyPr>
            <a:lstStyle/>
            <a:p>
              <a:r>
                <a:rPr lang="sr-Latn-CS" sz="900">
                  <a:solidFill>
                    <a:srgbClr val="000000"/>
                  </a:solidFill>
                </a:rPr>
                <a:t>start</a:t>
              </a:r>
              <a:endParaRPr lang="sr-Latn-CS"/>
            </a:p>
          </p:txBody>
        </p:sp>
        <p:sp>
          <p:nvSpPr>
            <p:cNvPr id="22668" name="Rectangle 336"/>
            <p:cNvSpPr>
              <a:spLocks noChangeArrowheads="1"/>
            </p:cNvSpPr>
            <p:nvPr/>
          </p:nvSpPr>
          <p:spPr bwMode="auto">
            <a:xfrm>
              <a:off x="753" y="3860"/>
              <a:ext cx="68" cy="96"/>
            </a:xfrm>
            <a:prstGeom prst="rect">
              <a:avLst/>
            </a:prstGeom>
            <a:noFill/>
            <a:ln w="9525">
              <a:noFill/>
              <a:miter lim="800000"/>
              <a:headEnd/>
              <a:tailEnd/>
            </a:ln>
          </p:spPr>
          <p:txBody>
            <a:bodyPr wrap="none" lIns="0" tIns="0" rIns="0" bIns="0">
              <a:spAutoFit/>
            </a:bodyPr>
            <a:lstStyle/>
            <a:p>
              <a:r>
                <a:rPr lang="sr-Latn-CS" sz="900">
                  <a:solidFill>
                    <a:srgbClr val="000000"/>
                  </a:solidFill>
                </a:rPr>
                <a:t>s</a:t>
              </a:r>
              <a:endParaRPr lang="sr-Latn-CS"/>
            </a:p>
          </p:txBody>
        </p:sp>
        <p:sp>
          <p:nvSpPr>
            <p:cNvPr id="22669" name="Rectangle 337"/>
            <p:cNvSpPr>
              <a:spLocks noChangeArrowheads="1"/>
            </p:cNvSpPr>
            <p:nvPr/>
          </p:nvSpPr>
          <p:spPr bwMode="auto">
            <a:xfrm>
              <a:off x="789" y="3860"/>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a:t>
              </a:r>
              <a:endParaRPr lang="sr-Latn-CS"/>
            </a:p>
          </p:txBody>
        </p:sp>
        <p:sp>
          <p:nvSpPr>
            <p:cNvPr id="22670" name="Rectangle 338"/>
            <p:cNvSpPr>
              <a:spLocks noChangeArrowheads="1"/>
            </p:cNvSpPr>
            <p:nvPr/>
          </p:nvSpPr>
          <p:spPr bwMode="auto">
            <a:xfrm>
              <a:off x="808" y="3860"/>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2671" name="Rectangle 339"/>
            <p:cNvSpPr>
              <a:spLocks noChangeArrowheads="1"/>
            </p:cNvSpPr>
            <p:nvPr/>
          </p:nvSpPr>
          <p:spPr bwMode="auto">
            <a:xfrm>
              <a:off x="1354" y="3852"/>
              <a:ext cx="124"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22672" name="Rectangle 340"/>
            <p:cNvSpPr>
              <a:spLocks noChangeArrowheads="1"/>
            </p:cNvSpPr>
            <p:nvPr/>
          </p:nvSpPr>
          <p:spPr bwMode="auto">
            <a:xfrm>
              <a:off x="1443" y="3852"/>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a:t>
              </a:r>
              <a:endParaRPr lang="sr-Latn-CS"/>
            </a:p>
          </p:txBody>
        </p:sp>
        <p:sp>
          <p:nvSpPr>
            <p:cNvPr id="22673" name="Rectangle 341"/>
            <p:cNvSpPr>
              <a:spLocks noChangeArrowheads="1"/>
            </p:cNvSpPr>
            <p:nvPr/>
          </p:nvSpPr>
          <p:spPr bwMode="auto">
            <a:xfrm>
              <a:off x="1465" y="3852"/>
              <a:ext cx="16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22674" name="Rectangle 342"/>
            <p:cNvSpPr>
              <a:spLocks noChangeArrowheads="1"/>
            </p:cNvSpPr>
            <p:nvPr/>
          </p:nvSpPr>
          <p:spPr bwMode="auto">
            <a:xfrm>
              <a:off x="1598" y="3852"/>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a:t>
              </a:r>
              <a:endParaRPr lang="sr-Latn-CS"/>
            </a:p>
          </p:txBody>
        </p:sp>
        <p:sp>
          <p:nvSpPr>
            <p:cNvPr id="22675" name="Rectangle 343"/>
            <p:cNvSpPr>
              <a:spLocks noChangeArrowheads="1"/>
            </p:cNvSpPr>
            <p:nvPr/>
          </p:nvSpPr>
          <p:spPr bwMode="auto">
            <a:xfrm>
              <a:off x="1620" y="3852"/>
              <a:ext cx="124"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22676" name="Rectangle 344"/>
            <p:cNvSpPr>
              <a:spLocks noChangeArrowheads="1"/>
            </p:cNvSpPr>
            <p:nvPr/>
          </p:nvSpPr>
          <p:spPr bwMode="auto">
            <a:xfrm>
              <a:off x="1710" y="3852"/>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22677" name="Rectangle 345"/>
            <p:cNvSpPr>
              <a:spLocks noChangeArrowheads="1"/>
            </p:cNvSpPr>
            <p:nvPr/>
          </p:nvSpPr>
          <p:spPr bwMode="auto">
            <a:xfrm>
              <a:off x="2035" y="3860"/>
              <a:ext cx="177" cy="96"/>
            </a:xfrm>
            <a:prstGeom prst="rect">
              <a:avLst/>
            </a:prstGeom>
            <a:noFill/>
            <a:ln w="9525">
              <a:noFill/>
              <a:miter lim="800000"/>
              <a:headEnd/>
              <a:tailEnd/>
            </a:ln>
          </p:spPr>
          <p:txBody>
            <a:bodyPr wrap="none" lIns="0" tIns="0" rIns="0" bIns="0">
              <a:spAutoFit/>
            </a:bodyPr>
            <a:lstStyle/>
            <a:p>
              <a:r>
                <a:rPr lang="sr-Latn-CS" sz="900">
                  <a:solidFill>
                    <a:srgbClr val="000000"/>
                  </a:solidFill>
                </a:rPr>
                <a:t>The </a:t>
              </a:r>
              <a:endParaRPr lang="sr-Latn-CS"/>
            </a:p>
          </p:txBody>
        </p:sp>
        <p:sp>
          <p:nvSpPr>
            <p:cNvPr id="22678" name="Rectangle 346"/>
            <p:cNvSpPr>
              <a:spLocks noChangeArrowheads="1"/>
            </p:cNvSpPr>
            <p:nvPr/>
          </p:nvSpPr>
          <p:spPr bwMode="auto">
            <a:xfrm>
              <a:off x="2179" y="3860"/>
              <a:ext cx="80" cy="96"/>
            </a:xfrm>
            <a:prstGeom prst="rect">
              <a:avLst/>
            </a:prstGeom>
            <a:noFill/>
            <a:ln w="9525">
              <a:noFill/>
              <a:miter lim="800000"/>
              <a:headEnd/>
              <a:tailEnd/>
            </a:ln>
          </p:spPr>
          <p:txBody>
            <a:bodyPr wrap="none" lIns="0" tIns="0" rIns="0" bIns="0">
              <a:spAutoFit/>
            </a:bodyPr>
            <a:lstStyle/>
            <a:p>
              <a:r>
                <a:rPr lang="sr-Latn-CS" sz="900">
                  <a:solidFill>
                    <a:srgbClr val="000000"/>
                  </a:solidFill>
                </a:rPr>
                <a:t>A</a:t>
              </a:r>
              <a:endParaRPr lang="sr-Latn-CS"/>
            </a:p>
          </p:txBody>
        </p:sp>
        <p:sp>
          <p:nvSpPr>
            <p:cNvPr id="22679" name="Rectangle 347"/>
            <p:cNvSpPr>
              <a:spLocks noChangeArrowheads="1"/>
            </p:cNvSpPr>
            <p:nvPr/>
          </p:nvSpPr>
          <p:spPr bwMode="auto">
            <a:xfrm>
              <a:off x="2227" y="3860"/>
              <a:ext cx="177" cy="96"/>
            </a:xfrm>
            <a:prstGeom prst="rect">
              <a:avLst/>
            </a:prstGeom>
            <a:noFill/>
            <a:ln w="9525">
              <a:noFill/>
              <a:miter lim="800000"/>
              <a:headEnd/>
              <a:tailEnd/>
            </a:ln>
          </p:spPr>
          <p:txBody>
            <a:bodyPr wrap="none" lIns="0" tIns="0" rIns="0" bIns="0">
              <a:spAutoFit/>
            </a:bodyPr>
            <a:lstStyle/>
            <a:p>
              <a:r>
                <a:rPr lang="sr-Latn-CS" sz="900">
                  <a:solidFill>
                    <a:srgbClr val="000000"/>
                  </a:solidFill>
                </a:rPr>
                <a:t>ctivit</a:t>
              </a:r>
              <a:endParaRPr lang="sr-Latn-CS"/>
            </a:p>
          </p:txBody>
        </p:sp>
        <p:sp>
          <p:nvSpPr>
            <p:cNvPr id="22680" name="Rectangle 348"/>
            <p:cNvSpPr>
              <a:spLocks noChangeArrowheads="1"/>
            </p:cNvSpPr>
            <p:nvPr/>
          </p:nvSpPr>
          <p:spPr bwMode="auto">
            <a:xfrm>
              <a:off x="2372" y="3860"/>
              <a:ext cx="66" cy="96"/>
            </a:xfrm>
            <a:prstGeom prst="rect">
              <a:avLst/>
            </a:prstGeom>
            <a:noFill/>
            <a:ln w="9525">
              <a:noFill/>
              <a:miter lim="800000"/>
              <a:headEnd/>
              <a:tailEnd/>
            </a:ln>
          </p:spPr>
          <p:txBody>
            <a:bodyPr wrap="none" lIns="0" tIns="0" rIns="0" bIns="0">
              <a:spAutoFit/>
            </a:bodyPr>
            <a:lstStyle/>
            <a:p>
              <a:r>
                <a:rPr lang="sr-Latn-CS" sz="900">
                  <a:solidFill>
                    <a:srgbClr val="000000"/>
                  </a:solidFill>
                </a:rPr>
                <a:t>y</a:t>
              </a:r>
              <a:endParaRPr lang="sr-Latn-CS"/>
            </a:p>
          </p:txBody>
        </p:sp>
        <p:sp>
          <p:nvSpPr>
            <p:cNvPr id="22681" name="Rectangle 349"/>
            <p:cNvSpPr>
              <a:spLocks noChangeArrowheads="1"/>
            </p:cNvSpPr>
            <p:nvPr/>
          </p:nvSpPr>
          <p:spPr bwMode="auto">
            <a:xfrm>
              <a:off x="2407" y="3860"/>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2682" name="Rectangle 350"/>
            <p:cNvSpPr>
              <a:spLocks noChangeArrowheads="1"/>
            </p:cNvSpPr>
            <p:nvPr/>
          </p:nvSpPr>
          <p:spPr bwMode="auto">
            <a:xfrm>
              <a:off x="2428" y="3860"/>
              <a:ext cx="152" cy="96"/>
            </a:xfrm>
            <a:prstGeom prst="rect">
              <a:avLst/>
            </a:prstGeom>
            <a:noFill/>
            <a:ln w="9525">
              <a:noFill/>
              <a:miter lim="800000"/>
              <a:headEnd/>
              <a:tailEnd/>
            </a:ln>
          </p:spPr>
          <p:txBody>
            <a:bodyPr wrap="none" lIns="0" tIns="0" rIns="0" bIns="0">
              <a:spAutoFit/>
            </a:bodyPr>
            <a:lstStyle/>
            <a:p>
              <a:r>
                <a:rPr lang="sr-Latn-CS" sz="900">
                  <a:solidFill>
                    <a:srgbClr val="000000"/>
                  </a:solidFill>
                </a:rPr>
                <a:t>end</a:t>
              </a:r>
              <a:endParaRPr lang="sr-Latn-CS"/>
            </a:p>
          </p:txBody>
        </p:sp>
        <p:sp>
          <p:nvSpPr>
            <p:cNvPr id="22683" name="Rectangle 351"/>
            <p:cNvSpPr>
              <a:spLocks noChangeArrowheads="1"/>
            </p:cNvSpPr>
            <p:nvPr/>
          </p:nvSpPr>
          <p:spPr bwMode="auto">
            <a:xfrm>
              <a:off x="2548" y="3860"/>
              <a:ext cx="68" cy="96"/>
            </a:xfrm>
            <a:prstGeom prst="rect">
              <a:avLst/>
            </a:prstGeom>
            <a:noFill/>
            <a:ln w="9525">
              <a:noFill/>
              <a:miter lim="800000"/>
              <a:headEnd/>
              <a:tailEnd/>
            </a:ln>
          </p:spPr>
          <p:txBody>
            <a:bodyPr wrap="none" lIns="0" tIns="0" rIns="0" bIns="0">
              <a:spAutoFit/>
            </a:bodyPr>
            <a:lstStyle/>
            <a:p>
              <a:r>
                <a:rPr lang="sr-Latn-CS" sz="900">
                  <a:solidFill>
                    <a:srgbClr val="000000"/>
                  </a:solidFill>
                </a:rPr>
                <a:t>s</a:t>
              </a:r>
              <a:endParaRPr lang="sr-Latn-CS"/>
            </a:p>
          </p:txBody>
        </p:sp>
        <p:sp>
          <p:nvSpPr>
            <p:cNvPr id="22684" name="Rectangle 352"/>
            <p:cNvSpPr>
              <a:spLocks noChangeArrowheads="1"/>
            </p:cNvSpPr>
            <p:nvPr/>
          </p:nvSpPr>
          <p:spPr bwMode="auto">
            <a:xfrm>
              <a:off x="2584" y="3860"/>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a:t>
              </a:r>
              <a:endParaRPr lang="sr-Latn-CS"/>
            </a:p>
          </p:txBody>
        </p:sp>
        <p:sp>
          <p:nvSpPr>
            <p:cNvPr id="22685" name="Rectangle 353"/>
            <p:cNvSpPr>
              <a:spLocks noChangeArrowheads="1"/>
            </p:cNvSpPr>
            <p:nvPr/>
          </p:nvSpPr>
          <p:spPr bwMode="auto">
            <a:xfrm>
              <a:off x="2603" y="3860"/>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2686" name="Rectangle 354"/>
            <p:cNvSpPr>
              <a:spLocks noChangeArrowheads="1"/>
            </p:cNvSpPr>
            <p:nvPr/>
          </p:nvSpPr>
          <p:spPr bwMode="auto">
            <a:xfrm>
              <a:off x="3169" y="3852"/>
              <a:ext cx="124"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22687" name="Rectangle 355"/>
            <p:cNvSpPr>
              <a:spLocks noChangeArrowheads="1"/>
            </p:cNvSpPr>
            <p:nvPr/>
          </p:nvSpPr>
          <p:spPr bwMode="auto">
            <a:xfrm>
              <a:off x="3257" y="3852"/>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a:t>
              </a:r>
              <a:endParaRPr lang="sr-Latn-CS"/>
            </a:p>
          </p:txBody>
        </p:sp>
        <p:sp>
          <p:nvSpPr>
            <p:cNvPr id="22688" name="Rectangle 356"/>
            <p:cNvSpPr>
              <a:spLocks noChangeArrowheads="1"/>
            </p:cNvSpPr>
            <p:nvPr/>
          </p:nvSpPr>
          <p:spPr bwMode="auto">
            <a:xfrm>
              <a:off x="3279" y="3852"/>
              <a:ext cx="16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22689" name="Rectangle 357"/>
            <p:cNvSpPr>
              <a:spLocks noChangeArrowheads="1"/>
            </p:cNvSpPr>
            <p:nvPr/>
          </p:nvSpPr>
          <p:spPr bwMode="auto">
            <a:xfrm>
              <a:off x="3412" y="3852"/>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a:t>
              </a:r>
              <a:endParaRPr lang="sr-Latn-CS"/>
            </a:p>
          </p:txBody>
        </p:sp>
        <p:sp>
          <p:nvSpPr>
            <p:cNvPr id="22690" name="Rectangle 358"/>
            <p:cNvSpPr>
              <a:spLocks noChangeArrowheads="1"/>
            </p:cNvSpPr>
            <p:nvPr/>
          </p:nvSpPr>
          <p:spPr bwMode="auto">
            <a:xfrm>
              <a:off x="3435" y="3852"/>
              <a:ext cx="124"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22691" name="Rectangle 359"/>
            <p:cNvSpPr>
              <a:spLocks noChangeArrowheads="1"/>
            </p:cNvSpPr>
            <p:nvPr/>
          </p:nvSpPr>
          <p:spPr bwMode="auto">
            <a:xfrm>
              <a:off x="3524" y="3852"/>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22692" name="Rectangle 360"/>
            <p:cNvSpPr>
              <a:spLocks noChangeArrowheads="1"/>
            </p:cNvSpPr>
            <p:nvPr/>
          </p:nvSpPr>
          <p:spPr bwMode="auto">
            <a:xfrm>
              <a:off x="139" y="3822"/>
              <a:ext cx="4" cy="4"/>
            </a:xfrm>
            <a:prstGeom prst="rect">
              <a:avLst/>
            </a:prstGeom>
            <a:solidFill>
              <a:srgbClr val="000000"/>
            </a:solidFill>
            <a:ln w="9525">
              <a:noFill/>
              <a:miter lim="800000"/>
              <a:headEnd/>
              <a:tailEnd/>
            </a:ln>
          </p:spPr>
          <p:txBody>
            <a:bodyPr/>
            <a:lstStyle/>
            <a:p>
              <a:endParaRPr lang="hr-HR"/>
            </a:p>
          </p:txBody>
        </p:sp>
        <p:sp>
          <p:nvSpPr>
            <p:cNvPr id="22693" name="Rectangle 361"/>
            <p:cNvSpPr>
              <a:spLocks noChangeArrowheads="1"/>
            </p:cNvSpPr>
            <p:nvPr/>
          </p:nvSpPr>
          <p:spPr bwMode="auto">
            <a:xfrm>
              <a:off x="1275" y="3822"/>
              <a:ext cx="680" cy="4"/>
            </a:xfrm>
            <a:prstGeom prst="rect">
              <a:avLst/>
            </a:prstGeom>
            <a:solidFill>
              <a:srgbClr val="000000"/>
            </a:solidFill>
            <a:ln w="9525">
              <a:noFill/>
              <a:miter lim="800000"/>
              <a:headEnd/>
              <a:tailEnd/>
            </a:ln>
          </p:spPr>
          <p:txBody>
            <a:bodyPr/>
            <a:lstStyle/>
            <a:p>
              <a:endParaRPr lang="hr-HR"/>
            </a:p>
          </p:txBody>
        </p:sp>
        <p:sp>
          <p:nvSpPr>
            <p:cNvPr id="22694" name="Rectangle 362"/>
            <p:cNvSpPr>
              <a:spLocks noChangeArrowheads="1"/>
            </p:cNvSpPr>
            <p:nvPr/>
          </p:nvSpPr>
          <p:spPr bwMode="auto">
            <a:xfrm>
              <a:off x="3089" y="3822"/>
              <a:ext cx="679" cy="4"/>
            </a:xfrm>
            <a:prstGeom prst="rect">
              <a:avLst/>
            </a:prstGeom>
            <a:solidFill>
              <a:srgbClr val="000000"/>
            </a:solidFill>
            <a:ln w="9525">
              <a:noFill/>
              <a:miter lim="800000"/>
              <a:headEnd/>
              <a:tailEnd/>
            </a:ln>
          </p:spPr>
          <p:txBody>
            <a:bodyPr/>
            <a:lstStyle/>
            <a:p>
              <a:endParaRPr lang="hr-HR"/>
            </a:p>
          </p:txBody>
        </p:sp>
        <p:sp>
          <p:nvSpPr>
            <p:cNvPr id="22695" name="Rectangle 363"/>
            <p:cNvSpPr>
              <a:spLocks noChangeArrowheads="1"/>
            </p:cNvSpPr>
            <p:nvPr/>
          </p:nvSpPr>
          <p:spPr bwMode="auto">
            <a:xfrm>
              <a:off x="3768" y="3822"/>
              <a:ext cx="3" cy="4"/>
            </a:xfrm>
            <a:prstGeom prst="rect">
              <a:avLst/>
            </a:prstGeom>
            <a:solidFill>
              <a:srgbClr val="000000"/>
            </a:solidFill>
            <a:ln w="9525">
              <a:noFill/>
              <a:miter lim="800000"/>
              <a:headEnd/>
              <a:tailEnd/>
            </a:ln>
          </p:spPr>
          <p:txBody>
            <a:bodyPr/>
            <a:lstStyle/>
            <a:p>
              <a:endParaRPr lang="hr-HR"/>
            </a:p>
          </p:txBody>
        </p:sp>
        <p:sp>
          <p:nvSpPr>
            <p:cNvPr id="22696" name="Rectangle 364"/>
            <p:cNvSpPr>
              <a:spLocks noChangeArrowheads="1"/>
            </p:cNvSpPr>
            <p:nvPr/>
          </p:nvSpPr>
          <p:spPr bwMode="auto">
            <a:xfrm>
              <a:off x="139" y="3826"/>
              <a:ext cx="4" cy="140"/>
            </a:xfrm>
            <a:prstGeom prst="rect">
              <a:avLst/>
            </a:prstGeom>
            <a:solidFill>
              <a:srgbClr val="000000"/>
            </a:solidFill>
            <a:ln w="9525">
              <a:noFill/>
              <a:miter lim="800000"/>
              <a:headEnd/>
              <a:tailEnd/>
            </a:ln>
          </p:spPr>
          <p:txBody>
            <a:bodyPr/>
            <a:lstStyle/>
            <a:p>
              <a:endParaRPr lang="hr-HR"/>
            </a:p>
          </p:txBody>
        </p:sp>
        <p:sp>
          <p:nvSpPr>
            <p:cNvPr id="22697" name="Rectangle 365"/>
            <p:cNvSpPr>
              <a:spLocks noChangeArrowheads="1"/>
            </p:cNvSpPr>
            <p:nvPr/>
          </p:nvSpPr>
          <p:spPr bwMode="auto">
            <a:xfrm>
              <a:off x="3768" y="3826"/>
              <a:ext cx="3" cy="140"/>
            </a:xfrm>
            <a:prstGeom prst="rect">
              <a:avLst/>
            </a:prstGeom>
            <a:solidFill>
              <a:srgbClr val="000000"/>
            </a:solidFill>
            <a:ln w="9525">
              <a:noFill/>
              <a:miter lim="800000"/>
              <a:headEnd/>
              <a:tailEnd/>
            </a:ln>
          </p:spPr>
          <p:txBody>
            <a:bodyPr/>
            <a:lstStyle/>
            <a:p>
              <a:endParaRPr lang="hr-HR"/>
            </a:p>
          </p:txBody>
        </p:sp>
        <p:sp>
          <p:nvSpPr>
            <p:cNvPr id="22698" name="Rectangle 366"/>
            <p:cNvSpPr>
              <a:spLocks noChangeArrowheads="1"/>
            </p:cNvSpPr>
            <p:nvPr/>
          </p:nvSpPr>
          <p:spPr bwMode="auto">
            <a:xfrm>
              <a:off x="220" y="4004"/>
              <a:ext cx="694" cy="96"/>
            </a:xfrm>
            <a:prstGeom prst="rect">
              <a:avLst/>
            </a:prstGeom>
            <a:noFill/>
            <a:ln w="9525">
              <a:noFill/>
              <a:miter lim="800000"/>
              <a:headEnd/>
              <a:tailEnd/>
            </a:ln>
          </p:spPr>
          <p:txBody>
            <a:bodyPr wrap="none" lIns="0" tIns="0" rIns="0" bIns="0">
              <a:spAutoFit/>
            </a:bodyPr>
            <a:lstStyle/>
            <a:p>
              <a:r>
                <a:rPr lang="sr-Latn-CS" sz="900">
                  <a:solidFill>
                    <a:srgbClr val="000000"/>
                  </a:solidFill>
                </a:rPr>
                <a:t>Total duration of the </a:t>
              </a:r>
              <a:endParaRPr lang="sr-Latn-CS"/>
            </a:p>
          </p:txBody>
        </p:sp>
        <p:sp>
          <p:nvSpPr>
            <p:cNvPr id="22699" name="Rectangle 367"/>
            <p:cNvSpPr>
              <a:spLocks noChangeArrowheads="1"/>
            </p:cNvSpPr>
            <p:nvPr/>
          </p:nvSpPr>
          <p:spPr bwMode="auto">
            <a:xfrm>
              <a:off x="881" y="4004"/>
              <a:ext cx="260" cy="96"/>
            </a:xfrm>
            <a:prstGeom prst="rect">
              <a:avLst/>
            </a:prstGeom>
            <a:noFill/>
            <a:ln w="9525">
              <a:noFill/>
              <a:miter lim="800000"/>
              <a:headEnd/>
              <a:tailEnd/>
            </a:ln>
          </p:spPr>
          <p:txBody>
            <a:bodyPr wrap="none" lIns="0" tIns="0" rIns="0" bIns="0">
              <a:spAutoFit/>
            </a:bodyPr>
            <a:lstStyle/>
            <a:p>
              <a:r>
                <a:rPr lang="sr-Latn-CS" sz="900">
                  <a:solidFill>
                    <a:srgbClr val="000000"/>
                  </a:solidFill>
                </a:rPr>
                <a:t>Activity</a:t>
              </a:r>
              <a:endParaRPr lang="sr-Latn-CS"/>
            </a:p>
          </p:txBody>
        </p:sp>
        <p:sp>
          <p:nvSpPr>
            <p:cNvPr id="22700" name="Rectangle 368"/>
            <p:cNvSpPr>
              <a:spLocks noChangeArrowheads="1"/>
            </p:cNvSpPr>
            <p:nvPr/>
          </p:nvSpPr>
          <p:spPr bwMode="auto">
            <a:xfrm>
              <a:off x="1109" y="4004"/>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2701" name="Rectangle 369"/>
            <p:cNvSpPr>
              <a:spLocks noChangeArrowheads="1"/>
            </p:cNvSpPr>
            <p:nvPr/>
          </p:nvSpPr>
          <p:spPr bwMode="auto">
            <a:xfrm>
              <a:off x="1129" y="4004"/>
              <a:ext cx="1038" cy="96"/>
            </a:xfrm>
            <a:prstGeom prst="rect">
              <a:avLst/>
            </a:prstGeom>
            <a:noFill/>
            <a:ln w="9525">
              <a:noFill/>
              <a:miter lim="800000"/>
              <a:headEnd/>
              <a:tailEnd/>
            </a:ln>
          </p:spPr>
          <p:txBody>
            <a:bodyPr wrap="none" lIns="0" tIns="0" rIns="0" bIns="0">
              <a:spAutoFit/>
            </a:bodyPr>
            <a:lstStyle/>
            <a:p>
              <a:r>
                <a:rPr lang="sr-Latn-CS" sz="900">
                  <a:solidFill>
                    <a:srgbClr val="000000"/>
                  </a:solidFill>
                </a:rPr>
                <a:t>(in days), excluding travel days:</a:t>
              </a:r>
              <a:endParaRPr lang="sr-Latn-CS"/>
            </a:p>
          </p:txBody>
        </p:sp>
        <p:sp>
          <p:nvSpPr>
            <p:cNvPr id="22702" name="Rectangle 370"/>
            <p:cNvSpPr>
              <a:spLocks noChangeArrowheads="1"/>
            </p:cNvSpPr>
            <p:nvPr/>
          </p:nvSpPr>
          <p:spPr bwMode="auto">
            <a:xfrm>
              <a:off x="2137" y="4004"/>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2703" name="Rectangle 371"/>
            <p:cNvSpPr>
              <a:spLocks noChangeArrowheads="1"/>
            </p:cNvSpPr>
            <p:nvPr/>
          </p:nvSpPr>
          <p:spPr bwMode="auto">
            <a:xfrm>
              <a:off x="3169" y="3996"/>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22704" name="Rectangle 372"/>
            <p:cNvSpPr>
              <a:spLocks noChangeArrowheads="1"/>
            </p:cNvSpPr>
            <p:nvPr/>
          </p:nvSpPr>
          <p:spPr bwMode="auto">
            <a:xfrm>
              <a:off x="139" y="3966"/>
              <a:ext cx="4" cy="4"/>
            </a:xfrm>
            <a:prstGeom prst="rect">
              <a:avLst/>
            </a:prstGeom>
            <a:solidFill>
              <a:srgbClr val="000000"/>
            </a:solidFill>
            <a:ln w="9525">
              <a:noFill/>
              <a:miter lim="800000"/>
              <a:headEnd/>
              <a:tailEnd/>
            </a:ln>
          </p:spPr>
          <p:txBody>
            <a:bodyPr/>
            <a:lstStyle/>
            <a:p>
              <a:endParaRPr lang="hr-HR"/>
            </a:p>
          </p:txBody>
        </p:sp>
        <p:sp>
          <p:nvSpPr>
            <p:cNvPr id="22705" name="Rectangle 373"/>
            <p:cNvSpPr>
              <a:spLocks noChangeArrowheads="1"/>
            </p:cNvSpPr>
            <p:nvPr/>
          </p:nvSpPr>
          <p:spPr bwMode="auto">
            <a:xfrm>
              <a:off x="1275" y="3966"/>
              <a:ext cx="680" cy="4"/>
            </a:xfrm>
            <a:prstGeom prst="rect">
              <a:avLst/>
            </a:prstGeom>
            <a:solidFill>
              <a:srgbClr val="000000"/>
            </a:solidFill>
            <a:ln w="9525">
              <a:noFill/>
              <a:miter lim="800000"/>
              <a:headEnd/>
              <a:tailEnd/>
            </a:ln>
          </p:spPr>
          <p:txBody>
            <a:bodyPr/>
            <a:lstStyle/>
            <a:p>
              <a:endParaRPr lang="hr-HR"/>
            </a:p>
          </p:txBody>
        </p:sp>
        <p:sp>
          <p:nvSpPr>
            <p:cNvPr id="22706" name="Rectangle 374"/>
            <p:cNvSpPr>
              <a:spLocks noChangeArrowheads="1"/>
            </p:cNvSpPr>
            <p:nvPr/>
          </p:nvSpPr>
          <p:spPr bwMode="auto">
            <a:xfrm>
              <a:off x="3089" y="3966"/>
              <a:ext cx="679" cy="4"/>
            </a:xfrm>
            <a:prstGeom prst="rect">
              <a:avLst/>
            </a:prstGeom>
            <a:solidFill>
              <a:srgbClr val="000000"/>
            </a:solidFill>
            <a:ln w="9525">
              <a:noFill/>
              <a:miter lim="800000"/>
              <a:headEnd/>
              <a:tailEnd/>
            </a:ln>
          </p:spPr>
          <p:txBody>
            <a:bodyPr/>
            <a:lstStyle/>
            <a:p>
              <a:endParaRPr lang="hr-HR"/>
            </a:p>
          </p:txBody>
        </p:sp>
        <p:sp>
          <p:nvSpPr>
            <p:cNvPr id="22707" name="Rectangle 375"/>
            <p:cNvSpPr>
              <a:spLocks noChangeArrowheads="1"/>
            </p:cNvSpPr>
            <p:nvPr/>
          </p:nvSpPr>
          <p:spPr bwMode="auto">
            <a:xfrm>
              <a:off x="3768" y="3966"/>
              <a:ext cx="3" cy="4"/>
            </a:xfrm>
            <a:prstGeom prst="rect">
              <a:avLst/>
            </a:prstGeom>
            <a:solidFill>
              <a:srgbClr val="000000"/>
            </a:solidFill>
            <a:ln w="9525">
              <a:noFill/>
              <a:miter lim="800000"/>
              <a:headEnd/>
              <a:tailEnd/>
            </a:ln>
          </p:spPr>
          <p:txBody>
            <a:bodyPr/>
            <a:lstStyle/>
            <a:p>
              <a:endParaRPr lang="hr-HR"/>
            </a:p>
          </p:txBody>
        </p:sp>
        <p:sp>
          <p:nvSpPr>
            <p:cNvPr id="22708" name="Rectangle 376"/>
            <p:cNvSpPr>
              <a:spLocks noChangeArrowheads="1"/>
            </p:cNvSpPr>
            <p:nvPr/>
          </p:nvSpPr>
          <p:spPr bwMode="auto">
            <a:xfrm>
              <a:off x="139" y="3970"/>
              <a:ext cx="4" cy="140"/>
            </a:xfrm>
            <a:prstGeom prst="rect">
              <a:avLst/>
            </a:prstGeom>
            <a:solidFill>
              <a:srgbClr val="000000"/>
            </a:solidFill>
            <a:ln w="9525">
              <a:noFill/>
              <a:miter lim="800000"/>
              <a:headEnd/>
              <a:tailEnd/>
            </a:ln>
          </p:spPr>
          <p:txBody>
            <a:bodyPr/>
            <a:lstStyle/>
            <a:p>
              <a:endParaRPr lang="hr-HR"/>
            </a:p>
          </p:txBody>
        </p:sp>
        <p:sp>
          <p:nvSpPr>
            <p:cNvPr id="22709" name="Rectangle 377"/>
            <p:cNvSpPr>
              <a:spLocks noChangeArrowheads="1"/>
            </p:cNvSpPr>
            <p:nvPr/>
          </p:nvSpPr>
          <p:spPr bwMode="auto">
            <a:xfrm>
              <a:off x="3768" y="3970"/>
              <a:ext cx="3" cy="140"/>
            </a:xfrm>
            <a:prstGeom prst="rect">
              <a:avLst/>
            </a:prstGeom>
            <a:solidFill>
              <a:srgbClr val="000000"/>
            </a:solidFill>
            <a:ln w="9525">
              <a:noFill/>
              <a:miter lim="800000"/>
              <a:headEnd/>
              <a:tailEnd/>
            </a:ln>
          </p:spPr>
          <p:txBody>
            <a:bodyPr/>
            <a:lstStyle/>
            <a:p>
              <a:endParaRPr lang="hr-HR"/>
            </a:p>
          </p:txBody>
        </p:sp>
        <p:sp>
          <p:nvSpPr>
            <p:cNvPr id="22710" name="Rectangle 378"/>
            <p:cNvSpPr>
              <a:spLocks noChangeArrowheads="1"/>
            </p:cNvSpPr>
            <p:nvPr/>
          </p:nvSpPr>
          <p:spPr bwMode="auto">
            <a:xfrm>
              <a:off x="220" y="4148"/>
              <a:ext cx="260" cy="96"/>
            </a:xfrm>
            <a:prstGeom prst="rect">
              <a:avLst/>
            </a:prstGeom>
            <a:noFill/>
            <a:ln w="9525">
              <a:noFill/>
              <a:miter lim="800000"/>
              <a:headEnd/>
              <a:tailEnd/>
            </a:ln>
          </p:spPr>
          <p:txBody>
            <a:bodyPr wrap="none" lIns="0" tIns="0" rIns="0" bIns="0">
              <a:spAutoFit/>
            </a:bodyPr>
            <a:lstStyle/>
            <a:p>
              <a:r>
                <a:rPr lang="sr-Latn-CS" sz="900">
                  <a:solidFill>
                    <a:srgbClr val="000000"/>
                  </a:solidFill>
                </a:rPr>
                <a:t>Venue:</a:t>
              </a:r>
              <a:endParaRPr lang="sr-Latn-CS"/>
            </a:p>
          </p:txBody>
        </p:sp>
        <p:sp>
          <p:nvSpPr>
            <p:cNvPr id="22711" name="Rectangle 379"/>
            <p:cNvSpPr>
              <a:spLocks noChangeArrowheads="1"/>
            </p:cNvSpPr>
            <p:nvPr/>
          </p:nvSpPr>
          <p:spPr bwMode="auto">
            <a:xfrm>
              <a:off x="448" y="4148"/>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2712" name="Rectangle 380"/>
            <p:cNvSpPr>
              <a:spLocks noChangeArrowheads="1"/>
            </p:cNvSpPr>
            <p:nvPr/>
          </p:nvSpPr>
          <p:spPr bwMode="auto">
            <a:xfrm>
              <a:off x="617" y="4140"/>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22713" name="Rectangle 381"/>
            <p:cNvSpPr>
              <a:spLocks noChangeArrowheads="1"/>
            </p:cNvSpPr>
            <p:nvPr/>
          </p:nvSpPr>
          <p:spPr bwMode="auto">
            <a:xfrm>
              <a:off x="139" y="4110"/>
              <a:ext cx="4" cy="4"/>
            </a:xfrm>
            <a:prstGeom prst="rect">
              <a:avLst/>
            </a:prstGeom>
            <a:solidFill>
              <a:srgbClr val="000000"/>
            </a:solidFill>
            <a:ln w="9525">
              <a:noFill/>
              <a:miter lim="800000"/>
              <a:headEnd/>
              <a:tailEnd/>
            </a:ln>
          </p:spPr>
          <p:txBody>
            <a:bodyPr/>
            <a:lstStyle/>
            <a:p>
              <a:endParaRPr lang="hr-HR"/>
            </a:p>
          </p:txBody>
        </p:sp>
        <p:sp>
          <p:nvSpPr>
            <p:cNvPr id="22714" name="Rectangle 382"/>
            <p:cNvSpPr>
              <a:spLocks noChangeArrowheads="1"/>
            </p:cNvSpPr>
            <p:nvPr/>
          </p:nvSpPr>
          <p:spPr bwMode="auto">
            <a:xfrm>
              <a:off x="3089" y="4110"/>
              <a:ext cx="679" cy="4"/>
            </a:xfrm>
            <a:prstGeom prst="rect">
              <a:avLst/>
            </a:prstGeom>
            <a:solidFill>
              <a:srgbClr val="000000"/>
            </a:solidFill>
            <a:ln w="9525">
              <a:noFill/>
              <a:miter lim="800000"/>
              <a:headEnd/>
              <a:tailEnd/>
            </a:ln>
          </p:spPr>
          <p:txBody>
            <a:bodyPr/>
            <a:lstStyle/>
            <a:p>
              <a:endParaRPr lang="hr-HR"/>
            </a:p>
          </p:txBody>
        </p:sp>
        <p:sp>
          <p:nvSpPr>
            <p:cNvPr id="22715" name="Rectangle 383"/>
            <p:cNvSpPr>
              <a:spLocks noChangeArrowheads="1"/>
            </p:cNvSpPr>
            <p:nvPr/>
          </p:nvSpPr>
          <p:spPr bwMode="auto">
            <a:xfrm>
              <a:off x="3768" y="4110"/>
              <a:ext cx="3" cy="4"/>
            </a:xfrm>
            <a:prstGeom prst="rect">
              <a:avLst/>
            </a:prstGeom>
            <a:solidFill>
              <a:srgbClr val="000000"/>
            </a:solidFill>
            <a:ln w="9525">
              <a:noFill/>
              <a:miter lim="800000"/>
              <a:headEnd/>
              <a:tailEnd/>
            </a:ln>
          </p:spPr>
          <p:txBody>
            <a:bodyPr/>
            <a:lstStyle/>
            <a:p>
              <a:endParaRPr lang="hr-HR"/>
            </a:p>
          </p:txBody>
        </p:sp>
        <p:sp>
          <p:nvSpPr>
            <p:cNvPr id="22716" name="Rectangle 384"/>
            <p:cNvSpPr>
              <a:spLocks noChangeArrowheads="1"/>
            </p:cNvSpPr>
            <p:nvPr/>
          </p:nvSpPr>
          <p:spPr bwMode="auto">
            <a:xfrm>
              <a:off x="139" y="4114"/>
              <a:ext cx="4" cy="140"/>
            </a:xfrm>
            <a:prstGeom prst="rect">
              <a:avLst/>
            </a:prstGeom>
            <a:solidFill>
              <a:srgbClr val="000000"/>
            </a:solidFill>
            <a:ln w="9525">
              <a:noFill/>
              <a:miter lim="800000"/>
              <a:headEnd/>
              <a:tailEnd/>
            </a:ln>
          </p:spPr>
          <p:txBody>
            <a:bodyPr/>
            <a:lstStyle/>
            <a:p>
              <a:endParaRPr lang="hr-HR"/>
            </a:p>
          </p:txBody>
        </p:sp>
        <p:sp>
          <p:nvSpPr>
            <p:cNvPr id="22717" name="Rectangle 385"/>
            <p:cNvSpPr>
              <a:spLocks noChangeArrowheads="1"/>
            </p:cNvSpPr>
            <p:nvPr/>
          </p:nvSpPr>
          <p:spPr bwMode="auto">
            <a:xfrm>
              <a:off x="139" y="4254"/>
              <a:ext cx="4" cy="4"/>
            </a:xfrm>
            <a:prstGeom prst="rect">
              <a:avLst/>
            </a:prstGeom>
            <a:solidFill>
              <a:srgbClr val="000000"/>
            </a:solidFill>
            <a:ln w="9525">
              <a:noFill/>
              <a:miter lim="800000"/>
              <a:headEnd/>
              <a:tailEnd/>
            </a:ln>
          </p:spPr>
          <p:txBody>
            <a:bodyPr/>
            <a:lstStyle/>
            <a:p>
              <a:endParaRPr lang="hr-HR"/>
            </a:p>
          </p:txBody>
        </p:sp>
        <p:sp>
          <p:nvSpPr>
            <p:cNvPr id="22718" name="Rectangle 386"/>
            <p:cNvSpPr>
              <a:spLocks noChangeArrowheads="1"/>
            </p:cNvSpPr>
            <p:nvPr/>
          </p:nvSpPr>
          <p:spPr bwMode="auto">
            <a:xfrm>
              <a:off x="139" y="4254"/>
              <a:ext cx="4" cy="4"/>
            </a:xfrm>
            <a:prstGeom prst="rect">
              <a:avLst/>
            </a:prstGeom>
            <a:solidFill>
              <a:srgbClr val="000000"/>
            </a:solidFill>
            <a:ln w="9525">
              <a:noFill/>
              <a:miter lim="800000"/>
              <a:headEnd/>
              <a:tailEnd/>
            </a:ln>
          </p:spPr>
          <p:txBody>
            <a:bodyPr/>
            <a:lstStyle/>
            <a:p>
              <a:endParaRPr lang="hr-HR"/>
            </a:p>
          </p:txBody>
        </p:sp>
        <p:sp>
          <p:nvSpPr>
            <p:cNvPr id="22719" name="Rectangle 387"/>
            <p:cNvSpPr>
              <a:spLocks noChangeArrowheads="1"/>
            </p:cNvSpPr>
            <p:nvPr/>
          </p:nvSpPr>
          <p:spPr bwMode="auto">
            <a:xfrm>
              <a:off x="143" y="4254"/>
              <a:ext cx="451" cy="4"/>
            </a:xfrm>
            <a:prstGeom prst="rect">
              <a:avLst/>
            </a:prstGeom>
            <a:solidFill>
              <a:srgbClr val="000000"/>
            </a:solidFill>
            <a:ln w="9525">
              <a:noFill/>
              <a:miter lim="800000"/>
              <a:headEnd/>
              <a:tailEnd/>
            </a:ln>
          </p:spPr>
          <p:txBody>
            <a:bodyPr/>
            <a:lstStyle/>
            <a:p>
              <a:endParaRPr lang="hr-HR"/>
            </a:p>
          </p:txBody>
        </p:sp>
        <p:sp>
          <p:nvSpPr>
            <p:cNvPr id="22720" name="Rectangle 388"/>
            <p:cNvSpPr>
              <a:spLocks noChangeArrowheads="1"/>
            </p:cNvSpPr>
            <p:nvPr/>
          </p:nvSpPr>
          <p:spPr bwMode="auto">
            <a:xfrm>
              <a:off x="588" y="4254"/>
              <a:ext cx="4" cy="4"/>
            </a:xfrm>
            <a:prstGeom prst="rect">
              <a:avLst/>
            </a:prstGeom>
            <a:solidFill>
              <a:srgbClr val="000000"/>
            </a:solidFill>
            <a:ln w="9525">
              <a:noFill/>
              <a:miter lim="800000"/>
              <a:headEnd/>
              <a:tailEnd/>
            </a:ln>
          </p:spPr>
          <p:txBody>
            <a:bodyPr/>
            <a:lstStyle/>
            <a:p>
              <a:endParaRPr lang="hr-HR"/>
            </a:p>
          </p:txBody>
        </p:sp>
        <p:sp>
          <p:nvSpPr>
            <p:cNvPr id="22721" name="Rectangle 389"/>
            <p:cNvSpPr>
              <a:spLocks noChangeArrowheads="1"/>
            </p:cNvSpPr>
            <p:nvPr/>
          </p:nvSpPr>
          <p:spPr bwMode="auto">
            <a:xfrm>
              <a:off x="592" y="4254"/>
              <a:ext cx="3176" cy="4"/>
            </a:xfrm>
            <a:prstGeom prst="rect">
              <a:avLst/>
            </a:prstGeom>
            <a:solidFill>
              <a:srgbClr val="000000"/>
            </a:solidFill>
            <a:ln w="9525">
              <a:noFill/>
              <a:miter lim="800000"/>
              <a:headEnd/>
              <a:tailEnd/>
            </a:ln>
          </p:spPr>
          <p:txBody>
            <a:bodyPr/>
            <a:lstStyle/>
            <a:p>
              <a:endParaRPr lang="hr-HR"/>
            </a:p>
          </p:txBody>
        </p:sp>
        <p:sp>
          <p:nvSpPr>
            <p:cNvPr id="22722" name="Rectangle 390"/>
            <p:cNvSpPr>
              <a:spLocks noChangeArrowheads="1"/>
            </p:cNvSpPr>
            <p:nvPr/>
          </p:nvSpPr>
          <p:spPr bwMode="auto">
            <a:xfrm>
              <a:off x="3768" y="4114"/>
              <a:ext cx="3" cy="140"/>
            </a:xfrm>
            <a:prstGeom prst="rect">
              <a:avLst/>
            </a:prstGeom>
            <a:solidFill>
              <a:srgbClr val="000000"/>
            </a:solidFill>
            <a:ln w="9525">
              <a:noFill/>
              <a:miter lim="800000"/>
              <a:headEnd/>
              <a:tailEnd/>
            </a:ln>
          </p:spPr>
          <p:txBody>
            <a:bodyPr/>
            <a:lstStyle/>
            <a:p>
              <a:endParaRPr lang="hr-HR"/>
            </a:p>
          </p:txBody>
        </p:sp>
        <p:sp>
          <p:nvSpPr>
            <p:cNvPr id="22723" name="Rectangle 391"/>
            <p:cNvSpPr>
              <a:spLocks noChangeArrowheads="1"/>
            </p:cNvSpPr>
            <p:nvPr/>
          </p:nvSpPr>
          <p:spPr bwMode="auto">
            <a:xfrm>
              <a:off x="3768" y="4254"/>
              <a:ext cx="3" cy="4"/>
            </a:xfrm>
            <a:prstGeom prst="rect">
              <a:avLst/>
            </a:prstGeom>
            <a:solidFill>
              <a:srgbClr val="000000"/>
            </a:solidFill>
            <a:ln w="9525">
              <a:noFill/>
              <a:miter lim="800000"/>
              <a:headEnd/>
              <a:tailEnd/>
            </a:ln>
          </p:spPr>
          <p:txBody>
            <a:bodyPr/>
            <a:lstStyle/>
            <a:p>
              <a:endParaRPr lang="hr-HR"/>
            </a:p>
          </p:txBody>
        </p:sp>
        <p:sp>
          <p:nvSpPr>
            <p:cNvPr id="22724" name="Rectangle 392"/>
            <p:cNvSpPr>
              <a:spLocks noChangeArrowheads="1"/>
            </p:cNvSpPr>
            <p:nvPr/>
          </p:nvSpPr>
          <p:spPr bwMode="auto">
            <a:xfrm>
              <a:off x="3768" y="4254"/>
              <a:ext cx="3" cy="4"/>
            </a:xfrm>
            <a:prstGeom prst="rect">
              <a:avLst/>
            </a:prstGeom>
            <a:solidFill>
              <a:srgbClr val="000000"/>
            </a:solidFill>
            <a:ln w="9525">
              <a:noFill/>
              <a:miter lim="800000"/>
              <a:headEnd/>
              <a:tailEnd/>
            </a:ln>
          </p:spPr>
          <p:txBody>
            <a:bodyPr/>
            <a:lstStyle/>
            <a:p>
              <a:endParaRPr lang="hr-HR"/>
            </a:p>
          </p:txBody>
        </p:sp>
        <p:sp>
          <p:nvSpPr>
            <p:cNvPr id="22725" name="Rectangle 393"/>
            <p:cNvSpPr>
              <a:spLocks noChangeArrowheads="1"/>
            </p:cNvSpPr>
            <p:nvPr/>
          </p:nvSpPr>
          <p:spPr bwMode="auto">
            <a:xfrm>
              <a:off x="28" y="4258"/>
              <a:ext cx="62" cy="132"/>
            </a:xfrm>
            <a:prstGeom prst="rect">
              <a:avLst/>
            </a:prstGeom>
            <a:noFill/>
            <a:ln w="9525">
              <a:noFill/>
              <a:miter lim="800000"/>
              <a:headEnd/>
              <a:tailEnd/>
            </a:ln>
          </p:spPr>
          <p:txBody>
            <a:bodyPr wrap="none" lIns="0" tIns="0" rIns="0" bIns="0">
              <a:spAutoFit/>
            </a:bodyPr>
            <a:lstStyle/>
            <a:p>
              <a:r>
                <a:rPr lang="sr-Latn-CS" sz="1200">
                  <a:solidFill>
                    <a:srgbClr val="000000"/>
                  </a:solidFill>
                  <a:latin typeface="Times New Roman" pitchFamily="18" charset="0"/>
                </a:rPr>
                <a:t> </a:t>
              </a:r>
              <a:endParaRPr lang="sr-Latn-CS"/>
            </a:p>
          </p:txBody>
        </p:sp>
      </p:grpSp>
      <p:sp>
        <p:nvSpPr>
          <p:cNvPr id="401" name="TextBox 400"/>
          <p:cNvSpPr txBox="1">
            <a:spLocks noChangeArrowheads="1"/>
          </p:cNvSpPr>
          <p:nvPr/>
        </p:nvSpPr>
        <p:spPr bwMode="auto">
          <a:xfrm>
            <a:off x="6357938" y="285750"/>
            <a:ext cx="2286000" cy="646113"/>
          </a:xfrm>
          <a:prstGeom prst="rect">
            <a:avLst/>
          </a:prstGeom>
          <a:noFill/>
          <a:ln w="9525">
            <a:noFill/>
            <a:miter lim="800000"/>
            <a:headEnd/>
            <a:tailEnd/>
          </a:ln>
        </p:spPr>
        <p:txBody>
          <a:bodyPr>
            <a:spAutoFit/>
          </a:bodyPr>
          <a:lstStyle/>
          <a:p>
            <a:r>
              <a:rPr lang="hr-HR">
                <a:solidFill>
                  <a:srgbClr val="DE6E46"/>
                </a:solidFill>
              </a:rPr>
              <a:t>Part I</a:t>
            </a:r>
          </a:p>
          <a:p>
            <a:r>
              <a:rPr lang="hr-HR" b="1">
                <a:solidFill>
                  <a:srgbClr val="2FB1CC"/>
                </a:solidFill>
              </a:rPr>
              <a:t>PROJEKT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428875" y="3357563"/>
            <a:ext cx="1071563" cy="285750"/>
          </a:xfrm>
          <a:prstGeom prst="ellipse">
            <a:avLst/>
          </a:prstGeom>
          <a:solidFill>
            <a:srgbClr val="2FB1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r-HR"/>
          </a:p>
        </p:txBody>
      </p:sp>
      <p:cxnSp>
        <p:nvCxnSpPr>
          <p:cNvPr id="4" name="Straight Arrow Connector 3"/>
          <p:cNvCxnSpPr/>
          <p:nvPr/>
        </p:nvCxnSpPr>
        <p:spPr>
          <a:xfrm flipV="1">
            <a:off x="3571868" y="3286124"/>
            <a:ext cx="2928938" cy="214312"/>
          </a:xfrm>
          <a:prstGeom prst="straightConnector1">
            <a:avLst/>
          </a:prstGeom>
          <a:ln>
            <a:solidFill>
              <a:srgbClr val="2FB1CC"/>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a:spLocks noChangeArrowheads="1"/>
          </p:cNvSpPr>
          <p:nvPr/>
        </p:nvSpPr>
        <p:spPr bwMode="auto">
          <a:xfrm>
            <a:off x="6643688" y="3000375"/>
            <a:ext cx="2286000" cy="1477963"/>
          </a:xfrm>
          <a:prstGeom prst="rect">
            <a:avLst/>
          </a:prstGeom>
          <a:noFill/>
          <a:ln w="9525">
            <a:noFill/>
            <a:miter lim="800000"/>
            <a:headEnd/>
            <a:tailEnd/>
          </a:ln>
        </p:spPr>
        <p:txBody>
          <a:bodyPr>
            <a:spAutoFit/>
          </a:bodyPr>
          <a:lstStyle/>
          <a:p>
            <a:r>
              <a:rPr lang="hr-HR" b="1">
                <a:solidFill>
                  <a:srgbClr val="DE6E46"/>
                </a:solidFill>
              </a:rPr>
              <a:t>2010. Europska godina borbe protiv siromaštva i društvene isključenosti</a:t>
            </a:r>
          </a:p>
        </p:txBody>
      </p:sp>
      <p:grpSp>
        <p:nvGrpSpPr>
          <p:cNvPr id="23557" name="Group 5"/>
          <p:cNvGrpSpPr>
            <a:grpSpLocks noChangeAspect="1"/>
          </p:cNvGrpSpPr>
          <p:nvPr/>
        </p:nvGrpSpPr>
        <p:grpSpPr bwMode="auto">
          <a:xfrm>
            <a:off x="0" y="357188"/>
            <a:ext cx="6203950" cy="4356100"/>
            <a:chOff x="0" y="225"/>
            <a:chExt cx="3908" cy="2744"/>
          </a:xfrm>
        </p:grpSpPr>
        <p:sp>
          <p:nvSpPr>
            <p:cNvPr id="23558" name="AutoShape 4"/>
            <p:cNvSpPr>
              <a:spLocks noChangeAspect="1" noChangeArrowheads="1" noTextEdit="1"/>
            </p:cNvSpPr>
            <p:nvPr/>
          </p:nvSpPr>
          <p:spPr bwMode="auto">
            <a:xfrm>
              <a:off x="0" y="225"/>
              <a:ext cx="3908" cy="2744"/>
            </a:xfrm>
            <a:prstGeom prst="rect">
              <a:avLst/>
            </a:prstGeom>
            <a:noFill/>
            <a:ln w="9525">
              <a:noFill/>
              <a:miter lim="800000"/>
              <a:headEnd/>
              <a:tailEnd/>
            </a:ln>
          </p:spPr>
          <p:txBody>
            <a:bodyPr/>
            <a:lstStyle/>
            <a:p>
              <a:endParaRPr lang="hr-HR"/>
            </a:p>
          </p:txBody>
        </p:sp>
        <p:sp>
          <p:nvSpPr>
            <p:cNvPr id="23559" name="Rectangle 6"/>
            <p:cNvSpPr>
              <a:spLocks noChangeArrowheads="1"/>
            </p:cNvSpPr>
            <p:nvPr/>
          </p:nvSpPr>
          <p:spPr bwMode="auto">
            <a:xfrm>
              <a:off x="141" y="225"/>
              <a:ext cx="22" cy="167"/>
            </a:xfrm>
            <a:prstGeom prst="rect">
              <a:avLst/>
            </a:prstGeom>
            <a:solidFill>
              <a:srgbClr val="CCCCCC"/>
            </a:solidFill>
            <a:ln w="9525">
              <a:noFill/>
              <a:miter lim="800000"/>
              <a:headEnd/>
              <a:tailEnd/>
            </a:ln>
          </p:spPr>
          <p:txBody>
            <a:bodyPr/>
            <a:lstStyle/>
            <a:p>
              <a:endParaRPr lang="hr-HR"/>
            </a:p>
          </p:txBody>
        </p:sp>
        <p:sp>
          <p:nvSpPr>
            <p:cNvPr id="23560" name="Rectangle 7"/>
            <p:cNvSpPr>
              <a:spLocks noChangeArrowheads="1"/>
            </p:cNvSpPr>
            <p:nvPr/>
          </p:nvSpPr>
          <p:spPr bwMode="auto">
            <a:xfrm>
              <a:off x="3747" y="225"/>
              <a:ext cx="23" cy="167"/>
            </a:xfrm>
            <a:prstGeom prst="rect">
              <a:avLst/>
            </a:prstGeom>
            <a:solidFill>
              <a:srgbClr val="CCCCCC"/>
            </a:solidFill>
            <a:ln w="9525">
              <a:noFill/>
              <a:miter lim="800000"/>
              <a:headEnd/>
              <a:tailEnd/>
            </a:ln>
          </p:spPr>
          <p:txBody>
            <a:bodyPr/>
            <a:lstStyle/>
            <a:p>
              <a:endParaRPr lang="hr-HR"/>
            </a:p>
          </p:txBody>
        </p:sp>
        <p:sp>
          <p:nvSpPr>
            <p:cNvPr id="23561" name="Rectangle 8"/>
            <p:cNvSpPr>
              <a:spLocks noChangeArrowheads="1"/>
            </p:cNvSpPr>
            <p:nvPr/>
          </p:nvSpPr>
          <p:spPr bwMode="auto">
            <a:xfrm>
              <a:off x="163" y="225"/>
              <a:ext cx="3584" cy="167"/>
            </a:xfrm>
            <a:prstGeom prst="rect">
              <a:avLst/>
            </a:prstGeom>
            <a:solidFill>
              <a:srgbClr val="CCCCCC"/>
            </a:solidFill>
            <a:ln w="9525">
              <a:noFill/>
              <a:miter lim="800000"/>
              <a:headEnd/>
              <a:tailEnd/>
            </a:ln>
          </p:spPr>
          <p:txBody>
            <a:bodyPr/>
            <a:lstStyle/>
            <a:p>
              <a:endParaRPr lang="hr-HR"/>
            </a:p>
          </p:txBody>
        </p:sp>
        <p:sp>
          <p:nvSpPr>
            <p:cNvPr id="23562" name="Rectangle 9"/>
            <p:cNvSpPr>
              <a:spLocks noChangeArrowheads="1"/>
            </p:cNvSpPr>
            <p:nvPr/>
          </p:nvSpPr>
          <p:spPr bwMode="auto">
            <a:xfrm>
              <a:off x="163" y="257"/>
              <a:ext cx="553" cy="133"/>
            </a:xfrm>
            <a:prstGeom prst="rect">
              <a:avLst/>
            </a:prstGeom>
            <a:noFill/>
            <a:ln w="9525">
              <a:noFill/>
              <a:miter lim="800000"/>
              <a:headEnd/>
              <a:tailEnd/>
            </a:ln>
          </p:spPr>
          <p:txBody>
            <a:bodyPr wrap="none" lIns="0" tIns="0" rIns="0" bIns="0">
              <a:spAutoFit/>
            </a:bodyPr>
            <a:lstStyle/>
            <a:p>
              <a:r>
                <a:rPr lang="sr-Latn-CS" sz="1200" b="1">
                  <a:solidFill>
                    <a:srgbClr val="000000"/>
                  </a:solidFill>
                </a:rPr>
                <a:t>Part I.  Proj</a:t>
              </a:r>
              <a:endParaRPr lang="sr-Latn-CS"/>
            </a:p>
          </p:txBody>
        </p:sp>
        <p:sp>
          <p:nvSpPr>
            <p:cNvPr id="23563" name="Rectangle 10"/>
            <p:cNvSpPr>
              <a:spLocks noChangeArrowheads="1"/>
            </p:cNvSpPr>
            <p:nvPr/>
          </p:nvSpPr>
          <p:spPr bwMode="auto">
            <a:xfrm>
              <a:off x="670" y="257"/>
              <a:ext cx="1779" cy="133"/>
            </a:xfrm>
            <a:prstGeom prst="rect">
              <a:avLst/>
            </a:prstGeom>
            <a:noFill/>
            <a:ln w="9525">
              <a:noFill/>
              <a:miter lim="800000"/>
              <a:headEnd/>
              <a:tailEnd/>
            </a:ln>
          </p:spPr>
          <p:txBody>
            <a:bodyPr wrap="none" lIns="0" tIns="0" rIns="0" bIns="0">
              <a:spAutoFit/>
            </a:bodyPr>
            <a:lstStyle/>
            <a:p>
              <a:r>
                <a:rPr lang="sr-Latn-CS" sz="1200" b="1" dirty="0">
                  <a:solidFill>
                    <a:srgbClr val="000000"/>
                  </a:solidFill>
                </a:rPr>
                <a:t>ect identification and summary (cont.)</a:t>
              </a:r>
              <a:endParaRPr lang="sr-Latn-CS" dirty="0"/>
            </a:p>
          </p:txBody>
        </p:sp>
        <p:sp>
          <p:nvSpPr>
            <p:cNvPr id="23564" name="Rectangle 11"/>
            <p:cNvSpPr>
              <a:spLocks noChangeArrowheads="1"/>
            </p:cNvSpPr>
            <p:nvPr/>
          </p:nvSpPr>
          <p:spPr bwMode="auto">
            <a:xfrm>
              <a:off x="2403" y="257"/>
              <a:ext cx="73" cy="133"/>
            </a:xfrm>
            <a:prstGeom prst="rect">
              <a:avLst/>
            </a:prstGeom>
            <a:noFill/>
            <a:ln w="9525">
              <a:noFill/>
              <a:miter lim="800000"/>
              <a:headEnd/>
              <a:tailEnd/>
            </a:ln>
          </p:spPr>
          <p:txBody>
            <a:bodyPr wrap="none" lIns="0" tIns="0" rIns="0" bIns="0">
              <a:spAutoFit/>
            </a:bodyPr>
            <a:lstStyle/>
            <a:p>
              <a:r>
                <a:rPr lang="sr-Latn-CS" sz="1200" b="1">
                  <a:solidFill>
                    <a:srgbClr val="000000"/>
                  </a:solidFill>
                </a:rPr>
                <a:t> </a:t>
              </a:r>
              <a:endParaRPr lang="sr-Latn-CS"/>
            </a:p>
          </p:txBody>
        </p:sp>
        <p:sp>
          <p:nvSpPr>
            <p:cNvPr id="23565" name="Rectangle 12"/>
            <p:cNvSpPr>
              <a:spLocks noChangeArrowheads="1"/>
            </p:cNvSpPr>
            <p:nvPr/>
          </p:nvSpPr>
          <p:spPr bwMode="auto">
            <a:xfrm>
              <a:off x="163" y="415"/>
              <a:ext cx="35" cy="64"/>
            </a:xfrm>
            <a:prstGeom prst="rect">
              <a:avLst/>
            </a:prstGeom>
            <a:noFill/>
            <a:ln w="9525">
              <a:noFill/>
              <a:miter lim="800000"/>
              <a:headEnd/>
              <a:tailEnd/>
            </a:ln>
          </p:spPr>
          <p:txBody>
            <a:bodyPr wrap="none" lIns="0" tIns="0" rIns="0" bIns="0">
              <a:spAutoFit/>
            </a:bodyPr>
            <a:lstStyle/>
            <a:p>
              <a:r>
                <a:rPr lang="sr-Latn-CS" sz="600">
                  <a:solidFill>
                    <a:srgbClr val="000000"/>
                  </a:solidFill>
                </a:rPr>
                <a:t> </a:t>
              </a:r>
              <a:endParaRPr lang="sr-Latn-CS"/>
            </a:p>
          </p:txBody>
        </p:sp>
        <p:sp>
          <p:nvSpPr>
            <p:cNvPr id="23566" name="Rectangle 13"/>
            <p:cNvSpPr>
              <a:spLocks noChangeArrowheads="1"/>
            </p:cNvSpPr>
            <p:nvPr/>
          </p:nvSpPr>
          <p:spPr bwMode="auto">
            <a:xfrm>
              <a:off x="143" y="499"/>
              <a:ext cx="20" cy="147"/>
            </a:xfrm>
            <a:prstGeom prst="rect">
              <a:avLst/>
            </a:prstGeom>
            <a:solidFill>
              <a:srgbClr val="E5E5E5"/>
            </a:solidFill>
            <a:ln w="9525">
              <a:noFill/>
              <a:miter lim="800000"/>
              <a:headEnd/>
              <a:tailEnd/>
            </a:ln>
          </p:spPr>
          <p:txBody>
            <a:bodyPr/>
            <a:lstStyle/>
            <a:p>
              <a:endParaRPr lang="hr-HR"/>
            </a:p>
          </p:txBody>
        </p:sp>
        <p:sp>
          <p:nvSpPr>
            <p:cNvPr id="23567" name="Rectangle 14"/>
            <p:cNvSpPr>
              <a:spLocks noChangeArrowheads="1"/>
            </p:cNvSpPr>
            <p:nvPr/>
          </p:nvSpPr>
          <p:spPr bwMode="auto">
            <a:xfrm>
              <a:off x="3747" y="499"/>
              <a:ext cx="21" cy="147"/>
            </a:xfrm>
            <a:prstGeom prst="rect">
              <a:avLst/>
            </a:prstGeom>
            <a:solidFill>
              <a:srgbClr val="E5E5E5"/>
            </a:solidFill>
            <a:ln w="9525">
              <a:noFill/>
              <a:miter lim="800000"/>
              <a:headEnd/>
              <a:tailEnd/>
            </a:ln>
          </p:spPr>
          <p:txBody>
            <a:bodyPr/>
            <a:lstStyle/>
            <a:p>
              <a:endParaRPr lang="hr-HR"/>
            </a:p>
          </p:txBody>
        </p:sp>
        <p:sp>
          <p:nvSpPr>
            <p:cNvPr id="23568" name="Rectangle 15"/>
            <p:cNvSpPr>
              <a:spLocks noChangeArrowheads="1"/>
            </p:cNvSpPr>
            <p:nvPr/>
          </p:nvSpPr>
          <p:spPr bwMode="auto">
            <a:xfrm>
              <a:off x="163" y="499"/>
              <a:ext cx="3584" cy="147"/>
            </a:xfrm>
            <a:prstGeom prst="rect">
              <a:avLst/>
            </a:prstGeom>
            <a:solidFill>
              <a:srgbClr val="E5E5E5"/>
            </a:solidFill>
            <a:ln w="9525">
              <a:noFill/>
              <a:miter lim="800000"/>
              <a:headEnd/>
              <a:tailEnd/>
            </a:ln>
          </p:spPr>
          <p:txBody>
            <a:bodyPr/>
            <a:lstStyle/>
            <a:p>
              <a:endParaRPr lang="hr-HR"/>
            </a:p>
          </p:txBody>
        </p:sp>
        <p:sp>
          <p:nvSpPr>
            <p:cNvPr id="23569" name="Rectangle 16"/>
            <p:cNvSpPr>
              <a:spLocks noChangeArrowheads="1"/>
            </p:cNvSpPr>
            <p:nvPr/>
          </p:nvSpPr>
          <p:spPr bwMode="auto">
            <a:xfrm>
              <a:off x="163" y="532"/>
              <a:ext cx="742" cy="109"/>
            </a:xfrm>
            <a:prstGeom prst="rect">
              <a:avLst/>
            </a:prstGeom>
            <a:noFill/>
            <a:ln w="9525">
              <a:noFill/>
              <a:miter lim="800000"/>
              <a:headEnd/>
              <a:tailEnd/>
            </a:ln>
          </p:spPr>
          <p:txBody>
            <a:bodyPr wrap="none" lIns="0" tIns="0" rIns="0" bIns="0">
              <a:spAutoFit/>
            </a:bodyPr>
            <a:lstStyle/>
            <a:p>
              <a:r>
                <a:rPr lang="sr-Latn-CS" sz="1000" b="1" i="1" dirty="0">
                  <a:solidFill>
                    <a:srgbClr val="000000"/>
                  </a:solidFill>
                </a:rPr>
                <a:t>Relevance to the g</a:t>
              </a:r>
              <a:endParaRPr lang="sr-Latn-CS" dirty="0"/>
            </a:p>
          </p:txBody>
        </p:sp>
        <p:sp>
          <p:nvSpPr>
            <p:cNvPr id="23570" name="Rectangle 17"/>
            <p:cNvSpPr>
              <a:spLocks noChangeArrowheads="1"/>
            </p:cNvSpPr>
            <p:nvPr/>
          </p:nvSpPr>
          <p:spPr bwMode="auto">
            <a:xfrm>
              <a:off x="870" y="532"/>
              <a:ext cx="2046" cy="109"/>
            </a:xfrm>
            <a:prstGeom prst="rect">
              <a:avLst/>
            </a:prstGeom>
            <a:noFill/>
            <a:ln w="9525">
              <a:noFill/>
              <a:miter lim="800000"/>
              <a:headEnd/>
              <a:tailEnd/>
            </a:ln>
          </p:spPr>
          <p:txBody>
            <a:bodyPr wrap="none" lIns="0" tIns="0" rIns="0" bIns="0">
              <a:spAutoFit/>
            </a:bodyPr>
            <a:lstStyle/>
            <a:p>
              <a:r>
                <a:rPr lang="sr-Latn-CS" sz="1000" b="1" i="1">
                  <a:solidFill>
                    <a:srgbClr val="000000"/>
                  </a:solidFill>
                </a:rPr>
                <a:t>eneral objectives of the Youth in Action Programme  </a:t>
              </a:r>
              <a:endParaRPr lang="sr-Latn-CS"/>
            </a:p>
          </p:txBody>
        </p:sp>
        <p:sp>
          <p:nvSpPr>
            <p:cNvPr id="23571" name="Rectangle 18"/>
            <p:cNvSpPr>
              <a:spLocks noChangeArrowheads="1"/>
            </p:cNvSpPr>
            <p:nvPr/>
          </p:nvSpPr>
          <p:spPr bwMode="auto">
            <a:xfrm>
              <a:off x="2884" y="532"/>
              <a:ext cx="60" cy="109"/>
            </a:xfrm>
            <a:prstGeom prst="rect">
              <a:avLst/>
            </a:prstGeom>
            <a:noFill/>
            <a:ln w="9525">
              <a:noFill/>
              <a:miter lim="800000"/>
              <a:headEnd/>
              <a:tailEnd/>
            </a:ln>
          </p:spPr>
          <p:txBody>
            <a:bodyPr wrap="none" lIns="0" tIns="0" rIns="0" bIns="0">
              <a:spAutoFit/>
            </a:bodyPr>
            <a:lstStyle/>
            <a:p>
              <a:r>
                <a:rPr lang="sr-Latn-CS" sz="1000" b="1" i="1">
                  <a:solidFill>
                    <a:srgbClr val="000000"/>
                  </a:solidFill>
                </a:rPr>
                <a:t> </a:t>
              </a:r>
              <a:endParaRPr lang="sr-Latn-CS"/>
            </a:p>
          </p:txBody>
        </p:sp>
        <p:sp>
          <p:nvSpPr>
            <p:cNvPr id="23572" name="Rectangle 19"/>
            <p:cNvSpPr>
              <a:spLocks noChangeArrowheads="1"/>
            </p:cNvSpPr>
            <p:nvPr/>
          </p:nvSpPr>
          <p:spPr bwMode="auto">
            <a:xfrm>
              <a:off x="139" y="495"/>
              <a:ext cx="4" cy="4"/>
            </a:xfrm>
            <a:prstGeom prst="rect">
              <a:avLst/>
            </a:prstGeom>
            <a:solidFill>
              <a:srgbClr val="000000"/>
            </a:solidFill>
            <a:ln w="9525">
              <a:noFill/>
              <a:miter lim="800000"/>
              <a:headEnd/>
              <a:tailEnd/>
            </a:ln>
          </p:spPr>
          <p:txBody>
            <a:bodyPr/>
            <a:lstStyle/>
            <a:p>
              <a:endParaRPr lang="hr-HR"/>
            </a:p>
          </p:txBody>
        </p:sp>
        <p:sp>
          <p:nvSpPr>
            <p:cNvPr id="23573" name="Rectangle 20"/>
            <p:cNvSpPr>
              <a:spLocks noChangeArrowheads="1"/>
            </p:cNvSpPr>
            <p:nvPr/>
          </p:nvSpPr>
          <p:spPr bwMode="auto">
            <a:xfrm>
              <a:off x="139" y="495"/>
              <a:ext cx="4" cy="4"/>
            </a:xfrm>
            <a:prstGeom prst="rect">
              <a:avLst/>
            </a:prstGeom>
            <a:solidFill>
              <a:srgbClr val="000000"/>
            </a:solidFill>
            <a:ln w="9525">
              <a:noFill/>
              <a:miter lim="800000"/>
              <a:headEnd/>
              <a:tailEnd/>
            </a:ln>
          </p:spPr>
          <p:txBody>
            <a:bodyPr/>
            <a:lstStyle/>
            <a:p>
              <a:endParaRPr lang="hr-HR"/>
            </a:p>
          </p:txBody>
        </p:sp>
        <p:sp>
          <p:nvSpPr>
            <p:cNvPr id="23574" name="Rectangle 21"/>
            <p:cNvSpPr>
              <a:spLocks noChangeArrowheads="1"/>
            </p:cNvSpPr>
            <p:nvPr/>
          </p:nvSpPr>
          <p:spPr bwMode="auto">
            <a:xfrm>
              <a:off x="143" y="495"/>
              <a:ext cx="4" cy="4"/>
            </a:xfrm>
            <a:prstGeom prst="rect">
              <a:avLst/>
            </a:prstGeom>
            <a:solidFill>
              <a:srgbClr val="000000"/>
            </a:solidFill>
            <a:ln w="9525">
              <a:noFill/>
              <a:miter lim="800000"/>
              <a:headEnd/>
              <a:tailEnd/>
            </a:ln>
          </p:spPr>
          <p:txBody>
            <a:bodyPr/>
            <a:lstStyle/>
            <a:p>
              <a:endParaRPr lang="hr-HR"/>
            </a:p>
          </p:txBody>
        </p:sp>
        <p:sp>
          <p:nvSpPr>
            <p:cNvPr id="23575" name="Rectangle 22"/>
            <p:cNvSpPr>
              <a:spLocks noChangeArrowheads="1"/>
            </p:cNvSpPr>
            <p:nvPr/>
          </p:nvSpPr>
          <p:spPr bwMode="auto">
            <a:xfrm>
              <a:off x="147" y="495"/>
              <a:ext cx="3621" cy="4"/>
            </a:xfrm>
            <a:prstGeom prst="rect">
              <a:avLst/>
            </a:prstGeom>
            <a:solidFill>
              <a:srgbClr val="000000"/>
            </a:solidFill>
            <a:ln w="9525">
              <a:noFill/>
              <a:miter lim="800000"/>
              <a:headEnd/>
              <a:tailEnd/>
            </a:ln>
          </p:spPr>
          <p:txBody>
            <a:bodyPr/>
            <a:lstStyle/>
            <a:p>
              <a:endParaRPr lang="hr-HR"/>
            </a:p>
          </p:txBody>
        </p:sp>
        <p:sp>
          <p:nvSpPr>
            <p:cNvPr id="23576" name="Rectangle 23"/>
            <p:cNvSpPr>
              <a:spLocks noChangeArrowheads="1"/>
            </p:cNvSpPr>
            <p:nvPr/>
          </p:nvSpPr>
          <p:spPr bwMode="auto">
            <a:xfrm>
              <a:off x="3768" y="495"/>
              <a:ext cx="3" cy="4"/>
            </a:xfrm>
            <a:prstGeom prst="rect">
              <a:avLst/>
            </a:prstGeom>
            <a:solidFill>
              <a:srgbClr val="000000"/>
            </a:solidFill>
            <a:ln w="9525">
              <a:noFill/>
              <a:miter lim="800000"/>
              <a:headEnd/>
              <a:tailEnd/>
            </a:ln>
          </p:spPr>
          <p:txBody>
            <a:bodyPr/>
            <a:lstStyle/>
            <a:p>
              <a:endParaRPr lang="hr-HR"/>
            </a:p>
          </p:txBody>
        </p:sp>
        <p:sp>
          <p:nvSpPr>
            <p:cNvPr id="23577" name="Rectangle 24"/>
            <p:cNvSpPr>
              <a:spLocks noChangeArrowheads="1"/>
            </p:cNvSpPr>
            <p:nvPr/>
          </p:nvSpPr>
          <p:spPr bwMode="auto">
            <a:xfrm>
              <a:off x="139" y="499"/>
              <a:ext cx="4" cy="147"/>
            </a:xfrm>
            <a:prstGeom prst="rect">
              <a:avLst/>
            </a:prstGeom>
            <a:solidFill>
              <a:srgbClr val="000000"/>
            </a:solidFill>
            <a:ln w="9525">
              <a:noFill/>
              <a:miter lim="800000"/>
              <a:headEnd/>
              <a:tailEnd/>
            </a:ln>
          </p:spPr>
          <p:txBody>
            <a:bodyPr/>
            <a:lstStyle/>
            <a:p>
              <a:endParaRPr lang="hr-HR"/>
            </a:p>
          </p:txBody>
        </p:sp>
        <p:sp>
          <p:nvSpPr>
            <p:cNvPr id="23578" name="Rectangle 25"/>
            <p:cNvSpPr>
              <a:spLocks noChangeArrowheads="1"/>
            </p:cNvSpPr>
            <p:nvPr/>
          </p:nvSpPr>
          <p:spPr bwMode="auto">
            <a:xfrm>
              <a:off x="3768" y="499"/>
              <a:ext cx="3" cy="147"/>
            </a:xfrm>
            <a:prstGeom prst="rect">
              <a:avLst/>
            </a:prstGeom>
            <a:solidFill>
              <a:srgbClr val="000000"/>
            </a:solidFill>
            <a:ln w="9525">
              <a:noFill/>
              <a:miter lim="800000"/>
              <a:headEnd/>
              <a:tailEnd/>
            </a:ln>
          </p:spPr>
          <p:txBody>
            <a:bodyPr/>
            <a:lstStyle/>
            <a:p>
              <a:endParaRPr lang="hr-HR"/>
            </a:p>
          </p:txBody>
        </p:sp>
        <p:sp>
          <p:nvSpPr>
            <p:cNvPr id="23579" name="Rectangle 26"/>
            <p:cNvSpPr>
              <a:spLocks noChangeArrowheads="1"/>
            </p:cNvSpPr>
            <p:nvPr/>
          </p:nvSpPr>
          <p:spPr bwMode="auto">
            <a:xfrm>
              <a:off x="163" y="675"/>
              <a:ext cx="836" cy="89"/>
            </a:xfrm>
            <a:prstGeom prst="rect">
              <a:avLst/>
            </a:prstGeom>
            <a:noFill/>
            <a:ln w="9525">
              <a:noFill/>
              <a:miter lim="800000"/>
              <a:headEnd/>
              <a:tailEnd/>
            </a:ln>
          </p:spPr>
          <p:txBody>
            <a:bodyPr wrap="none" lIns="0" tIns="0" rIns="0" bIns="0">
              <a:spAutoFit/>
            </a:bodyPr>
            <a:lstStyle/>
            <a:p>
              <a:r>
                <a:rPr lang="sr-Latn-CS" sz="800" i="1">
                  <a:solidFill>
                    <a:srgbClr val="000000"/>
                  </a:solidFill>
                </a:rPr>
                <a:t>Please tick relevant box(es).</a:t>
              </a:r>
              <a:endParaRPr lang="sr-Latn-CS"/>
            </a:p>
          </p:txBody>
        </p:sp>
        <p:sp>
          <p:nvSpPr>
            <p:cNvPr id="23580" name="Rectangle 27"/>
            <p:cNvSpPr>
              <a:spLocks noChangeArrowheads="1"/>
            </p:cNvSpPr>
            <p:nvPr/>
          </p:nvSpPr>
          <p:spPr bwMode="auto">
            <a:xfrm>
              <a:off x="967" y="675"/>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23581" name="Rectangle 28"/>
            <p:cNvSpPr>
              <a:spLocks noChangeArrowheads="1"/>
            </p:cNvSpPr>
            <p:nvPr/>
          </p:nvSpPr>
          <p:spPr bwMode="auto">
            <a:xfrm>
              <a:off x="139" y="646"/>
              <a:ext cx="4" cy="4"/>
            </a:xfrm>
            <a:prstGeom prst="rect">
              <a:avLst/>
            </a:prstGeom>
            <a:solidFill>
              <a:srgbClr val="000000"/>
            </a:solidFill>
            <a:ln w="9525">
              <a:noFill/>
              <a:miter lim="800000"/>
              <a:headEnd/>
              <a:tailEnd/>
            </a:ln>
          </p:spPr>
          <p:txBody>
            <a:bodyPr/>
            <a:lstStyle/>
            <a:p>
              <a:endParaRPr lang="hr-HR"/>
            </a:p>
          </p:txBody>
        </p:sp>
        <p:sp>
          <p:nvSpPr>
            <p:cNvPr id="23582" name="Rectangle 29"/>
            <p:cNvSpPr>
              <a:spLocks noChangeArrowheads="1"/>
            </p:cNvSpPr>
            <p:nvPr/>
          </p:nvSpPr>
          <p:spPr bwMode="auto">
            <a:xfrm>
              <a:off x="143" y="646"/>
              <a:ext cx="3625" cy="4"/>
            </a:xfrm>
            <a:prstGeom prst="rect">
              <a:avLst/>
            </a:prstGeom>
            <a:solidFill>
              <a:srgbClr val="000000"/>
            </a:solidFill>
            <a:ln w="9525">
              <a:noFill/>
              <a:miter lim="800000"/>
              <a:headEnd/>
              <a:tailEnd/>
            </a:ln>
          </p:spPr>
          <p:txBody>
            <a:bodyPr/>
            <a:lstStyle/>
            <a:p>
              <a:endParaRPr lang="hr-HR"/>
            </a:p>
          </p:txBody>
        </p:sp>
        <p:sp>
          <p:nvSpPr>
            <p:cNvPr id="23583" name="Rectangle 30"/>
            <p:cNvSpPr>
              <a:spLocks noChangeArrowheads="1"/>
            </p:cNvSpPr>
            <p:nvPr/>
          </p:nvSpPr>
          <p:spPr bwMode="auto">
            <a:xfrm>
              <a:off x="3768" y="646"/>
              <a:ext cx="3" cy="4"/>
            </a:xfrm>
            <a:prstGeom prst="rect">
              <a:avLst/>
            </a:prstGeom>
            <a:solidFill>
              <a:srgbClr val="000000"/>
            </a:solidFill>
            <a:ln w="9525">
              <a:noFill/>
              <a:miter lim="800000"/>
              <a:headEnd/>
              <a:tailEnd/>
            </a:ln>
          </p:spPr>
          <p:txBody>
            <a:bodyPr/>
            <a:lstStyle/>
            <a:p>
              <a:endParaRPr lang="hr-HR"/>
            </a:p>
          </p:txBody>
        </p:sp>
        <p:sp>
          <p:nvSpPr>
            <p:cNvPr id="23584" name="Rectangle 31"/>
            <p:cNvSpPr>
              <a:spLocks noChangeArrowheads="1"/>
            </p:cNvSpPr>
            <p:nvPr/>
          </p:nvSpPr>
          <p:spPr bwMode="auto">
            <a:xfrm>
              <a:off x="139" y="650"/>
              <a:ext cx="4" cy="138"/>
            </a:xfrm>
            <a:prstGeom prst="rect">
              <a:avLst/>
            </a:prstGeom>
            <a:solidFill>
              <a:srgbClr val="000000"/>
            </a:solidFill>
            <a:ln w="9525">
              <a:noFill/>
              <a:miter lim="800000"/>
              <a:headEnd/>
              <a:tailEnd/>
            </a:ln>
          </p:spPr>
          <p:txBody>
            <a:bodyPr/>
            <a:lstStyle/>
            <a:p>
              <a:endParaRPr lang="hr-HR"/>
            </a:p>
          </p:txBody>
        </p:sp>
        <p:sp>
          <p:nvSpPr>
            <p:cNvPr id="23585" name="Rectangle 32"/>
            <p:cNvSpPr>
              <a:spLocks noChangeArrowheads="1"/>
            </p:cNvSpPr>
            <p:nvPr/>
          </p:nvSpPr>
          <p:spPr bwMode="auto">
            <a:xfrm>
              <a:off x="3768" y="650"/>
              <a:ext cx="3" cy="138"/>
            </a:xfrm>
            <a:prstGeom prst="rect">
              <a:avLst/>
            </a:prstGeom>
            <a:solidFill>
              <a:srgbClr val="000000"/>
            </a:solidFill>
            <a:ln w="9525">
              <a:noFill/>
              <a:miter lim="800000"/>
              <a:headEnd/>
              <a:tailEnd/>
            </a:ln>
          </p:spPr>
          <p:txBody>
            <a:bodyPr/>
            <a:lstStyle/>
            <a:p>
              <a:endParaRPr lang="hr-HR"/>
            </a:p>
          </p:txBody>
        </p:sp>
        <p:sp>
          <p:nvSpPr>
            <p:cNvPr id="23586" name="Rectangle 33"/>
            <p:cNvSpPr>
              <a:spLocks noChangeArrowheads="1"/>
            </p:cNvSpPr>
            <p:nvPr/>
          </p:nvSpPr>
          <p:spPr bwMode="auto">
            <a:xfrm>
              <a:off x="163" y="822"/>
              <a:ext cx="432" cy="96"/>
            </a:xfrm>
            <a:prstGeom prst="rect">
              <a:avLst/>
            </a:prstGeom>
            <a:noFill/>
            <a:ln w="9525">
              <a:noFill/>
              <a:miter lim="800000"/>
              <a:headEnd/>
              <a:tailEnd/>
            </a:ln>
          </p:spPr>
          <p:txBody>
            <a:bodyPr wrap="none" lIns="0" tIns="0" rIns="0" bIns="0">
              <a:spAutoFit/>
            </a:bodyPr>
            <a:lstStyle/>
            <a:p>
              <a:r>
                <a:rPr lang="sr-Latn-CS" sz="900">
                  <a:solidFill>
                    <a:srgbClr val="000000"/>
                  </a:solidFill>
                </a:rPr>
                <a:t>The project: </a:t>
              </a:r>
              <a:endParaRPr lang="sr-Latn-CS"/>
            </a:p>
          </p:txBody>
        </p:sp>
        <p:sp>
          <p:nvSpPr>
            <p:cNvPr id="23587" name="Rectangle 34"/>
            <p:cNvSpPr>
              <a:spLocks noChangeArrowheads="1"/>
            </p:cNvSpPr>
            <p:nvPr/>
          </p:nvSpPr>
          <p:spPr bwMode="auto">
            <a:xfrm>
              <a:off x="563" y="822"/>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3588" name="Rectangle 35"/>
            <p:cNvSpPr>
              <a:spLocks noChangeArrowheads="1"/>
            </p:cNvSpPr>
            <p:nvPr/>
          </p:nvSpPr>
          <p:spPr bwMode="auto">
            <a:xfrm>
              <a:off x="172" y="943"/>
              <a:ext cx="64" cy="64"/>
            </a:xfrm>
            <a:prstGeom prst="rect">
              <a:avLst/>
            </a:prstGeom>
            <a:noFill/>
            <a:ln w="6">
              <a:solidFill>
                <a:srgbClr val="000000"/>
              </a:solidFill>
              <a:miter lim="800000"/>
              <a:headEnd/>
              <a:tailEnd/>
            </a:ln>
          </p:spPr>
          <p:txBody>
            <a:bodyPr/>
            <a:lstStyle/>
            <a:p>
              <a:endParaRPr lang="hr-HR"/>
            </a:p>
          </p:txBody>
        </p:sp>
        <p:sp>
          <p:nvSpPr>
            <p:cNvPr id="23589" name="Rectangle 36"/>
            <p:cNvSpPr>
              <a:spLocks noChangeArrowheads="1"/>
            </p:cNvSpPr>
            <p:nvPr/>
          </p:nvSpPr>
          <p:spPr bwMode="auto">
            <a:xfrm>
              <a:off x="246" y="937"/>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3590" name="Rectangle 37"/>
            <p:cNvSpPr>
              <a:spLocks noChangeArrowheads="1"/>
            </p:cNvSpPr>
            <p:nvPr/>
          </p:nvSpPr>
          <p:spPr bwMode="auto">
            <a:xfrm>
              <a:off x="286" y="937"/>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3591" name="Rectangle 38"/>
            <p:cNvSpPr>
              <a:spLocks noChangeArrowheads="1"/>
            </p:cNvSpPr>
            <p:nvPr/>
          </p:nvSpPr>
          <p:spPr bwMode="auto">
            <a:xfrm>
              <a:off x="306" y="937"/>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p</a:t>
              </a:r>
              <a:endParaRPr lang="sr-Latn-CS"/>
            </a:p>
          </p:txBody>
        </p:sp>
        <p:sp>
          <p:nvSpPr>
            <p:cNvPr id="23592" name="Rectangle 39"/>
            <p:cNvSpPr>
              <a:spLocks noChangeArrowheads="1"/>
            </p:cNvSpPr>
            <p:nvPr/>
          </p:nvSpPr>
          <p:spPr bwMode="auto">
            <a:xfrm>
              <a:off x="347" y="937"/>
              <a:ext cx="2434" cy="96"/>
            </a:xfrm>
            <a:prstGeom prst="rect">
              <a:avLst/>
            </a:prstGeom>
            <a:noFill/>
            <a:ln w="9525">
              <a:noFill/>
              <a:miter lim="800000"/>
              <a:headEnd/>
              <a:tailEnd/>
            </a:ln>
          </p:spPr>
          <p:txBody>
            <a:bodyPr wrap="none" lIns="0" tIns="0" rIns="0" bIns="0">
              <a:spAutoFit/>
            </a:bodyPr>
            <a:lstStyle/>
            <a:p>
              <a:r>
                <a:rPr lang="sr-Latn-CS" sz="900">
                  <a:solidFill>
                    <a:srgbClr val="000000"/>
                  </a:solidFill>
                </a:rPr>
                <a:t>romotes young people’s active citizenship in general and their European citi</a:t>
              </a:r>
              <a:endParaRPr lang="sr-Latn-CS"/>
            </a:p>
          </p:txBody>
        </p:sp>
        <p:sp>
          <p:nvSpPr>
            <p:cNvPr id="23593" name="Rectangle 40"/>
            <p:cNvSpPr>
              <a:spLocks noChangeArrowheads="1"/>
            </p:cNvSpPr>
            <p:nvPr/>
          </p:nvSpPr>
          <p:spPr bwMode="auto">
            <a:xfrm>
              <a:off x="2753" y="937"/>
              <a:ext cx="672" cy="96"/>
            </a:xfrm>
            <a:prstGeom prst="rect">
              <a:avLst/>
            </a:prstGeom>
            <a:noFill/>
            <a:ln w="9525">
              <a:noFill/>
              <a:miter lim="800000"/>
              <a:headEnd/>
              <a:tailEnd/>
            </a:ln>
          </p:spPr>
          <p:txBody>
            <a:bodyPr wrap="none" lIns="0" tIns="0" rIns="0" bIns="0">
              <a:spAutoFit/>
            </a:bodyPr>
            <a:lstStyle/>
            <a:p>
              <a:r>
                <a:rPr lang="sr-Latn-CS" sz="900">
                  <a:solidFill>
                    <a:srgbClr val="000000"/>
                  </a:solidFill>
                </a:rPr>
                <a:t>zenship in particular</a:t>
              </a:r>
              <a:endParaRPr lang="sr-Latn-CS"/>
            </a:p>
          </p:txBody>
        </p:sp>
        <p:sp>
          <p:nvSpPr>
            <p:cNvPr id="23594" name="Rectangle 41"/>
            <p:cNvSpPr>
              <a:spLocks noChangeArrowheads="1"/>
            </p:cNvSpPr>
            <p:nvPr/>
          </p:nvSpPr>
          <p:spPr bwMode="auto">
            <a:xfrm>
              <a:off x="3393" y="937"/>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a:t>
              </a:r>
              <a:endParaRPr lang="sr-Latn-CS"/>
            </a:p>
          </p:txBody>
        </p:sp>
        <p:sp>
          <p:nvSpPr>
            <p:cNvPr id="23595" name="Rectangle 42"/>
            <p:cNvSpPr>
              <a:spLocks noChangeArrowheads="1"/>
            </p:cNvSpPr>
            <p:nvPr/>
          </p:nvSpPr>
          <p:spPr bwMode="auto">
            <a:xfrm>
              <a:off x="3412" y="937"/>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3596" name="Rectangle 43"/>
            <p:cNvSpPr>
              <a:spLocks noChangeArrowheads="1"/>
            </p:cNvSpPr>
            <p:nvPr/>
          </p:nvSpPr>
          <p:spPr bwMode="auto">
            <a:xfrm>
              <a:off x="139" y="788"/>
              <a:ext cx="4" cy="254"/>
            </a:xfrm>
            <a:prstGeom prst="rect">
              <a:avLst/>
            </a:prstGeom>
            <a:solidFill>
              <a:srgbClr val="000000"/>
            </a:solidFill>
            <a:ln w="9525">
              <a:noFill/>
              <a:miter lim="800000"/>
              <a:headEnd/>
              <a:tailEnd/>
            </a:ln>
          </p:spPr>
          <p:txBody>
            <a:bodyPr/>
            <a:lstStyle/>
            <a:p>
              <a:endParaRPr lang="hr-HR"/>
            </a:p>
          </p:txBody>
        </p:sp>
        <p:sp>
          <p:nvSpPr>
            <p:cNvPr id="23597" name="Rectangle 44"/>
            <p:cNvSpPr>
              <a:spLocks noChangeArrowheads="1"/>
            </p:cNvSpPr>
            <p:nvPr/>
          </p:nvSpPr>
          <p:spPr bwMode="auto">
            <a:xfrm>
              <a:off x="3768" y="788"/>
              <a:ext cx="3" cy="254"/>
            </a:xfrm>
            <a:prstGeom prst="rect">
              <a:avLst/>
            </a:prstGeom>
            <a:solidFill>
              <a:srgbClr val="000000"/>
            </a:solidFill>
            <a:ln w="9525">
              <a:noFill/>
              <a:miter lim="800000"/>
              <a:headEnd/>
              <a:tailEnd/>
            </a:ln>
          </p:spPr>
          <p:txBody>
            <a:bodyPr/>
            <a:lstStyle/>
            <a:p>
              <a:endParaRPr lang="hr-HR"/>
            </a:p>
          </p:txBody>
        </p:sp>
        <p:sp>
          <p:nvSpPr>
            <p:cNvPr id="23598" name="Rectangle 45"/>
            <p:cNvSpPr>
              <a:spLocks noChangeArrowheads="1"/>
            </p:cNvSpPr>
            <p:nvPr/>
          </p:nvSpPr>
          <p:spPr bwMode="auto">
            <a:xfrm>
              <a:off x="172" y="1082"/>
              <a:ext cx="64" cy="64"/>
            </a:xfrm>
            <a:prstGeom prst="rect">
              <a:avLst/>
            </a:prstGeom>
            <a:noFill/>
            <a:ln w="6">
              <a:solidFill>
                <a:srgbClr val="000000"/>
              </a:solidFill>
              <a:miter lim="800000"/>
              <a:headEnd/>
              <a:tailEnd/>
            </a:ln>
          </p:spPr>
          <p:txBody>
            <a:bodyPr/>
            <a:lstStyle/>
            <a:p>
              <a:endParaRPr lang="hr-HR"/>
            </a:p>
          </p:txBody>
        </p:sp>
        <p:sp>
          <p:nvSpPr>
            <p:cNvPr id="23599" name="Rectangle 46"/>
            <p:cNvSpPr>
              <a:spLocks noChangeArrowheads="1"/>
            </p:cNvSpPr>
            <p:nvPr/>
          </p:nvSpPr>
          <p:spPr bwMode="auto">
            <a:xfrm>
              <a:off x="246" y="1076"/>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3600" name="Rectangle 47"/>
            <p:cNvSpPr>
              <a:spLocks noChangeArrowheads="1"/>
            </p:cNvSpPr>
            <p:nvPr/>
          </p:nvSpPr>
          <p:spPr bwMode="auto">
            <a:xfrm>
              <a:off x="286" y="1076"/>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d</a:t>
              </a:r>
              <a:endParaRPr lang="sr-Latn-CS"/>
            </a:p>
          </p:txBody>
        </p:sp>
        <p:sp>
          <p:nvSpPr>
            <p:cNvPr id="23601" name="Rectangle 48"/>
            <p:cNvSpPr>
              <a:spLocks noChangeArrowheads="1"/>
            </p:cNvSpPr>
            <p:nvPr/>
          </p:nvSpPr>
          <p:spPr bwMode="auto">
            <a:xfrm>
              <a:off x="326" y="1076"/>
              <a:ext cx="3173" cy="96"/>
            </a:xfrm>
            <a:prstGeom prst="rect">
              <a:avLst/>
            </a:prstGeom>
            <a:noFill/>
            <a:ln w="9525">
              <a:noFill/>
              <a:miter lim="800000"/>
              <a:headEnd/>
              <a:tailEnd/>
            </a:ln>
          </p:spPr>
          <p:txBody>
            <a:bodyPr wrap="none" lIns="0" tIns="0" rIns="0" bIns="0">
              <a:spAutoFit/>
            </a:bodyPr>
            <a:lstStyle/>
            <a:p>
              <a:r>
                <a:rPr lang="sr-Latn-CS" sz="900">
                  <a:solidFill>
                    <a:srgbClr val="000000"/>
                  </a:solidFill>
                </a:rPr>
                <a:t>evelops solidarity and promote tolerance among young people, in particular in order to foster social</a:t>
              </a:r>
              <a:endParaRPr lang="sr-Latn-CS"/>
            </a:p>
          </p:txBody>
        </p:sp>
        <p:sp>
          <p:nvSpPr>
            <p:cNvPr id="23602" name="Rectangle 49"/>
            <p:cNvSpPr>
              <a:spLocks noChangeArrowheads="1"/>
            </p:cNvSpPr>
            <p:nvPr/>
          </p:nvSpPr>
          <p:spPr bwMode="auto">
            <a:xfrm>
              <a:off x="3471" y="1076"/>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3603" name="Rectangle 50"/>
            <p:cNvSpPr>
              <a:spLocks noChangeArrowheads="1"/>
            </p:cNvSpPr>
            <p:nvPr/>
          </p:nvSpPr>
          <p:spPr bwMode="auto">
            <a:xfrm>
              <a:off x="288" y="1159"/>
              <a:ext cx="1056" cy="96"/>
            </a:xfrm>
            <a:prstGeom prst="rect">
              <a:avLst/>
            </a:prstGeom>
            <a:noFill/>
            <a:ln w="9525">
              <a:noFill/>
              <a:miter lim="800000"/>
              <a:headEnd/>
              <a:tailEnd/>
            </a:ln>
          </p:spPr>
          <p:txBody>
            <a:bodyPr wrap="none" lIns="0" tIns="0" rIns="0" bIns="0">
              <a:spAutoFit/>
            </a:bodyPr>
            <a:lstStyle/>
            <a:p>
              <a:r>
                <a:rPr lang="sr-Latn-CS" sz="900">
                  <a:solidFill>
                    <a:srgbClr val="000000"/>
                  </a:solidFill>
                </a:rPr>
                <a:t>cohesion in the European Union</a:t>
              </a:r>
              <a:endParaRPr lang="sr-Latn-CS"/>
            </a:p>
          </p:txBody>
        </p:sp>
        <p:sp>
          <p:nvSpPr>
            <p:cNvPr id="23604" name="Rectangle 51"/>
            <p:cNvSpPr>
              <a:spLocks noChangeArrowheads="1"/>
            </p:cNvSpPr>
            <p:nvPr/>
          </p:nvSpPr>
          <p:spPr bwMode="auto">
            <a:xfrm>
              <a:off x="1313" y="1159"/>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a:t>
              </a:r>
              <a:endParaRPr lang="sr-Latn-CS"/>
            </a:p>
          </p:txBody>
        </p:sp>
        <p:sp>
          <p:nvSpPr>
            <p:cNvPr id="23605" name="Rectangle 52"/>
            <p:cNvSpPr>
              <a:spLocks noChangeArrowheads="1"/>
            </p:cNvSpPr>
            <p:nvPr/>
          </p:nvSpPr>
          <p:spPr bwMode="auto">
            <a:xfrm>
              <a:off x="1332" y="1159"/>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3606" name="Rectangle 53"/>
            <p:cNvSpPr>
              <a:spLocks noChangeArrowheads="1"/>
            </p:cNvSpPr>
            <p:nvPr/>
          </p:nvSpPr>
          <p:spPr bwMode="auto">
            <a:xfrm>
              <a:off x="139" y="1042"/>
              <a:ext cx="4" cy="222"/>
            </a:xfrm>
            <a:prstGeom prst="rect">
              <a:avLst/>
            </a:prstGeom>
            <a:solidFill>
              <a:srgbClr val="000000"/>
            </a:solidFill>
            <a:ln w="9525">
              <a:noFill/>
              <a:miter lim="800000"/>
              <a:headEnd/>
              <a:tailEnd/>
            </a:ln>
          </p:spPr>
          <p:txBody>
            <a:bodyPr/>
            <a:lstStyle/>
            <a:p>
              <a:endParaRPr lang="hr-HR"/>
            </a:p>
          </p:txBody>
        </p:sp>
        <p:sp>
          <p:nvSpPr>
            <p:cNvPr id="23607" name="Rectangle 54"/>
            <p:cNvSpPr>
              <a:spLocks noChangeArrowheads="1"/>
            </p:cNvSpPr>
            <p:nvPr/>
          </p:nvSpPr>
          <p:spPr bwMode="auto">
            <a:xfrm>
              <a:off x="3768" y="1042"/>
              <a:ext cx="3" cy="222"/>
            </a:xfrm>
            <a:prstGeom prst="rect">
              <a:avLst/>
            </a:prstGeom>
            <a:solidFill>
              <a:srgbClr val="000000"/>
            </a:solidFill>
            <a:ln w="9525">
              <a:noFill/>
              <a:miter lim="800000"/>
              <a:headEnd/>
              <a:tailEnd/>
            </a:ln>
          </p:spPr>
          <p:txBody>
            <a:bodyPr/>
            <a:lstStyle/>
            <a:p>
              <a:endParaRPr lang="hr-HR"/>
            </a:p>
          </p:txBody>
        </p:sp>
        <p:sp>
          <p:nvSpPr>
            <p:cNvPr id="23608" name="Rectangle 55"/>
            <p:cNvSpPr>
              <a:spLocks noChangeArrowheads="1"/>
            </p:cNvSpPr>
            <p:nvPr/>
          </p:nvSpPr>
          <p:spPr bwMode="auto">
            <a:xfrm>
              <a:off x="172" y="1304"/>
              <a:ext cx="64" cy="64"/>
            </a:xfrm>
            <a:prstGeom prst="rect">
              <a:avLst/>
            </a:prstGeom>
            <a:noFill/>
            <a:ln w="6">
              <a:solidFill>
                <a:srgbClr val="000000"/>
              </a:solidFill>
              <a:miter lim="800000"/>
              <a:headEnd/>
              <a:tailEnd/>
            </a:ln>
          </p:spPr>
          <p:txBody>
            <a:bodyPr/>
            <a:lstStyle/>
            <a:p>
              <a:endParaRPr lang="hr-HR"/>
            </a:p>
          </p:txBody>
        </p:sp>
        <p:sp>
          <p:nvSpPr>
            <p:cNvPr id="23609" name="Rectangle 56"/>
            <p:cNvSpPr>
              <a:spLocks noChangeArrowheads="1"/>
            </p:cNvSpPr>
            <p:nvPr/>
          </p:nvSpPr>
          <p:spPr bwMode="auto">
            <a:xfrm>
              <a:off x="246" y="1297"/>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3610" name="Rectangle 57"/>
            <p:cNvSpPr>
              <a:spLocks noChangeArrowheads="1"/>
            </p:cNvSpPr>
            <p:nvPr/>
          </p:nvSpPr>
          <p:spPr bwMode="auto">
            <a:xfrm>
              <a:off x="286" y="1297"/>
              <a:ext cx="53" cy="96"/>
            </a:xfrm>
            <a:prstGeom prst="rect">
              <a:avLst/>
            </a:prstGeom>
            <a:noFill/>
            <a:ln w="9525">
              <a:noFill/>
              <a:miter lim="800000"/>
              <a:headEnd/>
              <a:tailEnd/>
            </a:ln>
          </p:spPr>
          <p:txBody>
            <a:bodyPr wrap="none" lIns="0" tIns="0" rIns="0" bIns="0">
              <a:spAutoFit/>
            </a:bodyPr>
            <a:lstStyle/>
            <a:p>
              <a:r>
                <a:rPr lang="sr-Latn-CS" sz="900">
                  <a:solidFill>
                    <a:srgbClr val="000000"/>
                  </a:solidFill>
                </a:rPr>
                <a:t>f</a:t>
              </a:r>
              <a:endParaRPr lang="sr-Latn-CS"/>
            </a:p>
          </p:txBody>
        </p:sp>
        <p:sp>
          <p:nvSpPr>
            <p:cNvPr id="23611" name="Rectangle 58"/>
            <p:cNvSpPr>
              <a:spLocks noChangeArrowheads="1"/>
            </p:cNvSpPr>
            <p:nvPr/>
          </p:nvSpPr>
          <p:spPr bwMode="auto">
            <a:xfrm>
              <a:off x="306" y="1297"/>
              <a:ext cx="1939" cy="96"/>
            </a:xfrm>
            <a:prstGeom prst="rect">
              <a:avLst/>
            </a:prstGeom>
            <a:noFill/>
            <a:ln w="9525">
              <a:noFill/>
              <a:miter lim="800000"/>
              <a:headEnd/>
              <a:tailEnd/>
            </a:ln>
          </p:spPr>
          <p:txBody>
            <a:bodyPr wrap="none" lIns="0" tIns="0" rIns="0" bIns="0">
              <a:spAutoFit/>
            </a:bodyPr>
            <a:lstStyle/>
            <a:p>
              <a:r>
                <a:rPr lang="sr-Latn-CS" sz="900">
                  <a:solidFill>
                    <a:srgbClr val="000000"/>
                  </a:solidFill>
                </a:rPr>
                <a:t>osters mutual understanding between young people in differ</a:t>
              </a:r>
              <a:endParaRPr lang="sr-Latn-CS"/>
            </a:p>
          </p:txBody>
        </p:sp>
        <p:sp>
          <p:nvSpPr>
            <p:cNvPr id="23612" name="Rectangle 59"/>
            <p:cNvSpPr>
              <a:spLocks noChangeArrowheads="1"/>
            </p:cNvSpPr>
            <p:nvPr/>
          </p:nvSpPr>
          <p:spPr bwMode="auto">
            <a:xfrm>
              <a:off x="2215" y="1297"/>
              <a:ext cx="443" cy="96"/>
            </a:xfrm>
            <a:prstGeom prst="rect">
              <a:avLst/>
            </a:prstGeom>
            <a:noFill/>
            <a:ln w="9525">
              <a:noFill/>
              <a:miter lim="800000"/>
              <a:headEnd/>
              <a:tailEnd/>
            </a:ln>
          </p:spPr>
          <p:txBody>
            <a:bodyPr wrap="none" lIns="0" tIns="0" rIns="0" bIns="0">
              <a:spAutoFit/>
            </a:bodyPr>
            <a:lstStyle/>
            <a:p>
              <a:r>
                <a:rPr lang="sr-Latn-CS" sz="900">
                  <a:solidFill>
                    <a:srgbClr val="000000"/>
                  </a:solidFill>
                </a:rPr>
                <a:t>ent countries</a:t>
              </a:r>
              <a:endParaRPr lang="sr-Latn-CS"/>
            </a:p>
          </p:txBody>
        </p:sp>
        <p:sp>
          <p:nvSpPr>
            <p:cNvPr id="23613" name="Rectangle 60"/>
            <p:cNvSpPr>
              <a:spLocks noChangeArrowheads="1"/>
            </p:cNvSpPr>
            <p:nvPr/>
          </p:nvSpPr>
          <p:spPr bwMode="auto">
            <a:xfrm>
              <a:off x="2628" y="1297"/>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a:t>
              </a:r>
              <a:endParaRPr lang="sr-Latn-CS"/>
            </a:p>
          </p:txBody>
        </p:sp>
        <p:sp>
          <p:nvSpPr>
            <p:cNvPr id="23614" name="Rectangle 61"/>
            <p:cNvSpPr>
              <a:spLocks noChangeArrowheads="1"/>
            </p:cNvSpPr>
            <p:nvPr/>
          </p:nvSpPr>
          <p:spPr bwMode="auto">
            <a:xfrm>
              <a:off x="2647" y="1297"/>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3615" name="Rectangle 62"/>
            <p:cNvSpPr>
              <a:spLocks noChangeArrowheads="1"/>
            </p:cNvSpPr>
            <p:nvPr/>
          </p:nvSpPr>
          <p:spPr bwMode="auto">
            <a:xfrm>
              <a:off x="139" y="1264"/>
              <a:ext cx="4" cy="138"/>
            </a:xfrm>
            <a:prstGeom prst="rect">
              <a:avLst/>
            </a:prstGeom>
            <a:solidFill>
              <a:srgbClr val="000000"/>
            </a:solidFill>
            <a:ln w="9525">
              <a:noFill/>
              <a:miter lim="800000"/>
              <a:headEnd/>
              <a:tailEnd/>
            </a:ln>
          </p:spPr>
          <p:txBody>
            <a:bodyPr/>
            <a:lstStyle/>
            <a:p>
              <a:endParaRPr lang="hr-HR"/>
            </a:p>
          </p:txBody>
        </p:sp>
        <p:sp>
          <p:nvSpPr>
            <p:cNvPr id="23616" name="Rectangle 63"/>
            <p:cNvSpPr>
              <a:spLocks noChangeArrowheads="1"/>
            </p:cNvSpPr>
            <p:nvPr/>
          </p:nvSpPr>
          <p:spPr bwMode="auto">
            <a:xfrm>
              <a:off x="3768" y="1264"/>
              <a:ext cx="3" cy="138"/>
            </a:xfrm>
            <a:prstGeom prst="rect">
              <a:avLst/>
            </a:prstGeom>
            <a:solidFill>
              <a:srgbClr val="000000"/>
            </a:solidFill>
            <a:ln w="9525">
              <a:noFill/>
              <a:miter lim="800000"/>
              <a:headEnd/>
              <a:tailEnd/>
            </a:ln>
          </p:spPr>
          <p:txBody>
            <a:bodyPr/>
            <a:lstStyle/>
            <a:p>
              <a:endParaRPr lang="hr-HR"/>
            </a:p>
          </p:txBody>
        </p:sp>
        <p:sp>
          <p:nvSpPr>
            <p:cNvPr id="23617" name="Rectangle 64"/>
            <p:cNvSpPr>
              <a:spLocks noChangeArrowheads="1"/>
            </p:cNvSpPr>
            <p:nvPr/>
          </p:nvSpPr>
          <p:spPr bwMode="auto">
            <a:xfrm>
              <a:off x="172" y="1442"/>
              <a:ext cx="64" cy="64"/>
            </a:xfrm>
            <a:prstGeom prst="rect">
              <a:avLst/>
            </a:prstGeom>
            <a:noFill/>
            <a:ln w="6">
              <a:solidFill>
                <a:srgbClr val="000000"/>
              </a:solidFill>
              <a:miter lim="800000"/>
              <a:headEnd/>
              <a:tailEnd/>
            </a:ln>
          </p:spPr>
          <p:txBody>
            <a:bodyPr/>
            <a:lstStyle/>
            <a:p>
              <a:endParaRPr lang="hr-HR"/>
            </a:p>
          </p:txBody>
        </p:sp>
        <p:sp>
          <p:nvSpPr>
            <p:cNvPr id="23618" name="Rectangle 65"/>
            <p:cNvSpPr>
              <a:spLocks noChangeArrowheads="1"/>
            </p:cNvSpPr>
            <p:nvPr/>
          </p:nvSpPr>
          <p:spPr bwMode="auto">
            <a:xfrm>
              <a:off x="246" y="1436"/>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3619" name="Rectangle 66"/>
            <p:cNvSpPr>
              <a:spLocks noChangeArrowheads="1"/>
            </p:cNvSpPr>
            <p:nvPr/>
          </p:nvSpPr>
          <p:spPr bwMode="auto">
            <a:xfrm>
              <a:off x="286" y="1436"/>
              <a:ext cx="68" cy="96"/>
            </a:xfrm>
            <a:prstGeom prst="rect">
              <a:avLst/>
            </a:prstGeom>
            <a:noFill/>
            <a:ln w="9525">
              <a:noFill/>
              <a:miter lim="800000"/>
              <a:headEnd/>
              <a:tailEnd/>
            </a:ln>
          </p:spPr>
          <p:txBody>
            <a:bodyPr wrap="none" lIns="0" tIns="0" rIns="0" bIns="0">
              <a:spAutoFit/>
            </a:bodyPr>
            <a:lstStyle/>
            <a:p>
              <a:r>
                <a:rPr lang="sr-Latn-CS" sz="900">
                  <a:solidFill>
                    <a:srgbClr val="000000"/>
                  </a:solidFill>
                </a:rPr>
                <a:t>c</a:t>
              </a:r>
              <a:endParaRPr lang="sr-Latn-CS"/>
            </a:p>
          </p:txBody>
        </p:sp>
        <p:sp>
          <p:nvSpPr>
            <p:cNvPr id="23620" name="Rectangle 67"/>
            <p:cNvSpPr>
              <a:spLocks noChangeArrowheads="1"/>
            </p:cNvSpPr>
            <p:nvPr/>
          </p:nvSpPr>
          <p:spPr bwMode="auto">
            <a:xfrm>
              <a:off x="323" y="1436"/>
              <a:ext cx="3242" cy="96"/>
            </a:xfrm>
            <a:prstGeom prst="rect">
              <a:avLst/>
            </a:prstGeom>
            <a:noFill/>
            <a:ln w="9525">
              <a:noFill/>
              <a:miter lim="800000"/>
              <a:headEnd/>
              <a:tailEnd/>
            </a:ln>
          </p:spPr>
          <p:txBody>
            <a:bodyPr wrap="none" lIns="0" tIns="0" rIns="0" bIns="0">
              <a:spAutoFit/>
            </a:bodyPr>
            <a:lstStyle/>
            <a:p>
              <a:r>
                <a:rPr lang="sr-Latn-CS" sz="900">
                  <a:solidFill>
                    <a:srgbClr val="000000"/>
                  </a:solidFill>
                </a:rPr>
                <a:t>ontributes to developing the quality of support systems for youth activities and the capabilities of civil </a:t>
              </a:r>
              <a:endParaRPr lang="sr-Latn-CS"/>
            </a:p>
          </p:txBody>
        </p:sp>
        <p:sp>
          <p:nvSpPr>
            <p:cNvPr id="23621" name="Rectangle 68"/>
            <p:cNvSpPr>
              <a:spLocks noChangeArrowheads="1"/>
            </p:cNvSpPr>
            <p:nvPr/>
          </p:nvSpPr>
          <p:spPr bwMode="auto">
            <a:xfrm>
              <a:off x="288" y="1519"/>
              <a:ext cx="1247" cy="96"/>
            </a:xfrm>
            <a:prstGeom prst="rect">
              <a:avLst/>
            </a:prstGeom>
            <a:noFill/>
            <a:ln w="9525">
              <a:noFill/>
              <a:miter lim="800000"/>
              <a:headEnd/>
              <a:tailEnd/>
            </a:ln>
          </p:spPr>
          <p:txBody>
            <a:bodyPr wrap="none" lIns="0" tIns="0" rIns="0" bIns="0">
              <a:spAutoFit/>
            </a:bodyPr>
            <a:lstStyle/>
            <a:p>
              <a:r>
                <a:rPr lang="sr-Latn-CS" sz="900">
                  <a:solidFill>
                    <a:srgbClr val="000000"/>
                  </a:solidFill>
                </a:rPr>
                <a:t>society organisations in the youth field</a:t>
              </a:r>
              <a:endParaRPr lang="sr-Latn-CS"/>
            </a:p>
          </p:txBody>
        </p:sp>
        <p:sp>
          <p:nvSpPr>
            <p:cNvPr id="23622" name="Rectangle 69"/>
            <p:cNvSpPr>
              <a:spLocks noChangeArrowheads="1"/>
            </p:cNvSpPr>
            <p:nvPr/>
          </p:nvSpPr>
          <p:spPr bwMode="auto">
            <a:xfrm>
              <a:off x="1506" y="1519"/>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a:t>
              </a:r>
              <a:endParaRPr lang="sr-Latn-CS"/>
            </a:p>
          </p:txBody>
        </p:sp>
        <p:sp>
          <p:nvSpPr>
            <p:cNvPr id="23623" name="Rectangle 70"/>
            <p:cNvSpPr>
              <a:spLocks noChangeArrowheads="1"/>
            </p:cNvSpPr>
            <p:nvPr/>
          </p:nvSpPr>
          <p:spPr bwMode="auto">
            <a:xfrm>
              <a:off x="1525" y="1519"/>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3624" name="Rectangle 71"/>
            <p:cNvSpPr>
              <a:spLocks noChangeArrowheads="1"/>
            </p:cNvSpPr>
            <p:nvPr/>
          </p:nvSpPr>
          <p:spPr bwMode="auto">
            <a:xfrm>
              <a:off x="139" y="1402"/>
              <a:ext cx="4" cy="222"/>
            </a:xfrm>
            <a:prstGeom prst="rect">
              <a:avLst/>
            </a:prstGeom>
            <a:solidFill>
              <a:srgbClr val="000000"/>
            </a:solidFill>
            <a:ln w="9525">
              <a:noFill/>
              <a:miter lim="800000"/>
              <a:headEnd/>
              <a:tailEnd/>
            </a:ln>
          </p:spPr>
          <p:txBody>
            <a:bodyPr/>
            <a:lstStyle/>
            <a:p>
              <a:endParaRPr lang="hr-HR"/>
            </a:p>
          </p:txBody>
        </p:sp>
        <p:sp>
          <p:nvSpPr>
            <p:cNvPr id="23625" name="Rectangle 72"/>
            <p:cNvSpPr>
              <a:spLocks noChangeArrowheads="1"/>
            </p:cNvSpPr>
            <p:nvPr/>
          </p:nvSpPr>
          <p:spPr bwMode="auto">
            <a:xfrm>
              <a:off x="3768" y="1402"/>
              <a:ext cx="3" cy="222"/>
            </a:xfrm>
            <a:prstGeom prst="rect">
              <a:avLst/>
            </a:prstGeom>
            <a:solidFill>
              <a:srgbClr val="000000"/>
            </a:solidFill>
            <a:ln w="9525">
              <a:noFill/>
              <a:miter lim="800000"/>
              <a:headEnd/>
              <a:tailEnd/>
            </a:ln>
          </p:spPr>
          <p:txBody>
            <a:bodyPr/>
            <a:lstStyle/>
            <a:p>
              <a:endParaRPr lang="hr-HR"/>
            </a:p>
          </p:txBody>
        </p:sp>
        <p:sp>
          <p:nvSpPr>
            <p:cNvPr id="23626" name="Rectangle 73"/>
            <p:cNvSpPr>
              <a:spLocks noChangeArrowheads="1"/>
            </p:cNvSpPr>
            <p:nvPr/>
          </p:nvSpPr>
          <p:spPr bwMode="auto">
            <a:xfrm>
              <a:off x="172" y="1664"/>
              <a:ext cx="64" cy="64"/>
            </a:xfrm>
            <a:prstGeom prst="rect">
              <a:avLst/>
            </a:prstGeom>
            <a:noFill/>
            <a:ln w="6">
              <a:solidFill>
                <a:srgbClr val="000000"/>
              </a:solidFill>
              <a:miter lim="800000"/>
              <a:headEnd/>
              <a:tailEnd/>
            </a:ln>
          </p:spPr>
          <p:txBody>
            <a:bodyPr/>
            <a:lstStyle/>
            <a:p>
              <a:endParaRPr lang="hr-HR"/>
            </a:p>
          </p:txBody>
        </p:sp>
        <p:sp>
          <p:nvSpPr>
            <p:cNvPr id="23627" name="Rectangle 74"/>
            <p:cNvSpPr>
              <a:spLocks noChangeArrowheads="1"/>
            </p:cNvSpPr>
            <p:nvPr/>
          </p:nvSpPr>
          <p:spPr bwMode="auto">
            <a:xfrm>
              <a:off x="246" y="1657"/>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3628" name="Rectangle 75"/>
            <p:cNvSpPr>
              <a:spLocks noChangeArrowheads="1"/>
            </p:cNvSpPr>
            <p:nvPr/>
          </p:nvSpPr>
          <p:spPr bwMode="auto">
            <a:xfrm>
              <a:off x="286" y="1657"/>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p</a:t>
              </a:r>
              <a:endParaRPr lang="sr-Latn-CS"/>
            </a:p>
          </p:txBody>
        </p:sp>
        <p:sp>
          <p:nvSpPr>
            <p:cNvPr id="23629" name="Rectangle 76"/>
            <p:cNvSpPr>
              <a:spLocks noChangeArrowheads="1"/>
            </p:cNvSpPr>
            <p:nvPr/>
          </p:nvSpPr>
          <p:spPr bwMode="auto">
            <a:xfrm>
              <a:off x="326" y="1657"/>
              <a:ext cx="1583" cy="96"/>
            </a:xfrm>
            <a:prstGeom prst="rect">
              <a:avLst/>
            </a:prstGeom>
            <a:noFill/>
            <a:ln w="9525">
              <a:noFill/>
              <a:miter lim="800000"/>
              <a:headEnd/>
              <a:tailEnd/>
            </a:ln>
          </p:spPr>
          <p:txBody>
            <a:bodyPr wrap="none" lIns="0" tIns="0" rIns="0" bIns="0">
              <a:spAutoFit/>
            </a:bodyPr>
            <a:lstStyle/>
            <a:p>
              <a:r>
                <a:rPr lang="sr-Latn-CS" sz="900" dirty="0">
                  <a:solidFill>
                    <a:srgbClr val="000000"/>
                  </a:solidFill>
                </a:rPr>
                <a:t>romotes European cooperation in the youth field.</a:t>
              </a:r>
              <a:endParaRPr lang="sr-Latn-CS" dirty="0"/>
            </a:p>
          </p:txBody>
        </p:sp>
        <p:sp>
          <p:nvSpPr>
            <p:cNvPr id="23630" name="Rectangle 77"/>
            <p:cNvSpPr>
              <a:spLocks noChangeArrowheads="1"/>
            </p:cNvSpPr>
            <p:nvPr/>
          </p:nvSpPr>
          <p:spPr bwMode="auto">
            <a:xfrm>
              <a:off x="1879" y="1655"/>
              <a:ext cx="55" cy="102"/>
            </a:xfrm>
            <a:prstGeom prst="rect">
              <a:avLst/>
            </a:prstGeom>
            <a:noFill/>
            <a:ln w="9525">
              <a:noFill/>
              <a:miter lim="800000"/>
              <a:headEnd/>
              <a:tailEnd/>
            </a:ln>
          </p:spPr>
          <p:txBody>
            <a:bodyPr wrap="none" lIns="0" tIns="0" rIns="0" bIns="0">
              <a:spAutoFit/>
            </a:bodyPr>
            <a:lstStyle/>
            <a:p>
              <a:r>
                <a:rPr lang="sr-Latn-CS" sz="900" b="1">
                  <a:solidFill>
                    <a:srgbClr val="000000"/>
                  </a:solidFill>
                </a:rPr>
                <a:t> </a:t>
              </a:r>
              <a:endParaRPr lang="sr-Latn-CS"/>
            </a:p>
          </p:txBody>
        </p:sp>
        <p:sp>
          <p:nvSpPr>
            <p:cNvPr id="23631" name="Rectangle 78"/>
            <p:cNvSpPr>
              <a:spLocks noChangeArrowheads="1"/>
            </p:cNvSpPr>
            <p:nvPr/>
          </p:nvSpPr>
          <p:spPr bwMode="auto">
            <a:xfrm>
              <a:off x="139" y="1624"/>
              <a:ext cx="4" cy="139"/>
            </a:xfrm>
            <a:prstGeom prst="rect">
              <a:avLst/>
            </a:prstGeom>
            <a:solidFill>
              <a:srgbClr val="000000"/>
            </a:solidFill>
            <a:ln w="9525">
              <a:noFill/>
              <a:miter lim="800000"/>
              <a:headEnd/>
              <a:tailEnd/>
            </a:ln>
          </p:spPr>
          <p:txBody>
            <a:bodyPr/>
            <a:lstStyle/>
            <a:p>
              <a:endParaRPr lang="hr-HR"/>
            </a:p>
          </p:txBody>
        </p:sp>
        <p:sp>
          <p:nvSpPr>
            <p:cNvPr id="23632" name="Rectangle 79"/>
            <p:cNvSpPr>
              <a:spLocks noChangeArrowheads="1"/>
            </p:cNvSpPr>
            <p:nvPr/>
          </p:nvSpPr>
          <p:spPr bwMode="auto">
            <a:xfrm>
              <a:off x="3768" y="1624"/>
              <a:ext cx="3" cy="139"/>
            </a:xfrm>
            <a:prstGeom prst="rect">
              <a:avLst/>
            </a:prstGeom>
            <a:solidFill>
              <a:srgbClr val="000000"/>
            </a:solidFill>
            <a:ln w="9525">
              <a:noFill/>
              <a:miter lim="800000"/>
              <a:headEnd/>
              <a:tailEnd/>
            </a:ln>
          </p:spPr>
          <p:txBody>
            <a:bodyPr/>
            <a:lstStyle/>
            <a:p>
              <a:endParaRPr lang="hr-HR"/>
            </a:p>
          </p:txBody>
        </p:sp>
        <p:sp>
          <p:nvSpPr>
            <p:cNvPr id="23633" name="Rectangle 80"/>
            <p:cNvSpPr>
              <a:spLocks noChangeArrowheads="1"/>
            </p:cNvSpPr>
            <p:nvPr/>
          </p:nvSpPr>
          <p:spPr bwMode="auto">
            <a:xfrm>
              <a:off x="163" y="1790"/>
              <a:ext cx="35" cy="64"/>
            </a:xfrm>
            <a:prstGeom prst="rect">
              <a:avLst/>
            </a:prstGeom>
            <a:noFill/>
            <a:ln w="9525">
              <a:noFill/>
              <a:miter lim="800000"/>
              <a:headEnd/>
              <a:tailEnd/>
            </a:ln>
          </p:spPr>
          <p:txBody>
            <a:bodyPr wrap="none" lIns="0" tIns="0" rIns="0" bIns="0">
              <a:spAutoFit/>
            </a:bodyPr>
            <a:lstStyle/>
            <a:p>
              <a:r>
                <a:rPr lang="sr-Latn-CS" sz="600">
                  <a:solidFill>
                    <a:srgbClr val="000000"/>
                  </a:solidFill>
                </a:rPr>
                <a:t> </a:t>
              </a:r>
              <a:endParaRPr lang="sr-Latn-CS"/>
            </a:p>
          </p:txBody>
        </p:sp>
        <p:sp>
          <p:nvSpPr>
            <p:cNvPr id="23634" name="Rectangle 81"/>
            <p:cNvSpPr>
              <a:spLocks noChangeArrowheads="1"/>
            </p:cNvSpPr>
            <p:nvPr/>
          </p:nvSpPr>
          <p:spPr bwMode="auto">
            <a:xfrm>
              <a:off x="139" y="1763"/>
              <a:ext cx="4" cy="4"/>
            </a:xfrm>
            <a:prstGeom prst="rect">
              <a:avLst/>
            </a:prstGeom>
            <a:solidFill>
              <a:srgbClr val="000000"/>
            </a:solidFill>
            <a:ln w="9525">
              <a:noFill/>
              <a:miter lim="800000"/>
              <a:headEnd/>
              <a:tailEnd/>
            </a:ln>
          </p:spPr>
          <p:txBody>
            <a:bodyPr/>
            <a:lstStyle/>
            <a:p>
              <a:endParaRPr lang="hr-HR"/>
            </a:p>
          </p:txBody>
        </p:sp>
        <p:sp>
          <p:nvSpPr>
            <p:cNvPr id="23635" name="Rectangle 82"/>
            <p:cNvSpPr>
              <a:spLocks noChangeArrowheads="1"/>
            </p:cNvSpPr>
            <p:nvPr/>
          </p:nvSpPr>
          <p:spPr bwMode="auto">
            <a:xfrm>
              <a:off x="139" y="1763"/>
              <a:ext cx="4" cy="4"/>
            </a:xfrm>
            <a:prstGeom prst="rect">
              <a:avLst/>
            </a:prstGeom>
            <a:solidFill>
              <a:srgbClr val="000000"/>
            </a:solidFill>
            <a:ln w="9525">
              <a:noFill/>
              <a:miter lim="800000"/>
              <a:headEnd/>
              <a:tailEnd/>
            </a:ln>
          </p:spPr>
          <p:txBody>
            <a:bodyPr/>
            <a:lstStyle/>
            <a:p>
              <a:endParaRPr lang="hr-HR"/>
            </a:p>
          </p:txBody>
        </p:sp>
        <p:sp>
          <p:nvSpPr>
            <p:cNvPr id="23636" name="Rectangle 83"/>
            <p:cNvSpPr>
              <a:spLocks noChangeArrowheads="1"/>
            </p:cNvSpPr>
            <p:nvPr/>
          </p:nvSpPr>
          <p:spPr bwMode="auto">
            <a:xfrm>
              <a:off x="143" y="1763"/>
              <a:ext cx="4" cy="4"/>
            </a:xfrm>
            <a:prstGeom prst="rect">
              <a:avLst/>
            </a:prstGeom>
            <a:solidFill>
              <a:srgbClr val="000000"/>
            </a:solidFill>
            <a:ln w="9525">
              <a:noFill/>
              <a:miter lim="800000"/>
              <a:headEnd/>
              <a:tailEnd/>
            </a:ln>
          </p:spPr>
          <p:txBody>
            <a:bodyPr/>
            <a:lstStyle/>
            <a:p>
              <a:endParaRPr lang="hr-HR"/>
            </a:p>
          </p:txBody>
        </p:sp>
        <p:sp>
          <p:nvSpPr>
            <p:cNvPr id="23637" name="Rectangle 84"/>
            <p:cNvSpPr>
              <a:spLocks noChangeArrowheads="1"/>
            </p:cNvSpPr>
            <p:nvPr/>
          </p:nvSpPr>
          <p:spPr bwMode="auto">
            <a:xfrm>
              <a:off x="147" y="1763"/>
              <a:ext cx="3621" cy="4"/>
            </a:xfrm>
            <a:prstGeom prst="rect">
              <a:avLst/>
            </a:prstGeom>
            <a:solidFill>
              <a:srgbClr val="000000"/>
            </a:solidFill>
            <a:ln w="9525">
              <a:noFill/>
              <a:miter lim="800000"/>
              <a:headEnd/>
              <a:tailEnd/>
            </a:ln>
          </p:spPr>
          <p:txBody>
            <a:bodyPr/>
            <a:lstStyle/>
            <a:p>
              <a:endParaRPr lang="hr-HR"/>
            </a:p>
          </p:txBody>
        </p:sp>
        <p:sp>
          <p:nvSpPr>
            <p:cNvPr id="23638" name="Rectangle 85"/>
            <p:cNvSpPr>
              <a:spLocks noChangeArrowheads="1"/>
            </p:cNvSpPr>
            <p:nvPr/>
          </p:nvSpPr>
          <p:spPr bwMode="auto">
            <a:xfrm>
              <a:off x="3768" y="1763"/>
              <a:ext cx="3" cy="4"/>
            </a:xfrm>
            <a:prstGeom prst="rect">
              <a:avLst/>
            </a:prstGeom>
            <a:solidFill>
              <a:srgbClr val="000000"/>
            </a:solidFill>
            <a:ln w="9525">
              <a:noFill/>
              <a:miter lim="800000"/>
              <a:headEnd/>
              <a:tailEnd/>
            </a:ln>
          </p:spPr>
          <p:txBody>
            <a:bodyPr/>
            <a:lstStyle/>
            <a:p>
              <a:endParaRPr lang="hr-HR"/>
            </a:p>
          </p:txBody>
        </p:sp>
        <p:sp>
          <p:nvSpPr>
            <p:cNvPr id="23639" name="Rectangle 86"/>
            <p:cNvSpPr>
              <a:spLocks noChangeArrowheads="1"/>
            </p:cNvSpPr>
            <p:nvPr/>
          </p:nvSpPr>
          <p:spPr bwMode="auto">
            <a:xfrm>
              <a:off x="143" y="1874"/>
              <a:ext cx="20" cy="148"/>
            </a:xfrm>
            <a:prstGeom prst="rect">
              <a:avLst/>
            </a:prstGeom>
            <a:solidFill>
              <a:srgbClr val="E0E0E0"/>
            </a:solidFill>
            <a:ln w="9525">
              <a:noFill/>
              <a:miter lim="800000"/>
              <a:headEnd/>
              <a:tailEnd/>
            </a:ln>
          </p:spPr>
          <p:txBody>
            <a:bodyPr/>
            <a:lstStyle/>
            <a:p>
              <a:endParaRPr lang="hr-HR"/>
            </a:p>
          </p:txBody>
        </p:sp>
        <p:sp>
          <p:nvSpPr>
            <p:cNvPr id="23640" name="Rectangle 87"/>
            <p:cNvSpPr>
              <a:spLocks noChangeArrowheads="1"/>
            </p:cNvSpPr>
            <p:nvPr/>
          </p:nvSpPr>
          <p:spPr bwMode="auto">
            <a:xfrm>
              <a:off x="3747" y="1874"/>
              <a:ext cx="21" cy="148"/>
            </a:xfrm>
            <a:prstGeom prst="rect">
              <a:avLst/>
            </a:prstGeom>
            <a:solidFill>
              <a:srgbClr val="E0E0E0"/>
            </a:solidFill>
            <a:ln w="9525">
              <a:noFill/>
              <a:miter lim="800000"/>
              <a:headEnd/>
              <a:tailEnd/>
            </a:ln>
          </p:spPr>
          <p:txBody>
            <a:bodyPr/>
            <a:lstStyle/>
            <a:p>
              <a:endParaRPr lang="hr-HR"/>
            </a:p>
          </p:txBody>
        </p:sp>
        <p:sp>
          <p:nvSpPr>
            <p:cNvPr id="23641" name="Rectangle 88"/>
            <p:cNvSpPr>
              <a:spLocks noChangeArrowheads="1"/>
            </p:cNvSpPr>
            <p:nvPr/>
          </p:nvSpPr>
          <p:spPr bwMode="auto">
            <a:xfrm>
              <a:off x="163" y="1874"/>
              <a:ext cx="3584" cy="148"/>
            </a:xfrm>
            <a:prstGeom prst="rect">
              <a:avLst/>
            </a:prstGeom>
            <a:solidFill>
              <a:srgbClr val="E0E0E0"/>
            </a:solidFill>
            <a:ln w="9525">
              <a:noFill/>
              <a:miter lim="800000"/>
              <a:headEnd/>
              <a:tailEnd/>
            </a:ln>
          </p:spPr>
          <p:txBody>
            <a:bodyPr/>
            <a:lstStyle/>
            <a:p>
              <a:endParaRPr lang="hr-HR"/>
            </a:p>
          </p:txBody>
        </p:sp>
        <p:sp>
          <p:nvSpPr>
            <p:cNvPr id="23642" name="Rectangle 89"/>
            <p:cNvSpPr>
              <a:spLocks noChangeArrowheads="1"/>
            </p:cNvSpPr>
            <p:nvPr/>
          </p:nvSpPr>
          <p:spPr bwMode="auto">
            <a:xfrm>
              <a:off x="163" y="1908"/>
              <a:ext cx="2353" cy="109"/>
            </a:xfrm>
            <a:prstGeom prst="rect">
              <a:avLst/>
            </a:prstGeom>
            <a:noFill/>
            <a:ln w="9525">
              <a:noFill/>
              <a:miter lim="800000"/>
              <a:headEnd/>
              <a:tailEnd/>
            </a:ln>
          </p:spPr>
          <p:txBody>
            <a:bodyPr wrap="none" lIns="0" tIns="0" rIns="0" bIns="0">
              <a:spAutoFit/>
            </a:bodyPr>
            <a:lstStyle/>
            <a:p>
              <a:r>
                <a:rPr lang="sr-Latn-CS" sz="1000" b="1" i="1">
                  <a:solidFill>
                    <a:srgbClr val="000000"/>
                  </a:solidFill>
                </a:rPr>
                <a:t>Relevance to the priorities of the Youth in Action Programme</a:t>
              </a:r>
              <a:endParaRPr lang="sr-Latn-CS"/>
            </a:p>
          </p:txBody>
        </p:sp>
        <p:sp>
          <p:nvSpPr>
            <p:cNvPr id="23643" name="Rectangle 90"/>
            <p:cNvSpPr>
              <a:spLocks noChangeArrowheads="1"/>
            </p:cNvSpPr>
            <p:nvPr/>
          </p:nvSpPr>
          <p:spPr bwMode="auto">
            <a:xfrm>
              <a:off x="2484" y="1908"/>
              <a:ext cx="60" cy="109"/>
            </a:xfrm>
            <a:prstGeom prst="rect">
              <a:avLst/>
            </a:prstGeom>
            <a:noFill/>
            <a:ln w="9525">
              <a:noFill/>
              <a:miter lim="800000"/>
              <a:headEnd/>
              <a:tailEnd/>
            </a:ln>
          </p:spPr>
          <p:txBody>
            <a:bodyPr wrap="none" lIns="0" tIns="0" rIns="0" bIns="0">
              <a:spAutoFit/>
            </a:bodyPr>
            <a:lstStyle/>
            <a:p>
              <a:r>
                <a:rPr lang="sr-Latn-CS" sz="1000" b="1" i="1">
                  <a:solidFill>
                    <a:srgbClr val="000000"/>
                  </a:solidFill>
                </a:rPr>
                <a:t> </a:t>
              </a:r>
              <a:endParaRPr lang="sr-Latn-CS"/>
            </a:p>
          </p:txBody>
        </p:sp>
        <p:sp>
          <p:nvSpPr>
            <p:cNvPr id="23644" name="Rectangle 91"/>
            <p:cNvSpPr>
              <a:spLocks noChangeArrowheads="1"/>
            </p:cNvSpPr>
            <p:nvPr/>
          </p:nvSpPr>
          <p:spPr bwMode="auto">
            <a:xfrm>
              <a:off x="139" y="1869"/>
              <a:ext cx="4" cy="4"/>
            </a:xfrm>
            <a:prstGeom prst="rect">
              <a:avLst/>
            </a:prstGeom>
            <a:solidFill>
              <a:srgbClr val="000000"/>
            </a:solidFill>
            <a:ln w="9525">
              <a:noFill/>
              <a:miter lim="800000"/>
              <a:headEnd/>
              <a:tailEnd/>
            </a:ln>
          </p:spPr>
          <p:txBody>
            <a:bodyPr/>
            <a:lstStyle/>
            <a:p>
              <a:endParaRPr lang="hr-HR"/>
            </a:p>
          </p:txBody>
        </p:sp>
        <p:sp>
          <p:nvSpPr>
            <p:cNvPr id="23645" name="Rectangle 92"/>
            <p:cNvSpPr>
              <a:spLocks noChangeArrowheads="1"/>
            </p:cNvSpPr>
            <p:nvPr/>
          </p:nvSpPr>
          <p:spPr bwMode="auto">
            <a:xfrm>
              <a:off x="139" y="1869"/>
              <a:ext cx="4" cy="4"/>
            </a:xfrm>
            <a:prstGeom prst="rect">
              <a:avLst/>
            </a:prstGeom>
            <a:solidFill>
              <a:srgbClr val="000000"/>
            </a:solidFill>
            <a:ln w="9525">
              <a:noFill/>
              <a:miter lim="800000"/>
              <a:headEnd/>
              <a:tailEnd/>
            </a:ln>
          </p:spPr>
          <p:txBody>
            <a:bodyPr/>
            <a:lstStyle/>
            <a:p>
              <a:endParaRPr lang="hr-HR"/>
            </a:p>
          </p:txBody>
        </p:sp>
        <p:sp>
          <p:nvSpPr>
            <p:cNvPr id="23646" name="Rectangle 93"/>
            <p:cNvSpPr>
              <a:spLocks noChangeArrowheads="1"/>
            </p:cNvSpPr>
            <p:nvPr/>
          </p:nvSpPr>
          <p:spPr bwMode="auto">
            <a:xfrm>
              <a:off x="143" y="1869"/>
              <a:ext cx="4" cy="4"/>
            </a:xfrm>
            <a:prstGeom prst="rect">
              <a:avLst/>
            </a:prstGeom>
            <a:solidFill>
              <a:srgbClr val="000000"/>
            </a:solidFill>
            <a:ln w="9525">
              <a:noFill/>
              <a:miter lim="800000"/>
              <a:headEnd/>
              <a:tailEnd/>
            </a:ln>
          </p:spPr>
          <p:txBody>
            <a:bodyPr/>
            <a:lstStyle/>
            <a:p>
              <a:endParaRPr lang="hr-HR"/>
            </a:p>
          </p:txBody>
        </p:sp>
        <p:sp>
          <p:nvSpPr>
            <p:cNvPr id="23647" name="Rectangle 94"/>
            <p:cNvSpPr>
              <a:spLocks noChangeArrowheads="1"/>
            </p:cNvSpPr>
            <p:nvPr/>
          </p:nvSpPr>
          <p:spPr bwMode="auto">
            <a:xfrm>
              <a:off x="147" y="1869"/>
              <a:ext cx="3621" cy="4"/>
            </a:xfrm>
            <a:prstGeom prst="rect">
              <a:avLst/>
            </a:prstGeom>
            <a:solidFill>
              <a:srgbClr val="000000"/>
            </a:solidFill>
            <a:ln w="9525">
              <a:noFill/>
              <a:miter lim="800000"/>
              <a:headEnd/>
              <a:tailEnd/>
            </a:ln>
          </p:spPr>
          <p:txBody>
            <a:bodyPr/>
            <a:lstStyle/>
            <a:p>
              <a:endParaRPr lang="hr-HR"/>
            </a:p>
          </p:txBody>
        </p:sp>
        <p:sp>
          <p:nvSpPr>
            <p:cNvPr id="23648" name="Rectangle 95"/>
            <p:cNvSpPr>
              <a:spLocks noChangeArrowheads="1"/>
            </p:cNvSpPr>
            <p:nvPr/>
          </p:nvSpPr>
          <p:spPr bwMode="auto">
            <a:xfrm>
              <a:off x="3768" y="1869"/>
              <a:ext cx="3" cy="4"/>
            </a:xfrm>
            <a:prstGeom prst="rect">
              <a:avLst/>
            </a:prstGeom>
            <a:solidFill>
              <a:srgbClr val="000000"/>
            </a:solidFill>
            <a:ln w="9525">
              <a:noFill/>
              <a:miter lim="800000"/>
              <a:headEnd/>
              <a:tailEnd/>
            </a:ln>
          </p:spPr>
          <p:txBody>
            <a:bodyPr/>
            <a:lstStyle/>
            <a:p>
              <a:endParaRPr lang="hr-HR"/>
            </a:p>
          </p:txBody>
        </p:sp>
        <p:sp>
          <p:nvSpPr>
            <p:cNvPr id="23649" name="Rectangle 96"/>
            <p:cNvSpPr>
              <a:spLocks noChangeArrowheads="1"/>
            </p:cNvSpPr>
            <p:nvPr/>
          </p:nvSpPr>
          <p:spPr bwMode="auto">
            <a:xfrm>
              <a:off x="3768" y="1869"/>
              <a:ext cx="3" cy="4"/>
            </a:xfrm>
            <a:prstGeom prst="rect">
              <a:avLst/>
            </a:prstGeom>
            <a:solidFill>
              <a:srgbClr val="000000"/>
            </a:solidFill>
            <a:ln w="9525">
              <a:noFill/>
              <a:miter lim="800000"/>
              <a:headEnd/>
              <a:tailEnd/>
            </a:ln>
          </p:spPr>
          <p:txBody>
            <a:bodyPr/>
            <a:lstStyle/>
            <a:p>
              <a:endParaRPr lang="hr-HR"/>
            </a:p>
          </p:txBody>
        </p:sp>
        <p:sp>
          <p:nvSpPr>
            <p:cNvPr id="23650" name="Rectangle 97"/>
            <p:cNvSpPr>
              <a:spLocks noChangeArrowheads="1"/>
            </p:cNvSpPr>
            <p:nvPr/>
          </p:nvSpPr>
          <p:spPr bwMode="auto">
            <a:xfrm>
              <a:off x="139" y="1873"/>
              <a:ext cx="4" cy="149"/>
            </a:xfrm>
            <a:prstGeom prst="rect">
              <a:avLst/>
            </a:prstGeom>
            <a:solidFill>
              <a:srgbClr val="000000"/>
            </a:solidFill>
            <a:ln w="9525">
              <a:noFill/>
              <a:miter lim="800000"/>
              <a:headEnd/>
              <a:tailEnd/>
            </a:ln>
          </p:spPr>
          <p:txBody>
            <a:bodyPr/>
            <a:lstStyle/>
            <a:p>
              <a:endParaRPr lang="hr-HR"/>
            </a:p>
          </p:txBody>
        </p:sp>
        <p:sp>
          <p:nvSpPr>
            <p:cNvPr id="23651" name="Rectangle 98"/>
            <p:cNvSpPr>
              <a:spLocks noChangeArrowheads="1"/>
            </p:cNvSpPr>
            <p:nvPr/>
          </p:nvSpPr>
          <p:spPr bwMode="auto">
            <a:xfrm>
              <a:off x="3768" y="1873"/>
              <a:ext cx="3" cy="149"/>
            </a:xfrm>
            <a:prstGeom prst="rect">
              <a:avLst/>
            </a:prstGeom>
            <a:solidFill>
              <a:srgbClr val="000000"/>
            </a:solidFill>
            <a:ln w="9525">
              <a:noFill/>
              <a:miter lim="800000"/>
              <a:headEnd/>
              <a:tailEnd/>
            </a:ln>
          </p:spPr>
          <p:txBody>
            <a:bodyPr/>
            <a:lstStyle/>
            <a:p>
              <a:endParaRPr lang="hr-HR"/>
            </a:p>
          </p:txBody>
        </p:sp>
        <p:sp>
          <p:nvSpPr>
            <p:cNvPr id="23652" name="Rectangle 99"/>
            <p:cNvSpPr>
              <a:spLocks noChangeArrowheads="1"/>
            </p:cNvSpPr>
            <p:nvPr/>
          </p:nvSpPr>
          <p:spPr bwMode="auto">
            <a:xfrm>
              <a:off x="163" y="2049"/>
              <a:ext cx="836" cy="89"/>
            </a:xfrm>
            <a:prstGeom prst="rect">
              <a:avLst/>
            </a:prstGeom>
            <a:noFill/>
            <a:ln w="9525">
              <a:noFill/>
              <a:miter lim="800000"/>
              <a:headEnd/>
              <a:tailEnd/>
            </a:ln>
          </p:spPr>
          <p:txBody>
            <a:bodyPr wrap="none" lIns="0" tIns="0" rIns="0" bIns="0">
              <a:spAutoFit/>
            </a:bodyPr>
            <a:lstStyle/>
            <a:p>
              <a:r>
                <a:rPr lang="sr-Latn-CS" sz="800" i="1">
                  <a:solidFill>
                    <a:srgbClr val="000000"/>
                  </a:solidFill>
                </a:rPr>
                <a:t>Please tick relevant box(es).</a:t>
              </a:r>
              <a:endParaRPr lang="sr-Latn-CS"/>
            </a:p>
          </p:txBody>
        </p:sp>
        <p:sp>
          <p:nvSpPr>
            <p:cNvPr id="23653" name="Rectangle 100"/>
            <p:cNvSpPr>
              <a:spLocks noChangeArrowheads="1"/>
            </p:cNvSpPr>
            <p:nvPr/>
          </p:nvSpPr>
          <p:spPr bwMode="auto">
            <a:xfrm>
              <a:off x="967" y="2049"/>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23654" name="Rectangle 101"/>
            <p:cNvSpPr>
              <a:spLocks noChangeArrowheads="1"/>
            </p:cNvSpPr>
            <p:nvPr/>
          </p:nvSpPr>
          <p:spPr bwMode="auto">
            <a:xfrm>
              <a:off x="139" y="2022"/>
              <a:ext cx="4" cy="4"/>
            </a:xfrm>
            <a:prstGeom prst="rect">
              <a:avLst/>
            </a:prstGeom>
            <a:solidFill>
              <a:srgbClr val="000000"/>
            </a:solidFill>
            <a:ln w="9525">
              <a:noFill/>
              <a:miter lim="800000"/>
              <a:headEnd/>
              <a:tailEnd/>
            </a:ln>
          </p:spPr>
          <p:txBody>
            <a:bodyPr/>
            <a:lstStyle/>
            <a:p>
              <a:endParaRPr lang="hr-HR"/>
            </a:p>
          </p:txBody>
        </p:sp>
        <p:sp>
          <p:nvSpPr>
            <p:cNvPr id="23655" name="Rectangle 102"/>
            <p:cNvSpPr>
              <a:spLocks noChangeArrowheads="1"/>
            </p:cNvSpPr>
            <p:nvPr/>
          </p:nvSpPr>
          <p:spPr bwMode="auto">
            <a:xfrm>
              <a:off x="143" y="2022"/>
              <a:ext cx="3625" cy="4"/>
            </a:xfrm>
            <a:prstGeom prst="rect">
              <a:avLst/>
            </a:prstGeom>
            <a:solidFill>
              <a:srgbClr val="000000"/>
            </a:solidFill>
            <a:ln w="9525">
              <a:noFill/>
              <a:miter lim="800000"/>
              <a:headEnd/>
              <a:tailEnd/>
            </a:ln>
          </p:spPr>
          <p:txBody>
            <a:bodyPr/>
            <a:lstStyle/>
            <a:p>
              <a:endParaRPr lang="hr-HR"/>
            </a:p>
          </p:txBody>
        </p:sp>
        <p:sp>
          <p:nvSpPr>
            <p:cNvPr id="23656" name="Rectangle 103"/>
            <p:cNvSpPr>
              <a:spLocks noChangeArrowheads="1"/>
            </p:cNvSpPr>
            <p:nvPr/>
          </p:nvSpPr>
          <p:spPr bwMode="auto">
            <a:xfrm>
              <a:off x="3768" y="2022"/>
              <a:ext cx="3" cy="4"/>
            </a:xfrm>
            <a:prstGeom prst="rect">
              <a:avLst/>
            </a:prstGeom>
            <a:solidFill>
              <a:srgbClr val="000000"/>
            </a:solidFill>
            <a:ln w="9525">
              <a:noFill/>
              <a:miter lim="800000"/>
              <a:headEnd/>
              <a:tailEnd/>
            </a:ln>
          </p:spPr>
          <p:txBody>
            <a:bodyPr/>
            <a:lstStyle/>
            <a:p>
              <a:endParaRPr lang="hr-HR"/>
            </a:p>
          </p:txBody>
        </p:sp>
        <p:sp>
          <p:nvSpPr>
            <p:cNvPr id="23657" name="Rectangle 104"/>
            <p:cNvSpPr>
              <a:spLocks noChangeArrowheads="1"/>
            </p:cNvSpPr>
            <p:nvPr/>
          </p:nvSpPr>
          <p:spPr bwMode="auto">
            <a:xfrm>
              <a:off x="139" y="2026"/>
              <a:ext cx="4" cy="137"/>
            </a:xfrm>
            <a:prstGeom prst="rect">
              <a:avLst/>
            </a:prstGeom>
            <a:solidFill>
              <a:srgbClr val="000000"/>
            </a:solidFill>
            <a:ln w="9525">
              <a:noFill/>
              <a:miter lim="800000"/>
              <a:headEnd/>
              <a:tailEnd/>
            </a:ln>
          </p:spPr>
          <p:txBody>
            <a:bodyPr/>
            <a:lstStyle/>
            <a:p>
              <a:endParaRPr lang="hr-HR"/>
            </a:p>
          </p:txBody>
        </p:sp>
        <p:sp>
          <p:nvSpPr>
            <p:cNvPr id="23658" name="Rectangle 105"/>
            <p:cNvSpPr>
              <a:spLocks noChangeArrowheads="1"/>
            </p:cNvSpPr>
            <p:nvPr/>
          </p:nvSpPr>
          <p:spPr bwMode="auto">
            <a:xfrm>
              <a:off x="3768" y="2026"/>
              <a:ext cx="3" cy="137"/>
            </a:xfrm>
            <a:prstGeom prst="rect">
              <a:avLst/>
            </a:prstGeom>
            <a:solidFill>
              <a:srgbClr val="000000"/>
            </a:solidFill>
            <a:ln w="9525">
              <a:noFill/>
              <a:miter lim="800000"/>
              <a:headEnd/>
              <a:tailEnd/>
            </a:ln>
          </p:spPr>
          <p:txBody>
            <a:bodyPr/>
            <a:lstStyle/>
            <a:p>
              <a:endParaRPr lang="hr-HR"/>
            </a:p>
          </p:txBody>
        </p:sp>
        <p:sp>
          <p:nvSpPr>
            <p:cNvPr id="23659" name="Rectangle 106"/>
            <p:cNvSpPr>
              <a:spLocks noChangeArrowheads="1"/>
            </p:cNvSpPr>
            <p:nvPr/>
          </p:nvSpPr>
          <p:spPr bwMode="auto">
            <a:xfrm>
              <a:off x="163" y="2193"/>
              <a:ext cx="1050" cy="102"/>
            </a:xfrm>
            <a:prstGeom prst="rect">
              <a:avLst/>
            </a:prstGeom>
            <a:noFill/>
            <a:ln w="9525">
              <a:noFill/>
              <a:miter lim="800000"/>
              <a:headEnd/>
              <a:tailEnd/>
            </a:ln>
          </p:spPr>
          <p:txBody>
            <a:bodyPr wrap="none" lIns="0" tIns="0" rIns="0" bIns="0">
              <a:spAutoFit/>
            </a:bodyPr>
            <a:lstStyle/>
            <a:p>
              <a:r>
                <a:rPr lang="sr-Latn-CS" sz="900" b="1">
                  <a:solidFill>
                    <a:srgbClr val="000000"/>
                  </a:solidFill>
                </a:rPr>
                <a:t>Permanent thematic priorities</a:t>
              </a:r>
              <a:endParaRPr lang="sr-Latn-CS"/>
            </a:p>
          </p:txBody>
        </p:sp>
        <p:sp>
          <p:nvSpPr>
            <p:cNvPr id="23660" name="Rectangle 107"/>
            <p:cNvSpPr>
              <a:spLocks noChangeArrowheads="1"/>
            </p:cNvSpPr>
            <p:nvPr/>
          </p:nvSpPr>
          <p:spPr bwMode="auto">
            <a:xfrm>
              <a:off x="1180" y="2195"/>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3661" name="Rectangle 108"/>
            <p:cNvSpPr>
              <a:spLocks noChangeArrowheads="1"/>
            </p:cNvSpPr>
            <p:nvPr/>
          </p:nvSpPr>
          <p:spPr bwMode="auto">
            <a:xfrm>
              <a:off x="1568" y="2193"/>
              <a:ext cx="604" cy="102"/>
            </a:xfrm>
            <a:prstGeom prst="rect">
              <a:avLst/>
            </a:prstGeom>
            <a:noFill/>
            <a:ln w="9525">
              <a:noFill/>
              <a:miter lim="800000"/>
              <a:headEnd/>
              <a:tailEnd/>
            </a:ln>
          </p:spPr>
          <p:txBody>
            <a:bodyPr wrap="none" lIns="0" tIns="0" rIns="0" bIns="0">
              <a:spAutoFit/>
            </a:bodyPr>
            <a:lstStyle/>
            <a:p>
              <a:r>
                <a:rPr lang="sr-Latn-CS" sz="900" b="1">
                  <a:solidFill>
                    <a:srgbClr val="000000"/>
                  </a:solidFill>
                </a:rPr>
                <a:t>Annual priorities</a:t>
              </a:r>
              <a:endParaRPr lang="sr-Latn-CS"/>
            </a:p>
          </p:txBody>
        </p:sp>
        <p:sp>
          <p:nvSpPr>
            <p:cNvPr id="23662" name="Rectangle 109"/>
            <p:cNvSpPr>
              <a:spLocks noChangeArrowheads="1"/>
            </p:cNvSpPr>
            <p:nvPr/>
          </p:nvSpPr>
          <p:spPr bwMode="auto">
            <a:xfrm>
              <a:off x="2140" y="2195"/>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3663" name="Rectangle 110"/>
            <p:cNvSpPr>
              <a:spLocks noChangeArrowheads="1"/>
            </p:cNvSpPr>
            <p:nvPr/>
          </p:nvSpPr>
          <p:spPr bwMode="auto">
            <a:xfrm>
              <a:off x="2647" y="2197"/>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3664" name="Rectangle 111"/>
            <p:cNvSpPr>
              <a:spLocks noChangeArrowheads="1"/>
            </p:cNvSpPr>
            <p:nvPr/>
          </p:nvSpPr>
          <p:spPr bwMode="auto">
            <a:xfrm>
              <a:off x="139" y="2163"/>
              <a:ext cx="4" cy="139"/>
            </a:xfrm>
            <a:prstGeom prst="rect">
              <a:avLst/>
            </a:prstGeom>
            <a:solidFill>
              <a:srgbClr val="000000"/>
            </a:solidFill>
            <a:ln w="9525">
              <a:noFill/>
              <a:miter lim="800000"/>
              <a:headEnd/>
              <a:tailEnd/>
            </a:ln>
          </p:spPr>
          <p:txBody>
            <a:bodyPr/>
            <a:lstStyle/>
            <a:p>
              <a:endParaRPr lang="hr-HR"/>
            </a:p>
          </p:txBody>
        </p:sp>
        <p:sp>
          <p:nvSpPr>
            <p:cNvPr id="23665" name="Rectangle 112"/>
            <p:cNvSpPr>
              <a:spLocks noChangeArrowheads="1"/>
            </p:cNvSpPr>
            <p:nvPr/>
          </p:nvSpPr>
          <p:spPr bwMode="auto">
            <a:xfrm>
              <a:off x="3768" y="2163"/>
              <a:ext cx="3" cy="139"/>
            </a:xfrm>
            <a:prstGeom prst="rect">
              <a:avLst/>
            </a:prstGeom>
            <a:solidFill>
              <a:srgbClr val="000000"/>
            </a:solidFill>
            <a:ln w="9525">
              <a:noFill/>
              <a:miter lim="800000"/>
              <a:headEnd/>
              <a:tailEnd/>
            </a:ln>
          </p:spPr>
          <p:txBody>
            <a:bodyPr/>
            <a:lstStyle/>
            <a:p>
              <a:endParaRPr lang="hr-HR"/>
            </a:p>
          </p:txBody>
        </p:sp>
        <p:sp>
          <p:nvSpPr>
            <p:cNvPr id="23666" name="Rectangle 113"/>
            <p:cNvSpPr>
              <a:spLocks noChangeArrowheads="1"/>
            </p:cNvSpPr>
            <p:nvPr/>
          </p:nvSpPr>
          <p:spPr bwMode="auto">
            <a:xfrm>
              <a:off x="172" y="2342"/>
              <a:ext cx="64" cy="65"/>
            </a:xfrm>
            <a:prstGeom prst="rect">
              <a:avLst/>
            </a:prstGeom>
            <a:noFill/>
            <a:ln w="6">
              <a:solidFill>
                <a:srgbClr val="000000"/>
              </a:solidFill>
              <a:miter lim="800000"/>
              <a:headEnd/>
              <a:tailEnd/>
            </a:ln>
          </p:spPr>
          <p:txBody>
            <a:bodyPr/>
            <a:lstStyle/>
            <a:p>
              <a:endParaRPr lang="hr-HR"/>
            </a:p>
          </p:txBody>
        </p:sp>
        <p:sp>
          <p:nvSpPr>
            <p:cNvPr id="23667" name="Rectangle 114"/>
            <p:cNvSpPr>
              <a:spLocks noChangeArrowheads="1"/>
            </p:cNvSpPr>
            <p:nvPr/>
          </p:nvSpPr>
          <p:spPr bwMode="auto">
            <a:xfrm>
              <a:off x="246" y="2336"/>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3668" name="Rectangle 115"/>
            <p:cNvSpPr>
              <a:spLocks noChangeArrowheads="1"/>
            </p:cNvSpPr>
            <p:nvPr/>
          </p:nvSpPr>
          <p:spPr bwMode="auto">
            <a:xfrm>
              <a:off x="286" y="2336"/>
              <a:ext cx="716" cy="96"/>
            </a:xfrm>
            <a:prstGeom prst="rect">
              <a:avLst/>
            </a:prstGeom>
            <a:noFill/>
            <a:ln w="9525">
              <a:noFill/>
              <a:miter lim="800000"/>
              <a:headEnd/>
              <a:tailEnd/>
            </a:ln>
          </p:spPr>
          <p:txBody>
            <a:bodyPr wrap="none" lIns="0" tIns="0" rIns="0" bIns="0">
              <a:spAutoFit/>
            </a:bodyPr>
            <a:lstStyle/>
            <a:p>
              <a:r>
                <a:rPr lang="sr-Latn-CS" sz="900">
                  <a:solidFill>
                    <a:srgbClr val="000000"/>
                  </a:solidFill>
                </a:rPr>
                <a:t>European Citizenship</a:t>
              </a:r>
              <a:endParaRPr lang="sr-Latn-CS"/>
            </a:p>
          </p:txBody>
        </p:sp>
        <p:sp>
          <p:nvSpPr>
            <p:cNvPr id="23669" name="Rectangle 116"/>
            <p:cNvSpPr>
              <a:spLocks noChangeArrowheads="1"/>
            </p:cNvSpPr>
            <p:nvPr/>
          </p:nvSpPr>
          <p:spPr bwMode="auto">
            <a:xfrm>
              <a:off x="970" y="2336"/>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3670" name="Rectangle 117"/>
            <p:cNvSpPr>
              <a:spLocks noChangeArrowheads="1"/>
            </p:cNvSpPr>
            <p:nvPr/>
          </p:nvSpPr>
          <p:spPr bwMode="auto">
            <a:xfrm>
              <a:off x="1576" y="2342"/>
              <a:ext cx="64" cy="65"/>
            </a:xfrm>
            <a:prstGeom prst="rect">
              <a:avLst/>
            </a:prstGeom>
            <a:noFill/>
            <a:ln w="6">
              <a:solidFill>
                <a:srgbClr val="000000"/>
              </a:solidFill>
              <a:miter lim="800000"/>
              <a:headEnd/>
              <a:tailEnd/>
            </a:ln>
          </p:spPr>
          <p:txBody>
            <a:bodyPr/>
            <a:lstStyle/>
            <a:p>
              <a:endParaRPr lang="hr-HR"/>
            </a:p>
          </p:txBody>
        </p:sp>
        <p:sp>
          <p:nvSpPr>
            <p:cNvPr id="23671" name="Rectangle 118"/>
            <p:cNvSpPr>
              <a:spLocks noChangeArrowheads="1"/>
            </p:cNvSpPr>
            <p:nvPr/>
          </p:nvSpPr>
          <p:spPr bwMode="auto">
            <a:xfrm>
              <a:off x="1650" y="2336"/>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3672" name="Rectangle 119"/>
            <p:cNvSpPr>
              <a:spLocks noChangeArrowheads="1"/>
            </p:cNvSpPr>
            <p:nvPr/>
          </p:nvSpPr>
          <p:spPr bwMode="auto">
            <a:xfrm>
              <a:off x="1690" y="2336"/>
              <a:ext cx="441" cy="96"/>
            </a:xfrm>
            <a:prstGeom prst="rect">
              <a:avLst/>
            </a:prstGeom>
            <a:noFill/>
            <a:ln w="9525">
              <a:noFill/>
              <a:miter lim="800000"/>
              <a:headEnd/>
              <a:tailEnd/>
            </a:ln>
          </p:spPr>
          <p:txBody>
            <a:bodyPr wrap="none" lIns="0" tIns="0" rIns="0" bIns="0">
              <a:spAutoFit/>
            </a:bodyPr>
            <a:lstStyle/>
            <a:p>
              <a:r>
                <a:rPr lang="sr-Latn-CS" sz="900">
                  <a:solidFill>
                    <a:srgbClr val="000000"/>
                  </a:solidFill>
                </a:rPr>
                <a:t>If so, please </a:t>
              </a:r>
              <a:endParaRPr lang="sr-Latn-CS"/>
            </a:p>
          </p:txBody>
        </p:sp>
        <p:sp>
          <p:nvSpPr>
            <p:cNvPr id="23673" name="Rectangle 120"/>
            <p:cNvSpPr>
              <a:spLocks noChangeArrowheads="1"/>
            </p:cNvSpPr>
            <p:nvPr/>
          </p:nvSpPr>
          <p:spPr bwMode="auto">
            <a:xfrm>
              <a:off x="2098" y="2336"/>
              <a:ext cx="255" cy="96"/>
            </a:xfrm>
            <a:prstGeom prst="rect">
              <a:avLst/>
            </a:prstGeom>
            <a:noFill/>
            <a:ln w="9525">
              <a:noFill/>
              <a:miter lim="800000"/>
              <a:headEnd/>
              <a:tailEnd/>
            </a:ln>
          </p:spPr>
          <p:txBody>
            <a:bodyPr wrap="none" lIns="0" tIns="0" rIns="0" bIns="0">
              <a:spAutoFit/>
            </a:bodyPr>
            <a:lstStyle/>
            <a:p>
              <a:r>
                <a:rPr lang="sr-Latn-CS" sz="900">
                  <a:solidFill>
                    <a:srgbClr val="000000"/>
                  </a:solidFill>
                </a:rPr>
                <a:t>specify</a:t>
              </a:r>
              <a:endParaRPr lang="sr-Latn-CS"/>
            </a:p>
          </p:txBody>
        </p:sp>
        <p:sp>
          <p:nvSpPr>
            <p:cNvPr id="23674" name="Rectangle 121"/>
            <p:cNvSpPr>
              <a:spLocks noChangeArrowheads="1"/>
            </p:cNvSpPr>
            <p:nvPr/>
          </p:nvSpPr>
          <p:spPr bwMode="auto">
            <a:xfrm>
              <a:off x="2323" y="2336"/>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3675" name="Rectangle 122"/>
            <p:cNvSpPr>
              <a:spLocks noChangeArrowheads="1"/>
            </p:cNvSpPr>
            <p:nvPr/>
          </p:nvSpPr>
          <p:spPr bwMode="auto">
            <a:xfrm>
              <a:off x="2362" y="2336"/>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3676" name="Rectangle 123"/>
            <p:cNvSpPr>
              <a:spLocks noChangeArrowheads="1"/>
            </p:cNvSpPr>
            <p:nvPr/>
          </p:nvSpPr>
          <p:spPr bwMode="auto">
            <a:xfrm>
              <a:off x="2647" y="2336"/>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3677" name="Rectangle 124"/>
            <p:cNvSpPr>
              <a:spLocks noChangeArrowheads="1"/>
            </p:cNvSpPr>
            <p:nvPr/>
          </p:nvSpPr>
          <p:spPr bwMode="auto">
            <a:xfrm>
              <a:off x="139" y="2302"/>
              <a:ext cx="4" cy="138"/>
            </a:xfrm>
            <a:prstGeom prst="rect">
              <a:avLst/>
            </a:prstGeom>
            <a:solidFill>
              <a:srgbClr val="000000"/>
            </a:solidFill>
            <a:ln w="9525">
              <a:noFill/>
              <a:miter lim="800000"/>
              <a:headEnd/>
              <a:tailEnd/>
            </a:ln>
          </p:spPr>
          <p:txBody>
            <a:bodyPr/>
            <a:lstStyle/>
            <a:p>
              <a:endParaRPr lang="hr-HR"/>
            </a:p>
          </p:txBody>
        </p:sp>
        <p:sp>
          <p:nvSpPr>
            <p:cNvPr id="23678" name="Rectangle 125"/>
            <p:cNvSpPr>
              <a:spLocks noChangeArrowheads="1"/>
            </p:cNvSpPr>
            <p:nvPr/>
          </p:nvSpPr>
          <p:spPr bwMode="auto">
            <a:xfrm>
              <a:off x="3768" y="2302"/>
              <a:ext cx="3" cy="138"/>
            </a:xfrm>
            <a:prstGeom prst="rect">
              <a:avLst/>
            </a:prstGeom>
            <a:solidFill>
              <a:srgbClr val="000000"/>
            </a:solidFill>
            <a:ln w="9525">
              <a:noFill/>
              <a:miter lim="800000"/>
              <a:headEnd/>
              <a:tailEnd/>
            </a:ln>
          </p:spPr>
          <p:txBody>
            <a:bodyPr/>
            <a:lstStyle/>
            <a:p>
              <a:endParaRPr lang="hr-HR"/>
            </a:p>
          </p:txBody>
        </p:sp>
        <p:sp>
          <p:nvSpPr>
            <p:cNvPr id="23679" name="Rectangle 126"/>
            <p:cNvSpPr>
              <a:spLocks noChangeArrowheads="1"/>
            </p:cNvSpPr>
            <p:nvPr/>
          </p:nvSpPr>
          <p:spPr bwMode="auto">
            <a:xfrm>
              <a:off x="172" y="2481"/>
              <a:ext cx="64" cy="64"/>
            </a:xfrm>
            <a:prstGeom prst="rect">
              <a:avLst/>
            </a:prstGeom>
            <a:noFill/>
            <a:ln w="6">
              <a:solidFill>
                <a:srgbClr val="000000"/>
              </a:solidFill>
              <a:miter lim="800000"/>
              <a:headEnd/>
              <a:tailEnd/>
            </a:ln>
          </p:spPr>
          <p:txBody>
            <a:bodyPr/>
            <a:lstStyle/>
            <a:p>
              <a:endParaRPr lang="hr-HR"/>
            </a:p>
          </p:txBody>
        </p:sp>
        <p:sp>
          <p:nvSpPr>
            <p:cNvPr id="23680" name="Rectangle 127"/>
            <p:cNvSpPr>
              <a:spLocks noChangeArrowheads="1"/>
            </p:cNvSpPr>
            <p:nvPr/>
          </p:nvSpPr>
          <p:spPr bwMode="auto">
            <a:xfrm>
              <a:off x="246" y="2474"/>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3681" name="Rectangle 128"/>
            <p:cNvSpPr>
              <a:spLocks noChangeArrowheads="1"/>
            </p:cNvSpPr>
            <p:nvPr/>
          </p:nvSpPr>
          <p:spPr bwMode="auto">
            <a:xfrm>
              <a:off x="286" y="2474"/>
              <a:ext cx="231" cy="96"/>
            </a:xfrm>
            <a:prstGeom prst="rect">
              <a:avLst/>
            </a:prstGeom>
            <a:noFill/>
            <a:ln w="9525">
              <a:noFill/>
              <a:miter lim="800000"/>
              <a:headEnd/>
              <a:tailEnd/>
            </a:ln>
          </p:spPr>
          <p:txBody>
            <a:bodyPr wrap="none" lIns="0" tIns="0" rIns="0" bIns="0">
              <a:spAutoFit/>
            </a:bodyPr>
            <a:lstStyle/>
            <a:p>
              <a:r>
                <a:rPr lang="sr-Latn-CS" sz="900">
                  <a:solidFill>
                    <a:srgbClr val="000000"/>
                  </a:solidFill>
                </a:rPr>
                <a:t>Partici</a:t>
              </a:r>
              <a:endParaRPr lang="sr-Latn-CS"/>
            </a:p>
          </p:txBody>
        </p:sp>
        <p:sp>
          <p:nvSpPr>
            <p:cNvPr id="23682" name="Rectangle 129"/>
            <p:cNvSpPr>
              <a:spLocks noChangeArrowheads="1"/>
            </p:cNvSpPr>
            <p:nvPr/>
          </p:nvSpPr>
          <p:spPr bwMode="auto">
            <a:xfrm>
              <a:off x="487" y="2474"/>
              <a:ext cx="759" cy="96"/>
            </a:xfrm>
            <a:prstGeom prst="rect">
              <a:avLst/>
            </a:prstGeom>
            <a:noFill/>
            <a:ln w="9525">
              <a:noFill/>
              <a:miter lim="800000"/>
              <a:headEnd/>
              <a:tailEnd/>
            </a:ln>
          </p:spPr>
          <p:txBody>
            <a:bodyPr wrap="none" lIns="0" tIns="0" rIns="0" bIns="0">
              <a:spAutoFit/>
            </a:bodyPr>
            <a:lstStyle/>
            <a:p>
              <a:r>
                <a:rPr lang="sr-Latn-CS" sz="900">
                  <a:solidFill>
                    <a:srgbClr val="000000"/>
                  </a:solidFill>
                </a:rPr>
                <a:t>pation of young people</a:t>
              </a:r>
              <a:endParaRPr lang="sr-Latn-CS"/>
            </a:p>
          </p:txBody>
        </p:sp>
        <p:sp>
          <p:nvSpPr>
            <p:cNvPr id="23683" name="Rectangle 130"/>
            <p:cNvSpPr>
              <a:spLocks noChangeArrowheads="1"/>
            </p:cNvSpPr>
            <p:nvPr/>
          </p:nvSpPr>
          <p:spPr bwMode="auto">
            <a:xfrm>
              <a:off x="1214" y="2474"/>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3684" name="Rectangle 131"/>
            <p:cNvSpPr>
              <a:spLocks noChangeArrowheads="1"/>
            </p:cNvSpPr>
            <p:nvPr/>
          </p:nvSpPr>
          <p:spPr bwMode="auto">
            <a:xfrm>
              <a:off x="139" y="2440"/>
              <a:ext cx="4" cy="140"/>
            </a:xfrm>
            <a:prstGeom prst="rect">
              <a:avLst/>
            </a:prstGeom>
            <a:solidFill>
              <a:srgbClr val="000000"/>
            </a:solidFill>
            <a:ln w="9525">
              <a:noFill/>
              <a:miter lim="800000"/>
              <a:headEnd/>
              <a:tailEnd/>
            </a:ln>
          </p:spPr>
          <p:txBody>
            <a:bodyPr/>
            <a:lstStyle/>
            <a:p>
              <a:endParaRPr lang="hr-HR"/>
            </a:p>
          </p:txBody>
        </p:sp>
        <p:sp>
          <p:nvSpPr>
            <p:cNvPr id="23685" name="Rectangle 132"/>
            <p:cNvSpPr>
              <a:spLocks noChangeArrowheads="1"/>
            </p:cNvSpPr>
            <p:nvPr/>
          </p:nvSpPr>
          <p:spPr bwMode="auto">
            <a:xfrm>
              <a:off x="3768" y="2440"/>
              <a:ext cx="3" cy="140"/>
            </a:xfrm>
            <a:prstGeom prst="rect">
              <a:avLst/>
            </a:prstGeom>
            <a:solidFill>
              <a:srgbClr val="000000"/>
            </a:solidFill>
            <a:ln w="9525">
              <a:noFill/>
              <a:miter lim="800000"/>
              <a:headEnd/>
              <a:tailEnd/>
            </a:ln>
          </p:spPr>
          <p:txBody>
            <a:bodyPr/>
            <a:lstStyle/>
            <a:p>
              <a:endParaRPr lang="hr-HR"/>
            </a:p>
          </p:txBody>
        </p:sp>
        <p:sp>
          <p:nvSpPr>
            <p:cNvPr id="23686" name="Rectangle 133"/>
            <p:cNvSpPr>
              <a:spLocks noChangeArrowheads="1"/>
            </p:cNvSpPr>
            <p:nvPr/>
          </p:nvSpPr>
          <p:spPr bwMode="auto">
            <a:xfrm>
              <a:off x="172" y="2620"/>
              <a:ext cx="64" cy="64"/>
            </a:xfrm>
            <a:prstGeom prst="rect">
              <a:avLst/>
            </a:prstGeom>
            <a:noFill/>
            <a:ln w="6">
              <a:solidFill>
                <a:srgbClr val="000000"/>
              </a:solidFill>
              <a:miter lim="800000"/>
              <a:headEnd/>
              <a:tailEnd/>
            </a:ln>
          </p:spPr>
          <p:txBody>
            <a:bodyPr/>
            <a:lstStyle/>
            <a:p>
              <a:endParaRPr lang="hr-HR"/>
            </a:p>
          </p:txBody>
        </p:sp>
        <p:sp>
          <p:nvSpPr>
            <p:cNvPr id="23687" name="Rectangle 134"/>
            <p:cNvSpPr>
              <a:spLocks noChangeArrowheads="1"/>
            </p:cNvSpPr>
            <p:nvPr/>
          </p:nvSpPr>
          <p:spPr bwMode="auto">
            <a:xfrm>
              <a:off x="246" y="2613"/>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3688" name="Rectangle 135"/>
            <p:cNvSpPr>
              <a:spLocks noChangeArrowheads="1"/>
            </p:cNvSpPr>
            <p:nvPr/>
          </p:nvSpPr>
          <p:spPr bwMode="auto">
            <a:xfrm>
              <a:off x="286" y="2613"/>
              <a:ext cx="563" cy="96"/>
            </a:xfrm>
            <a:prstGeom prst="rect">
              <a:avLst/>
            </a:prstGeom>
            <a:noFill/>
            <a:ln w="9525">
              <a:noFill/>
              <a:miter lim="800000"/>
              <a:headEnd/>
              <a:tailEnd/>
            </a:ln>
          </p:spPr>
          <p:txBody>
            <a:bodyPr wrap="none" lIns="0" tIns="0" rIns="0" bIns="0">
              <a:spAutoFit/>
            </a:bodyPr>
            <a:lstStyle/>
            <a:p>
              <a:r>
                <a:rPr lang="sr-Latn-CS" sz="900">
                  <a:solidFill>
                    <a:srgbClr val="000000"/>
                  </a:solidFill>
                </a:rPr>
                <a:t>Cultural diversity</a:t>
              </a:r>
              <a:endParaRPr lang="sr-Latn-CS"/>
            </a:p>
          </p:txBody>
        </p:sp>
        <p:sp>
          <p:nvSpPr>
            <p:cNvPr id="23689" name="Rectangle 136"/>
            <p:cNvSpPr>
              <a:spLocks noChangeArrowheads="1"/>
            </p:cNvSpPr>
            <p:nvPr/>
          </p:nvSpPr>
          <p:spPr bwMode="auto">
            <a:xfrm>
              <a:off x="818" y="2613"/>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3690" name="Rectangle 137"/>
            <p:cNvSpPr>
              <a:spLocks noChangeArrowheads="1"/>
            </p:cNvSpPr>
            <p:nvPr/>
          </p:nvSpPr>
          <p:spPr bwMode="auto">
            <a:xfrm>
              <a:off x="139" y="2580"/>
              <a:ext cx="4" cy="139"/>
            </a:xfrm>
            <a:prstGeom prst="rect">
              <a:avLst/>
            </a:prstGeom>
            <a:solidFill>
              <a:srgbClr val="000000"/>
            </a:solidFill>
            <a:ln w="9525">
              <a:noFill/>
              <a:miter lim="800000"/>
              <a:headEnd/>
              <a:tailEnd/>
            </a:ln>
          </p:spPr>
          <p:txBody>
            <a:bodyPr/>
            <a:lstStyle/>
            <a:p>
              <a:endParaRPr lang="hr-HR"/>
            </a:p>
          </p:txBody>
        </p:sp>
        <p:sp>
          <p:nvSpPr>
            <p:cNvPr id="23691" name="Rectangle 138"/>
            <p:cNvSpPr>
              <a:spLocks noChangeArrowheads="1"/>
            </p:cNvSpPr>
            <p:nvPr/>
          </p:nvSpPr>
          <p:spPr bwMode="auto">
            <a:xfrm>
              <a:off x="3768" y="2580"/>
              <a:ext cx="3" cy="139"/>
            </a:xfrm>
            <a:prstGeom prst="rect">
              <a:avLst/>
            </a:prstGeom>
            <a:solidFill>
              <a:srgbClr val="000000"/>
            </a:solidFill>
            <a:ln w="9525">
              <a:noFill/>
              <a:miter lim="800000"/>
              <a:headEnd/>
              <a:tailEnd/>
            </a:ln>
          </p:spPr>
          <p:txBody>
            <a:bodyPr/>
            <a:lstStyle/>
            <a:p>
              <a:endParaRPr lang="hr-HR"/>
            </a:p>
          </p:txBody>
        </p:sp>
        <p:sp>
          <p:nvSpPr>
            <p:cNvPr id="23692" name="Rectangle 139"/>
            <p:cNvSpPr>
              <a:spLocks noChangeArrowheads="1"/>
            </p:cNvSpPr>
            <p:nvPr/>
          </p:nvSpPr>
          <p:spPr bwMode="auto">
            <a:xfrm>
              <a:off x="172" y="2759"/>
              <a:ext cx="64" cy="64"/>
            </a:xfrm>
            <a:prstGeom prst="rect">
              <a:avLst/>
            </a:prstGeom>
            <a:noFill/>
            <a:ln w="6">
              <a:solidFill>
                <a:srgbClr val="000000"/>
              </a:solidFill>
              <a:miter lim="800000"/>
              <a:headEnd/>
              <a:tailEnd/>
            </a:ln>
          </p:spPr>
          <p:txBody>
            <a:bodyPr/>
            <a:lstStyle/>
            <a:p>
              <a:endParaRPr lang="hr-HR"/>
            </a:p>
          </p:txBody>
        </p:sp>
        <p:sp>
          <p:nvSpPr>
            <p:cNvPr id="23693" name="Rectangle 140"/>
            <p:cNvSpPr>
              <a:spLocks noChangeArrowheads="1"/>
            </p:cNvSpPr>
            <p:nvPr/>
          </p:nvSpPr>
          <p:spPr bwMode="auto">
            <a:xfrm>
              <a:off x="246" y="2753"/>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3694" name="Rectangle 141"/>
            <p:cNvSpPr>
              <a:spLocks noChangeArrowheads="1"/>
            </p:cNvSpPr>
            <p:nvPr/>
          </p:nvSpPr>
          <p:spPr bwMode="auto">
            <a:xfrm>
              <a:off x="286" y="2753"/>
              <a:ext cx="1622" cy="96"/>
            </a:xfrm>
            <a:prstGeom prst="rect">
              <a:avLst/>
            </a:prstGeom>
            <a:noFill/>
            <a:ln w="9525">
              <a:noFill/>
              <a:miter lim="800000"/>
              <a:headEnd/>
              <a:tailEnd/>
            </a:ln>
          </p:spPr>
          <p:txBody>
            <a:bodyPr wrap="none" lIns="0" tIns="0" rIns="0" bIns="0">
              <a:spAutoFit/>
            </a:bodyPr>
            <a:lstStyle/>
            <a:p>
              <a:r>
                <a:rPr lang="sr-Latn-CS" sz="900" dirty="0">
                  <a:solidFill>
                    <a:srgbClr val="000000"/>
                  </a:solidFill>
                </a:rPr>
                <a:t>Inclusion of young people with fewer opportunities</a:t>
              </a:r>
              <a:endParaRPr lang="sr-Latn-CS" dirty="0"/>
            </a:p>
          </p:txBody>
        </p:sp>
        <p:sp>
          <p:nvSpPr>
            <p:cNvPr id="23695" name="Rectangle 142"/>
            <p:cNvSpPr>
              <a:spLocks noChangeArrowheads="1"/>
            </p:cNvSpPr>
            <p:nvPr/>
          </p:nvSpPr>
          <p:spPr bwMode="auto">
            <a:xfrm>
              <a:off x="1879" y="2753"/>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3696" name="Rectangle 143"/>
            <p:cNvSpPr>
              <a:spLocks noChangeArrowheads="1"/>
            </p:cNvSpPr>
            <p:nvPr/>
          </p:nvSpPr>
          <p:spPr bwMode="auto">
            <a:xfrm>
              <a:off x="139" y="2719"/>
              <a:ext cx="4" cy="138"/>
            </a:xfrm>
            <a:prstGeom prst="rect">
              <a:avLst/>
            </a:prstGeom>
            <a:solidFill>
              <a:srgbClr val="000000"/>
            </a:solidFill>
            <a:ln w="9525">
              <a:noFill/>
              <a:miter lim="800000"/>
              <a:headEnd/>
              <a:tailEnd/>
            </a:ln>
          </p:spPr>
          <p:txBody>
            <a:bodyPr/>
            <a:lstStyle/>
            <a:p>
              <a:endParaRPr lang="hr-HR"/>
            </a:p>
          </p:txBody>
        </p:sp>
        <p:sp>
          <p:nvSpPr>
            <p:cNvPr id="23697" name="Rectangle 144"/>
            <p:cNvSpPr>
              <a:spLocks noChangeArrowheads="1"/>
            </p:cNvSpPr>
            <p:nvPr/>
          </p:nvSpPr>
          <p:spPr bwMode="auto">
            <a:xfrm>
              <a:off x="139" y="2857"/>
              <a:ext cx="4" cy="4"/>
            </a:xfrm>
            <a:prstGeom prst="rect">
              <a:avLst/>
            </a:prstGeom>
            <a:solidFill>
              <a:srgbClr val="000000"/>
            </a:solidFill>
            <a:ln w="9525">
              <a:noFill/>
              <a:miter lim="800000"/>
              <a:headEnd/>
              <a:tailEnd/>
            </a:ln>
          </p:spPr>
          <p:txBody>
            <a:bodyPr/>
            <a:lstStyle/>
            <a:p>
              <a:endParaRPr lang="hr-HR"/>
            </a:p>
          </p:txBody>
        </p:sp>
        <p:sp>
          <p:nvSpPr>
            <p:cNvPr id="23698" name="Rectangle 145"/>
            <p:cNvSpPr>
              <a:spLocks noChangeArrowheads="1"/>
            </p:cNvSpPr>
            <p:nvPr/>
          </p:nvSpPr>
          <p:spPr bwMode="auto">
            <a:xfrm>
              <a:off x="139" y="2857"/>
              <a:ext cx="4" cy="4"/>
            </a:xfrm>
            <a:prstGeom prst="rect">
              <a:avLst/>
            </a:prstGeom>
            <a:solidFill>
              <a:srgbClr val="000000"/>
            </a:solidFill>
            <a:ln w="9525">
              <a:noFill/>
              <a:miter lim="800000"/>
              <a:headEnd/>
              <a:tailEnd/>
            </a:ln>
          </p:spPr>
          <p:txBody>
            <a:bodyPr/>
            <a:lstStyle/>
            <a:p>
              <a:endParaRPr lang="hr-HR"/>
            </a:p>
          </p:txBody>
        </p:sp>
        <p:sp>
          <p:nvSpPr>
            <p:cNvPr id="23699" name="Rectangle 146"/>
            <p:cNvSpPr>
              <a:spLocks noChangeArrowheads="1"/>
            </p:cNvSpPr>
            <p:nvPr/>
          </p:nvSpPr>
          <p:spPr bwMode="auto">
            <a:xfrm>
              <a:off x="143" y="2857"/>
              <a:ext cx="3625" cy="4"/>
            </a:xfrm>
            <a:prstGeom prst="rect">
              <a:avLst/>
            </a:prstGeom>
            <a:solidFill>
              <a:srgbClr val="000000"/>
            </a:solidFill>
            <a:ln w="9525">
              <a:noFill/>
              <a:miter lim="800000"/>
              <a:headEnd/>
              <a:tailEnd/>
            </a:ln>
          </p:spPr>
          <p:txBody>
            <a:bodyPr/>
            <a:lstStyle/>
            <a:p>
              <a:endParaRPr lang="hr-HR"/>
            </a:p>
          </p:txBody>
        </p:sp>
        <p:sp>
          <p:nvSpPr>
            <p:cNvPr id="23700" name="Rectangle 147"/>
            <p:cNvSpPr>
              <a:spLocks noChangeArrowheads="1"/>
            </p:cNvSpPr>
            <p:nvPr/>
          </p:nvSpPr>
          <p:spPr bwMode="auto">
            <a:xfrm>
              <a:off x="3768" y="2719"/>
              <a:ext cx="3" cy="138"/>
            </a:xfrm>
            <a:prstGeom prst="rect">
              <a:avLst/>
            </a:prstGeom>
            <a:solidFill>
              <a:srgbClr val="000000"/>
            </a:solidFill>
            <a:ln w="9525">
              <a:noFill/>
              <a:miter lim="800000"/>
              <a:headEnd/>
              <a:tailEnd/>
            </a:ln>
          </p:spPr>
          <p:txBody>
            <a:bodyPr/>
            <a:lstStyle/>
            <a:p>
              <a:endParaRPr lang="hr-HR"/>
            </a:p>
          </p:txBody>
        </p:sp>
        <p:sp>
          <p:nvSpPr>
            <p:cNvPr id="23701" name="Rectangle 148"/>
            <p:cNvSpPr>
              <a:spLocks noChangeArrowheads="1"/>
            </p:cNvSpPr>
            <p:nvPr/>
          </p:nvSpPr>
          <p:spPr bwMode="auto">
            <a:xfrm>
              <a:off x="3768" y="2857"/>
              <a:ext cx="3" cy="4"/>
            </a:xfrm>
            <a:prstGeom prst="rect">
              <a:avLst/>
            </a:prstGeom>
            <a:solidFill>
              <a:srgbClr val="000000"/>
            </a:solidFill>
            <a:ln w="9525">
              <a:noFill/>
              <a:miter lim="800000"/>
              <a:headEnd/>
              <a:tailEnd/>
            </a:ln>
          </p:spPr>
          <p:txBody>
            <a:bodyPr/>
            <a:lstStyle/>
            <a:p>
              <a:endParaRPr lang="hr-HR"/>
            </a:p>
          </p:txBody>
        </p:sp>
        <p:sp>
          <p:nvSpPr>
            <p:cNvPr id="23702" name="Rectangle 149"/>
            <p:cNvSpPr>
              <a:spLocks noChangeArrowheads="1"/>
            </p:cNvSpPr>
            <p:nvPr/>
          </p:nvSpPr>
          <p:spPr bwMode="auto">
            <a:xfrm>
              <a:off x="3768" y="2857"/>
              <a:ext cx="3" cy="4"/>
            </a:xfrm>
            <a:prstGeom prst="rect">
              <a:avLst/>
            </a:prstGeom>
            <a:solidFill>
              <a:srgbClr val="000000"/>
            </a:solidFill>
            <a:ln w="9525">
              <a:noFill/>
              <a:miter lim="800000"/>
              <a:headEnd/>
              <a:tailEnd/>
            </a:ln>
          </p:spPr>
          <p:txBody>
            <a:bodyPr/>
            <a:lstStyle/>
            <a:p>
              <a:endParaRPr lang="hr-HR"/>
            </a:p>
          </p:txBody>
        </p:sp>
        <p:sp>
          <p:nvSpPr>
            <p:cNvPr id="23703" name="Rectangle 150"/>
            <p:cNvSpPr>
              <a:spLocks noChangeArrowheads="1"/>
            </p:cNvSpPr>
            <p:nvPr/>
          </p:nvSpPr>
          <p:spPr bwMode="auto">
            <a:xfrm>
              <a:off x="28" y="2861"/>
              <a:ext cx="62" cy="132"/>
            </a:xfrm>
            <a:prstGeom prst="rect">
              <a:avLst/>
            </a:prstGeom>
            <a:noFill/>
            <a:ln w="9525">
              <a:noFill/>
              <a:miter lim="800000"/>
              <a:headEnd/>
              <a:tailEnd/>
            </a:ln>
          </p:spPr>
          <p:txBody>
            <a:bodyPr wrap="none" lIns="0" tIns="0" rIns="0" bIns="0">
              <a:spAutoFit/>
            </a:bodyPr>
            <a:lstStyle/>
            <a:p>
              <a:r>
                <a:rPr lang="sr-Latn-CS" sz="1200">
                  <a:solidFill>
                    <a:srgbClr val="000000"/>
                  </a:solidFill>
                  <a:latin typeface="Times New Roman" pitchFamily="18" charset="0"/>
                </a:rPr>
                <a:t> </a:t>
              </a:r>
              <a:endParaRPr lang="sr-Latn-CS"/>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6500813" y="642938"/>
            <a:ext cx="2000250" cy="369887"/>
          </a:xfrm>
          <a:prstGeom prst="rect">
            <a:avLst/>
          </a:prstGeom>
          <a:noFill/>
          <a:ln w="9525">
            <a:noFill/>
            <a:miter lim="800000"/>
            <a:headEnd/>
            <a:tailEnd/>
          </a:ln>
        </p:spPr>
        <p:txBody>
          <a:bodyPr>
            <a:spAutoFit/>
          </a:bodyPr>
          <a:lstStyle/>
          <a:p>
            <a:r>
              <a:rPr lang="hr-HR" b="1">
                <a:solidFill>
                  <a:srgbClr val="DE6E46"/>
                </a:solidFill>
              </a:rPr>
              <a:t>Najviše 2 teme!</a:t>
            </a:r>
          </a:p>
        </p:txBody>
      </p:sp>
      <p:sp>
        <p:nvSpPr>
          <p:cNvPr id="4" name="TextBox 3"/>
          <p:cNvSpPr txBox="1">
            <a:spLocks noChangeArrowheads="1"/>
          </p:cNvSpPr>
          <p:nvPr/>
        </p:nvSpPr>
        <p:spPr bwMode="auto">
          <a:xfrm>
            <a:off x="6500813" y="3071813"/>
            <a:ext cx="2500312" cy="1200150"/>
          </a:xfrm>
          <a:prstGeom prst="rect">
            <a:avLst/>
          </a:prstGeom>
          <a:noFill/>
          <a:ln w="9525">
            <a:noFill/>
            <a:miter lim="800000"/>
            <a:headEnd/>
            <a:tailEnd/>
          </a:ln>
        </p:spPr>
        <p:txBody>
          <a:bodyPr>
            <a:spAutoFit/>
          </a:bodyPr>
          <a:lstStyle/>
          <a:p>
            <a:r>
              <a:rPr lang="hr-HR" b="1">
                <a:solidFill>
                  <a:srgbClr val="DE6E46"/>
                </a:solidFill>
              </a:rPr>
              <a:t>Mora biti na engleskom, njemačkom ili francuskom!</a:t>
            </a:r>
          </a:p>
        </p:txBody>
      </p:sp>
      <p:grpSp>
        <p:nvGrpSpPr>
          <p:cNvPr id="24580" name="Group 5"/>
          <p:cNvGrpSpPr>
            <a:grpSpLocks noChangeAspect="1"/>
          </p:cNvGrpSpPr>
          <p:nvPr/>
        </p:nvGrpSpPr>
        <p:grpSpPr bwMode="auto">
          <a:xfrm>
            <a:off x="0" y="214313"/>
            <a:ext cx="6203950" cy="5187950"/>
            <a:chOff x="0" y="135"/>
            <a:chExt cx="3908" cy="3268"/>
          </a:xfrm>
        </p:grpSpPr>
        <p:sp>
          <p:nvSpPr>
            <p:cNvPr id="24581" name="AutoShape 4"/>
            <p:cNvSpPr>
              <a:spLocks noChangeAspect="1" noChangeArrowheads="1" noTextEdit="1"/>
            </p:cNvSpPr>
            <p:nvPr/>
          </p:nvSpPr>
          <p:spPr bwMode="auto">
            <a:xfrm>
              <a:off x="0" y="135"/>
              <a:ext cx="3908" cy="3268"/>
            </a:xfrm>
            <a:prstGeom prst="rect">
              <a:avLst/>
            </a:prstGeom>
            <a:noFill/>
            <a:ln w="9525">
              <a:noFill/>
              <a:miter lim="800000"/>
              <a:headEnd/>
              <a:tailEnd/>
            </a:ln>
          </p:spPr>
          <p:txBody>
            <a:bodyPr/>
            <a:lstStyle/>
            <a:p>
              <a:endParaRPr lang="hr-HR"/>
            </a:p>
          </p:txBody>
        </p:sp>
        <p:sp>
          <p:nvSpPr>
            <p:cNvPr id="24582" name="Rectangle 6"/>
            <p:cNvSpPr>
              <a:spLocks noChangeArrowheads="1"/>
            </p:cNvSpPr>
            <p:nvPr/>
          </p:nvSpPr>
          <p:spPr bwMode="auto">
            <a:xfrm>
              <a:off x="143" y="139"/>
              <a:ext cx="20" cy="149"/>
            </a:xfrm>
            <a:prstGeom prst="rect">
              <a:avLst/>
            </a:prstGeom>
            <a:solidFill>
              <a:srgbClr val="E5E5E5"/>
            </a:solidFill>
            <a:ln w="9525">
              <a:noFill/>
              <a:miter lim="800000"/>
              <a:headEnd/>
              <a:tailEnd/>
            </a:ln>
          </p:spPr>
          <p:txBody>
            <a:bodyPr/>
            <a:lstStyle/>
            <a:p>
              <a:endParaRPr lang="hr-HR"/>
            </a:p>
          </p:txBody>
        </p:sp>
        <p:sp>
          <p:nvSpPr>
            <p:cNvPr id="24583" name="Rectangle 7"/>
            <p:cNvSpPr>
              <a:spLocks noChangeArrowheads="1"/>
            </p:cNvSpPr>
            <p:nvPr/>
          </p:nvSpPr>
          <p:spPr bwMode="auto">
            <a:xfrm>
              <a:off x="3747" y="139"/>
              <a:ext cx="21" cy="149"/>
            </a:xfrm>
            <a:prstGeom prst="rect">
              <a:avLst/>
            </a:prstGeom>
            <a:solidFill>
              <a:srgbClr val="E5E5E5"/>
            </a:solidFill>
            <a:ln w="9525">
              <a:noFill/>
              <a:miter lim="800000"/>
              <a:headEnd/>
              <a:tailEnd/>
            </a:ln>
          </p:spPr>
          <p:txBody>
            <a:bodyPr/>
            <a:lstStyle/>
            <a:p>
              <a:endParaRPr lang="hr-HR"/>
            </a:p>
          </p:txBody>
        </p:sp>
        <p:sp>
          <p:nvSpPr>
            <p:cNvPr id="24584" name="Rectangle 8"/>
            <p:cNvSpPr>
              <a:spLocks noChangeArrowheads="1"/>
            </p:cNvSpPr>
            <p:nvPr/>
          </p:nvSpPr>
          <p:spPr bwMode="auto">
            <a:xfrm>
              <a:off x="163" y="139"/>
              <a:ext cx="3584" cy="149"/>
            </a:xfrm>
            <a:prstGeom prst="rect">
              <a:avLst/>
            </a:prstGeom>
            <a:solidFill>
              <a:srgbClr val="E5E5E5"/>
            </a:solidFill>
            <a:ln w="9525">
              <a:noFill/>
              <a:miter lim="800000"/>
              <a:headEnd/>
              <a:tailEnd/>
            </a:ln>
          </p:spPr>
          <p:txBody>
            <a:bodyPr/>
            <a:lstStyle/>
            <a:p>
              <a:endParaRPr lang="hr-HR"/>
            </a:p>
          </p:txBody>
        </p:sp>
        <p:sp>
          <p:nvSpPr>
            <p:cNvPr id="24585" name="Rectangle 9"/>
            <p:cNvSpPr>
              <a:spLocks noChangeArrowheads="1"/>
            </p:cNvSpPr>
            <p:nvPr/>
          </p:nvSpPr>
          <p:spPr bwMode="auto">
            <a:xfrm>
              <a:off x="163" y="172"/>
              <a:ext cx="1102" cy="109"/>
            </a:xfrm>
            <a:prstGeom prst="rect">
              <a:avLst/>
            </a:prstGeom>
            <a:noFill/>
            <a:ln w="9525">
              <a:noFill/>
              <a:miter lim="800000"/>
              <a:headEnd/>
              <a:tailEnd/>
            </a:ln>
          </p:spPr>
          <p:txBody>
            <a:bodyPr wrap="none" lIns="0" tIns="0" rIns="0" bIns="0">
              <a:spAutoFit/>
            </a:bodyPr>
            <a:lstStyle/>
            <a:p>
              <a:r>
                <a:rPr lang="sr-Latn-CS" sz="1000" b="1" i="1">
                  <a:solidFill>
                    <a:srgbClr val="000000"/>
                  </a:solidFill>
                </a:rPr>
                <a:t>Main themes for the Activity</a:t>
              </a:r>
              <a:endParaRPr lang="sr-Latn-CS"/>
            </a:p>
          </p:txBody>
        </p:sp>
        <p:sp>
          <p:nvSpPr>
            <p:cNvPr id="24586" name="Rectangle 10"/>
            <p:cNvSpPr>
              <a:spLocks noChangeArrowheads="1"/>
            </p:cNvSpPr>
            <p:nvPr/>
          </p:nvSpPr>
          <p:spPr bwMode="auto">
            <a:xfrm>
              <a:off x="1230" y="172"/>
              <a:ext cx="60" cy="109"/>
            </a:xfrm>
            <a:prstGeom prst="rect">
              <a:avLst/>
            </a:prstGeom>
            <a:noFill/>
            <a:ln w="9525">
              <a:noFill/>
              <a:miter lim="800000"/>
              <a:headEnd/>
              <a:tailEnd/>
            </a:ln>
          </p:spPr>
          <p:txBody>
            <a:bodyPr wrap="none" lIns="0" tIns="0" rIns="0" bIns="0">
              <a:spAutoFit/>
            </a:bodyPr>
            <a:lstStyle/>
            <a:p>
              <a:r>
                <a:rPr lang="sr-Latn-CS" sz="1000" b="1" i="1">
                  <a:solidFill>
                    <a:srgbClr val="000000"/>
                  </a:solidFill>
                </a:rPr>
                <a:t> </a:t>
              </a:r>
              <a:endParaRPr lang="sr-Latn-CS"/>
            </a:p>
          </p:txBody>
        </p:sp>
        <p:sp>
          <p:nvSpPr>
            <p:cNvPr id="24587" name="Rectangle 11"/>
            <p:cNvSpPr>
              <a:spLocks noChangeArrowheads="1"/>
            </p:cNvSpPr>
            <p:nvPr/>
          </p:nvSpPr>
          <p:spPr bwMode="auto">
            <a:xfrm>
              <a:off x="139" y="135"/>
              <a:ext cx="4" cy="4"/>
            </a:xfrm>
            <a:prstGeom prst="rect">
              <a:avLst/>
            </a:prstGeom>
            <a:solidFill>
              <a:srgbClr val="000000"/>
            </a:solidFill>
            <a:ln w="9525">
              <a:noFill/>
              <a:miter lim="800000"/>
              <a:headEnd/>
              <a:tailEnd/>
            </a:ln>
          </p:spPr>
          <p:txBody>
            <a:bodyPr/>
            <a:lstStyle/>
            <a:p>
              <a:endParaRPr lang="hr-HR"/>
            </a:p>
          </p:txBody>
        </p:sp>
        <p:sp>
          <p:nvSpPr>
            <p:cNvPr id="24588" name="Rectangle 12"/>
            <p:cNvSpPr>
              <a:spLocks noChangeArrowheads="1"/>
            </p:cNvSpPr>
            <p:nvPr/>
          </p:nvSpPr>
          <p:spPr bwMode="auto">
            <a:xfrm>
              <a:off x="139" y="135"/>
              <a:ext cx="4" cy="4"/>
            </a:xfrm>
            <a:prstGeom prst="rect">
              <a:avLst/>
            </a:prstGeom>
            <a:solidFill>
              <a:srgbClr val="000000"/>
            </a:solidFill>
            <a:ln w="9525">
              <a:noFill/>
              <a:miter lim="800000"/>
              <a:headEnd/>
              <a:tailEnd/>
            </a:ln>
          </p:spPr>
          <p:txBody>
            <a:bodyPr/>
            <a:lstStyle/>
            <a:p>
              <a:endParaRPr lang="hr-HR"/>
            </a:p>
          </p:txBody>
        </p:sp>
        <p:sp>
          <p:nvSpPr>
            <p:cNvPr id="24589" name="Rectangle 13"/>
            <p:cNvSpPr>
              <a:spLocks noChangeArrowheads="1"/>
            </p:cNvSpPr>
            <p:nvPr/>
          </p:nvSpPr>
          <p:spPr bwMode="auto">
            <a:xfrm>
              <a:off x="143" y="135"/>
              <a:ext cx="3625" cy="4"/>
            </a:xfrm>
            <a:prstGeom prst="rect">
              <a:avLst/>
            </a:prstGeom>
            <a:solidFill>
              <a:srgbClr val="000000"/>
            </a:solidFill>
            <a:ln w="9525">
              <a:noFill/>
              <a:miter lim="800000"/>
              <a:headEnd/>
              <a:tailEnd/>
            </a:ln>
          </p:spPr>
          <p:txBody>
            <a:bodyPr/>
            <a:lstStyle/>
            <a:p>
              <a:endParaRPr lang="hr-HR"/>
            </a:p>
          </p:txBody>
        </p:sp>
        <p:sp>
          <p:nvSpPr>
            <p:cNvPr id="24590" name="Rectangle 14"/>
            <p:cNvSpPr>
              <a:spLocks noChangeArrowheads="1"/>
            </p:cNvSpPr>
            <p:nvPr/>
          </p:nvSpPr>
          <p:spPr bwMode="auto">
            <a:xfrm>
              <a:off x="3768" y="135"/>
              <a:ext cx="3" cy="4"/>
            </a:xfrm>
            <a:prstGeom prst="rect">
              <a:avLst/>
            </a:prstGeom>
            <a:solidFill>
              <a:srgbClr val="000000"/>
            </a:solidFill>
            <a:ln w="9525">
              <a:noFill/>
              <a:miter lim="800000"/>
              <a:headEnd/>
              <a:tailEnd/>
            </a:ln>
          </p:spPr>
          <p:txBody>
            <a:bodyPr/>
            <a:lstStyle/>
            <a:p>
              <a:endParaRPr lang="hr-HR"/>
            </a:p>
          </p:txBody>
        </p:sp>
        <p:sp>
          <p:nvSpPr>
            <p:cNvPr id="24591" name="Rectangle 15"/>
            <p:cNvSpPr>
              <a:spLocks noChangeArrowheads="1"/>
            </p:cNvSpPr>
            <p:nvPr/>
          </p:nvSpPr>
          <p:spPr bwMode="auto">
            <a:xfrm>
              <a:off x="3768" y="135"/>
              <a:ext cx="3" cy="4"/>
            </a:xfrm>
            <a:prstGeom prst="rect">
              <a:avLst/>
            </a:prstGeom>
            <a:solidFill>
              <a:srgbClr val="000000"/>
            </a:solidFill>
            <a:ln w="9525">
              <a:noFill/>
              <a:miter lim="800000"/>
              <a:headEnd/>
              <a:tailEnd/>
            </a:ln>
          </p:spPr>
          <p:txBody>
            <a:bodyPr/>
            <a:lstStyle/>
            <a:p>
              <a:endParaRPr lang="hr-HR"/>
            </a:p>
          </p:txBody>
        </p:sp>
        <p:sp>
          <p:nvSpPr>
            <p:cNvPr id="24592" name="Rectangle 16"/>
            <p:cNvSpPr>
              <a:spLocks noChangeArrowheads="1"/>
            </p:cNvSpPr>
            <p:nvPr/>
          </p:nvSpPr>
          <p:spPr bwMode="auto">
            <a:xfrm>
              <a:off x="139" y="139"/>
              <a:ext cx="4" cy="149"/>
            </a:xfrm>
            <a:prstGeom prst="rect">
              <a:avLst/>
            </a:prstGeom>
            <a:solidFill>
              <a:srgbClr val="000000"/>
            </a:solidFill>
            <a:ln w="9525">
              <a:noFill/>
              <a:miter lim="800000"/>
              <a:headEnd/>
              <a:tailEnd/>
            </a:ln>
          </p:spPr>
          <p:txBody>
            <a:bodyPr/>
            <a:lstStyle/>
            <a:p>
              <a:endParaRPr lang="hr-HR"/>
            </a:p>
          </p:txBody>
        </p:sp>
        <p:sp>
          <p:nvSpPr>
            <p:cNvPr id="24593" name="Rectangle 17"/>
            <p:cNvSpPr>
              <a:spLocks noChangeArrowheads="1"/>
            </p:cNvSpPr>
            <p:nvPr/>
          </p:nvSpPr>
          <p:spPr bwMode="auto">
            <a:xfrm>
              <a:off x="3768" y="139"/>
              <a:ext cx="3" cy="149"/>
            </a:xfrm>
            <a:prstGeom prst="rect">
              <a:avLst/>
            </a:prstGeom>
            <a:solidFill>
              <a:srgbClr val="000000"/>
            </a:solidFill>
            <a:ln w="9525">
              <a:noFill/>
              <a:miter lim="800000"/>
              <a:headEnd/>
              <a:tailEnd/>
            </a:ln>
          </p:spPr>
          <p:txBody>
            <a:bodyPr/>
            <a:lstStyle/>
            <a:p>
              <a:endParaRPr lang="hr-HR"/>
            </a:p>
          </p:txBody>
        </p:sp>
        <p:sp>
          <p:nvSpPr>
            <p:cNvPr id="24594" name="Rectangle 18"/>
            <p:cNvSpPr>
              <a:spLocks noChangeArrowheads="1"/>
            </p:cNvSpPr>
            <p:nvPr/>
          </p:nvSpPr>
          <p:spPr bwMode="auto">
            <a:xfrm>
              <a:off x="163" y="315"/>
              <a:ext cx="1017" cy="89"/>
            </a:xfrm>
            <a:prstGeom prst="rect">
              <a:avLst/>
            </a:prstGeom>
            <a:noFill/>
            <a:ln w="9525">
              <a:noFill/>
              <a:miter lim="800000"/>
              <a:headEnd/>
              <a:tailEnd/>
            </a:ln>
          </p:spPr>
          <p:txBody>
            <a:bodyPr wrap="none" lIns="0" tIns="0" rIns="0" bIns="0">
              <a:spAutoFit/>
            </a:bodyPr>
            <a:lstStyle/>
            <a:p>
              <a:r>
                <a:rPr lang="sr-Latn-CS" sz="800" i="1">
                  <a:solidFill>
                    <a:srgbClr val="000000"/>
                  </a:solidFill>
                </a:rPr>
                <a:t>Please tick not more than 2 boxes.</a:t>
              </a:r>
              <a:endParaRPr lang="sr-Latn-CS"/>
            </a:p>
          </p:txBody>
        </p:sp>
        <p:sp>
          <p:nvSpPr>
            <p:cNvPr id="24595" name="Rectangle 19"/>
            <p:cNvSpPr>
              <a:spLocks noChangeArrowheads="1"/>
            </p:cNvSpPr>
            <p:nvPr/>
          </p:nvSpPr>
          <p:spPr bwMode="auto">
            <a:xfrm>
              <a:off x="1145" y="315"/>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24596" name="Rectangle 20"/>
            <p:cNvSpPr>
              <a:spLocks noChangeArrowheads="1"/>
            </p:cNvSpPr>
            <p:nvPr/>
          </p:nvSpPr>
          <p:spPr bwMode="auto">
            <a:xfrm>
              <a:off x="139" y="288"/>
              <a:ext cx="4" cy="3"/>
            </a:xfrm>
            <a:prstGeom prst="rect">
              <a:avLst/>
            </a:prstGeom>
            <a:solidFill>
              <a:srgbClr val="000000"/>
            </a:solidFill>
            <a:ln w="9525">
              <a:noFill/>
              <a:miter lim="800000"/>
              <a:headEnd/>
              <a:tailEnd/>
            </a:ln>
          </p:spPr>
          <p:txBody>
            <a:bodyPr/>
            <a:lstStyle/>
            <a:p>
              <a:endParaRPr lang="hr-HR"/>
            </a:p>
          </p:txBody>
        </p:sp>
        <p:sp>
          <p:nvSpPr>
            <p:cNvPr id="24597" name="Rectangle 21"/>
            <p:cNvSpPr>
              <a:spLocks noChangeArrowheads="1"/>
            </p:cNvSpPr>
            <p:nvPr/>
          </p:nvSpPr>
          <p:spPr bwMode="auto">
            <a:xfrm>
              <a:off x="143" y="288"/>
              <a:ext cx="3625" cy="3"/>
            </a:xfrm>
            <a:prstGeom prst="rect">
              <a:avLst/>
            </a:prstGeom>
            <a:solidFill>
              <a:srgbClr val="000000"/>
            </a:solidFill>
            <a:ln w="9525">
              <a:noFill/>
              <a:miter lim="800000"/>
              <a:headEnd/>
              <a:tailEnd/>
            </a:ln>
          </p:spPr>
          <p:txBody>
            <a:bodyPr/>
            <a:lstStyle/>
            <a:p>
              <a:endParaRPr lang="hr-HR"/>
            </a:p>
          </p:txBody>
        </p:sp>
        <p:sp>
          <p:nvSpPr>
            <p:cNvPr id="24598" name="Rectangle 22"/>
            <p:cNvSpPr>
              <a:spLocks noChangeArrowheads="1"/>
            </p:cNvSpPr>
            <p:nvPr/>
          </p:nvSpPr>
          <p:spPr bwMode="auto">
            <a:xfrm>
              <a:off x="3768" y="288"/>
              <a:ext cx="3" cy="3"/>
            </a:xfrm>
            <a:prstGeom prst="rect">
              <a:avLst/>
            </a:prstGeom>
            <a:solidFill>
              <a:srgbClr val="000000"/>
            </a:solidFill>
            <a:ln w="9525">
              <a:noFill/>
              <a:miter lim="800000"/>
              <a:headEnd/>
              <a:tailEnd/>
            </a:ln>
          </p:spPr>
          <p:txBody>
            <a:bodyPr/>
            <a:lstStyle/>
            <a:p>
              <a:endParaRPr lang="hr-HR"/>
            </a:p>
          </p:txBody>
        </p:sp>
        <p:sp>
          <p:nvSpPr>
            <p:cNvPr id="24599" name="Rectangle 23"/>
            <p:cNvSpPr>
              <a:spLocks noChangeArrowheads="1"/>
            </p:cNvSpPr>
            <p:nvPr/>
          </p:nvSpPr>
          <p:spPr bwMode="auto">
            <a:xfrm>
              <a:off x="139" y="291"/>
              <a:ext cx="4" cy="138"/>
            </a:xfrm>
            <a:prstGeom prst="rect">
              <a:avLst/>
            </a:prstGeom>
            <a:solidFill>
              <a:srgbClr val="000000"/>
            </a:solidFill>
            <a:ln w="9525">
              <a:noFill/>
              <a:miter lim="800000"/>
              <a:headEnd/>
              <a:tailEnd/>
            </a:ln>
          </p:spPr>
          <p:txBody>
            <a:bodyPr/>
            <a:lstStyle/>
            <a:p>
              <a:endParaRPr lang="hr-HR"/>
            </a:p>
          </p:txBody>
        </p:sp>
        <p:sp>
          <p:nvSpPr>
            <p:cNvPr id="24600" name="Rectangle 24"/>
            <p:cNvSpPr>
              <a:spLocks noChangeArrowheads="1"/>
            </p:cNvSpPr>
            <p:nvPr/>
          </p:nvSpPr>
          <p:spPr bwMode="auto">
            <a:xfrm>
              <a:off x="3768" y="291"/>
              <a:ext cx="3" cy="138"/>
            </a:xfrm>
            <a:prstGeom prst="rect">
              <a:avLst/>
            </a:prstGeom>
            <a:solidFill>
              <a:srgbClr val="000000"/>
            </a:solidFill>
            <a:ln w="9525">
              <a:noFill/>
              <a:miter lim="800000"/>
              <a:headEnd/>
              <a:tailEnd/>
            </a:ln>
          </p:spPr>
          <p:txBody>
            <a:bodyPr/>
            <a:lstStyle/>
            <a:p>
              <a:endParaRPr lang="hr-HR"/>
            </a:p>
          </p:txBody>
        </p:sp>
        <p:sp>
          <p:nvSpPr>
            <p:cNvPr id="24601" name="Rectangle 25"/>
            <p:cNvSpPr>
              <a:spLocks noChangeArrowheads="1"/>
            </p:cNvSpPr>
            <p:nvPr/>
          </p:nvSpPr>
          <p:spPr bwMode="auto">
            <a:xfrm>
              <a:off x="249" y="469"/>
              <a:ext cx="64" cy="64"/>
            </a:xfrm>
            <a:prstGeom prst="rect">
              <a:avLst/>
            </a:prstGeom>
            <a:noFill/>
            <a:ln w="6">
              <a:solidFill>
                <a:srgbClr val="000000"/>
              </a:solidFill>
              <a:miter lim="800000"/>
              <a:headEnd/>
              <a:tailEnd/>
            </a:ln>
          </p:spPr>
          <p:txBody>
            <a:bodyPr/>
            <a:lstStyle/>
            <a:p>
              <a:endParaRPr lang="hr-HR"/>
            </a:p>
          </p:txBody>
        </p:sp>
        <p:sp>
          <p:nvSpPr>
            <p:cNvPr id="24602" name="Rectangle 26"/>
            <p:cNvSpPr>
              <a:spLocks noChangeArrowheads="1"/>
            </p:cNvSpPr>
            <p:nvPr/>
          </p:nvSpPr>
          <p:spPr bwMode="auto">
            <a:xfrm>
              <a:off x="323" y="463"/>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4603" name="Rectangle 27"/>
            <p:cNvSpPr>
              <a:spLocks noChangeArrowheads="1"/>
            </p:cNvSpPr>
            <p:nvPr/>
          </p:nvSpPr>
          <p:spPr bwMode="auto">
            <a:xfrm>
              <a:off x="363" y="463"/>
              <a:ext cx="710" cy="96"/>
            </a:xfrm>
            <a:prstGeom prst="rect">
              <a:avLst/>
            </a:prstGeom>
            <a:noFill/>
            <a:ln w="9525">
              <a:noFill/>
              <a:miter lim="800000"/>
              <a:headEnd/>
              <a:tailEnd/>
            </a:ln>
          </p:spPr>
          <p:txBody>
            <a:bodyPr wrap="none" lIns="0" tIns="0" rIns="0" bIns="0">
              <a:spAutoFit/>
            </a:bodyPr>
            <a:lstStyle/>
            <a:p>
              <a:r>
                <a:rPr lang="sr-Latn-CS" sz="900">
                  <a:solidFill>
                    <a:srgbClr val="000000"/>
                  </a:solidFill>
                </a:rPr>
                <a:t>European awareness</a:t>
              </a:r>
              <a:endParaRPr lang="sr-Latn-CS"/>
            </a:p>
          </p:txBody>
        </p:sp>
        <p:sp>
          <p:nvSpPr>
            <p:cNvPr id="24604" name="Rectangle 28"/>
            <p:cNvSpPr>
              <a:spLocks noChangeArrowheads="1"/>
            </p:cNvSpPr>
            <p:nvPr/>
          </p:nvSpPr>
          <p:spPr bwMode="auto">
            <a:xfrm>
              <a:off x="1043" y="463"/>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4605" name="Rectangle 29"/>
            <p:cNvSpPr>
              <a:spLocks noChangeArrowheads="1"/>
            </p:cNvSpPr>
            <p:nvPr/>
          </p:nvSpPr>
          <p:spPr bwMode="auto">
            <a:xfrm>
              <a:off x="1864" y="469"/>
              <a:ext cx="64" cy="64"/>
            </a:xfrm>
            <a:prstGeom prst="rect">
              <a:avLst/>
            </a:prstGeom>
            <a:noFill/>
            <a:ln w="6">
              <a:solidFill>
                <a:srgbClr val="000000"/>
              </a:solidFill>
              <a:miter lim="800000"/>
              <a:headEnd/>
              <a:tailEnd/>
            </a:ln>
          </p:spPr>
          <p:txBody>
            <a:bodyPr/>
            <a:lstStyle/>
            <a:p>
              <a:endParaRPr lang="hr-HR"/>
            </a:p>
          </p:txBody>
        </p:sp>
        <p:sp>
          <p:nvSpPr>
            <p:cNvPr id="24606" name="Rectangle 30"/>
            <p:cNvSpPr>
              <a:spLocks noChangeArrowheads="1"/>
            </p:cNvSpPr>
            <p:nvPr/>
          </p:nvSpPr>
          <p:spPr bwMode="auto">
            <a:xfrm>
              <a:off x="1938" y="463"/>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4607" name="Rectangle 31"/>
            <p:cNvSpPr>
              <a:spLocks noChangeArrowheads="1"/>
            </p:cNvSpPr>
            <p:nvPr/>
          </p:nvSpPr>
          <p:spPr bwMode="auto">
            <a:xfrm>
              <a:off x="1978" y="463"/>
              <a:ext cx="339" cy="96"/>
            </a:xfrm>
            <a:prstGeom prst="rect">
              <a:avLst/>
            </a:prstGeom>
            <a:noFill/>
            <a:ln w="9525">
              <a:noFill/>
              <a:miter lim="800000"/>
              <a:headEnd/>
              <a:tailEnd/>
            </a:ln>
          </p:spPr>
          <p:txBody>
            <a:bodyPr wrap="none" lIns="0" tIns="0" rIns="0" bIns="0">
              <a:spAutoFit/>
            </a:bodyPr>
            <a:lstStyle/>
            <a:p>
              <a:r>
                <a:rPr lang="sr-Latn-CS" sz="900">
                  <a:solidFill>
                    <a:srgbClr val="000000"/>
                  </a:solidFill>
                </a:rPr>
                <a:t>Minorities</a:t>
              </a:r>
              <a:endParaRPr lang="sr-Latn-CS"/>
            </a:p>
          </p:txBody>
        </p:sp>
        <p:sp>
          <p:nvSpPr>
            <p:cNvPr id="24608" name="Rectangle 32"/>
            <p:cNvSpPr>
              <a:spLocks noChangeArrowheads="1"/>
            </p:cNvSpPr>
            <p:nvPr/>
          </p:nvSpPr>
          <p:spPr bwMode="auto">
            <a:xfrm>
              <a:off x="2286" y="463"/>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4609" name="Rectangle 33"/>
            <p:cNvSpPr>
              <a:spLocks noChangeArrowheads="1"/>
            </p:cNvSpPr>
            <p:nvPr/>
          </p:nvSpPr>
          <p:spPr bwMode="auto">
            <a:xfrm>
              <a:off x="139" y="429"/>
              <a:ext cx="4" cy="139"/>
            </a:xfrm>
            <a:prstGeom prst="rect">
              <a:avLst/>
            </a:prstGeom>
            <a:solidFill>
              <a:srgbClr val="000000"/>
            </a:solidFill>
            <a:ln w="9525">
              <a:noFill/>
              <a:miter lim="800000"/>
              <a:headEnd/>
              <a:tailEnd/>
            </a:ln>
          </p:spPr>
          <p:txBody>
            <a:bodyPr/>
            <a:lstStyle/>
            <a:p>
              <a:endParaRPr lang="hr-HR"/>
            </a:p>
          </p:txBody>
        </p:sp>
        <p:sp>
          <p:nvSpPr>
            <p:cNvPr id="24610" name="Rectangle 34"/>
            <p:cNvSpPr>
              <a:spLocks noChangeArrowheads="1"/>
            </p:cNvSpPr>
            <p:nvPr/>
          </p:nvSpPr>
          <p:spPr bwMode="auto">
            <a:xfrm>
              <a:off x="3768" y="429"/>
              <a:ext cx="3" cy="139"/>
            </a:xfrm>
            <a:prstGeom prst="rect">
              <a:avLst/>
            </a:prstGeom>
            <a:solidFill>
              <a:srgbClr val="000000"/>
            </a:solidFill>
            <a:ln w="9525">
              <a:noFill/>
              <a:miter lim="800000"/>
              <a:headEnd/>
              <a:tailEnd/>
            </a:ln>
          </p:spPr>
          <p:txBody>
            <a:bodyPr/>
            <a:lstStyle/>
            <a:p>
              <a:endParaRPr lang="hr-HR"/>
            </a:p>
          </p:txBody>
        </p:sp>
        <p:sp>
          <p:nvSpPr>
            <p:cNvPr id="24611" name="Rectangle 35"/>
            <p:cNvSpPr>
              <a:spLocks noChangeArrowheads="1"/>
            </p:cNvSpPr>
            <p:nvPr/>
          </p:nvSpPr>
          <p:spPr bwMode="auto">
            <a:xfrm>
              <a:off x="249" y="608"/>
              <a:ext cx="64" cy="65"/>
            </a:xfrm>
            <a:prstGeom prst="rect">
              <a:avLst/>
            </a:prstGeom>
            <a:noFill/>
            <a:ln w="6">
              <a:solidFill>
                <a:srgbClr val="000000"/>
              </a:solidFill>
              <a:miter lim="800000"/>
              <a:headEnd/>
              <a:tailEnd/>
            </a:ln>
          </p:spPr>
          <p:txBody>
            <a:bodyPr/>
            <a:lstStyle/>
            <a:p>
              <a:endParaRPr lang="hr-HR"/>
            </a:p>
          </p:txBody>
        </p:sp>
        <p:sp>
          <p:nvSpPr>
            <p:cNvPr id="24612" name="Rectangle 36"/>
            <p:cNvSpPr>
              <a:spLocks noChangeArrowheads="1"/>
            </p:cNvSpPr>
            <p:nvPr/>
          </p:nvSpPr>
          <p:spPr bwMode="auto">
            <a:xfrm>
              <a:off x="323" y="602"/>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4613" name="Rectangle 37"/>
            <p:cNvSpPr>
              <a:spLocks noChangeArrowheads="1"/>
            </p:cNvSpPr>
            <p:nvPr/>
          </p:nvSpPr>
          <p:spPr bwMode="auto">
            <a:xfrm>
              <a:off x="363" y="602"/>
              <a:ext cx="528" cy="96"/>
            </a:xfrm>
            <a:prstGeom prst="rect">
              <a:avLst/>
            </a:prstGeom>
            <a:noFill/>
            <a:ln w="9525">
              <a:noFill/>
              <a:miter lim="800000"/>
              <a:headEnd/>
              <a:tailEnd/>
            </a:ln>
          </p:spPr>
          <p:txBody>
            <a:bodyPr wrap="none" lIns="0" tIns="0" rIns="0" bIns="0">
              <a:spAutoFit/>
            </a:bodyPr>
            <a:lstStyle/>
            <a:p>
              <a:r>
                <a:rPr lang="sr-Latn-CS" sz="900">
                  <a:solidFill>
                    <a:srgbClr val="000000"/>
                  </a:solidFill>
                </a:rPr>
                <a:t>Social inclusion</a:t>
              </a:r>
              <a:endParaRPr lang="sr-Latn-CS"/>
            </a:p>
          </p:txBody>
        </p:sp>
        <p:sp>
          <p:nvSpPr>
            <p:cNvPr id="24614" name="Rectangle 38"/>
            <p:cNvSpPr>
              <a:spLocks noChangeArrowheads="1"/>
            </p:cNvSpPr>
            <p:nvPr/>
          </p:nvSpPr>
          <p:spPr bwMode="auto">
            <a:xfrm>
              <a:off x="860" y="602"/>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4615" name="Rectangle 39"/>
            <p:cNvSpPr>
              <a:spLocks noChangeArrowheads="1"/>
            </p:cNvSpPr>
            <p:nvPr/>
          </p:nvSpPr>
          <p:spPr bwMode="auto">
            <a:xfrm>
              <a:off x="879" y="602"/>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4616" name="Rectangle 40"/>
            <p:cNvSpPr>
              <a:spLocks noChangeArrowheads="1"/>
            </p:cNvSpPr>
            <p:nvPr/>
          </p:nvSpPr>
          <p:spPr bwMode="auto">
            <a:xfrm>
              <a:off x="1864" y="608"/>
              <a:ext cx="64" cy="65"/>
            </a:xfrm>
            <a:prstGeom prst="rect">
              <a:avLst/>
            </a:prstGeom>
            <a:noFill/>
            <a:ln w="6">
              <a:solidFill>
                <a:srgbClr val="000000"/>
              </a:solidFill>
              <a:miter lim="800000"/>
              <a:headEnd/>
              <a:tailEnd/>
            </a:ln>
          </p:spPr>
          <p:txBody>
            <a:bodyPr/>
            <a:lstStyle/>
            <a:p>
              <a:endParaRPr lang="hr-HR"/>
            </a:p>
          </p:txBody>
        </p:sp>
        <p:sp>
          <p:nvSpPr>
            <p:cNvPr id="24617" name="Rectangle 41"/>
            <p:cNvSpPr>
              <a:spLocks noChangeArrowheads="1"/>
            </p:cNvSpPr>
            <p:nvPr/>
          </p:nvSpPr>
          <p:spPr bwMode="auto">
            <a:xfrm>
              <a:off x="1938" y="602"/>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4618" name="Rectangle 42"/>
            <p:cNvSpPr>
              <a:spLocks noChangeArrowheads="1"/>
            </p:cNvSpPr>
            <p:nvPr/>
          </p:nvSpPr>
          <p:spPr bwMode="auto">
            <a:xfrm>
              <a:off x="1978" y="602"/>
              <a:ext cx="851" cy="96"/>
            </a:xfrm>
            <a:prstGeom prst="rect">
              <a:avLst/>
            </a:prstGeom>
            <a:noFill/>
            <a:ln w="9525">
              <a:noFill/>
              <a:miter lim="800000"/>
              <a:headEnd/>
              <a:tailEnd/>
            </a:ln>
          </p:spPr>
          <p:txBody>
            <a:bodyPr wrap="none" lIns="0" tIns="0" rIns="0" bIns="0">
              <a:spAutoFit/>
            </a:bodyPr>
            <a:lstStyle/>
            <a:p>
              <a:r>
                <a:rPr lang="sr-Latn-CS" sz="900">
                  <a:solidFill>
                    <a:srgbClr val="000000"/>
                  </a:solidFill>
                </a:rPr>
                <a:t>Urban/Rural development</a:t>
              </a:r>
              <a:endParaRPr lang="sr-Latn-CS"/>
            </a:p>
          </p:txBody>
        </p:sp>
        <p:sp>
          <p:nvSpPr>
            <p:cNvPr id="24619" name="Rectangle 43"/>
            <p:cNvSpPr>
              <a:spLocks noChangeArrowheads="1"/>
            </p:cNvSpPr>
            <p:nvPr/>
          </p:nvSpPr>
          <p:spPr bwMode="auto">
            <a:xfrm>
              <a:off x="2798" y="602"/>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4620" name="Rectangle 44"/>
            <p:cNvSpPr>
              <a:spLocks noChangeArrowheads="1"/>
            </p:cNvSpPr>
            <p:nvPr/>
          </p:nvSpPr>
          <p:spPr bwMode="auto">
            <a:xfrm>
              <a:off x="139" y="568"/>
              <a:ext cx="4" cy="138"/>
            </a:xfrm>
            <a:prstGeom prst="rect">
              <a:avLst/>
            </a:prstGeom>
            <a:solidFill>
              <a:srgbClr val="000000"/>
            </a:solidFill>
            <a:ln w="9525">
              <a:noFill/>
              <a:miter lim="800000"/>
              <a:headEnd/>
              <a:tailEnd/>
            </a:ln>
          </p:spPr>
          <p:txBody>
            <a:bodyPr/>
            <a:lstStyle/>
            <a:p>
              <a:endParaRPr lang="hr-HR"/>
            </a:p>
          </p:txBody>
        </p:sp>
        <p:sp>
          <p:nvSpPr>
            <p:cNvPr id="24621" name="Rectangle 45"/>
            <p:cNvSpPr>
              <a:spLocks noChangeArrowheads="1"/>
            </p:cNvSpPr>
            <p:nvPr/>
          </p:nvSpPr>
          <p:spPr bwMode="auto">
            <a:xfrm>
              <a:off x="3768" y="568"/>
              <a:ext cx="3" cy="138"/>
            </a:xfrm>
            <a:prstGeom prst="rect">
              <a:avLst/>
            </a:prstGeom>
            <a:solidFill>
              <a:srgbClr val="000000"/>
            </a:solidFill>
            <a:ln w="9525">
              <a:noFill/>
              <a:miter lim="800000"/>
              <a:headEnd/>
              <a:tailEnd/>
            </a:ln>
          </p:spPr>
          <p:txBody>
            <a:bodyPr/>
            <a:lstStyle/>
            <a:p>
              <a:endParaRPr lang="hr-HR"/>
            </a:p>
          </p:txBody>
        </p:sp>
        <p:sp>
          <p:nvSpPr>
            <p:cNvPr id="24622" name="Rectangle 46"/>
            <p:cNvSpPr>
              <a:spLocks noChangeArrowheads="1"/>
            </p:cNvSpPr>
            <p:nvPr/>
          </p:nvSpPr>
          <p:spPr bwMode="auto">
            <a:xfrm>
              <a:off x="249" y="746"/>
              <a:ext cx="64" cy="65"/>
            </a:xfrm>
            <a:prstGeom prst="rect">
              <a:avLst/>
            </a:prstGeom>
            <a:noFill/>
            <a:ln w="6">
              <a:solidFill>
                <a:srgbClr val="000000"/>
              </a:solidFill>
              <a:miter lim="800000"/>
              <a:headEnd/>
              <a:tailEnd/>
            </a:ln>
          </p:spPr>
          <p:txBody>
            <a:bodyPr/>
            <a:lstStyle/>
            <a:p>
              <a:endParaRPr lang="hr-HR"/>
            </a:p>
          </p:txBody>
        </p:sp>
        <p:sp>
          <p:nvSpPr>
            <p:cNvPr id="24623" name="Rectangle 47"/>
            <p:cNvSpPr>
              <a:spLocks noChangeArrowheads="1"/>
            </p:cNvSpPr>
            <p:nvPr/>
          </p:nvSpPr>
          <p:spPr bwMode="auto">
            <a:xfrm>
              <a:off x="323" y="740"/>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4624" name="Rectangle 48"/>
            <p:cNvSpPr>
              <a:spLocks noChangeArrowheads="1"/>
            </p:cNvSpPr>
            <p:nvPr/>
          </p:nvSpPr>
          <p:spPr bwMode="auto">
            <a:xfrm>
              <a:off x="363" y="740"/>
              <a:ext cx="176" cy="96"/>
            </a:xfrm>
            <a:prstGeom prst="rect">
              <a:avLst/>
            </a:prstGeom>
            <a:noFill/>
            <a:ln w="9525">
              <a:noFill/>
              <a:miter lim="800000"/>
              <a:headEnd/>
              <a:tailEnd/>
            </a:ln>
          </p:spPr>
          <p:txBody>
            <a:bodyPr wrap="none" lIns="0" tIns="0" rIns="0" bIns="0">
              <a:spAutoFit/>
            </a:bodyPr>
            <a:lstStyle/>
            <a:p>
              <a:r>
                <a:rPr lang="sr-Latn-CS" sz="900">
                  <a:solidFill>
                    <a:srgbClr val="000000"/>
                  </a:solidFill>
                </a:rPr>
                <a:t>Inter</a:t>
              </a:r>
              <a:endParaRPr lang="sr-Latn-CS"/>
            </a:p>
          </p:txBody>
        </p:sp>
        <p:sp>
          <p:nvSpPr>
            <p:cNvPr id="24625" name="Rectangle 49"/>
            <p:cNvSpPr>
              <a:spLocks noChangeArrowheads="1"/>
            </p:cNvSpPr>
            <p:nvPr/>
          </p:nvSpPr>
          <p:spPr bwMode="auto">
            <a:xfrm>
              <a:off x="508" y="740"/>
              <a:ext cx="56" cy="96"/>
            </a:xfrm>
            <a:prstGeom prst="rect">
              <a:avLst/>
            </a:prstGeom>
            <a:noFill/>
            <a:ln w="9525">
              <a:noFill/>
              <a:miter lim="800000"/>
              <a:headEnd/>
              <a:tailEnd/>
            </a:ln>
          </p:spPr>
          <p:txBody>
            <a:bodyPr wrap="none" lIns="0" tIns="0" rIns="0" bIns="0">
              <a:spAutoFit/>
            </a:bodyPr>
            <a:lstStyle/>
            <a:p>
              <a:r>
                <a:rPr lang="sr-Latn-CS" sz="900">
                  <a:solidFill>
                    <a:srgbClr val="000000"/>
                  </a:solidFill>
                </a:rPr>
                <a:t>-</a:t>
              </a:r>
              <a:endParaRPr lang="sr-Latn-CS"/>
            </a:p>
          </p:txBody>
        </p:sp>
        <p:sp>
          <p:nvSpPr>
            <p:cNvPr id="24626" name="Rectangle 50"/>
            <p:cNvSpPr>
              <a:spLocks noChangeArrowheads="1"/>
            </p:cNvSpPr>
            <p:nvPr/>
          </p:nvSpPr>
          <p:spPr bwMode="auto">
            <a:xfrm>
              <a:off x="532" y="740"/>
              <a:ext cx="591" cy="96"/>
            </a:xfrm>
            <a:prstGeom prst="rect">
              <a:avLst/>
            </a:prstGeom>
            <a:noFill/>
            <a:ln w="9525">
              <a:noFill/>
              <a:miter lim="800000"/>
              <a:headEnd/>
              <a:tailEnd/>
            </a:ln>
          </p:spPr>
          <p:txBody>
            <a:bodyPr wrap="none" lIns="0" tIns="0" rIns="0" bIns="0">
              <a:spAutoFit/>
            </a:bodyPr>
            <a:lstStyle/>
            <a:p>
              <a:r>
                <a:rPr lang="sr-Latn-CS" sz="900">
                  <a:solidFill>
                    <a:srgbClr val="000000"/>
                  </a:solidFill>
                </a:rPr>
                <a:t>religious dialogue</a:t>
              </a:r>
              <a:endParaRPr lang="sr-Latn-CS"/>
            </a:p>
          </p:txBody>
        </p:sp>
        <p:sp>
          <p:nvSpPr>
            <p:cNvPr id="24627" name="Rectangle 51"/>
            <p:cNvSpPr>
              <a:spLocks noChangeArrowheads="1"/>
            </p:cNvSpPr>
            <p:nvPr/>
          </p:nvSpPr>
          <p:spPr bwMode="auto">
            <a:xfrm>
              <a:off x="1091" y="740"/>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4628" name="Rectangle 52"/>
            <p:cNvSpPr>
              <a:spLocks noChangeArrowheads="1"/>
            </p:cNvSpPr>
            <p:nvPr/>
          </p:nvSpPr>
          <p:spPr bwMode="auto">
            <a:xfrm>
              <a:off x="1864" y="746"/>
              <a:ext cx="64" cy="65"/>
            </a:xfrm>
            <a:prstGeom prst="rect">
              <a:avLst/>
            </a:prstGeom>
            <a:noFill/>
            <a:ln w="6">
              <a:solidFill>
                <a:srgbClr val="000000"/>
              </a:solidFill>
              <a:miter lim="800000"/>
              <a:headEnd/>
              <a:tailEnd/>
            </a:ln>
          </p:spPr>
          <p:txBody>
            <a:bodyPr/>
            <a:lstStyle/>
            <a:p>
              <a:endParaRPr lang="hr-HR"/>
            </a:p>
          </p:txBody>
        </p:sp>
        <p:sp>
          <p:nvSpPr>
            <p:cNvPr id="24629" name="Rectangle 53"/>
            <p:cNvSpPr>
              <a:spLocks noChangeArrowheads="1"/>
            </p:cNvSpPr>
            <p:nvPr/>
          </p:nvSpPr>
          <p:spPr bwMode="auto">
            <a:xfrm>
              <a:off x="1938" y="740"/>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4630" name="Rectangle 54"/>
            <p:cNvSpPr>
              <a:spLocks noChangeArrowheads="1"/>
            </p:cNvSpPr>
            <p:nvPr/>
          </p:nvSpPr>
          <p:spPr bwMode="auto">
            <a:xfrm>
              <a:off x="1978" y="740"/>
              <a:ext cx="479" cy="96"/>
            </a:xfrm>
            <a:prstGeom prst="rect">
              <a:avLst/>
            </a:prstGeom>
            <a:noFill/>
            <a:ln w="9525">
              <a:noFill/>
              <a:miter lim="800000"/>
              <a:headEnd/>
              <a:tailEnd/>
            </a:ln>
          </p:spPr>
          <p:txBody>
            <a:bodyPr wrap="none" lIns="0" tIns="0" rIns="0" bIns="0">
              <a:spAutoFit/>
            </a:bodyPr>
            <a:lstStyle/>
            <a:p>
              <a:r>
                <a:rPr lang="sr-Latn-CS" sz="900">
                  <a:solidFill>
                    <a:srgbClr val="000000"/>
                  </a:solidFill>
                </a:rPr>
                <a:t>Youth policies</a:t>
              </a:r>
              <a:endParaRPr lang="sr-Latn-CS"/>
            </a:p>
          </p:txBody>
        </p:sp>
        <p:sp>
          <p:nvSpPr>
            <p:cNvPr id="24631" name="Rectangle 55"/>
            <p:cNvSpPr>
              <a:spLocks noChangeArrowheads="1"/>
            </p:cNvSpPr>
            <p:nvPr/>
          </p:nvSpPr>
          <p:spPr bwMode="auto">
            <a:xfrm>
              <a:off x="2427" y="740"/>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4632" name="Rectangle 56"/>
            <p:cNvSpPr>
              <a:spLocks noChangeArrowheads="1"/>
            </p:cNvSpPr>
            <p:nvPr/>
          </p:nvSpPr>
          <p:spPr bwMode="auto">
            <a:xfrm>
              <a:off x="139" y="706"/>
              <a:ext cx="4" cy="139"/>
            </a:xfrm>
            <a:prstGeom prst="rect">
              <a:avLst/>
            </a:prstGeom>
            <a:solidFill>
              <a:srgbClr val="000000"/>
            </a:solidFill>
            <a:ln w="9525">
              <a:noFill/>
              <a:miter lim="800000"/>
              <a:headEnd/>
              <a:tailEnd/>
            </a:ln>
          </p:spPr>
          <p:txBody>
            <a:bodyPr/>
            <a:lstStyle/>
            <a:p>
              <a:endParaRPr lang="hr-HR"/>
            </a:p>
          </p:txBody>
        </p:sp>
        <p:sp>
          <p:nvSpPr>
            <p:cNvPr id="24633" name="Rectangle 57"/>
            <p:cNvSpPr>
              <a:spLocks noChangeArrowheads="1"/>
            </p:cNvSpPr>
            <p:nvPr/>
          </p:nvSpPr>
          <p:spPr bwMode="auto">
            <a:xfrm>
              <a:off x="3768" y="706"/>
              <a:ext cx="3" cy="139"/>
            </a:xfrm>
            <a:prstGeom prst="rect">
              <a:avLst/>
            </a:prstGeom>
            <a:solidFill>
              <a:srgbClr val="000000"/>
            </a:solidFill>
            <a:ln w="9525">
              <a:noFill/>
              <a:miter lim="800000"/>
              <a:headEnd/>
              <a:tailEnd/>
            </a:ln>
          </p:spPr>
          <p:txBody>
            <a:bodyPr/>
            <a:lstStyle/>
            <a:p>
              <a:endParaRPr lang="hr-HR"/>
            </a:p>
          </p:txBody>
        </p:sp>
        <p:sp>
          <p:nvSpPr>
            <p:cNvPr id="24634" name="Rectangle 58"/>
            <p:cNvSpPr>
              <a:spLocks noChangeArrowheads="1"/>
            </p:cNvSpPr>
            <p:nvPr/>
          </p:nvSpPr>
          <p:spPr bwMode="auto">
            <a:xfrm>
              <a:off x="249" y="886"/>
              <a:ext cx="64" cy="64"/>
            </a:xfrm>
            <a:prstGeom prst="rect">
              <a:avLst/>
            </a:prstGeom>
            <a:noFill/>
            <a:ln w="6">
              <a:solidFill>
                <a:srgbClr val="000000"/>
              </a:solidFill>
              <a:miter lim="800000"/>
              <a:headEnd/>
              <a:tailEnd/>
            </a:ln>
          </p:spPr>
          <p:txBody>
            <a:bodyPr/>
            <a:lstStyle/>
            <a:p>
              <a:endParaRPr lang="hr-HR"/>
            </a:p>
          </p:txBody>
        </p:sp>
        <p:sp>
          <p:nvSpPr>
            <p:cNvPr id="24635" name="Rectangle 59"/>
            <p:cNvSpPr>
              <a:spLocks noChangeArrowheads="1"/>
            </p:cNvSpPr>
            <p:nvPr/>
          </p:nvSpPr>
          <p:spPr bwMode="auto">
            <a:xfrm>
              <a:off x="323" y="879"/>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4636" name="Rectangle 60"/>
            <p:cNvSpPr>
              <a:spLocks noChangeArrowheads="1"/>
            </p:cNvSpPr>
            <p:nvPr/>
          </p:nvSpPr>
          <p:spPr bwMode="auto">
            <a:xfrm>
              <a:off x="363" y="879"/>
              <a:ext cx="156" cy="96"/>
            </a:xfrm>
            <a:prstGeom prst="rect">
              <a:avLst/>
            </a:prstGeom>
            <a:noFill/>
            <a:ln w="9525">
              <a:noFill/>
              <a:miter lim="800000"/>
              <a:headEnd/>
              <a:tailEnd/>
            </a:ln>
          </p:spPr>
          <p:txBody>
            <a:bodyPr wrap="none" lIns="0" tIns="0" rIns="0" bIns="0">
              <a:spAutoFit/>
            </a:bodyPr>
            <a:lstStyle/>
            <a:p>
              <a:r>
                <a:rPr lang="sr-Latn-CS" sz="900">
                  <a:solidFill>
                    <a:srgbClr val="000000"/>
                  </a:solidFill>
                </a:rPr>
                <a:t>Anti</a:t>
              </a:r>
              <a:endParaRPr lang="sr-Latn-CS"/>
            </a:p>
          </p:txBody>
        </p:sp>
        <p:sp>
          <p:nvSpPr>
            <p:cNvPr id="24637" name="Rectangle 61"/>
            <p:cNvSpPr>
              <a:spLocks noChangeArrowheads="1"/>
            </p:cNvSpPr>
            <p:nvPr/>
          </p:nvSpPr>
          <p:spPr bwMode="auto">
            <a:xfrm>
              <a:off x="488" y="879"/>
              <a:ext cx="56" cy="96"/>
            </a:xfrm>
            <a:prstGeom prst="rect">
              <a:avLst/>
            </a:prstGeom>
            <a:noFill/>
            <a:ln w="9525">
              <a:noFill/>
              <a:miter lim="800000"/>
              <a:headEnd/>
              <a:tailEnd/>
            </a:ln>
          </p:spPr>
          <p:txBody>
            <a:bodyPr wrap="none" lIns="0" tIns="0" rIns="0" bIns="0">
              <a:spAutoFit/>
            </a:bodyPr>
            <a:lstStyle/>
            <a:p>
              <a:r>
                <a:rPr lang="sr-Latn-CS" sz="900">
                  <a:solidFill>
                    <a:srgbClr val="000000"/>
                  </a:solidFill>
                </a:rPr>
                <a:t>-</a:t>
              </a:r>
              <a:endParaRPr lang="sr-Latn-CS"/>
            </a:p>
          </p:txBody>
        </p:sp>
        <p:sp>
          <p:nvSpPr>
            <p:cNvPr id="24638" name="Rectangle 62"/>
            <p:cNvSpPr>
              <a:spLocks noChangeArrowheads="1"/>
            </p:cNvSpPr>
            <p:nvPr/>
          </p:nvSpPr>
          <p:spPr bwMode="auto">
            <a:xfrm>
              <a:off x="512" y="879"/>
              <a:ext cx="470" cy="96"/>
            </a:xfrm>
            <a:prstGeom prst="rect">
              <a:avLst/>
            </a:prstGeom>
            <a:noFill/>
            <a:ln w="9525">
              <a:noFill/>
              <a:miter lim="800000"/>
              <a:headEnd/>
              <a:tailEnd/>
            </a:ln>
          </p:spPr>
          <p:txBody>
            <a:bodyPr wrap="none" lIns="0" tIns="0" rIns="0" bIns="0">
              <a:spAutoFit/>
            </a:bodyPr>
            <a:lstStyle/>
            <a:p>
              <a:r>
                <a:rPr lang="sr-Latn-CS" sz="900">
                  <a:solidFill>
                    <a:srgbClr val="000000"/>
                  </a:solidFill>
                </a:rPr>
                <a:t>discrimination</a:t>
              </a:r>
              <a:endParaRPr lang="sr-Latn-CS"/>
            </a:p>
          </p:txBody>
        </p:sp>
        <p:sp>
          <p:nvSpPr>
            <p:cNvPr id="24639" name="Rectangle 63"/>
            <p:cNvSpPr>
              <a:spLocks noChangeArrowheads="1"/>
            </p:cNvSpPr>
            <p:nvPr/>
          </p:nvSpPr>
          <p:spPr bwMode="auto">
            <a:xfrm>
              <a:off x="950" y="879"/>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4640" name="Rectangle 64"/>
            <p:cNvSpPr>
              <a:spLocks noChangeArrowheads="1"/>
            </p:cNvSpPr>
            <p:nvPr/>
          </p:nvSpPr>
          <p:spPr bwMode="auto">
            <a:xfrm>
              <a:off x="1864" y="886"/>
              <a:ext cx="64" cy="64"/>
            </a:xfrm>
            <a:prstGeom prst="rect">
              <a:avLst/>
            </a:prstGeom>
            <a:noFill/>
            <a:ln w="6">
              <a:solidFill>
                <a:srgbClr val="000000"/>
              </a:solidFill>
              <a:miter lim="800000"/>
              <a:headEnd/>
              <a:tailEnd/>
            </a:ln>
          </p:spPr>
          <p:txBody>
            <a:bodyPr/>
            <a:lstStyle/>
            <a:p>
              <a:endParaRPr lang="hr-HR"/>
            </a:p>
          </p:txBody>
        </p:sp>
        <p:sp>
          <p:nvSpPr>
            <p:cNvPr id="24641" name="Rectangle 65"/>
            <p:cNvSpPr>
              <a:spLocks noChangeArrowheads="1"/>
            </p:cNvSpPr>
            <p:nvPr/>
          </p:nvSpPr>
          <p:spPr bwMode="auto">
            <a:xfrm>
              <a:off x="1938" y="879"/>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4642" name="Rectangle 66"/>
            <p:cNvSpPr>
              <a:spLocks noChangeArrowheads="1"/>
            </p:cNvSpPr>
            <p:nvPr/>
          </p:nvSpPr>
          <p:spPr bwMode="auto">
            <a:xfrm>
              <a:off x="1978" y="879"/>
              <a:ext cx="753" cy="96"/>
            </a:xfrm>
            <a:prstGeom prst="rect">
              <a:avLst/>
            </a:prstGeom>
            <a:noFill/>
            <a:ln w="9525">
              <a:noFill/>
              <a:miter lim="800000"/>
              <a:headEnd/>
              <a:tailEnd/>
            </a:ln>
          </p:spPr>
          <p:txBody>
            <a:bodyPr wrap="none" lIns="0" tIns="0" rIns="0" bIns="0">
              <a:spAutoFit/>
            </a:bodyPr>
            <a:lstStyle/>
            <a:p>
              <a:r>
                <a:rPr lang="sr-Latn-CS" sz="900">
                  <a:solidFill>
                    <a:srgbClr val="000000"/>
                  </a:solidFill>
                </a:rPr>
                <a:t>Media and communica</a:t>
              </a:r>
              <a:endParaRPr lang="sr-Latn-CS"/>
            </a:p>
          </p:txBody>
        </p:sp>
        <p:sp>
          <p:nvSpPr>
            <p:cNvPr id="24643" name="Rectangle 67"/>
            <p:cNvSpPr>
              <a:spLocks noChangeArrowheads="1"/>
            </p:cNvSpPr>
            <p:nvPr/>
          </p:nvSpPr>
          <p:spPr bwMode="auto">
            <a:xfrm>
              <a:off x="2703" y="879"/>
              <a:ext cx="767" cy="96"/>
            </a:xfrm>
            <a:prstGeom prst="rect">
              <a:avLst/>
            </a:prstGeom>
            <a:noFill/>
            <a:ln w="9525">
              <a:noFill/>
              <a:miter lim="800000"/>
              <a:headEnd/>
              <a:tailEnd/>
            </a:ln>
          </p:spPr>
          <p:txBody>
            <a:bodyPr wrap="none" lIns="0" tIns="0" rIns="0" bIns="0">
              <a:spAutoFit/>
            </a:bodyPr>
            <a:lstStyle/>
            <a:p>
              <a:r>
                <a:rPr lang="sr-Latn-CS" sz="900">
                  <a:solidFill>
                    <a:srgbClr val="000000"/>
                  </a:solidFill>
                </a:rPr>
                <a:t>tions/Youth information</a:t>
              </a:r>
              <a:endParaRPr lang="sr-Latn-CS"/>
            </a:p>
          </p:txBody>
        </p:sp>
        <p:sp>
          <p:nvSpPr>
            <p:cNvPr id="24644" name="Rectangle 68"/>
            <p:cNvSpPr>
              <a:spLocks noChangeArrowheads="1"/>
            </p:cNvSpPr>
            <p:nvPr/>
          </p:nvSpPr>
          <p:spPr bwMode="auto">
            <a:xfrm>
              <a:off x="3439" y="879"/>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4645" name="Rectangle 69"/>
            <p:cNvSpPr>
              <a:spLocks noChangeArrowheads="1"/>
            </p:cNvSpPr>
            <p:nvPr/>
          </p:nvSpPr>
          <p:spPr bwMode="auto">
            <a:xfrm>
              <a:off x="139" y="845"/>
              <a:ext cx="4" cy="139"/>
            </a:xfrm>
            <a:prstGeom prst="rect">
              <a:avLst/>
            </a:prstGeom>
            <a:solidFill>
              <a:srgbClr val="000000"/>
            </a:solidFill>
            <a:ln w="9525">
              <a:noFill/>
              <a:miter lim="800000"/>
              <a:headEnd/>
              <a:tailEnd/>
            </a:ln>
          </p:spPr>
          <p:txBody>
            <a:bodyPr/>
            <a:lstStyle/>
            <a:p>
              <a:endParaRPr lang="hr-HR"/>
            </a:p>
          </p:txBody>
        </p:sp>
        <p:sp>
          <p:nvSpPr>
            <p:cNvPr id="24646" name="Rectangle 70"/>
            <p:cNvSpPr>
              <a:spLocks noChangeArrowheads="1"/>
            </p:cNvSpPr>
            <p:nvPr/>
          </p:nvSpPr>
          <p:spPr bwMode="auto">
            <a:xfrm>
              <a:off x="3768" y="845"/>
              <a:ext cx="3" cy="139"/>
            </a:xfrm>
            <a:prstGeom prst="rect">
              <a:avLst/>
            </a:prstGeom>
            <a:solidFill>
              <a:srgbClr val="000000"/>
            </a:solidFill>
            <a:ln w="9525">
              <a:noFill/>
              <a:miter lim="800000"/>
              <a:headEnd/>
              <a:tailEnd/>
            </a:ln>
          </p:spPr>
          <p:txBody>
            <a:bodyPr/>
            <a:lstStyle/>
            <a:p>
              <a:endParaRPr lang="hr-HR"/>
            </a:p>
          </p:txBody>
        </p:sp>
        <p:sp>
          <p:nvSpPr>
            <p:cNvPr id="24647" name="Rectangle 71"/>
            <p:cNvSpPr>
              <a:spLocks noChangeArrowheads="1"/>
            </p:cNvSpPr>
            <p:nvPr/>
          </p:nvSpPr>
          <p:spPr bwMode="auto">
            <a:xfrm>
              <a:off x="249" y="1024"/>
              <a:ext cx="64" cy="64"/>
            </a:xfrm>
            <a:prstGeom prst="rect">
              <a:avLst/>
            </a:prstGeom>
            <a:noFill/>
            <a:ln w="6">
              <a:solidFill>
                <a:srgbClr val="000000"/>
              </a:solidFill>
              <a:miter lim="800000"/>
              <a:headEnd/>
              <a:tailEnd/>
            </a:ln>
          </p:spPr>
          <p:txBody>
            <a:bodyPr/>
            <a:lstStyle/>
            <a:p>
              <a:endParaRPr lang="hr-HR"/>
            </a:p>
          </p:txBody>
        </p:sp>
        <p:sp>
          <p:nvSpPr>
            <p:cNvPr id="24648" name="Rectangle 72"/>
            <p:cNvSpPr>
              <a:spLocks noChangeArrowheads="1"/>
            </p:cNvSpPr>
            <p:nvPr/>
          </p:nvSpPr>
          <p:spPr bwMode="auto">
            <a:xfrm>
              <a:off x="323" y="1017"/>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4649" name="Rectangle 73"/>
            <p:cNvSpPr>
              <a:spLocks noChangeArrowheads="1"/>
            </p:cNvSpPr>
            <p:nvPr/>
          </p:nvSpPr>
          <p:spPr bwMode="auto">
            <a:xfrm>
              <a:off x="363" y="1017"/>
              <a:ext cx="500" cy="96"/>
            </a:xfrm>
            <a:prstGeom prst="rect">
              <a:avLst/>
            </a:prstGeom>
            <a:noFill/>
            <a:ln w="9525">
              <a:noFill/>
              <a:miter lim="800000"/>
              <a:headEnd/>
              <a:tailEnd/>
            </a:ln>
          </p:spPr>
          <p:txBody>
            <a:bodyPr wrap="none" lIns="0" tIns="0" rIns="0" bIns="0">
              <a:spAutoFit/>
            </a:bodyPr>
            <a:lstStyle/>
            <a:p>
              <a:r>
                <a:rPr lang="sr-Latn-CS" sz="900">
                  <a:solidFill>
                    <a:srgbClr val="000000"/>
                  </a:solidFill>
                </a:rPr>
                <a:t>Art and culture</a:t>
              </a:r>
              <a:endParaRPr lang="sr-Latn-CS"/>
            </a:p>
          </p:txBody>
        </p:sp>
        <p:sp>
          <p:nvSpPr>
            <p:cNvPr id="24650" name="Rectangle 74"/>
            <p:cNvSpPr>
              <a:spLocks noChangeArrowheads="1"/>
            </p:cNvSpPr>
            <p:nvPr/>
          </p:nvSpPr>
          <p:spPr bwMode="auto">
            <a:xfrm>
              <a:off x="830" y="1017"/>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4651" name="Rectangle 75"/>
            <p:cNvSpPr>
              <a:spLocks noChangeArrowheads="1"/>
            </p:cNvSpPr>
            <p:nvPr/>
          </p:nvSpPr>
          <p:spPr bwMode="auto">
            <a:xfrm>
              <a:off x="1864" y="1024"/>
              <a:ext cx="64" cy="64"/>
            </a:xfrm>
            <a:prstGeom prst="rect">
              <a:avLst/>
            </a:prstGeom>
            <a:noFill/>
            <a:ln w="6">
              <a:solidFill>
                <a:srgbClr val="000000"/>
              </a:solidFill>
              <a:miter lim="800000"/>
              <a:headEnd/>
              <a:tailEnd/>
            </a:ln>
          </p:spPr>
          <p:txBody>
            <a:bodyPr/>
            <a:lstStyle/>
            <a:p>
              <a:endParaRPr lang="hr-HR"/>
            </a:p>
          </p:txBody>
        </p:sp>
        <p:sp>
          <p:nvSpPr>
            <p:cNvPr id="24652" name="Rectangle 76"/>
            <p:cNvSpPr>
              <a:spLocks noChangeArrowheads="1"/>
            </p:cNvSpPr>
            <p:nvPr/>
          </p:nvSpPr>
          <p:spPr bwMode="auto">
            <a:xfrm>
              <a:off x="1938" y="1017"/>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4653" name="Rectangle 77"/>
            <p:cNvSpPr>
              <a:spLocks noChangeArrowheads="1"/>
            </p:cNvSpPr>
            <p:nvPr/>
          </p:nvSpPr>
          <p:spPr bwMode="auto">
            <a:xfrm>
              <a:off x="1978" y="1017"/>
              <a:ext cx="1496" cy="96"/>
            </a:xfrm>
            <a:prstGeom prst="rect">
              <a:avLst/>
            </a:prstGeom>
            <a:noFill/>
            <a:ln w="9525">
              <a:noFill/>
              <a:miter lim="800000"/>
              <a:headEnd/>
              <a:tailEnd/>
            </a:ln>
          </p:spPr>
          <p:txBody>
            <a:bodyPr wrap="none" lIns="0" tIns="0" rIns="0" bIns="0">
              <a:spAutoFit/>
            </a:bodyPr>
            <a:lstStyle/>
            <a:p>
              <a:r>
                <a:rPr lang="sr-Latn-CS" sz="900">
                  <a:solidFill>
                    <a:srgbClr val="000000"/>
                  </a:solidFill>
                </a:rPr>
                <a:t>Education through sport and outdoor activities</a:t>
              </a:r>
              <a:endParaRPr lang="sr-Latn-CS"/>
            </a:p>
          </p:txBody>
        </p:sp>
        <p:sp>
          <p:nvSpPr>
            <p:cNvPr id="24654" name="Rectangle 78"/>
            <p:cNvSpPr>
              <a:spLocks noChangeArrowheads="1"/>
            </p:cNvSpPr>
            <p:nvPr/>
          </p:nvSpPr>
          <p:spPr bwMode="auto">
            <a:xfrm>
              <a:off x="3443" y="1017"/>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4655" name="Rectangle 79"/>
            <p:cNvSpPr>
              <a:spLocks noChangeArrowheads="1"/>
            </p:cNvSpPr>
            <p:nvPr/>
          </p:nvSpPr>
          <p:spPr bwMode="auto">
            <a:xfrm>
              <a:off x="139" y="984"/>
              <a:ext cx="4" cy="139"/>
            </a:xfrm>
            <a:prstGeom prst="rect">
              <a:avLst/>
            </a:prstGeom>
            <a:solidFill>
              <a:srgbClr val="000000"/>
            </a:solidFill>
            <a:ln w="9525">
              <a:noFill/>
              <a:miter lim="800000"/>
              <a:headEnd/>
              <a:tailEnd/>
            </a:ln>
          </p:spPr>
          <p:txBody>
            <a:bodyPr/>
            <a:lstStyle/>
            <a:p>
              <a:endParaRPr lang="hr-HR"/>
            </a:p>
          </p:txBody>
        </p:sp>
        <p:sp>
          <p:nvSpPr>
            <p:cNvPr id="24656" name="Rectangle 80"/>
            <p:cNvSpPr>
              <a:spLocks noChangeArrowheads="1"/>
            </p:cNvSpPr>
            <p:nvPr/>
          </p:nvSpPr>
          <p:spPr bwMode="auto">
            <a:xfrm>
              <a:off x="3768" y="984"/>
              <a:ext cx="3" cy="139"/>
            </a:xfrm>
            <a:prstGeom prst="rect">
              <a:avLst/>
            </a:prstGeom>
            <a:solidFill>
              <a:srgbClr val="000000"/>
            </a:solidFill>
            <a:ln w="9525">
              <a:noFill/>
              <a:miter lim="800000"/>
              <a:headEnd/>
              <a:tailEnd/>
            </a:ln>
          </p:spPr>
          <p:txBody>
            <a:bodyPr/>
            <a:lstStyle/>
            <a:p>
              <a:endParaRPr lang="hr-HR"/>
            </a:p>
          </p:txBody>
        </p:sp>
        <p:sp>
          <p:nvSpPr>
            <p:cNvPr id="24657" name="Rectangle 81"/>
            <p:cNvSpPr>
              <a:spLocks noChangeArrowheads="1"/>
            </p:cNvSpPr>
            <p:nvPr/>
          </p:nvSpPr>
          <p:spPr bwMode="auto">
            <a:xfrm>
              <a:off x="249" y="1163"/>
              <a:ext cx="64" cy="64"/>
            </a:xfrm>
            <a:prstGeom prst="rect">
              <a:avLst/>
            </a:prstGeom>
            <a:noFill/>
            <a:ln w="6">
              <a:solidFill>
                <a:srgbClr val="000000"/>
              </a:solidFill>
              <a:miter lim="800000"/>
              <a:headEnd/>
              <a:tailEnd/>
            </a:ln>
          </p:spPr>
          <p:txBody>
            <a:bodyPr/>
            <a:lstStyle/>
            <a:p>
              <a:endParaRPr lang="hr-HR"/>
            </a:p>
          </p:txBody>
        </p:sp>
        <p:sp>
          <p:nvSpPr>
            <p:cNvPr id="24658" name="Rectangle 82"/>
            <p:cNvSpPr>
              <a:spLocks noChangeArrowheads="1"/>
            </p:cNvSpPr>
            <p:nvPr/>
          </p:nvSpPr>
          <p:spPr bwMode="auto">
            <a:xfrm>
              <a:off x="323" y="1157"/>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4659" name="Rectangle 83"/>
            <p:cNvSpPr>
              <a:spLocks noChangeArrowheads="1"/>
            </p:cNvSpPr>
            <p:nvPr/>
          </p:nvSpPr>
          <p:spPr bwMode="auto">
            <a:xfrm>
              <a:off x="363" y="1157"/>
              <a:ext cx="539" cy="96"/>
            </a:xfrm>
            <a:prstGeom prst="rect">
              <a:avLst/>
            </a:prstGeom>
            <a:noFill/>
            <a:ln w="9525">
              <a:noFill/>
              <a:miter lim="800000"/>
              <a:headEnd/>
              <a:tailEnd/>
            </a:ln>
          </p:spPr>
          <p:txBody>
            <a:bodyPr wrap="none" lIns="0" tIns="0" rIns="0" bIns="0">
              <a:spAutoFit/>
            </a:bodyPr>
            <a:lstStyle/>
            <a:p>
              <a:r>
                <a:rPr lang="sr-Latn-CS" sz="900">
                  <a:solidFill>
                    <a:srgbClr val="000000"/>
                  </a:solidFill>
                </a:rPr>
                <a:t>Gender equality</a:t>
              </a:r>
              <a:endParaRPr lang="sr-Latn-CS"/>
            </a:p>
          </p:txBody>
        </p:sp>
        <p:sp>
          <p:nvSpPr>
            <p:cNvPr id="24660" name="Rectangle 84"/>
            <p:cNvSpPr>
              <a:spLocks noChangeArrowheads="1"/>
            </p:cNvSpPr>
            <p:nvPr/>
          </p:nvSpPr>
          <p:spPr bwMode="auto">
            <a:xfrm>
              <a:off x="872" y="1157"/>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4661" name="Rectangle 85"/>
            <p:cNvSpPr>
              <a:spLocks noChangeArrowheads="1"/>
            </p:cNvSpPr>
            <p:nvPr/>
          </p:nvSpPr>
          <p:spPr bwMode="auto">
            <a:xfrm>
              <a:off x="891" y="1157"/>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4662" name="Rectangle 86"/>
            <p:cNvSpPr>
              <a:spLocks noChangeArrowheads="1"/>
            </p:cNvSpPr>
            <p:nvPr/>
          </p:nvSpPr>
          <p:spPr bwMode="auto">
            <a:xfrm>
              <a:off x="1864" y="1163"/>
              <a:ext cx="64" cy="64"/>
            </a:xfrm>
            <a:prstGeom prst="rect">
              <a:avLst/>
            </a:prstGeom>
            <a:noFill/>
            <a:ln w="6">
              <a:solidFill>
                <a:srgbClr val="000000"/>
              </a:solidFill>
              <a:miter lim="800000"/>
              <a:headEnd/>
              <a:tailEnd/>
            </a:ln>
          </p:spPr>
          <p:txBody>
            <a:bodyPr/>
            <a:lstStyle/>
            <a:p>
              <a:endParaRPr lang="hr-HR"/>
            </a:p>
          </p:txBody>
        </p:sp>
        <p:sp>
          <p:nvSpPr>
            <p:cNvPr id="24663" name="Rectangle 87"/>
            <p:cNvSpPr>
              <a:spLocks noChangeArrowheads="1"/>
            </p:cNvSpPr>
            <p:nvPr/>
          </p:nvSpPr>
          <p:spPr bwMode="auto">
            <a:xfrm>
              <a:off x="1938" y="1157"/>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4664" name="Rectangle 88"/>
            <p:cNvSpPr>
              <a:spLocks noChangeArrowheads="1"/>
            </p:cNvSpPr>
            <p:nvPr/>
          </p:nvSpPr>
          <p:spPr bwMode="auto">
            <a:xfrm>
              <a:off x="1978" y="1157"/>
              <a:ext cx="240" cy="96"/>
            </a:xfrm>
            <a:prstGeom prst="rect">
              <a:avLst/>
            </a:prstGeom>
            <a:noFill/>
            <a:ln w="9525">
              <a:noFill/>
              <a:miter lim="800000"/>
              <a:headEnd/>
              <a:tailEnd/>
            </a:ln>
          </p:spPr>
          <p:txBody>
            <a:bodyPr wrap="none" lIns="0" tIns="0" rIns="0" bIns="0">
              <a:spAutoFit/>
            </a:bodyPr>
            <a:lstStyle/>
            <a:p>
              <a:r>
                <a:rPr lang="sr-Latn-CS" sz="900">
                  <a:solidFill>
                    <a:srgbClr val="000000"/>
                  </a:solidFill>
                </a:rPr>
                <a:t>Health</a:t>
              </a:r>
              <a:endParaRPr lang="sr-Latn-CS"/>
            </a:p>
          </p:txBody>
        </p:sp>
        <p:sp>
          <p:nvSpPr>
            <p:cNvPr id="24665" name="Rectangle 89"/>
            <p:cNvSpPr>
              <a:spLocks noChangeArrowheads="1"/>
            </p:cNvSpPr>
            <p:nvPr/>
          </p:nvSpPr>
          <p:spPr bwMode="auto">
            <a:xfrm>
              <a:off x="2186" y="1157"/>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4666" name="Rectangle 90"/>
            <p:cNvSpPr>
              <a:spLocks noChangeArrowheads="1"/>
            </p:cNvSpPr>
            <p:nvPr/>
          </p:nvSpPr>
          <p:spPr bwMode="auto">
            <a:xfrm>
              <a:off x="139" y="1123"/>
              <a:ext cx="4" cy="139"/>
            </a:xfrm>
            <a:prstGeom prst="rect">
              <a:avLst/>
            </a:prstGeom>
            <a:solidFill>
              <a:srgbClr val="000000"/>
            </a:solidFill>
            <a:ln w="9525">
              <a:noFill/>
              <a:miter lim="800000"/>
              <a:headEnd/>
              <a:tailEnd/>
            </a:ln>
          </p:spPr>
          <p:txBody>
            <a:bodyPr/>
            <a:lstStyle/>
            <a:p>
              <a:endParaRPr lang="hr-HR"/>
            </a:p>
          </p:txBody>
        </p:sp>
        <p:sp>
          <p:nvSpPr>
            <p:cNvPr id="24667" name="Rectangle 91"/>
            <p:cNvSpPr>
              <a:spLocks noChangeArrowheads="1"/>
            </p:cNvSpPr>
            <p:nvPr/>
          </p:nvSpPr>
          <p:spPr bwMode="auto">
            <a:xfrm>
              <a:off x="3768" y="1123"/>
              <a:ext cx="3" cy="139"/>
            </a:xfrm>
            <a:prstGeom prst="rect">
              <a:avLst/>
            </a:prstGeom>
            <a:solidFill>
              <a:srgbClr val="000000"/>
            </a:solidFill>
            <a:ln w="9525">
              <a:noFill/>
              <a:miter lim="800000"/>
              <a:headEnd/>
              <a:tailEnd/>
            </a:ln>
          </p:spPr>
          <p:txBody>
            <a:bodyPr/>
            <a:lstStyle/>
            <a:p>
              <a:endParaRPr lang="hr-HR"/>
            </a:p>
          </p:txBody>
        </p:sp>
        <p:sp>
          <p:nvSpPr>
            <p:cNvPr id="24668" name="Rectangle 92"/>
            <p:cNvSpPr>
              <a:spLocks noChangeArrowheads="1"/>
            </p:cNvSpPr>
            <p:nvPr/>
          </p:nvSpPr>
          <p:spPr bwMode="auto">
            <a:xfrm>
              <a:off x="249" y="1302"/>
              <a:ext cx="64" cy="65"/>
            </a:xfrm>
            <a:prstGeom prst="rect">
              <a:avLst/>
            </a:prstGeom>
            <a:noFill/>
            <a:ln w="6">
              <a:solidFill>
                <a:srgbClr val="000000"/>
              </a:solidFill>
              <a:miter lim="800000"/>
              <a:headEnd/>
              <a:tailEnd/>
            </a:ln>
          </p:spPr>
          <p:txBody>
            <a:bodyPr/>
            <a:lstStyle/>
            <a:p>
              <a:endParaRPr lang="hr-HR"/>
            </a:p>
          </p:txBody>
        </p:sp>
        <p:sp>
          <p:nvSpPr>
            <p:cNvPr id="24669" name="Rectangle 93"/>
            <p:cNvSpPr>
              <a:spLocks noChangeArrowheads="1"/>
            </p:cNvSpPr>
            <p:nvPr/>
          </p:nvSpPr>
          <p:spPr bwMode="auto">
            <a:xfrm>
              <a:off x="323" y="1296"/>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4670" name="Rectangle 94"/>
            <p:cNvSpPr>
              <a:spLocks noChangeArrowheads="1"/>
            </p:cNvSpPr>
            <p:nvPr/>
          </p:nvSpPr>
          <p:spPr bwMode="auto">
            <a:xfrm>
              <a:off x="363" y="1296"/>
              <a:ext cx="319" cy="96"/>
            </a:xfrm>
            <a:prstGeom prst="rect">
              <a:avLst/>
            </a:prstGeom>
            <a:noFill/>
            <a:ln w="9525">
              <a:noFill/>
              <a:miter lim="800000"/>
              <a:headEnd/>
              <a:tailEnd/>
            </a:ln>
          </p:spPr>
          <p:txBody>
            <a:bodyPr wrap="none" lIns="0" tIns="0" rIns="0" bIns="0">
              <a:spAutoFit/>
            </a:bodyPr>
            <a:lstStyle/>
            <a:p>
              <a:r>
                <a:rPr lang="sr-Latn-CS" sz="900">
                  <a:solidFill>
                    <a:srgbClr val="000000"/>
                  </a:solidFill>
                </a:rPr>
                <a:t>Disability</a:t>
              </a:r>
              <a:endParaRPr lang="sr-Latn-CS"/>
            </a:p>
          </p:txBody>
        </p:sp>
        <p:sp>
          <p:nvSpPr>
            <p:cNvPr id="24671" name="Rectangle 95"/>
            <p:cNvSpPr>
              <a:spLocks noChangeArrowheads="1"/>
            </p:cNvSpPr>
            <p:nvPr/>
          </p:nvSpPr>
          <p:spPr bwMode="auto">
            <a:xfrm>
              <a:off x="651" y="1296"/>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4672" name="Rectangle 96"/>
            <p:cNvSpPr>
              <a:spLocks noChangeArrowheads="1"/>
            </p:cNvSpPr>
            <p:nvPr/>
          </p:nvSpPr>
          <p:spPr bwMode="auto">
            <a:xfrm>
              <a:off x="1864" y="1302"/>
              <a:ext cx="64" cy="65"/>
            </a:xfrm>
            <a:prstGeom prst="rect">
              <a:avLst/>
            </a:prstGeom>
            <a:noFill/>
            <a:ln w="6">
              <a:solidFill>
                <a:srgbClr val="000000"/>
              </a:solidFill>
              <a:miter lim="800000"/>
              <a:headEnd/>
              <a:tailEnd/>
            </a:ln>
          </p:spPr>
          <p:txBody>
            <a:bodyPr/>
            <a:lstStyle/>
            <a:p>
              <a:endParaRPr lang="hr-HR"/>
            </a:p>
          </p:txBody>
        </p:sp>
        <p:sp>
          <p:nvSpPr>
            <p:cNvPr id="24673" name="Rectangle 97"/>
            <p:cNvSpPr>
              <a:spLocks noChangeArrowheads="1"/>
            </p:cNvSpPr>
            <p:nvPr/>
          </p:nvSpPr>
          <p:spPr bwMode="auto">
            <a:xfrm>
              <a:off x="1938" y="1296"/>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4674" name="Rectangle 98"/>
            <p:cNvSpPr>
              <a:spLocks noChangeArrowheads="1"/>
            </p:cNvSpPr>
            <p:nvPr/>
          </p:nvSpPr>
          <p:spPr bwMode="auto">
            <a:xfrm>
              <a:off x="1958" y="1296"/>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4675" name="Rectangle 99"/>
            <p:cNvSpPr>
              <a:spLocks noChangeArrowheads="1"/>
            </p:cNvSpPr>
            <p:nvPr/>
          </p:nvSpPr>
          <p:spPr bwMode="auto">
            <a:xfrm>
              <a:off x="1999" y="1296"/>
              <a:ext cx="436" cy="96"/>
            </a:xfrm>
            <a:prstGeom prst="rect">
              <a:avLst/>
            </a:prstGeom>
            <a:noFill/>
            <a:ln w="9525">
              <a:noFill/>
              <a:miter lim="800000"/>
              <a:headEnd/>
              <a:tailEnd/>
            </a:ln>
          </p:spPr>
          <p:txBody>
            <a:bodyPr wrap="none" lIns="0" tIns="0" rIns="0" bIns="0">
              <a:spAutoFit/>
            </a:bodyPr>
            <a:lstStyle/>
            <a:p>
              <a:r>
                <a:rPr lang="sr-Latn-CS" sz="900">
                  <a:solidFill>
                    <a:srgbClr val="000000"/>
                  </a:solidFill>
                </a:rPr>
                <a:t>Environment</a:t>
              </a:r>
              <a:endParaRPr lang="sr-Latn-CS"/>
            </a:p>
          </p:txBody>
        </p:sp>
        <p:sp>
          <p:nvSpPr>
            <p:cNvPr id="24676" name="Rectangle 100"/>
            <p:cNvSpPr>
              <a:spLocks noChangeArrowheads="1"/>
            </p:cNvSpPr>
            <p:nvPr/>
          </p:nvSpPr>
          <p:spPr bwMode="auto">
            <a:xfrm>
              <a:off x="2403" y="1296"/>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4677" name="Rectangle 101"/>
            <p:cNvSpPr>
              <a:spLocks noChangeArrowheads="1"/>
            </p:cNvSpPr>
            <p:nvPr/>
          </p:nvSpPr>
          <p:spPr bwMode="auto">
            <a:xfrm>
              <a:off x="139" y="1262"/>
              <a:ext cx="4" cy="138"/>
            </a:xfrm>
            <a:prstGeom prst="rect">
              <a:avLst/>
            </a:prstGeom>
            <a:solidFill>
              <a:srgbClr val="000000"/>
            </a:solidFill>
            <a:ln w="9525">
              <a:noFill/>
              <a:miter lim="800000"/>
              <a:headEnd/>
              <a:tailEnd/>
            </a:ln>
          </p:spPr>
          <p:txBody>
            <a:bodyPr/>
            <a:lstStyle/>
            <a:p>
              <a:endParaRPr lang="hr-HR"/>
            </a:p>
          </p:txBody>
        </p:sp>
        <p:sp>
          <p:nvSpPr>
            <p:cNvPr id="24678" name="Rectangle 102"/>
            <p:cNvSpPr>
              <a:spLocks noChangeArrowheads="1"/>
            </p:cNvSpPr>
            <p:nvPr/>
          </p:nvSpPr>
          <p:spPr bwMode="auto">
            <a:xfrm>
              <a:off x="3768" y="1262"/>
              <a:ext cx="3" cy="138"/>
            </a:xfrm>
            <a:prstGeom prst="rect">
              <a:avLst/>
            </a:prstGeom>
            <a:solidFill>
              <a:srgbClr val="000000"/>
            </a:solidFill>
            <a:ln w="9525">
              <a:noFill/>
              <a:miter lim="800000"/>
              <a:headEnd/>
              <a:tailEnd/>
            </a:ln>
          </p:spPr>
          <p:txBody>
            <a:bodyPr/>
            <a:lstStyle/>
            <a:p>
              <a:endParaRPr lang="hr-HR"/>
            </a:p>
          </p:txBody>
        </p:sp>
        <p:sp>
          <p:nvSpPr>
            <p:cNvPr id="24679" name="Rectangle 103"/>
            <p:cNvSpPr>
              <a:spLocks noChangeArrowheads="1"/>
            </p:cNvSpPr>
            <p:nvPr/>
          </p:nvSpPr>
          <p:spPr bwMode="auto">
            <a:xfrm>
              <a:off x="249" y="1440"/>
              <a:ext cx="64" cy="65"/>
            </a:xfrm>
            <a:prstGeom prst="rect">
              <a:avLst/>
            </a:prstGeom>
            <a:noFill/>
            <a:ln w="6">
              <a:solidFill>
                <a:srgbClr val="000000"/>
              </a:solidFill>
              <a:miter lim="800000"/>
              <a:headEnd/>
              <a:tailEnd/>
            </a:ln>
          </p:spPr>
          <p:txBody>
            <a:bodyPr/>
            <a:lstStyle/>
            <a:p>
              <a:endParaRPr lang="hr-HR"/>
            </a:p>
          </p:txBody>
        </p:sp>
        <p:sp>
          <p:nvSpPr>
            <p:cNvPr id="24680" name="Rectangle 104"/>
            <p:cNvSpPr>
              <a:spLocks noChangeArrowheads="1"/>
            </p:cNvSpPr>
            <p:nvPr/>
          </p:nvSpPr>
          <p:spPr bwMode="auto">
            <a:xfrm>
              <a:off x="323" y="1434"/>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4681" name="Rectangle 105"/>
            <p:cNvSpPr>
              <a:spLocks noChangeArrowheads="1"/>
            </p:cNvSpPr>
            <p:nvPr/>
          </p:nvSpPr>
          <p:spPr bwMode="auto">
            <a:xfrm>
              <a:off x="363" y="1434"/>
              <a:ext cx="164" cy="96"/>
            </a:xfrm>
            <a:prstGeom prst="rect">
              <a:avLst/>
            </a:prstGeom>
            <a:noFill/>
            <a:ln w="9525">
              <a:noFill/>
              <a:miter lim="800000"/>
              <a:headEnd/>
              <a:tailEnd/>
            </a:ln>
          </p:spPr>
          <p:txBody>
            <a:bodyPr wrap="none" lIns="0" tIns="0" rIns="0" bIns="0">
              <a:spAutoFit/>
            </a:bodyPr>
            <a:lstStyle/>
            <a:p>
              <a:r>
                <a:rPr lang="sr-Latn-CS" sz="900">
                  <a:solidFill>
                    <a:srgbClr val="000000"/>
                  </a:solidFill>
                </a:rPr>
                <a:t>Non</a:t>
              </a:r>
              <a:endParaRPr lang="sr-Latn-CS"/>
            </a:p>
          </p:txBody>
        </p:sp>
        <p:sp>
          <p:nvSpPr>
            <p:cNvPr id="24682" name="Rectangle 106"/>
            <p:cNvSpPr>
              <a:spLocks noChangeArrowheads="1"/>
            </p:cNvSpPr>
            <p:nvPr/>
          </p:nvSpPr>
          <p:spPr bwMode="auto">
            <a:xfrm>
              <a:off x="495" y="1434"/>
              <a:ext cx="56" cy="96"/>
            </a:xfrm>
            <a:prstGeom prst="rect">
              <a:avLst/>
            </a:prstGeom>
            <a:noFill/>
            <a:ln w="9525">
              <a:noFill/>
              <a:miter lim="800000"/>
              <a:headEnd/>
              <a:tailEnd/>
            </a:ln>
          </p:spPr>
          <p:txBody>
            <a:bodyPr wrap="none" lIns="0" tIns="0" rIns="0" bIns="0">
              <a:spAutoFit/>
            </a:bodyPr>
            <a:lstStyle/>
            <a:p>
              <a:r>
                <a:rPr lang="sr-Latn-CS" sz="900">
                  <a:solidFill>
                    <a:srgbClr val="000000"/>
                  </a:solidFill>
                </a:rPr>
                <a:t>-</a:t>
              </a:r>
              <a:endParaRPr lang="sr-Latn-CS"/>
            </a:p>
          </p:txBody>
        </p:sp>
        <p:sp>
          <p:nvSpPr>
            <p:cNvPr id="24683" name="Rectangle 107"/>
            <p:cNvSpPr>
              <a:spLocks noChangeArrowheads="1"/>
            </p:cNvSpPr>
            <p:nvPr/>
          </p:nvSpPr>
          <p:spPr bwMode="auto">
            <a:xfrm>
              <a:off x="519" y="1434"/>
              <a:ext cx="1034" cy="96"/>
            </a:xfrm>
            <a:prstGeom prst="rect">
              <a:avLst/>
            </a:prstGeom>
            <a:noFill/>
            <a:ln w="9525">
              <a:noFill/>
              <a:miter lim="800000"/>
              <a:headEnd/>
              <a:tailEnd/>
            </a:ln>
          </p:spPr>
          <p:txBody>
            <a:bodyPr wrap="none" lIns="0" tIns="0" rIns="0" bIns="0">
              <a:spAutoFit/>
            </a:bodyPr>
            <a:lstStyle/>
            <a:p>
              <a:r>
                <a:rPr lang="sr-Latn-CS" sz="900">
                  <a:solidFill>
                    <a:srgbClr val="000000"/>
                  </a:solidFill>
                </a:rPr>
                <a:t>discrimination based on sexual </a:t>
              </a:r>
              <a:endParaRPr lang="sr-Latn-CS"/>
            </a:p>
          </p:txBody>
        </p:sp>
        <p:sp>
          <p:nvSpPr>
            <p:cNvPr id="24684" name="Rectangle 108"/>
            <p:cNvSpPr>
              <a:spLocks noChangeArrowheads="1"/>
            </p:cNvSpPr>
            <p:nvPr/>
          </p:nvSpPr>
          <p:spPr bwMode="auto">
            <a:xfrm>
              <a:off x="240" y="1518"/>
              <a:ext cx="368" cy="96"/>
            </a:xfrm>
            <a:prstGeom prst="rect">
              <a:avLst/>
            </a:prstGeom>
            <a:noFill/>
            <a:ln w="9525">
              <a:noFill/>
              <a:miter lim="800000"/>
              <a:headEnd/>
              <a:tailEnd/>
            </a:ln>
          </p:spPr>
          <p:txBody>
            <a:bodyPr wrap="none" lIns="0" tIns="0" rIns="0" bIns="0">
              <a:spAutoFit/>
            </a:bodyPr>
            <a:lstStyle/>
            <a:p>
              <a:r>
                <a:rPr lang="sr-Latn-CS" sz="900">
                  <a:solidFill>
                    <a:srgbClr val="000000"/>
                  </a:solidFill>
                </a:rPr>
                <a:t>orientation</a:t>
              </a:r>
              <a:endParaRPr lang="sr-Latn-CS"/>
            </a:p>
          </p:txBody>
        </p:sp>
        <p:sp>
          <p:nvSpPr>
            <p:cNvPr id="24685" name="Rectangle 109"/>
            <p:cNvSpPr>
              <a:spLocks noChangeArrowheads="1"/>
            </p:cNvSpPr>
            <p:nvPr/>
          </p:nvSpPr>
          <p:spPr bwMode="auto">
            <a:xfrm>
              <a:off x="576" y="1518"/>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4686" name="Rectangle 110"/>
            <p:cNvSpPr>
              <a:spLocks noChangeArrowheads="1"/>
            </p:cNvSpPr>
            <p:nvPr/>
          </p:nvSpPr>
          <p:spPr bwMode="auto">
            <a:xfrm>
              <a:off x="1864" y="1440"/>
              <a:ext cx="64" cy="65"/>
            </a:xfrm>
            <a:prstGeom prst="rect">
              <a:avLst/>
            </a:prstGeom>
            <a:noFill/>
            <a:ln w="6">
              <a:solidFill>
                <a:srgbClr val="000000"/>
              </a:solidFill>
              <a:miter lim="800000"/>
              <a:headEnd/>
              <a:tailEnd/>
            </a:ln>
          </p:spPr>
          <p:txBody>
            <a:bodyPr/>
            <a:lstStyle/>
            <a:p>
              <a:endParaRPr lang="hr-HR"/>
            </a:p>
          </p:txBody>
        </p:sp>
        <p:sp>
          <p:nvSpPr>
            <p:cNvPr id="24687" name="Rectangle 111"/>
            <p:cNvSpPr>
              <a:spLocks noChangeArrowheads="1"/>
            </p:cNvSpPr>
            <p:nvPr/>
          </p:nvSpPr>
          <p:spPr bwMode="auto">
            <a:xfrm>
              <a:off x="1938" y="1434"/>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4688" name="Rectangle 112"/>
            <p:cNvSpPr>
              <a:spLocks noChangeArrowheads="1"/>
            </p:cNvSpPr>
            <p:nvPr/>
          </p:nvSpPr>
          <p:spPr bwMode="auto">
            <a:xfrm>
              <a:off x="1958" y="1434"/>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4689" name="Rectangle 113"/>
            <p:cNvSpPr>
              <a:spLocks noChangeArrowheads="1"/>
            </p:cNvSpPr>
            <p:nvPr/>
          </p:nvSpPr>
          <p:spPr bwMode="auto">
            <a:xfrm>
              <a:off x="1999" y="1434"/>
              <a:ext cx="645" cy="96"/>
            </a:xfrm>
            <a:prstGeom prst="rect">
              <a:avLst/>
            </a:prstGeom>
            <a:noFill/>
            <a:ln w="9525">
              <a:noFill/>
              <a:miter lim="800000"/>
              <a:headEnd/>
              <a:tailEnd/>
            </a:ln>
          </p:spPr>
          <p:txBody>
            <a:bodyPr wrap="none" lIns="0" tIns="0" rIns="0" bIns="0">
              <a:spAutoFit/>
            </a:bodyPr>
            <a:lstStyle/>
            <a:p>
              <a:r>
                <a:rPr lang="sr-Latn-CS" sz="900">
                  <a:solidFill>
                    <a:srgbClr val="000000"/>
                  </a:solidFill>
                </a:rPr>
                <a:t>Roma communities</a:t>
              </a:r>
              <a:endParaRPr lang="sr-Latn-CS"/>
            </a:p>
          </p:txBody>
        </p:sp>
        <p:sp>
          <p:nvSpPr>
            <p:cNvPr id="24690" name="Rectangle 114"/>
            <p:cNvSpPr>
              <a:spLocks noChangeArrowheads="1"/>
            </p:cNvSpPr>
            <p:nvPr/>
          </p:nvSpPr>
          <p:spPr bwMode="auto">
            <a:xfrm>
              <a:off x="2614" y="1434"/>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4691" name="Rectangle 115"/>
            <p:cNvSpPr>
              <a:spLocks noChangeArrowheads="1"/>
            </p:cNvSpPr>
            <p:nvPr/>
          </p:nvSpPr>
          <p:spPr bwMode="auto">
            <a:xfrm>
              <a:off x="139" y="1400"/>
              <a:ext cx="4" cy="222"/>
            </a:xfrm>
            <a:prstGeom prst="rect">
              <a:avLst/>
            </a:prstGeom>
            <a:solidFill>
              <a:srgbClr val="000000"/>
            </a:solidFill>
            <a:ln w="9525">
              <a:noFill/>
              <a:miter lim="800000"/>
              <a:headEnd/>
              <a:tailEnd/>
            </a:ln>
          </p:spPr>
          <p:txBody>
            <a:bodyPr/>
            <a:lstStyle/>
            <a:p>
              <a:endParaRPr lang="hr-HR"/>
            </a:p>
          </p:txBody>
        </p:sp>
        <p:sp>
          <p:nvSpPr>
            <p:cNvPr id="24692" name="Rectangle 116"/>
            <p:cNvSpPr>
              <a:spLocks noChangeArrowheads="1"/>
            </p:cNvSpPr>
            <p:nvPr/>
          </p:nvSpPr>
          <p:spPr bwMode="auto">
            <a:xfrm>
              <a:off x="3768" y="1400"/>
              <a:ext cx="3" cy="222"/>
            </a:xfrm>
            <a:prstGeom prst="rect">
              <a:avLst/>
            </a:prstGeom>
            <a:solidFill>
              <a:srgbClr val="000000"/>
            </a:solidFill>
            <a:ln w="9525">
              <a:noFill/>
              <a:miter lim="800000"/>
              <a:headEnd/>
              <a:tailEnd/>
            </a:ln>
          </p:spPr>
          <p:txBody>
            <a:bodyPr/>
            <a:lstStyle/>
            <a:p>
              <a:endParaRPr lang="hr-HR"/>
            </a:p>
          </p:txBody>
        </p:sp>
        <p:sp>
          <p:nvSpPr>
            <p:cNvPr id="24693" name="Rectangle 117"/>
            <p:cNvSpPr>
              <a:spLocks noChangeArrowheads="1"/>
            </p:cNvSpPr>
            <p:nvPr/>
          </p:nvSpPr>
          <p:spPr bwMode="auto">
            <a:xfrm>
              <a:off x="163" y="1656"/>
              <a:ext cx="111"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4694" name="Rectangle 118"/>
            <p:cNvSpPr>
              <a:spLocks noChangeArrowheads="1"/>
            </p:cNvSpPr>
            <p:nvPr/>
          </p:nvSpPr>
          <p:spPr bwMode="auto">
            <a:xfrm>
              <a:off x="251" y="1662"/>
              <a:ext cx="65" cy="65"/>
            </a:xfrm>
            <a:prstGeom prst="rect">
              <a:avLst/>
            </a:prstGeom>
            <a:noFill/>
            <a:ln w="6">
              <a:solidFill>
                <a:srgbClr val="000000"/>
              </a:solidFill>
              <a:miter lim="800000"/>
              <a:headEnd/>
              <a:tailEnd/>
            </a:ln>
          </p:spPr>
          <p:txBody>
            <a:bodyPr/>
            <a:lstStyle/>
            <a:p>
              <a:endParaRPr lang="hr-HR"/>
            </a:p>
          </p:txBody>
        </p:sp>
        <p:sp>
          <p:nvSpPr>
            <p:cNvPr id="24695" name="Rectangle 119"/>
            <p:cNvSpPr>
              <a:spLocks noChangeArrowheads="1"/>
            </p:cNvSpPr>
            <p:nvPr/>
          </p:nvSpPr>
          <p:spPr bwMode="auto">
            <a:xfrm>
              <a:off x="325" y="1656"/>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4696" name="Rectangle 120"/>
            <p:cNvSpPr>
              <a:spLocks noChangeArrowheads="1"/>
            </p:cNvSpPr>
            <p:nvPr/>
          </p:nvSpPr>
          <p:spPr bwMode="auto">
            <a:xfrm>
              <a:off x="366" y="1656"/>
              <a:ext cx="231" cy="96"/>
            </a:xfrm>
            <a:prstGeom prst="rect">
              <a:avLst/>
            </a:prstGeom>
            <a:noFill/>
            <a:ln w="9525">
              <a:noFill/>
              <a:miter lim="800000"/>
              <a:headEnd/>
              <a:tailEnd/>
            </a:ln>
          </p:spPr>
          <p:txBody>
            <a:bodyPr wrap="none" lIns="0" tIns="0" rIns="0" bIns="0">
              <a:spAutoFit/>
            </a:bodyPr>
            <a:lstStyle/>
            <a:p>
              <a:r>
                <a:rPr lang="sr-Latn-CS" sz="900">
                  <a:solidFill>
                    <a:srgbClr val="000000"/>
                  </a:solidFill>
                </a:rPr>
                <a:t>Other </a:t>
              </a:r>
              <a:endParaRPr lang="sr-Latn-CS"/>
            </a:p>
          </p:txBody>
        </p:sp>
        <p:sp>
          <p:nvSpPr>
            <p:cNvPr id="24697" name="Rectangle 121"/>
            <p:cNvSpPr>
              <a:spLocks noChangeArrowheads="1"/>
            </p:cNvSpPr>
            <p:nvPr/>
          </p:nvSpPr>
          <p:spPr bwMode="auto">
            <a:xfrm>
              <a:off x="566" y="1656"/>
              <a:ext cx="56" cy="96"/>
            </a:xfrm>
            <a:prstGeom prst="rect">
              <a:avLst/>
            </a:prstGeom>
            <a:noFill/>
            <a:ln w="9525">
              <a:noFill/>
              <a:miter lim="800000"/>
              <a:headEnd/>
              <a:tailEnd/>
            </a:ln>
          </p:spPr>
          <p:txBody>
            <a:bodyPr wrap="none" lIns="0" tIns="0" rIns="0" bIns="0">
              <a:spAutoFit/>
            </a:bodyPr>
            <a:lstStyle/>
            <a:p>
              <a:r>
                <a:rPr lang="sr-Latn-CS" sz="900">
                  <a:solidFill>
                    <a:srgbClr val="000000"/>
                  </a:solidFill>
                </a:rPr>
                <a:t>-</a:t>
              </a:r>
              <a:endParaRPr lang="sr-Latn-CS"/>
            </a:p>
          </p:txBody>
        </p:sp>
        <p:sp>
          <p:nvSpPr>
            <p:cNvPr id="24698" name="Rectangle 122"/>
            <p:cNvSpPr>
              <a:spLocks noChangeArrowheads="1"/>
            </p:cNvSpPr>
            <p:nvPr/>
          </p:nvSpPr>
          <p:spPr bwMode="auto">
            <a:xfrm>
              <a:off x="590" y="1656"/>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4699" name="Rectangle 123"/>
            <p:cNvSpPr>
              <a:spLocks noChangeArrowheads="1"/>
            </p:cNvSpPr>
            <p:nvPr/>
          </p:nvSpPr>
          <p:spPr bwMode="auto">
            <a:xfrm>
              <a:off x="610" y="1656"/>
              <a:ext cx="684" cy="96"/>
            </a:xfrm>
            <a:prstGeom prst="rect">
              <a:avLst/>
            </a:prstGeom>
            <a:noFill/>
            <a:ln w="9525">
              <a:noFill/>
              <a:miter lim="800000"/>
              <a:headEnd/>
              <a:tailEnd/>
            </a:ln>
          </p:spPr>
          <p:txBody>
            <a:bodyPr wrap="none" lIns="0" tIns="0" rIns="0" bIns="0">
              <a:spAutoFit/>
            </a:bodyPr>
            <a:lstStyle/>
            <a:p>
              <a:r>
                <a:rPr lang="sr-Latn-CS" sz="900">
                  <a:solidFill>
                    <a:srgbClr val="000000"/>
                  </a:solidFill>
                </a:rPr>
                <a:t>If so, please specify:</a:t>
              </a:r>
              <a:endParaRPr lang="sr-Latn-CS"/>
            </a:p>
          </p:txBody>
        </p:sp>
        <p:sp>
          <p:nvSpPr>
            <p:cNvPr id="24700" name="Rectangle 124"/>
            <p:cNvSpPr>
              <a:spLocks noChangeArrowheads="1"/>
            </p:cNvSpPr>
            <p:nvPr/>
          </p:nvSpPr>
          <p:spPr bwMode="auto">
            <a:xfrm>
              <a:off x="1261" y="1656"/>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4701" name="Rectangle 125"/>
            <p:cNvSpPr>
              <a:spLocks noChangeArrowheads="1"/>
            </p:cNvSpPr>
            <p:nvPr/>
          </p:nvSpPr>
          <p:spPr bwMode="auto">
            <a:xfrm>
              <a:off x="139" y="1622"/>
              <a:ext cx="4" cy="138"/>
            </a:xfrm>
            <a:prstGeom prst="rect">
              <a:avLst/>
            </a:prstGeom>
            <a:solidFill>
              <a:srgbClr val="000000"/>
            </a:solidFill>
            <a:ln w="9525">
              <a:noFill/>
              <a:miter lim="800000"/>
              <a:headEnd/>
              <a:tailEnd/>
            </a:ln>
          </p:spPr>
          <p:txBody>
            <a:bodyPr/>
            <a:lstStyle/>
            <a:p>
              <a:endParaRPr lang="hr-HR"/>
            </a:p>
          </p:txBody>
        </p:sp>
        <p:sp>
          <p:nvSpPr>
            <p:cNvPr id="24702" name="Rectangle 126"/>
            <p:cNvSpPr>
              <a:spLocks noChangeArrowheads="1"/>
            </p:cNvSpPr>
            <p:nvPr/>
          </p:nvSpPr>
          <p:spPr bwMode="auto">
            <a:xfrm>
              <a:off x="3768" y="1622"/>
              <a:ext cx="3" cy="138"/>
            </a:xfrm>
            <a:prstGeom prst="rect">
              <a:avLst/>
            </a:prstGeom>
            <a:solidFill>
              <a:srgbClr val="000000"/>
            </a:solidFill>
            <a:ln w="9525">
              <a:noFill/>
              <a:miter lim="800000"/>
              <a:headEnd/>
              <a:tailEnd/>
            </a:ln>
          </p:spPr>
          <p:txBody>
            <a:bodyPr/>
            <a:lstStyle/>
            <a:p>
              <a:endParaRPr lang="hr-HR"/>
            </a:p>
          </p:txBody>
        </p:sp>
        <p:sp>
          <p:nvSpPr>
            <p:cNvPr id="24703" name="Rectangle 127"/>
            <p:cNvSpPr>
              <a:spLocks noChangeArrowheads="1"/>
            </p:cNvSpPr>
            <p:nvPr/>
          </p:nvSpPr>
          <p:spPr bwMode="auto">
            <a:xfrm>
              <a:off x="163" y="1788"/>
              <a:ext cx="35" cy="64"/>
            </a:xfrm>
            <a:prstGeom prst="rect">
              <a:avLst/>
            </a:prstGeom>
            <a:noFill/>
            <a:ln w="9525">
              <a:noFill/>
              <a:miter lim="800000"/>
              <a:headEnd/>
              <a:tailEnd/>
            </a:ln>
          </p:spPr>
          <p:txBody>
            <a:bodyPr wrap="none" lIns="0" tIns="0" rIns="0" bIns="0">
              <a:spAutoFit/>
            </a:bodyPr>
            <a:lstStyle/>
            <a:p>
              <a:r>
                <a:rPr lang="sr-Latn-CS" sz="600">
                  <a:solidFill>
                    <a:srgbClr val="000000"/>
                  </a:solidFill>
                </a:rPr>
                <a:t> </a:t>
              </a:r>
              <a:endParaRPr lang="sr-Latn-CS"/>
            </a:p>
          </p:txBody>
        </p:sp>
        <p:sp>
          <p:nvSpPr>
            <p:cNvPr id="24704" name="Rectangle 128"/>
            <p:cNvSpPr>
              <a:spLocks noChangeArrowheads="1"/>
            </p:cNvSpPr>
            <p:nvPr/>
          </p:nvSpPr>
          <p:spPr bwMode="auto">
            <a:xfrm>
              <a:off x="139" y="1760"/>
              <a:ext cx="4" cy="4"/>
            </a:xfrm>
            <a:prstGeom prst="rect">
              <a:avLst/>
            </a:prstGeom>
            <a:solidFill>
              <a:srgbClr val="000000"/>
            </a:solidFill>
            <a:ln w="9525">
              <a:noFill/>
              <a:miter lim="800000"/>
              <a:headEnd/>
              <a:tailEnd/>
            </a:ln>
          </p:spPr>
          <p:txBody>
            <a:bodyPr/>
            <a:lstStyle/>
            <a:p>
              <a:endParaRPr lang="hr-HR"/>
            </a:p>
          </p:txBody>
        </p:sp>
        <p:sp>
          <p:nvSpPr>
            <p:cNvPr id="24705" name="Rectangle 129"/>
            <p:cNvSpPr>
              <a:spLocks noChangeArrowheads="1"/>
            </p:cNvSpPr>
            <p:nvPr/>
          </p:nvSpPr>
          <p:spPr bwMode="auto">
            <a:xfrm>
              <a:off x="139" y="1760"/>
              <a:ext cx="4" cy="4"/>
            </a:xfrm>
            <a:prstGeom prst="rect">
              <a:avLst/>
            </a:prstGeom>
            <a:solidFill>
              <a:srgbClr val="000000"/>
            </a:solidFill>
            <a:ln w="9525">
              <a:noFill/>
              <a:miter lim="800000"/>
              <a:headEnd/>
              <a:tailEnd/>
            </a:ln>
          </p:spPr>
          <p:txBody>
            <a:bodyPr/>
            <a:lstStyle/>
            <a:p>
              <a:endParaRPr lang="hr-HR"/>
            </a:p>
          </p:txBody>
        </p:sp>
        <p:sp>
          <p:nvSpPr>
            <p:cNvPr id="24706" name="Rectangle 130"/>
            <p:cNvSpPr>
              <a:spLocks noChangeArrowheads="1"/>
            </p:cNvSpPr>
            <p:nvPr/>
          </p:nvSpPr>
          <p:spPr bwMode="auto">
            <a:xfrm>
              <a:off x="143" y="1760"/>
              <a:ext cx="4" cy="4"/>
            </a:xfrm>
            <a:prstGeom prst="rect">
              <a:avLst/>
            </a:prstGeom>
            <a:solidFill>
              <a:srgbClr val="000000"/>
            </a:solidFill>
            <a:ln w="9525">
              <a:noFill/>
              <a:miter lim="800000"/>
              <a:headEnd/>
              <a:tailEnd/>
            </a:ln>
          </p:spPr>
          <p:txBody>
            <a:bodyPr/>
            <a:lstStyle/>
            <a:p>
              <a:endParaRPr lang="hr-HR"/>
            </a:p>
          </p:txBody>
        </p:sp>
        <p:sp>
          <p:nvSpPr>
            <p:cNvPr id="24707" name="Rectangle 131"/>
            <p:cNvSpPr>
              <a:spLocks noChangeArrowheads="1"/>
            </p:cNvSpPr>
            <p:nvPr/>
          </p:nvSpPr>
          <p:spPr bwMode="auto">
            <a:xfrm>
              <a:off x="147" y="1760"/>
              <a:ext cx="3621" cy="4"/>
            </a:xfrm>
            <a:prstGeom prst="rect">
              <a:avLst/>
            </a:prstGeom>
            <a:solidFill>
              <a:srgbClr val="000000"/>
            </a:solidFill>
            <a:ln w="9525">
              <a:noFill/>
              <a:miter lim="800000"/>
              <a:headEnd/>
              <a:tailEnd/>
            </a:ln>
          </p:spPr>
          <p:txBody>
            <a:bodyPr/>
            <a:lstStyle/>
            <a:p>
              <a:endParaRPr lang="hr-HR"/>
            </a:p>
          </p:txBody>
        </p:sp>
        <p:sp>
          <p:nvSpPr>
            <p:cNvPr id="24708" name="Rectangle 132"/>
            <p:cNvSpPr>
              <a:spLocks noChangeArrowheads="1"/>
            </p:cNvSpPr>
            <p:nvPr/>
          </p:nvSpPr>
          <p:spPr bwMode="auto">
            <a:xfrm>
              <a:off x="3768" y="1760"/>
              <a:ext cx="3" cy="4"/>
            </a:xfrm>
            <a:prstGeom prst="rect">
              <a:avLst/>
            </a:prstGeom>
            <a:solidFill>
              <a:srgbClr val="000000"/>
            </a:solidFill>
            <a:ln w="9525">
              <a:noFill/>
              <a:miter lim="800000"/>
              <a:headEnd/>
              <a:tailEnd/>
            </a:ln>
          </p:spPr>
          <p:txBody>
            <a:bodyPr/>
            <a:lstStyle/>
            <a:p>
              <a:endParaRPr lang="hr-HR"/>
            </a:p>
          </p:txBody>
        </p:sp>
        <p:sp>
          <p:nvSpPr>
            <p:cNvPr id="24709" name="Rectangle 133"/>
            <p:cNvSpPr>
              <a:spLocks noChangeArrowheads="1"/>
            </p:cNvSpPr>
            <p:nvPr/>
          </p:nvSpPr>
          <p:spPr bwMode="auto">
            <a:xfrm>
              <a:off x="143" y="1871"/>
              <a:ext cx="20" cy="148"/>
            </a:xfrm>
            <a:prstGeom prst="rect">
              <a:avLst/>
            </a:prstGeom>
            <a:solidFill>
              <a:srgbClr val="E5E5E5"/>
            </a:solidFill>
            <a:ln w="9525">
              <a:noFill/>
              <a:miter lim="800000"/>
              <a:headEnd/>
              <a:tailEnd/>
            </a:ln>
          </p:spPr>
          <p:txBody>
            <a:bodyPr/>
            <a:lstStyle/>
            <a:p>
              <a:endParaRPr lang="hr-HR"/>
            </a:p>
          </p:txBody>
        </p:sp>
        <p:sp>
          <p:nvSpPr>
            <p:cNvPr id="24710" name="Rectangle 134"/>
            <p:cNvSpPr>
              <a:spLocks noChangeArrowheads="1"/>
            </p:cNvSpPr>
            <p:nvPr/>
          </p:nvSpPr>
          <p:spPr bwMode="auto">
            <a:xfrm>
              <a:off x="3747" y="1871"/>
              <a:ext cx="21" cy="148"/>
            </a:xfrm>
            <a:prstGeom prst="rect">
              <a:avLst/>
            </a:prstGeom>
            <a:solidFill>
              <a:srgbClr val="E5E5E5"/>
            </a:solidFill>
            <a:ln w="9525">
              <a:noFill/>
              <a:miter lim="800000"/>
              <a:headEnd/>
              <a:tailEnd/>
            </a:ln>
          </p:spPr>
          <p:txBody>
            <a:bodyPr/>
            <a:lstStyle/>
            <a:p>
              <a:endParaRPr lang="hr-HR"/>
            </a:p>
          </p:txBody>
        </p:sp>
        <p:sp>
          <p:nvSpPr>
            <p:cNvPr id="24711" name="Rectangle 135"/>
            <p:cNvSpPr>
              <a:spLocks noChangeArrowheads="1"/>
            </p:cNvSpPr>
            <p:nvPr/>
          </p:nvSpPr>
          <p:spPr bwMode="auto">
            <a:xfrm>
              <a:off x="163" y="1871"/>
              <a:ext cx="3584" cy="148"/>
            </a:xfrm>
            <a:prstGeom prst="rect">
              <a:avLst/>
            </a:prstGeom>
            <a:solidFill>
              <a:srgbClr val="E5E5E5"/>
            </a:solidFill>
            <a:ln w="9525">
              <a:noFill/>
              <a:miter lim="800000"/>
              <a:headEnd/>
              <a:tailEnd/>
            </a:ln>
          </p:spPr>
          <p:txBody>
            <a:bodyPr/>
            <a:lstStyle/>
            <a:p>
              <a:endParaRPr lang="hr-HR"/>
            </a:p>
          </p:txBody>
        </p:sp>
        <p:sp>
          <p:nvSpPr>
            <p:cNvPr id="24712" name="Rectangle 136"/>
            <p:cNvSpPr>
              <a:spLocks noChangeArrowheads="1"/>
            </p:cNvSpPr>
            <p:nvPr/>
          </p:nvSpPr>
          <p:spPr bwMode="auto">
            <a:xfrm>
              <a:off x="163" y="1905"/>
              <a:ext cx="521" cy="109"/>
            </a:xfrm>
            <a:prstGeom prst="rect">
              <a:avLst/>
            </a:prstGeom>
            <a:noFill/>
            <a:ln w="9525">
              <a:noFill/>
              <a:miter lim="800000"/>
              <a:headEnd/>
              <a:tailEnd/>
            </a:ln>
          </p:spPr>
          <p:txBody>
            <a:bodyPr wrap="none" lIns="0" tIns="0" rIns="0" bIns="0">
              <a:spAutoFit/>
            </a:bodyPr>
            <a:lstStyle/>
            <a:p>
              <a:r>
                <a:rPr lang="sr-Latn-CS" sz="1000" b="1" i="1">
                  <a:solidFill>
                    <a:srgbClr val="000000"/>
                  </a:solidFill>
                </a:rPr>
                <a:t>Summary of </a:t>
              </a:r>
              <a:endParaRPr lang="sr-Latn-CS"/>
            </a:p>
          </p:txBody>
        </p:sp>
        <p:sp>
          <p:nvSpPr>
            <p:cNvPr id="24713" name="Rectangle 137"/>
            <p:cNvSpPr>
              <a:spLocks noChangeArrowheads="1"/>
            </p:cNvSpPr>
            <p:nvPr/>
          </p:nvSpPr>
          <p:spPr bwMode="auto">
            <a:xfrm>
              <a:off x="647" y="1905"/>
              <a:ext cx="158" cy="109"/>
            </a:xfrm>
            <a:prstGeom prst="rect">
              <a:avLst/>
            </a:prstGeom>
            <a:noFill/>
            <a:ln w="9525">
              <a:noFill/>
              <a:miter lim="800000"/>
              <a:headEnd/>
              <a:tailEnd/>
            </a:ln>
          </p:spPr>
          <p:txBody>
            <a:bodyPr wrap="none" lIns="0" tIns="0" rIns="0" bIns="0">
              <a:spAutoFit/>
            </a:bodyPr>
            <a:lstStyle/>
            <a:p>
              <a:r>
                <a:rPr lang="sr-Latn-CS" sz="1000" b="1" i="1">
                  <a:solidFill>
                    <a:srgbClr val="000000"/>
                  </a:solidFill>
                </a:rPr>
                <a:t>the</a:t>
              </a:r>
              <a:endParaRPr lang="sr-Latn-CS"/>
            </a:p>
          </p:txBody>
        </p:sp>
        <p:sp>
          <p:nvSpPr>
            <p:cNvPr id="24714" name="Rectangle 138"/>
            <p:cNvSpPr>
              <a:spLocks noChangeArrowheads="1"/>
            </p:cNvSpPr>
            <p:nvPr/>
          </p:nvSpPr>
          <p:spPr bwMode="auto">
            <a:xfrm>
              <a:off x="767" y="1905"/>
              <a:ext cx="60" cy="109"/>
            </a:xfrm>
            <a:prstGeom prst="rect">
              <a:avLst/>
            </a:prstGeom>
            <a:noFill/>
            <a:ln w="9525">
              <a:noFill/>
              <a:miter lim="800000"/>
              <a:headEnd/>
              <a:tailEnd/>
            </a:ln>
          </p:spPr>
          <p:txBody>
            <a:bodyPr wrap="none" lIns="0" tIns="0" rIns="0" bIns="0">
              <a:spAutoFit/>
            </a:bodyPr>
            <a:lstStyle/>
            <a:p>
              <a:r>
                <a:rPr lang="sr-Latn-CS" sz="1000" b="1" i="1">
                  <a:solidFill>
                    <a:srgbClr val="000000"/>
                  </a:solidFill>
                </a:rPr>
                <a:t> </a:t>
              </a:r>
              <a:endParaRPr lang="sr-Latn-CS"/>
            </a:p>
          </p:txBody>
        </p:sp>
        <p:sp>
          <p:nvSpPr>
            <p:cNvPr id="24715" name="Rectangle 139"/>
            <p:cNvSpPr>
              <a:spLocks noChangeArrowheads="1"/>
            </p:cNvSpPr>
            <p:nvPr/>
          </p:nvSpPr>
          <p:spPr bwMode="auto">
            <a:xfrm>
              <a:off x="789" y="1905"/>
              <a:ext cx="304" cy="109"/>
            </a:xfrm>
            <a:prstGeom prst="rect">
              <a:avLst/>
            </a:prstGeom>
            <a:noFill/>
            <a:ln w="9525">
              <a:noFill/>
              <a:miter lim="800000"/>
              <a:headEnd/>
              <a:tailEnd/>
            </a:ln>
          </p:spPr>
          <p:txBody>
            <a:bodyPr wrap="none" lIns="0" tIns="0" rIns="0" bIns="0">
              <a:spAutoFit/>
            </a:bodyPr>
            <a:lstStyle/>
            <a:p>
              <a:r>
                <a:rPr lang="sr-Latn-CS" sz="1000" b="1" i="1">
                  <a:solidFill>
                    <a:srgbClr val="000000"/>
                  </a:solidFill>
                </a:rPr>
                <a:t>project</a:t>
              </a:r>
              <a:endParaRPr lang="sr-Latn-CS"/>
            </a:p>
          </p:txBody>
        </p:sp>
        <p:sp>
          <p:nvSpPr>
            <p:cNvPr id="24716" name="Rectangle 140"/>
            <p:cNvSpPr>
              <a:spLocks noChangeArrowheads="1"/>
            </p:cNvSpPr>
            <p:nvPr/>
          </p:nvSpPr>
          <p:spPr bwMode="auto">
            <a:xfrm>
              <a:off x="1057" y="1905"/>
              <a:ext cx="60" cy="109"/>
            </a:xfrm>
            <a:prstGeom prst="rect">
              <a:avLst/>
            </a:prstGeom>
            <a:noFill/>
            <a:ln w="9525">
              <a:noFill/>
              <a:miter lim="800000"/>
              <a:headEnd/>
              <a:tailEnd/>
            </a:ln>
          </p:spPr>
          <p:txBody>
            <a:bodyPr wrap="none" lIns="0" tIns="0" rIns="0" bIns="0">
              <a:spAutoFit/>
            </a:bodyPr>
            <a:lstStyle/>
            <a:p>
              <a:r>
                <a:rPr lang="sr-Latn-CS" sz="1000" b="1" i="1">
                  <a:solidFill>
                    <a:srgbClr val="000000"/>
                  </a:solidFill>
                </a:rPr>
                <a:t> </a:t>
              </a:r>
              <a:endParaRPr lang="sr-Latn-CS"/>
            </a:p>
          </p:txBody>
        </p:sp>
        <p:sp>
          <p:nvSpPr>
            <p:cNvPr id="24717" name="Rectangle 141"/>
            <p:cNvSpPr>
              <a:spLocks noChangeArrowheads="1"/>
            </p:cNvSpPr>
            <p:nvPr/>
          </p:nvSpPr>
          <p:spPr bwMode="auto">
            <a:xfrm>
              <a:off x="139" y="1868"/>
              <a:ext cx="4" cy="3"/>
            </a:xfrm>
            <a:prstGeom prst="rect">
              <a:avLst/>
            </a:prstGeom>
            <a:solidFill>
              <a:srgbClr val="000000"/>
            </a:solidFill>
            <a:ln w="9525">
              <a:noFill/>
              <a:miter lim="800000"/>
              <a:headEnd/>
              <a:tailEnd/>
            </a:ln>
          </p:spPr>
          <p:txBody>
            <a:bodyPr/>
            <a:lstStyle/>
            <a:p>
              <a:endParaRPr lang="hr-HR"/>
            </a:p>
          </p:txBody>
        </p:sp>
        <p:sp>
          <p:nvSpPr>
            <p:cNvPr id="24718" name="Rectangle 142"/>
            <p:cNvSpPr>
              <a:spLocks noChangeArrowheads="1"/>
            </p:cNvSpPr>
            <p:nvPr/>
          </p:nvSpPr>
          <p:spPr bwMode="auto">
            <a:xfrm>
              <a:off x="139" y="1868"/>
              <a:ext cx="4" cy="3"/>
            </a:xfrm>
            <a:prstGeom prst="rect">
              <a:avLst/>
            </a:prstGeom>
            <a:solidFill>
              <a:srgbClr val="000000"/>
            </a:solidFill>
            <a:ln w="9525">
              <a:noFill/>
              <a:miter lim="800000"/>
              <a:headEnd/>
              <a:tailEnd/>
            </a:ln>
          </p:spPr>
          <p:txBody>
            <a:bodyPr/>
            <a:lstStyle/>
            <a:p>
              <a:endParaRPr lang="hr-HR"/>
            </a:p>
          </p:txBody>
        </p:sp>
        <p:sp>
          <p:nvSpPr>
            <p:cNvPr id="24719" name="Rectangle 143"/>
            <p:cNvSpPr>
              <a:spLocks noChangeArrowheads="1"/>
            </p:cNvSpPr>
            <p:nvPr/>
          </p:nvSpPr>
          <p:spPr bwMode="auto">
            <a:xfrm>
              <a:off x="143" y="1868"/>
              <a:ext cx="4" cy="3"/>
            </a:xfrm>
            <a:prstGeom prst="rect">
              <a:avLst/>
            </a:prstGeom>
            <a:solidFill>
              <a:srgbClr val="000000"/>
            </a:solidFill>
            <a:ln w="9525">
              <a:noFill/>
              <a:miter lim="800000"/>
              <a:headEnd/>
              <a:tailEnd/>
            </a:ln>
          </p:spPr>
          <p:txBody>
            <a:bodyPr/>
            <a:lstStyle/>
            <a:p>
              <a:endParaRPr lang="hr-HR"/>
            </a:p>
          </p:txBody>
        </p:sp>
        <p:sp>
          <p:nvSpPr>
            <p:cNvPr id="24720" name="Rectangle 144"/>
            <p:cNvSpPr>
              <a:spLocks noChangeArrowheads="1"/>
            </p:cNvSpPr>
            <p:nvPr/>
          </p:nvSpPr>
          <p:spPr bwMode="auto">
            <a:xfrm>
              <a:off x="147" y="1868"/>
              <a:ext cx="3621" cy="3"/>
            </a:xfrm>
            <a:prstGeom prst="rect">
              <a:avLst/>
            </a:prstGeom>
            <a:solidFill>
              <a:srgbClr val="000000"/>
            </a:solidFill>
            <a:ln w="9525">
              <a:noFill/>
              <a:miter lim="800000"/>
              <a:headEnd/>
              <a:tailEnd/>
            </a:ln>
          </p:spPr>
          <p:txBody>
            <a:bodyPr/>
            <a:lstStyle/>
            <a:p>
              <a:endParaRPr lang="hr-HR"/>
            </a:p>
          </p:txBody>
        </p:sp>
        <p:sp>
          <p:nvSpPr>
            <p:cNvPr id="24721" name="Rectangle 145"/>
            <p:cNvSpPr>
              <a:spLocks noChangeArrowheads="1"/>
            </p:cNvSpPr>
            <p:nvPr/>
          </p:nvSpPr>
          <p:spPr bwMode="auto">
            <a:xfrm>
              <a:off x="3768" y="1868"/>
              <a:ext cx="3" cy="3"/>
            </a:xfrm>
            <a:prstGeom prst="rect">
              <a:avLst/>
            </a:prstGeom>
            <a:solidFill>
              <a:srgbClr val="000000"/>
            </a:solidFill>
            <a:ln w="9525">
              <a:noFill/>
              <a:miter lim="800000"/>
              <a:headEnd/>
              <a:tailEnd/>
            </a:ln>
          </p:spPr>
          <p:txBody>
            <a:bodyPr/>
            <a:lstStyle/>
            <a:p>
              <a:endParaRPr lang="hr-HR"/>
            </a:p>
          </p:txBody>
        </p:sp>
        <p:sp>
          <p:nvSpPr>
            <p:cNvPr id="24722" name="Rectangle 146"/>
            <p:cNvSpPr>
              <a:spLocks noChangeArrowheads="1"/>
            </p:cNvSpPr>
            <p:nvPr/>
          </p:nvSpPr>
          <p:spPr bwMode="auto">
            <a:xfrm>
              <a:off x="139" y="1871"/>
              <a:ext cx="4" cy="148"/>
            </a:xfrm>
            <a:prstGeom prst="rect">
              <a:avLst/>
            </a:prstGeom>
            <a:solidFill>
              <a:srgbClr val="000000"/>
            </a:solidFill>
            <a:ln w="9525">
              <a:noFill/>
              <a:miter lim="800000"/>
              <a:headEnd/>
              <a:tailEnd/>
            </a:ln>
          </p:spPr>
          <p:txBody>
            <a:bodyPr/>
            <a:lstStyle/>
            <a:p>
              <a:endParaRPr lang="hr-HR"/>
            </a:p>
          </p:txBody>
        </p:sp>
        <p:sp>
          <p:nvSpPr>
            <p:cNvPr id="24723" name="Rectangle 147"/>
            <p:cNvSpPr>
              <a:spLocks noChangeArrowheads="1"/>
            </p:cNvSpPr>
            <p:nvPr/>
          </p:nvSpPr>
          <p:spPr bwMode="auto">
            <a:xfrm>
              <a:off x="3768" y="1871"/>
              <a:ext cx="3" cy="148"/>
            </a:xfrm>
            <a:prstGeom prst="rect">
              <a:avLst/>
            </a:prstGeom>
            <a:solidFill>
              <a:srgbClr val="000000"/>
            </a:solidFill>
            <a:ln w="9525">
              <a:noFill/>
              <a:miter lim="800000"/>
              <a:headEnd/>
              <a:tailEnd/>
            </a:ln>
          </p:spPr>
          <p:txBody>
            <a:bodyPr/>
            <a:lstStyle/>
            <a:p>
              <a:endParaRPr lang="hr-HR"/>
            </a:p>
          </p:txBody>
        </p:sp>
        <p:sp>
          <p:nvSpPr>
            <p:cNvPr id="24724" name="Rectangle 148"/>
            <p:cNvSpPr>
              <a:spLocks noChangeArrowheads="1"/>
            </p:cNvSpPr>
            <p:nvPr/>
          </p:nvSpPr>
          <p:spPr bwMode="auto">
            <a:xfrm>
              <a:off x="163" y="2048"/>
              <a:ext cx="1860" cy="89"/>
            </a:xfrm>
            <a:prstGeom prst="rect">
              <a:avLst/>
            </a:prstGeom>
            <a:noFill/>
            <a:ln w="9525">
              <a:noFill/>
              <a:miter lim="800000"/>
              <a:headEnd/>
              <a:tailEnd/>
            </a:ln>
          </p:spPr>
          <p:txBody>
            <a:bodyPr wrap="none" lIns="0" tIns="0" rIns="0" bIns="0">
              <a:spAutoFit/>
            </a:bodyPr>
            <a:lstStyle/>
            <a:p>
              <a:r>
                <a:rPr lang="sr-Latn-CS" sz="800" i="1">
                  <a:solidFill>
                    <a:srgbClr val="000000"/>
                  </a:solidFill>
                </a:rPr>
                <a:t>Please give a short description of your project (approximately 10</a:t>
              </a:r>
              <a:endParaRPr lang="sr-Latn-CS"/>
            </a:p>
          </p:txBody>
        </p:sp>
        <p:sp>
          <p:nvSpPr>
            <p:cNvPr id="24725" name="Rectangle 149"/>
            <p:cNvSpPr>
              <a:spLocks noChangeArrowheads="1"/>
            </p:cNvSpPr>
            <p:nvPr/>
          </p:nvSpPr>
          <p:spPr bwMode="auto">
            <a:xfrm>
              <a:off x="2041" y="2048"/>
              <a:ext cx="49" cy="89"/>
            </a:xfrm>
            <a:prstGeom prst="rect">
              <a:avLst/>
            </a:prstGeom>
            <a:noFill/>
            <a:ln w="9525">
              <a:noFill/>
              <a:miter lim="800000"/>
              <a:headEnd/>
              <a:tailEnd/>
            </a:ln>
          </p:spPr>
          <p:txBody>
            <a:bodyPr wrap="none" lIns="0" tIns="0" rIns="0" bIns="0">
              <a:spAutoFit/>
            </a:bodyPr>
            <a:lstStyle/>
            <a:p>
              <a:r>
                <a:rPr lang="sr-Latn-CS" sz="800" i="1">
                  <a:solidFill>
                    <a:srgbClr val="000000"/>
                  </a:solidFill>
                </a:rPr>
                <a:t>-</a:t>
              </a:r>
              <a:endParaRPr lang="sr-Latn-CS"/>
            </a:p>
          </p:txBody>
        </p:sp>
        <p:sp>
          <p:nvSpPr>
            <p:cNvPr id="24726" name="Rectangle 150"/>
            <p:cNvSpPr>
              <a:spLocks noChangeArrowheads="1"/>
            </p:cNvSpPr>
            <p:nvPr/>
          </p:nvSpPr>
          <p:spPr bwMode="auto">
            <a:xfrm>
              <a:off x="2062" y="2048"/>
              <a:ext cx="250" cy="89"/>
            </a:xfrm>
            <a:prstGeom prst="rect">
              <a:avLst/>
            </a:prstGeom>
            <a:noFill/>
            <a:ln w="9525">
              <a:noFill/>
              <a:miter lim="800000"/>
              <a:headEnd/>
              <a:tailEnd/>
            </a:ln>
          </p:spPr>
          <p:txBody>
            <a:bodyPr wrap="none" lIns="0" tIns="0" rIns="0" bIns="0">
              <a:spAutoFit/>
            </a:bodyPr>
            <a:lstStyle/>
            <a:p>
              <a:r>
                <a:rPr lang="sr-Latn-CS" sz="800" i="1">
                  <a:solidFill>
                    <a:srgbClr val="000000"/>
                  </a:solidFill>
                </a:rPr>
                <a:t>15 lines</a:t>
              </a:r>
              <a:endParaRPr lang="sr-Latn-CS"/>
            </a:p>
          </p:txBody>
        </p:sp>
        <p:sp>
          <p:nvSpPr>
            <p:cNvPr id="24727" name="Rectangle 151"/>
            <p:cNvSpPr>
              <a:spLocks noChangeArrowheads="1"/>
            </p:cNvSpPr>
            <p:nvPr/>
          </p:nvSpPr>
          <p:spPr bwMode="auto">
            <a:xfrm>
              <a:off x="2288" y="2048"/>
              <a:ext cx="974" cy="89"/>
            </a:xfrm>
            <a:prstGeom prst="rect">
              <a:avLst/>
            </a:prstGeom>
            <a:noFill/>
            <a:ln w="9525">
              <a:noFill/>
              <a:miter lim="800000"/>
              <a:headEnd/>
              <a:tailEnd/>
            </a:ln>
          </p:spPr>
          <p:txBody>
            <a:bodyPr wrap="none" lIns="0" tIns="0" rIns="0" bIns="0">
              <a:spAutoFit/>
            </a:bodyPr>
            <a:lstStyle/>
            <a:p>
              <a:r>
                <a:rPr lang="sr-Latn-CS" sz="800" i="1">
                  <a:solidFill>
                    <a:srgbClr val="000000"/>
                  </a:solidFill>
                </a:rPr>
                <a:t>). Please note that if your project </a:t>
              </a:r>
              <a:endParaRPr lang="sr-Latn-CS"/>
            </a:p>
          </p:txBody>
        </p:sp>
        <p:sp>
          <p:nvSpPr>
            <p:cNvPr id="24728" name="Rectangle 152"/>
            <p:cNvSpPr>
              <a:spLocks noChangeArrowheads="1"/>
            </p:cNvSpPr>
            <p:nvPr/>
          </p:nvSpPr>
          <p:spPr bwMode="auto">
            <a:xfrm>
              <a:off x="3270" y="2048"/>
              <a:ext cx="74" cy="89"/>
            </a:xfrm>
            <a:prstGeom prst="rect">
              <a:avLst/>
            </a:prstGeom>
            <a:noFill/>
            <a:ln w="9525">
              <a:noFill/>
              <a:miter lim="800000"/>
              <a:headEnd/>
              <a:tailEnd/>
            </a:ln>
          </p:spPr>
          <p:txBody>
            <a:bodyPr wrap="none" lIns="0" tIns="0" rIns="0" bIns="0">
              <a:spAutoFit/>
            </a:bodyPr>
            <a:lstStyle/>
            <a:p>
              <a:r>
                <a:rPr lang="sr-Latn-CS" sz="800" i="1">
                  <a:solidFill>
                    <a:srgbClr val="000000"/>
                  </a:solidFill>
                </a:rPr>
                <a:t>is</a:t>
              </a:r>
              <a:endParaRPr lang="sr-Latn-CS"/>
            </a:p>
          </p:txBody>
        </p:sp>
        <p:sp>
          <p:nvSpPr>
            <p:cNvPr id="24729" name="Rectangle 153"/>
            <p:cNvSpPr>
              <a:spLocks noChangeArrowheads="1"/>
            </p:cNvSpPr>
            <p:nvPr/>
          </p:nvSpPr>
          <p:spPr bwMode="auto">
            <a:xfrm>
              <a:off x="3316" y="2048"/>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24730" name="Rectangle 154"/>
            <p:cNvSpPr>
              <a:spLocks noChangeArrowheads="1"/>
            </p:cNvSpPr>
            <p:nvPr/>
          </p:nvSpPr>
          <p:spPr bwMode="auto">
            <a:xfrm>
              <a:off x="3340" y="2048"/>
              <a:ext cx="451" cy="89"/>
            </a:xfrm>
            <a:prstGeom prst="rect">
              <a:avLst/>
            </a:prstGeom>
            <a:noFill/>
            <a:ln w="9525">
              <a:noFill/>
              <a:miter lim="800000"/>
              <a:headEnd/>
              <a:tailEnd/>
            </a:ln>
          </p:spPr>
          <p:txBody>
            <a:bodyPr wrap="none" lIns="0" tIns="0" rIns="0" bIns="0">
              <a:spAutoFit/>
            </a:bodyPr>
            <a:lstStyle/>
            <a:p>
              <a:r>
                <a:rPr lang="sr-Latn-CS" sz="800" i="1">
                  <a:solidFill>
                    <a:srgbClr val="000000"/>
                  </a:solidFill>
                </a:rPr>
                <a:t>approved, this </a:t>
              </a:r>
              <a:endParaRPr lang="sr-Latn-CS"/>
            </a:p>
          </p:txBody>
        </p:sp>
        <p:sp>
          <p:nvSpPr>
            <p:cNvPr id="24731" name="Rectangle 155"/>
            <p:cNvSpPr>
              <a:spLocks noChangeArrowheads="1"/>
            </p:cNvSpPr>
            <p:nvPr/>
          </p:nvSpPr>
          <p:spPr bwMode="auto">
            <a:xfrm>
              <a:off x="163" y="2121"/>
              <a:ext cx="340" cy="89"/>
            </a:xfrm>
            <a:prstGeom prst="rect">
              <a:avLst/>
            </a:prstGeom>
            <a:noFill/>
            <a:ln w="9525">
              <a:noFill/>
              <a:miter lim="800000"/>
              <a:headEnd/>
              <a:tailEnd/>
            </a:ln>
          </p:spPr>
          <p:txBody>
            <a:bodyPr wrap="none" lIns="0" tIns="0" rIns="0" bIns="0">
              <a:spAutoFit/>
            </a:bodyPr>
            <a:lstStyle/>
            <a:p>
              <a:r>
                <a:rPr lang="sr-Latn-CS" sz="800" i="1">
                  <a:solidFill>
                    <a:srgbClr val="000000"/>
                  </a:solidFill>
                </a:rPr>
                <a:t>paragraph </a:t>
              </a:r>
              <a:endParaRPr lang="sr-Latn-CS"/>
            </a:p>
          </p:txBody>
        </p:sp>
        <p:sp>
          <p:nvSpPr>
            <p:cNvPr id="24732" name="Rectangle 156"/>
            <p:cNvSpPr>
              <a:spLocks noChangeArrowheads="1"/>
            </p:cNvSpPr>
            <p:nvPr/>
          </p:nvSpPr>
          <p:spPr bwMode="auto">
            <a:xfrm>
              <a:off x="483" y="2121"/>
              <a:ext cx="149" cy="89"/>
            </a:xfrm>
            <a:prstGeom prst="rect">
              <a:avLst/>
            </a:prstGeom>
            <a:noFill/>
            <a:ln w="9525">
              <a:noFill/>
              <a:miter lim="800000"/>
              <a:headEnd/>
              <a:tailEnd/>
            </a:ln>
          </p:spPr>
          <p:txBody>
            <a:bodyPr wrap="none" lIns="0" tIns="0" rIns="0" bIns="0">
              <a:spAutoFit/>
            </a:bodyPr>
            <a:lstStyle/>
            <a:p>
              <a:r>
                <a:rPr lang="sr-Latn-CS" sz="800" i="1">
                  <a:solidFill>
                    <a:srgbClr val="000000"/>
                  </a:solidFill>
                </a:rPr>
                <a:t>may</a:t>
              </a:r>
              <a:endParaRPr lang="sr-Latn-CS"/>
            </a:p>
          </p:txBody>
        </p:sp>
        <p:sp>
          <p:nvSpPr>
            <p:cNvPr id="24733" name="Rectangle 157"/>
            <p:cNvSpPr>
              <a:spLocks noChangeArrowheads="1"/>
            </p:cNvSpPr>
            <p:nvPr/>
          </p:nvSpPr>
          <p:spPr bwMode="auto">
            <a:xfrm>
              <a:off x="604" y="2121"/>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24734" name="Rectangle 158"/>
            <p:cNvSpPr>
              <a:spLocks noChangeArrowheads="1"/>
            </p:cNvSpPr>
            <p:nvPr/>
          </p:nvSpPr>
          <p:spPr bwMode="auto">
            <a:xfrm>
              <a:off x="632" y="2121"/>
              <a:ext cx="1712" cy="89"/>
            </a:xfrm>
            <a:prstGeom prst="rect">
              <a:avLst/>
            </a:prstGeom>
            <a:noFill/>
            <a:ln w="9525">
              <a:noFill/>
              <a:miter lim="800000"/>
              <a:headEnd/>
              <a:tailEnd/>
            </a:ln>
          </p:spPr>
          <p:txBody>
            <a:bodyPr wrap="none" lIns="0" tIns="0" rIns="0" bIns="0">
              <a:spAutoFit/>
            </a:bodyPr>
            <a:lstStyle/>
            <a:p>
              <a:r>
                <a:rPr lang="sr-Latn-CS" sz="800" i="1">
                  <a:solidFill>
                    <a:srgbClr val="000000"/>
                  </a:solidFill>
                </a:rPr>
                <a:t>be used for publication. Therefore be accurate and include </a:t>
              </a:r>
              <a:endParaRPr lang="sr-Latn-CS"/>
            </a:p>
          </p:txBody>
        </p:sp>
        <p:sp>
          <p:nvSpPr>
            <p:cNvPr id="24735" name="Rectangle 159"/>
            <p:cNvSpPr>
              <a:spLocks noChangeArrowheads="1"/>
            </p:cNvSpPr>
            <p:nvPr/>
          </p:nvSpPr>
          <p:spPr bwMode="auto">
            <a:xfrm>
              <a:off x="2396" y="2121"/>
              <a:ext cx="347" cy="89"/>
            </a:xfrm>
            <a:prstGeom prst="rect">
              <a:avLst/>
            </a:prstGeom>
            <a:noFill/>
            <a:ln w="9525">
              <a:noFill/>
              <a:miter lim="800000"/>
              <a:headEnd/>
              <a:tailEnd/>
            </a:ln>
          </p:spPr>
          <p:txBody>
            <a:bodyPr wrap="none" lIns="0" tIns="0" rIns="0" bIns="0">
              <a:spAutoFit/>
            </a:bodyPr>
            <a:lstStyle/>
            <a:p>
              <a:r>
                <a:rPr lang="sr-Latn-CS" sz="800" i="1">
                  <a:solidFill>
                    <a:srgbClr val="000000"/>
                  </a:solidFill>
                </a:rPr>
                <a:t>the venue, </a:t>
              </a:r>
              <a:endParaRPr lang="sr-Latn-CS"/>
            </a:p>
          </p:txBody>
        </p:sp>
        <p:sp>
          <p:nvSpPr>
            <p:cNvPr id="24736" name="Rectangle 160"/>
            <p:cNvSpPr>
              <a:spLocks noChangeArrowheads="1"/>
            </p:cNvSpPr>
            <p:nvPr/>
          </p:nvSpPr>
          <p:spPr bwMode="auto">
            <a:xfrm>
              <a:off x="2733" y="2121"/>
              <a:ext cx="1008" cy="89"/>
            </a:xfrm>
            <a:prstGeom prst="rect">
              <a:avLst/>
            </a:prstGeom>
            <a:noFill/>
            <a:ln w="9525">
              <a:noFill/>
              <a:miter lim="800000"/>
              <a:headEnd/>
              <a:tailEnd/>
            </a:ln>
          </p:spPr>
          <p:txBody>
            <a:bodyPr wrap="none" lIns="0" tIns="0" rIns="0" bIns="0">
              <a:spAutoFit/>
            </a:bodyPr>
            <a:lstStyle/>
            <a:p>
              <a:r>
                <a:rPr lang="sr-Latn-CS" sz="800" i="1">
                  <a:solidFill>
                    <a:srgbClr val="000000"/>
                  </a:solidFill>
                </a:rPr>
                <a:t>the type of project, the theme, the </a:t>
              </a:r>
              <a:endParaRPr lang="sr-Latn-CS"/>
            </a:p>
          </p:txBody>
        </p:sp>
        <p:sp>
          <p:nvSpPr>
            <p:cNvPr id="24737" name="Rectangle 161"/>
            <p:cNvSpPr>
              <a:spLocks noChangeArrowheads="1"/>
            </p:cNvSpPr>
            <p:nvPr/>
          </p:nvSpPr>
          <p:spPr bwMode="auto">
            <a:xfrm>
              <a:off x="163" y="2195"/>
              <a:ext cx="458" cy="89"/>
            </a:xfrm>
            <a:prstGeom prst="rect">
              <a:avLst/>
            </a:prstGeom>
            <a:noFill/>
            <a:ln w="9525">
              <a:noFill/>
              <a:miter lim="800000"/>
              <a:headEnd/>
              <a:tailEnd/>
            </a:ln>
          </p:spPr>
          <p:txBody>
            <a:bodyPr wrap="none" lIns="0" tIns="0" rIns="0" bIns="0">
              <a:spAutoFit/>
            </a:bodyPr>
            <a:lstStyle/>
            <a:p>
              <a:r>
                <a:rPr lang="sr-Latn-CS" sz="800" i="1">
                  <a:solidFill>
                    <a:srgbClr val="000000"/>
                  </a:solidFill>
                </a:rPr>
                <a:t>objectives, the </a:t>
              </a:r>
              <a:endParaRPr lang="sr-Latn-CS"/>
            </a:p>
          </p:txBody>
        </p:sp>
        <p:sp>
          <p:nvSpPr>
            <p:cNvPr id="24738" name="Rectangle 162"/>
            <p:cNvSpPr>
              <a:spLocks noChangeArrowheads="1"/>
            </p:cNvSpPr>
            <p:nvPr/>
          </p:nvSpPr>
          <p:spPr bwMode="auto">
            <a:xfrm>
              <a:off x="592" y="2195"/>
              <a:ext cx="519" cy="89"/>
            </a:xfrm>
            <a:prstGeom prst="rect">
              <a:avLst/>
            </a:prstGeom>
            <a:noFill/>
            <a:ln w="9525">
              <a:noFill/>
              <a:miter lim="800000"/>
              <a:headEnd/>
              <a:tailEnd/>
            </a:ln>
          </p:spPr>
          <p:txBody>
            <a:bodyPr wrap="none" lIns="0" tIns="0" rIns="0" bIns="0">
              <a:spAutoFit/>
            </a:bodyPr>
            <a:lstStyle/>
            <a:p>
              <a:r>
                <a:rPr lang="sr-Latn-CS" sz="800" i="1">
                  <a:solidFill>
                    <a:srgbClr val="000000"/>
                  </a:solidFill>
                </a:rPr>
                <a:t>duration in days, </a:t>
              </a:r>
              <a:endParaRPr lang="sr-Latn-CS"/>
            </a:p>
          </p:txBody>
        </p:sp>
        <p:sp>
          <p:nvSpPr>
            <p:cNvPr id="24739" name="Rectangle 163"/>
            <p:cNvSpPr>
              <a:spLocks noChangeArrowheads="1"/>
            </p:cNvSpPr>
            <p:nvPr/>
          </p:nvSpPr>
          <p:spPr bwMode="auto">
            <a:xfrm>
              <a:off x="1081" y="2195"/>
              <a:ext cx="136" cy="89"/>
            </a:xfrm>
            <a:prstGeom prst="rect">
              <a:avLst/>
            </a:prstGeom>
            <a:noFill/>
            <a:ln w="9525">
              <a:noFill/>
              <a:miter lim="800000"/>
              <a:headEnd/>
              <a:tailEnd/>
            </a:ln>
          </p:spPr>
          <p:txBody>
            <a:bodyPr wrap="none" lIns="0" tIns="0" rIns="0" bIns="0">
              <a:spAutoFit/>
            </a:bodyPr>
            <a:lstStyle/>
            <a:p>
              <a:r>
                <a:rPr lang="sr-Latn-CS" sz="800" i="1">
                  <a:solidFill>
                    <a:srgbClr val="000000"/>
                  </a:solidFill>
                </a:rPr>
                <a:t>the </a:t>
              </a:r>
              <a:endParaRPr lang="sr-Latn-CS"/>
            </a:p>
          </p:txBody>
        </p:sp>
        <p:sp>
          <p:nvSpPr>
            <p:cNvPr id="24740" name="Rectangle 164"/>
            <p:cNvSpPr>
              <a:spLocks noChangeArrowheads="1"/>
            </p:cNvSpPr>
            <p:nvPr/>
          </p:nvSpPr>
          <p:spPr bwMode="auto">
            <a:xfrm>
              <a:off x="1187" y="2195"/>
              <a:ext cx="579" cy="89"/>
            </a:xfrm>
            <a:prstGeom prst="rect">
              <a:avLst/>
            </a:prstGeom>
            <a:noFill/>
            <a:ln w="9525">
              <a:noFill/>
              <a:miter lim="800000"/>
              <a:headEnd/>
              <a:tailEnd/>
            </a:ln>
          </p:spPr>
          <p:txBody>
            <a:bodyPr wrap="none" lIns="0" tIns="0" rIns="0" bIns="0">
              <a:spAutoFit/>
            </a:bodyPr>
            <a:lstStyle/>
            <a:p>
              <a:r>
                <a:rPr lang="sr-Latn-CS" sz="800" i="1">
                  <a:solidFill>
                    <a:srgbClr val="000000"/>
                  </a:solidFill>
                </a:rPr>
                <a:t>countries involved, </a:t>
              </a:r>
              <a:endParaRPr lang="sr-Latn-CS"/>
            </a:p>
          </p:txBody>
        </p:sp>
        <p:sp>
          <p:nvSpPr>
            <p:cNvPr id="24741" name="Rectangle 165"/>
            <p:cNvSpPr>
              <a:spLocks noChangeArrowheads="1"/>
            </p:cNvSpPr>
            <p:nvPr/>
          </p:nvSpPr>
          <p:spPr bwMode="auto">
            <a:xfrm>
              <a:off x="1737" y="2195"/>
              <a:ext cx="136" cy="89"/>
            </a:xfrm>
            <a:prstGeom prst="rect">
              <a:avLst/>
            </a:prstGeom>
            <a:noFill/>
            <a:ln w="9525">
              <a:noFill/>
              <a:miter lim="800000"/>
              <a:headEnd/>
              <a:tailEnd/>
            </a:ln>
          </p:spPr>
          <p:txBody>
            <a:bodyPr wrap="none" lIns="0" tIns="0" rIns="0" bIns="0">
              <a:spAutoFit/>
            </a:bodyPr>
            <a:lstStyle/>
            <a:p>
              <a:r>
                <a:rPr lang="sr-Latn-CS" sz="800" i="1">
                  <a:solidFill>
                    <a:srgbClr val="000000"/>
                  </a:solidFill>
                </a:rPr>
                <a:t>the </a:t>
              </a:r>
              <a:endParaRPr lang="sr-Latn-CS"/>
            </a:p>
          </p:txBody>
        </p:sp>
        <p:sp>
          <p:nvSpPr>
            <p:cNvPr id="24742" name="Rectangle 166"/>
            <p:cNvSpPr>
              <a:spLocks noChangeArrowheads="1"/>
            </p:cNvSpPr>
            <p:nvPr/>
          </p:nvSpPr>
          <p:spPr bwMode="auto">
            <a:xfrm>
              <a:off x="1845" y="2195"/>
              <a:ext cx="615" cy="89"/>
            </a:xfrm>
            <a:prstGeom prst="rect">
              <a:avLst/>
            </a:prstGeom>
            <a:noFill/>
            <a:ln w="9525">
              <a:noFill/>
              <a:miter lim="800000"/>
              <a:headEnd/>
              <a:tailEnd/>
            </a:ln>
          </p:spPr>
          <p:txBody>
            <a:bodyPr wrap="none" lIns="0" tIns="0" rIns="0" bIns="0">
              <a:spAutoFit/>
            </a:bodyPr>
            <a:lstStyle/>
            <a:p>
              <a:r>
                <a:rPr lang="sr-Latn-CS" sz="800" i="1">
                  <a:solidFill>
                    <a:srgbClr val="000000"/>
                  </a:solidFill>
                </a:rPr>
                <a:t>number of participan</a:t>
              </a:r>
              <a:endParaRPr lang="sr-Latn-CS"/>
            </a:p>
          </p:txBody>
        </p:sp>
        <p:sp>
          <p:nvSpPr>
            <p:cNvPr id="24743" name="Rectangle 167"/>
            <p:cNvSpPr>
              <a:spLocks noChangeArrowheads="1"/>
            </p:cNvSpPr>
            <p:nvPr/>
          </p:nvSpPr>
          <p:spPr bwMode="auto">
            <a:xfrm>
              <a:off x="2429" y="2195"/>
              <a:ext cx="854" cy="89"/>
            </a:xfrm>
            <a:prstGeom prst="rect">
              <a:avLst/>
            </a:prstGeom>
            <a:noFill/>
            <a:ln w="9525">
              <a:noFill/>
              <a:miter lim="800000"/>
              <a:headEnd/>
              <a:tailEnd/>
            </a:ln>
          </p:spPr>
          <p:txBody>
            <a:bodyPr wrap="none" lIns="0" tIns="0" rIns="0" bIns="0">
              <a:spAutoFit/>
            </a:bodyPr>
            <a:lstStyle/>
            <a:p>
              <a:r>
                <a:rPr lang="sr-Latn-CS" sz="800" i="1">
                  <a:solidFill>
                    <a:srgbClr val="000000"/>
                  </a:solidFill>
                </a:rPr>
                <a:t>ts, the implemented activities</a:t>
              </a:r>
              <a:endParaRPr lang="sr-Latn-CS"/>
            </a:p>
          </p:txBody>
        </p:sp>
        <p:sp>
          <p:nvSpPr>
            <p:cNvPr id="24744" name="Rectangle 168"/>
            <p:cNvSpPr>
              <a:spLocks noChangeArrowheads="1"/>
            </p:cNvSpPr>
            <p:nvPr/>
          </p:nvSpPr>
          <p:spPr bwMode="auto">
            <a:xfrm>
              <a:off x="3253" y="2195"/>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24745" name="Rectangle 169"/>
            <p:cNvSpPr>
              <a:spLocks noChangeArrowheads="1"/>
            </p:cNvSpPr>
            <p:nvPr/>
          </p:nvSpPr>
          <p:spPr bwMode="auto">
            <a:xfrm>
              <a:off x="3271" y="2195"/>
              <a:ext cx="527" cy="89"/>
            </a:xfrm>
            <a:prstGeom prst="rect">
              <a:avLst/>
            </a:prstGeom>
            <a:noFill/>
            <a:ln w="9525">
              <a:noFill/>
              <a:miter lim="800000"/>
              <a:headEnd/>
              <a:tailEnd/>
            </a:ln>
          </p:spPr>
          <p:txBody>
            <a:bodyPr wrap="none" lIns="0" tIns="0" rIns="0" bIns="0">
              <a:spAutoFit/>
            </a:bodyPr>
            <a:lstStyle/>
            <a:p>
              <a:r>
                <a:rPr lang="sr-Latn-CS" sz="800" i="1">
                  <a:solidFill>
                    <a:srgbClr val="000000"/>
                  </a:solidFill>
                </a:rPr>
                <a:t>and the methods </a:t>
              </a:r>
              <a:endParaRPr lang="sr-Latn-CS"/>
            </a:p>
          </p:txBody>
        </p:sp>
        <p:sp>
          <p:nvSpPr>
            <p:cNvPr id="24746" name="Rectangle 170"/>
            <p:cNvSpPr>
              <a:spLocks noChangeArrowheads="1"/>
            </p:cNvSpPr>
            <p:nvPr/>
          </p:nvSpPr>
          <p:spPr bwMode="auto">
            <a:xfrm>
              <a:off x="163" y="2268"/>
              <a:ext cx="236" cy="89"/>
            </a:xfrm>
            <a:prstGeom prst="rect">
              <a:avLst/>
            </a:prstGeom>
            <a:noFill/>
            <a:ln w="9525">
              <a:noFill/>
              <a:miter lim="800000"/>
              <a:headEnd/>
              <a:tailEnd/>
            </a:ln>
          </p:spPr>
          <p:txBody>
            <a:bodyPr wrap="none" lIns="0" tIns="0" rIns="0" bIns="0">
              <a:spAutoFit/>
            </a:bodyPr>
            <a:lstStyle/>
            <a:p>
              <a:r>
                <a:rPr lang="sr-Latn-CS" sz="800" i="1">
                  <a:solidFill>
                    <a:srgbClr val="000000"/>
                  </a:solidFill>
                </a:rPr>
                <a:t>applied</a:t>
              </a:r>
              <a:endParaRPr lang="sr-Latn-CS"/>
            </a:p>
          </p:txBody>
        </p:sp>
        <p:sp>
          <p:nvSpPr>
            <p:cNvPr id="24747" name="Rectangle 171"/>
            <p:cNvSpPr>
              <a:spLocks noChangeArrowheads="1"/>
            </p:cNvSpPr>
            <p:nvPr/>
          </p:nvSpPr>
          <p:spPr bwMode="auto">
            <a:xfrm>
              <a:off x="370" y="2268"/>
              <a:ext cx="64"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24748" name="Rectangle 172"/>
            <p:cNvSpPr>
              <a:spLocks noChangeArrowheads="1"/>
            </p:cNvSpPr>
            <p:nvPr/>
          </p:nvSpPr>
          <p:spPr bwMode="auto">
            <a:xfrm>
              <a:off x="408" y="2268"/>
              <a:ext cx="3364" cy="89"/>
            </a:xfrm>
            <a:prstGeom prst="rect">
              <a:avLst/>
            </a:prstGeom>
            <a:noFill/>
            <a:ln w="9525">
              <a:noFill/>
              <a:miter lim="800000"/>
              <a:headEnd/>
              <a:tailEnd/>
            </a:ln>
          </p:spPr>
          <p:txBody>
            <a:bodyPr wrap="none" lIns="0" tIns="0" rIns="0" bIns="0">
              <a:spAutoFit/>
            </a:bodyPr>
            <a:lstStyle/>
            <a:p>
              <a:r>
                <a:rPr lang="sr-Latn-CS" sz="800" i="1">
                  <a:solidFill>
                    <a:srgbClr val="000000"/>
                  </a:solidFill>
                </a:rPr>
                <a:t>This summary should be completed in English, French or German, regardless of which language you use to fill in the </a:t>
              </a:r>
              <a:endParaRPr lang="sr-Latn-CS"/>
            </a:p>
          </p:txBody>
        </p:sp>
        <p:sp>
          <p:nvSpPr>
            <p:cNvPr id="24749" name="Rectangle 173"/>
            <p:cNvSpPr>
              <a:spLocks noChangeArrowheads="1"/>
            </p:cNvSpPr>
            <p:nvPr/>
          </p:nvSpPr>
          <p:spPr bwMode="auto">
            <a:xfrm>
              <a:off x="163" y="2341"/>
              <a:ext cx="992" cy="89"/>
            </a:xfrm>
            <a:prstGeom prst="rect">
              <a:avLst/>
            </a:prstGeom>
            <a:noFill/>
            <a:ln w="9525">
              <a:noFill/>
              <a:miter lim="800000"/>
              <a:headEnd/>
              <a:tailEnd/>
            </a:ln>
          </p:spPr>
          <p:txBody>
            <a:bodyPr wrap="none" lIns="0" tIns="0" rIns="0" bIns="0">
              <a:spAutoFit/>
            </a:bodyPr>
            <a:lstStyle/>
            <a:p>
              <a:r>
                <a:rPr lang="sr-Latn-CS" sz="800" i="1">
                  <a:solidFill>
                    <a:srgbClr val="000000"/>
                  </a:solidFill>
                </a:rPr>
                <a:t>rest of this application. Please be </a:t>
              </a:r>
              <a:endParaRPr lang="sr-Latn-CS"/>
            </a:p>
          </p:txBody>
        </p:sp>
        <p:sp>
          <p:nvSpPr>
            <p:cNvPr id="24750" name="Rectangle 174"/>
            <p:cNvSpPr>
              <a:spLocks noChangeArrowheads="1"/>
            </p:cNvSpPr>
            <p:nvPr/>
          </p:nvSpPr>
          <p:spPr bwMode="auto">
            <a:xfrm>
              <a:off x="1120" y="2341"/>
              <a:ext cx="2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concise</a:t>
              </a:r>
              <a:endParaRPr lang="sr-Latn-CS"/>
            </a:p>
          </p:txBody>
        </p:sp>
        <p:sp>
          <p:nvSpPr>
            <p:cNvPr id="24751" name="Rectangle 175"/>
            <p:cNvSpPr>
              <a:spLocks noChangeArrowheads="1"/>
            </p:cNvSpPr>
            <p:nvPr/>
          </p:nvSpPr>
          <p:spPr bwMode="auto">
            <a:xfrm>
              <a:off x="1338" y="2341"/>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24752" name="Rectangle 176"/>
            <p:cNvSpPr>
              <a:spLocks noChangeArrowheads="1"/>
            </p:cNvSpPr>
            <p:nvPr/>
          </p:nvSpPr>
          <p:spPr bwMode="auto">
            <a:xfrm>
              <a:off x="1356" y="2341"/>
              <a:ext cx="311" cy="89"/>
            </a:xfrm>
            <a:prstGeom prst="rect">
              <a:avLst/>
            </a:prstGeom>
            <a:noFill/>
            <a:ln w="9525">
              <a:noFill/>
              <a:miter lim="800000"/>
              <a:headEnd/>
              <a:tailEnd/>
            </a:ln>
          </p:spPr>
          <p:txBody>
            <a:bodyPr wrap="none" lIns="0" tIns="0" rIns="0" bIns="0">
              <a:spAutoFit/>
            </a:bodyPr>
            <a:lstStyle/>
            <a:p>
              <a:r>
                <a:rPr lang="sr-Latn-CS" sz="800" i="1">
                  <a:solidFill>
                    <a:srgbClr val="000000"/>
                  </a:solidFill>
                </a:rPr>
                <a:t>and clear.</a:t>
              </a:r>
              <a:endParaRPr lang="sr-Latn-CS"/>
            </a:p>
          </p:txBody>
        </p:sp>
        <p:sp>
          <p:nvSpPr>
            <p:cNvPr id="24753" name="Rectangle 177"/>
            <p:cNvSpPr>
              <a:spLocks noChangeArrowheads="1"/>
            </p:cNvSpPr>
            <p:nvPr/>
          </p:nvSpPr>
          <p:spPr bwMode="auto">
            <a:xfrm>
              <a:off x="1636" y="2341"/>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24754" name="Rectangle 178"/>
            <p:cNvSpPr>
              <a:spLocks noChangeArrowheads="1"/>
            </p:cNvSpPr>
            <p:nvPr/>
          </p:nvSpPr>
          <p:spPr bwMode="auto">
            <a:xfrm>
              <a:off x="139" y="2019"/>
              <a:ext cx="4" cy="4"/>
            </a:xfrm>
            <a:prstGeom prst="rect">
              <a:avLst/>
            </a:prstGeom>
            <a:solidFill>
              <a:srgbClr val="000000"/>
            </a:solidFill>
            <a:ln w="9525">
              <a:noFill/>
              <a:miter lim="800000"/>
              <a:headEnd/>
              <a:tailEnd/>
            </a:ln>
          </p:spPr>
          <p:txBody>
            <a:bodyPr/>
            <a:lstStyle/>
            <a:p>
              <a:endParaRPr lang="hr-HR"/>
            </a:p>
          </p:txBody>
        </p:sp>
        <p:sp>
          <p:nvSpPr>
            <p:cNvPr id="24755" name="Rectangle 179"/>
            <p:cNvSpPr>
              <a:spLocks noChangeArrowheads="1"/>
            </p:cNvSpPr>
            <p:nvPr/>
          </p:nvSpPr>
          <p:spPr bwMode="auto">
            <a:xfrm>
              <a:off x="143" y="2019"/>
              <a:ext cx="3625" cy="4"/>
            </a:xfrm>
            <a:prstGeom prst="rect">
              <a:avLst/>
            </a:prstGeom>
            <a:solidFill>
              <a:srgbClr val="000000"/>
            </a:solidFill>
            <a:ln w="9525">
              <a:noFill/>
              <a:miter lim="800000"/>
              <a:headEnd/>
              <a:tailEnd/>
            </a:ln>
          </p:spPr>
          <p:txBody>
            <a:bodyPr/>
            <a:lstStyle/>
            <a:p>
              <a:endParaRPr lang="hr-HR"/>
            </a:p>
          </p:txBody>
        </p:sp>
        <p:sp>
          <p:nvSpPr>
            <p:cNvPr id="24756" name="Rectangle 180"/>
            <p:cNvSpPr>
              <a:spLocks noChangeArrowheads="1"/>
            </p:cNvSpPr>
            <p:nvPr/>
          </p:nvSpPr>
          <p:spPr bwMode="auto">
            <a:xfrm>
              <a:off x="3768" y="2019"/>
              <a:ext cx="3" cy="4"/>
            </a:xfrm>
            <a:prstGeom prst="rect">
              <a:avLst/>
            </a:prstGeom>
            <a:solidFill>
              <a:srgbClr val="000000"/>
            </a:solidFill>
            <a:ln w="9525">
              <a:noFill/>
              <a:miter lim="800000"/>
              <a:headEnd/>
              <a:tailEnd/>
            </a:ln>
          </p:spPr>
          <p:txBody>
            <a:bodyPr/>
            <a:lstStyle/>
            <a:p>
              <a:endParaRPr lang="hr-HR"/>
            </a:p>
          </p:txBody>
        </p:sp>
        <p:sp>
          <p:nvSpPr>
            <p:cNvPr id="24757" name="Rectangle 181"/>
            <p:cNvSpPr>
              <a:spLocks noChangeArrowheads="1"/>
            </p:cNvSpPr>
            <p:nvPr/>
          </p:nvSpPr>
          <p:spPr bwMode="auto">
            <a:xfrm>
              <a:off x="139" y="2023"/>
              <a:ext cx="4" cy="433"/>
            </a:xfrm>
            <a:prstGeom prst="rect">
              <a:avLst/>
            </a:prstGeom>
            <a:solidFill>
              <a:srgbClr val="000000"/>
            </a:solidFill>
            <a:ln w="9525">
              <a:noFill/>
              <a:miter lim="800000"/>
              <a:headEnd/>
              <a:tailEnd/>
            </a:ln>
          </p:spPr>
          <p:txBody>
            <a:bodyPr/>
            <a:lstStyle/>
            <a:p>
              <a:endParaRPr lang="hr-HR"/>
            </a:p>
          </p:txBody>
        </p:sp>
        <p:sp>
          <p:nvSpPr>
            <p:cNvPr id="24758" name="Rectangle 182"/>
            <p:cNvSpPr>
              <a:spLocks noChangeArrowheads="1"/>
            </p:cNvSpPr>
            <p:nvPr/>
          </p:nvSpPr>
          <p:spPr bwMode="auto">
            <a:xfrm>
              <a:off x="3768" y="2023"/>
              <a:ext cx="3" cy="433"/>
            </a:xfrm>
            <a:prstGeom prst="rect">
              <a:avLst/>
            </a:prstGeom>
            <a:solidFill>
              <a:srgbClr val="000000"/>
            </a:solidFill>
            <a:ln w="9525">
              <a:noFill/>
              <a:miter lim="800000"/>
              <a:headEnd/>
              <a:tailEnd/>
            </a:ln>
          </p:spPr>
          <p:txBody>
            <a:bodyPr/>
            <a:lstStyle/>
            <a:p>
              <a:endParaRPr lang="hr-HR"/>
            </a:p>
          </p:txBody>
        </p:sp>
        <p:sp>
          <p:nvSpPr>
            <p:cNvPr id="24759" name="Rectangle 183"/>
            <p:cNvSpPr>
              <a:spLocks noChangeArrowheads="1"/>
            </p:cNvSpPr>
            <p:nvPr/>
          </p:nvSpPr>
          <p:spPr bwMode="auto">
            <a:xfrm>
              <a:off x="220" y="2482"/>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24760" name="Rectangle 184"/>
            <p:cNvSpPr>
              <a:spLocks noChangeArrowheads="1"/>
            </p:cNvSpPr>
            <p:nvPr/>
          </p:nvSpPr>
          <p:spPr bwMode="auto">
            <a:xfrm>
              <a:off x="220" y="2597"/>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24761" name="Rectangle 185"/>
            <p:cNvSpPr>
              <a:spLocks noChangeArrowheads="1"/>
            </p:cNvSpPr>
            <p:nvPr/>
          </p:nvSpPr>
          <p:spPr bwMode="auto">
            <a:xfrm>
              <a:off x="220" y="2713"/>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24762" name="Rectangle 186"/>
            <p:cNvSpPr>
              <a:spLocks noChangeArrowheads="1"/>
            </p:cNvSpPr>
            <p:nvPr/>
          </p:nvSpPr>
          <p:spPr bwMode="auto">
            <a:xfrm>
              <a:off x="220" y="2829"/>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24763" name="Rectangle 187"/>
            <p:cNvSpPr>
              <a:spLocks noChangeArrowheads="1"/>
            </p:cNvSpPr>
            <p:nvPr/>
          </p:nvSpPr>
          <p:spPr bwMode="auto">
            <a:xfrm>
              <a:off x="163" y="2946"/>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24764" name="Rectangle 188"/>
            <p:cNvSpPr>
              <a:spLocks noChangeArrowheads="1"/>
            </p:cNvSpPr>
            <p:nvPr/>
          </p:nvSpPr>
          <p:spPr bwMode="auto">
            <a:xfrm>
              <a:off x="163" y="3062"/>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24765" name="Rectangle 189"/>
            <p:cNvSpPr>
              <a:spLocks noChangeArrowheads="1"/>
            </p:cNvSpPr>
            <p:nvPr/>
          </p:nvSpPr>
          <p:spPr bwMode="auto">
            <a:xfrm>
              <a:off x="163" y="3178"/>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24766" name="Rectangle 190"/>
            <p:cNvSpPr>
              <a:spLocks noChangeArrowheads="1"/>
            </p:cNvSpPr>
            <p:nvPr/>
          </p:nvSpPr>
          <p:spPr bwMode="auto">
            <a:xfrm>
              <a:off x="139" y="2456"/>
              <a:ext cx="4" cy="836"/>
            </a:xfrm>
            <a:prstGeom prst="rect">
              <a:avLst/>
            </a:prstGeom>
            <a:solidFill>
              <a:srgbClr val="000000"/>
            </a:solidFill>
            <a:ln w="9525">
              <a:noFill/>
              <a:miter lim="800000"/>
              <a:headEnd/>
              <a:tailEnd/>
            </a:ln>
          </p:spPr>
          <p:txBody>
            <a:bodyPr/>
            <a:lstStyle/>
            <a:p>
              <a:endParaRPr lang="hr-HR"/>
            </a:p>
          </p:txBody>
        </p:sp>
        <p:sp>
          <p:nvSpPr>
            <p:cNvPr id="24767" name="Rectangle 191"/>
            <p:cNvSpPr>
              <a:spLocks noChangeArrowheads="1"/>
            </p:cNvSpPr>
            <p:nvPr/>
          </p:nvSpPr>
          <p:spPr bwMode="auto">
            <a:xfrm>
              <a:off x="139" y="3292"/>
              <a:ext cx="4" cy="4"/>
            </a:xfrm>
            <a:prstGeom prst="rect">
              <a:avLst/>
            </a:prstGeom>
            <a:solidFill>
              <a:srgbClr val="000000"/>
            </a:solidFill>
            <a:ln w="9525">
              <a:noFill/>
              <a:miter lim="800000"/>
              <a:headEnd/>
              <a:tailEnd/>
            </a:ln>
          </p:spPr>
          <p:txBody>
            <a:bodyPr/>
            <a:lstStyle/>
            <a:p>
              <a:endParaRPr lang="hr-HR"/>
            </a:p>
          </p:txBody>
        </p:sp>
        <p:sp>
          <p:nvSpPr>
            <p:cNvPr id="24768" name="Rectangle 192"/>
            <p:cNvSpPr>
              <a:spLocks noChangeArrowheads="1"/>
            </p:cNvSpPr>
            <p:nvPr/>
          </p:nvSpPr>
          <p:spPr bwMode="auto">
            <a:xfrm>
              <a:off x="139" y="3292"/>
              <a:ext cx="4" cy="4"/>
            </a:xfrm>
            <a:prstGeom prst="rect">
              <a:avLst/>
            </a:prstGeom>
            <a:solidFill>
              <a:srgbClr val="000000"/>
            </a:solidFill>
            <a:ln w="9525">
              <a:noFill/>
              <a:miter lim="800000"/>
              <a:headEnd/>
              <a:tailEnd/>
            </a:ln>
          </p:spPr>
          <p:txBody>
            <a:bodyPr/>
            <a:lstStyle/>
            <a:p>
              <a:endParaRPr lang="hr-HR"/>
            </a:p>
          </p:txBody>
        </p:sp>
        <p:sp>
          <p:nvSpPr>
            <p:cNvPr id="24769" name="Rectangle 193"/>
            <p:cNvSpPr>
              <a:spLocks noChangeArrowheads="1"/>
            </p:cNvSpPr>
            <p:nvPr/>
          </p:nvSpPr>
          <p:spPr bwMode="auto">
            <a:xfrm>
              <a:off x="143" y="3292"/>
              <a:ext cx="3625" cy="4"/>
            </a:xfrm>
            <a:prstGeom prst="rect">
              <a:avLst/>
            </a:prstGeom>
            <a:solidFill>
              <a:srgbClr val="000000"/>
            </a:solidFill>
            <a:ln w="9525">
              <a:noFill/>
              <a:miter lim="800000"/>
              <a:headEnd/>
              <a:tailEnd/>
            </a:ln>
          </p:spPr>
          <p:txBody>
            <a:bodyPr/>
            <a:lstStyle/>
            <a:p>
              <a:endParaRPr lang="hr-HR"/>
            </a:p>
          </p:txBody>
        </p:sp>
        <p:sp>
          <p:nvSpPr>
            <p:cNvPr id="24770" name="Rectangle 194"/>
            <p:cNvSpPr>
              <a:spLocks noChangeArrowheads="1"/>
            </p:cNvSpPr>
            <p:nvPr/>
          </p:nvSpPr>
          <p:spPr bwMode="auto">
            <a:xfrm>
              <a:off x="3768" y="2456"/>
              <a:ext cx="3" cy="836"/>
            </a:xfrm>
            <a:prstGeom prst="rect">
              <a:avLst/>
            </a:prstGeom>
            <a:solidFill>
              <a:srgbClr val="000000"/>
            </a:solidFill>
            <a:ln w="9525">
              <a:noFill/>
              <a:miter lim="800000"/>
              <a:headEnd/>
              <a:tailEnd/>
            </a:ln>
          </p:spPr>
          <p:txBody>
            <a:bodyPr/>
            <a:lstStyle/>
            <a:p>
              <a:endParaRPr lang="hr-HR"/>
            </a:p>
          </p:txBody>
        </p:sp>
        <p:sp>
          <p:nvSpPr>
            <p:cNvPr id="24771" name="Rectangle 195"/>
            <p:cNvSpPr>
              <a:spLocks noChangeArrowheads="1"/>
            </p:cNvSpPr>
            <p:nvPr/>
          </p:nvSpPr>
          <p:spPr bwMode="auto">
            <a:xfrm>
              <a:off x="3768" y="3292"/>
              <a:ext cx="3" cy="4"/>
            </a:xfrm>
            <a:prstGeom prst="rect">
              <a:avLst/>
            </a:prstGeom>
            <a:solidFill>
              <a:srgbClr val="000000"/>
            </a:solidFill>
            <a:ln w="9525">
              <a:noFill/>
              <a:miter lim="800000"/>
              <a:headEnd/>
              <a:tailEnd/>
            </a:ln>
          </p:spPr>
          <p:txBody>
            <a:bodyPr/>
            <a:lstStyle/>
            <a:p>
              <a:endParaRPr lang="hr-HR"/>
            </a:p>
          </p:txBody>
        </p:sp>
        <p:sp>
          <p:nvSpPr>
            <p:cNvPr id="24772" name="Rectangle 196"/>
            <p:cNvSpPr>
              <a:spLocks noChangeArrowheads="1"/>
            </p:cNvSpPr>
            <p:nvPr/>
          </p:nvSpPr>
          <p:spPr bwMode="auto">
            <a:xfrm>
              <a:off x="3768" y="3292"/>
              <a:ext cx="3" cy="4"/>
            </a:xfrm>
            <a:prstGeom prst="rect">
              <a:avLst/>
            </a:prstGeom>
            <a:solidFill>
              <a:srgbClr val="000000"/>
            </a:solidFill>
            <a:ln w="9525">
              <a:noFill/>
              <a:miter lim="800000"/>
              <a:headEnd/>
              <a:tailEnd/>
            </a:ln>
          </p:spPr>
          <p:txBody>
            <a:bodyPr/>
            <a:lstStyle/>
            <a:p>
              <a:endParaRPr lang="hr-HR"/>
            </a:p>
          </p:txBody>
        </p:sp>
        <p:sp>
          <p:nvSpPr>
            <p:cNvPr id="24773" name="Rectangle 197"/>
            <p:cNvSpPr>
              <a:spLocks noChangeArrowheads="1"/>
            </p:cNvSpPr>
            <p:nvPr/>
          </p:nvSpPr>
          <p:spPr bwMode="auto">
            <a:xfrm>
              <a:off x="28" y="3296"/>
              <a:ext cx="62" cy="132"/>
            </a:xfrm>
            <a:prstGeom prst="rect">
              <a:avLst/>
            </a:prstGeom>
            <a:noFill/>
            <a:ln w="9525">
              <a:noFill/>
              <a:miter lim="800000"/>
              <a:headEnd/>
              <a:tailEnd/>
            </a:ln>
          </p:spPr>
          <p:txBody>
            <a:bodyPr wrap="none" lIns="0" tIns="0" rIns="0" bIns="0">
              <a:spAutoFit/>
            </a:bodyPr>
            <a:lstStyle/>
            <a:p>
              <a:r>
                <a:rPr lang="sr-Latn-CS" sz="1200">
                  <a:solidFill>
                    <a:srgbClr val="000000"/>
                  </a:solidFill>
                  <a:latin typeface="Times New Roman" pitchFamily="18" charset="0"/>
                </a:rPr>
                <a:t> </a:t>
              </a:r>
              <a:endParaRPr lang="sr-Latn-CS"/>
            </a:p>
          </p:txBody>
        </p:sp>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6286500" y="2500313"/>
            <a:ext cx="2286000" cy="923925"/>
          </a:xfrm>
          <a:prstGeom prst="rect">
            <a:avLst/>
          </a:prstGeom>
          <a:noFill/>
          <a:ln w="9525">
            <a:noFill/>
            <a:miter lim="800000"/>
            <a:headEnd/>
            <a:tailEnd/>
          </a:ln>
        </p:spPr>
        <p:txBody>
          <a:bodyPr>
            <a:spAutoFit/>
          </a:bodyPr>
          <a:lstStyle/>
          <a:p>
            <a:r>
              <a:rPr lang="hr-HR" b="1">
                <a:solidFill>
                  <a:srgbClr val="DE6E46"/>
                </a:solidFill>
              </a:rPr>
              <a:t>Zakonski zastupnik</a:t>
            </a:r>
          </a:p>
          <a:p>
            <a:r>
              <a:rPr lang="hr-HR" b="1">
                <a:solidFill>
                  <a:srgbClr val="DE6E46"/>
                </a:solidFill>
              </a:rPr>
              <a:t>(potpisuje ugovor)</a:t>
            </a:r>
          </a:p>
        </p:txBody>
      </p:sp>
      <p:sp>
        <p:nvSpPr>
          <p:cNvPr id="4" name="TextBox 3"/>
          <p:cNvSpPr txBox="1">
            <a:spLocks noChangeArrowheads="1"/>
          </p:cNvSpPr>
          <p:nvPr/>
        </p:nvSpPr>
        <p:spPr bwMode="auto">
          <a:xfrm>
            <a:off x="6286500" y="3714750"/>
            <a:ext cx="2857500" cy="923925"/>
          </a:xfrm>
          <a:prstGeom prst="rect">
            <a:avLst/>
          </a:prstGeom>
          <a:noFill/>
          <a:ln w="9525">
            <a:noFill/>
            <a:miter lim="800000"/>
            <a:headEnd/>
            <a:tailEnd/>
          </a:ln>
        </p:spPr>
        <p:txBody>
          <a:bodyPr>
            <a:spAutoFit/>
          </a:bodyPr>
          <a:lstStyle/>
          <a:p>
            <a:r>
              <a:rPr lang="hr-HR" b="1">
                <a:solidFill>
                  <a:srgbClr val="DE6E46"/>
                </a:solidFill>
              </a:rPr>
              <a:t>Voditelj projekta</a:t>
            </a:r>
          </a:p>
          <a:p>
            <a:r>
              <a:rPr lang="hr-HR" b="1">
                <a:solidFill>
                  <a:srgbClr val="DE6E46"/>
                </a:solidFill>
              </a:rPr>
              <a:t>(kontakt osoba za projekt)</a:t>
            </a:r>
          </a:p>
        </p:txBody>
      </p:sp>
      <p:sp>
        <p:nvSpPr>
          <p:cNvPr id="5" name="Right Brace 4"/>
          <p:cNvSpPr/>
          <p:nvPr/>
        </p:nvSpPr>
        <p:spPr>
          <a:xfrm>
            <a:off x="6072188" y="2500313"/>
            <a:ext cx="142875" cy="857250"/>
          </a:xfrm>
          <a:prstGeom prst="rightBrace">
            <a:avLst/>
          </a:prstGeom>
          <a:ln>
            <a:solidFill>
              <a:srgbClr val="2FB1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hr-HR"/>
          </a:p>
        </p:txBody>
      </p:sp>
      <p:sp>
        <p:nvSpPr>
          <p:cNvPr id="6" name="Right Brace 5"/>
          <p:cNvSpPr/>
          <p:nvPr/>
        </p:nvSpPr>
        <p:spPr>
          <a:xfrm>
            <a:off x="6072188" y="3500438"/>
            <a:ext cx="142875" cy="1143000"/>
          </a:xfrm>
          <a:prstGeom prst="rightBrace">
            <a:avLst/>
          </a:prstGeom>
          <a:ln>
            <a:solidFill>
              <a:srgbClr val="2FB1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hr-HR"/>
          </a:p>
        </p:txBody>
      </p:sp>
      <p:grpSp>
        <p:nvGrpSpPr>
          <p:cNvPr id="25606" name="Group 5"/>
          <p:cNvGrpSpPr>
            <a:grpSpLocks noChangeAspect="1"/>
          </p:cNvGrpSpPr>
          <p:nvPr/>
        </p:nvGrpSpPr>
        <p:grpSpPr bwMode="auto">
          <a:xfrm>
            <a:off x="0" y="214313"/>
            <a:ext cx="6203950" cy="4602162"/>
            <a:chOff x="0" y="135"/>
            <a:chExt cx="3908" cy="2899"/>
          </a:xfrm>
        </p:grpSpPr>
        <p:sp>
          <p:nvSpPr>
            <p:cNvPr id="25608" name="AutoShape 4"/>
            <p:cNvSpPr>
              <a:spLocks noChangeAspect="1" noChangeArrowheads="1" noTextEdit="1"/>
            </p:cNvSpPr>
            <p:nvPr/>
          </p:nvSpPr>
          <p:spPr bwMode="auto">
            <a:xfrm>
              <a:off x="0" y="135"/>
              <a:ext cx="3908" cy="2899"/>
            </a:xfrm>
            <a:prstGeom prst="rect">
              <a:avLst/>
            </a:prstGeom>
            <a:noFill/>
            <a:ln w="9525">
              <a:noFill/>
              <a:miter lim="800000"/>
              <a:headEnd/>
              <a:tailEnd/>
            </a:ln>
          </p:spPr>
          <p:txBody>
            <a:bodyPr/>
            <a:lstStyle/>
            <a:p>
              <a:endParaRPr lang="hr-HR"/>
            </a:p>
          </p:txBody>
        </p:sp>
        <p:grpSp>
          <p:nvGrpSpPr>
            <p:cNvPr id="25609" name="Group 206"/>
            <p:cNvGrpSpPr>
              <a:grpSpLocks/>
            </p:cNvGrpSpPr>
            <p:nvPr/>
          </p:nvGrpSpPr>
          <p:grpSpPr bwMode="auto">
            <a:xfrm>
              <a:off x="139" y="135"/>
              <a:ext cx="3632" cy="2636"/>
              <a:chOff x="139" y="135"/>
              <a:chExt cx="3632" cy="2636"/>
            </a:xfrm>
          </p:grpSpPr>
          <p:sp>
            <p:nvSpPr>
              <p:cNvPr id="25642" name="Rectangle 6"/>
              <p:cNvSpPr>
                <a:spLocks noChangeArrowheads="1"/>
              </p:cNvSpPr>
              <p:nvPr/>
            </p:nvSpPr>
            <p:spPr bwMode="auto">
              <a:xfrm>
                <a:off x="141" y="135"/>
                <a:ext cx="22" cy="167"/>
              </a:xfrm>
              <a:prstGeom prst="rect">
                <a:avLst/>
              </a:prstGeom>
              <a:solidFill>
                <a:srgbClr val="CCCCCC"/>
              </a:solidFill>
              <a:ln w="9525">
                <a:noFill/>
                <a:miter lim="800000"/>
                <a:headEnd/>
                <a:tailEnd/>
              </a:ln>
            </p:spPr>
            <p:txBody>
              <a:bodyPr/>
              <a:lstStyle/>
              <a:p>
                <a:endParaRPr lang="hr-HR"/>
              </a:p>
            </p:txBody>
          </p:sp>
          <p:sp>
            <p:nvSpPr>
              <p:cNvPr id="25643" name="Rectangle 7"/>
              <p:cNvSpPr>
                <a:spLocks noChangeArrowheads="1"/>
              </p:cNvSpPr>
              <p:nvPr/>
            </p:nvSpPr>
            <p:spPr bwMode="auto">
              <a:xfrm>
                <a:off x="3747" y="135"/>
                <a:ext cx="23" cy="167"/>
              </a:xfrm>
              <a:prstGeom prst="rect">
                <a:avLst/>
              </a:prstGeom>
              <a:solidFill>
                <a:srgbClr val="CCCCCC"/>
              </a:solidFill>
              <a:ln w="9525">
                <a:noFill/>
                <a:miter lim="800000"/>
                <a:headEnd/>
                <a:tailEnd/>
              </a:ln>
            </p:spPr>
            <p:txBody>
              <a:bodyPr/>
              <a:lstStyle/>
              <a:p>
                <a:endParaRPr lang="hr-HR"/>
              </a:p>
            </p:txBody>
          </p:sp>
          <p:sp>
            <p:nvSpPr>
              <p:cNvPr id="25644" name="Rectangle 8"/>
              <p:cNvSpPr>
                <a:spLocks noChangeArrowheads="1"/>
              </p:cNvSpPr>
              <p:nvPr/>
            </p:nvSpPr>
            <p:spPr bwMode="auto">
              <a:xfrm>
                <a:off x="163" y="135"/>
                <a:ext cx="3584" cy="167"/>
              </a:xfrm>
              <a:prstGeom prst="rect">
                <a:avLst/>
              </a:prstGeom>
              <a:solidFill>
                <a:srgbClr val="CCCCCC"/>
              </a:solidFill>
              <a:ln w="9525">
                <a:noFill/>
                <a:miter lim="800000"/>
                <a:headEnd/>
                <a:tailEnd/>
              </a:ln>
            </p:spPr>
            <p:txBody>
              <a:bodyPr/>
              <a:lstStyle/>
              <a:p>
                <a:endParaRPr lang="hr-HR"/>
              </a:p>
            </p:txBody>
          </p:sp>
          <p:sp>
            <p:nvSpPr>
              <p:cNvPr id="25645" name="Rectangle 9"/>
              <p:cNvSpPr>
                <a:spLocks noChangeArrowheads="1"/>
              </p:cNvSpPr>
              <p:nvPr/>
            </p:nvSpPr>
            <p:spPr bwMode="auto">
              <a:xfrm>
                <a:off x="163" y="167"/>
                <a:ext cx="830" cy="133"/>
              </a:xfrm>
              <a:prstGeom prst="rect">
                <a:avLst/>
              </a:prstGeom>
              <a:noFill/>
              <a:ln w="9525">
                <a:noFill/>
                <a:miter lim="800000"/>
                <a:headEnd/>
                <a:tailEnd/>
              </a:ln>
            </p:spPr>
            <p:txBody>
              <a:bodyPr wrap="none" lIns="0" tIns="0" rIns="0" bIns="0">
                <a:spAutoFit/>
              </a:bodyPr>
              <a:lstStyle/>
              <a:p>
                <a:r>
                  <a:rPr lang="sr-Latn-CS" sz="1200" b="1">
                    <a:solidFill>
                      <a:srgbClr val="000000"/>
                    </a:solidFill>
                  </a:rPr>
                  <a:t>Part II.  Applicant</a:t>
                </a:r>
                <a:endParaRPr lang="sr-Latn-CS"/>
              </a:p>
            </p:txBody>
          </p:sp>
          <p:sp>
            <p:nvSpPr>
              <p:cNvPr id="25646" name="Rectangle 10"/>
              <p:cNvSpPr>
                <a:spLocks noChangeArrowheads="1"/>
              </p:cNvSpPr>
              <p:nvPr/>
            </p:nvSpPr>
            <p:spPr bwMode="auto">
              <a:xfrm>
                <a:off x="947" y="167"/>
                <a:ext cx="73" cy="133"/>
              </a:xfrm>
              <a:prstGeom prst="rect">
                <a:avLst/>
              </a:prstGeom>
              <a:noFill/>
              <a:ln w="9525">
                <a:noFill/>
                <a:miter lim="800000"/>
                <a:headEnd/>
                <a:tailEnd/>
              </a:ln>
            </p:spPr>
            <p:txBody>
              <a:bodyPr wrap="none" lIns="0" tIns="0" rIns="0" bIns="0">
                <a:spAutoFit/>
              </a:bodyPr>
              <a:lstStyle/>
              <a:p>
                <a:r>
                  <a:rPr lang="sr-Latn-CS" sz="1200" b="1">
                    <a:solidFill>
                      <a:srgbClr val="000000"/>
                    </a:solidFill>
                  </a:rPr>
                  <a:t> </a:t>
                </a:r>
                <a:endParaRPr lang="sr-Latn-CS"/>
              </a:p>
            </p:txBody>
          </p:sp>
          <p:sp>
            <p:nvSpPr>
              <p:cNvPr id="25647" name="Rectangle 11"/>
              <p:cNvSpPr>
                <a:spLocks noChangeArrowheads="1"/>
              </p:cNvSpPr>
              <p:nvPr/>
            </p:nvSpPr>
            <p:spPr bwMode="auto">
              <a:xfrm>
                <a:off x="974" y="167"/>
                <a:ext cx="73" cy="133"/>
              </a:xfrm>
              <a:prstGeom prst="rect">
                <a:avLst/>
              </a:prstGeom>
              <a:noFill/>
              <a:ln w="9525">
                <a:noFill/>
                <a:miter lim="800000"/>
                <a:headEnd/>
                <a:tailEnd/>
              </a:ln>
            </p:spPr>
            <p:txBody>
              <a:bodyPr wrap="none" lIns="0" tIns="0" rIns="0" bIns="0">
                <a:spAutoFit/>
              </a:bodyPr>
              <a:lstStyle/>
              <a:p>
                <a:r>
                  <a:rPr lang="sr-Latn-CS" sz="1200" b="1">
                    <a:solidFill>
                      <a:srgbClr val="000000"/>
                    </a:solidFill>
                  </a:rPr>
                  <a:t> </a:t>
                </a:r>
                <a:endParaRPr lang="sr-Latn-CS"/>
              </a:p>
            </p:txBody>
          </p:sp>
          <p:sp>
            <p:nvSpPr>
              <p:cNvPr id="25648" name="Rectangle 12"/>
              <p:cNvSpPr>
                <a:spLocks noChangeArrowheads="1"/>
              </p:cNvSpPr>
              <p:nvPr/>
            </p:nvSpPr>
            <p:spPr bwMode="auto">
              <a:xfrm>
                <a:off x="163" y="328"/>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25649" name="Rectangle 13"/>
              <p:cNvSpPr>
                <a:spLocks noChangeArrowheads="1"/>
              </p:cNvSpPr>
              <p:nvPr/>
            </p:nvSpPr>
            <p:spPr bwMode="auto">
              <a:xfrm>
                <a:off x="143" y="446"/>
                <a:ext cx="20" cy="156"/>
              </a:xfrm>
              <a:prstGeom prst="rect">
                <a:avLst/>
              </a:prstGeom>
              <a:solidFill>
                <a:srgbClr val="E5E5E5"/>
              </a:solidFill>
              <a:ln w="9525">
                <a:noFill/>
                <a:miter lim="800000"/>
                <a:headEnd/>
                <a:tailEnd/>
              </a:ln>
            </p:spPr>
            <p:txBody>
              <a:bodyPr/>
              <a:lstStyle/>
              <a:p>
                <a:endParaRPr lang="hr-HR"/>
              </a:p>
            </p:txBody>
          </p:sp>
          <p:sp>
            <p:nvSpPr>
              <p:cNvPr id="25650" name="Rectangle 14"/>
              <p:cNvSpPr>
                <a:spLocks noChangeArrowheads="1"/>
              </p:cNvSpPr>
              <p:nvPr/>
            </p:nvSpPr>
            <p:spPr bwMode="auto">
              <a:xfrm>
                <a:off x="3747" y="446"/>
                <a:ext cx="21" cy="156"/>
              </a:xfrm>
              <a:prstGeom prst="rect">
                <a:avLst/>
              </a:prstGeom>
              <a:solidFill>
                <a:srgbClr val="E5E5E5"/>
              </a:solidFill>
              <a:ln w="9525">
                <a:noFill/>
                <a:miter lim="800000"/>
                <a:headEnd/>
                <a:tailEnd/>
              </a:ln>
            </p:spPr>
            <p:txBody>
              <a:bodyPr/>
              <a:lstStyle/>
              <a:p>
                <a:endParaRPr lang="hr-HR"/>
              </a:p>
            </p:txBody>
          </p:sp>
          <p:sp>
            <p:nvSpPr>
              <p:cNvPr id="25651" name="Rectangle 15"/>
              <p:cNvSpPr>
                <a:spLocks noChangeArrowheads="1"/>
              </p:cNvSpPr>
              <p:nvPr/>
            </p:nvSpPr>
            <p:spPr bwMode="auto">
              <a:xfrm>
                <a:off x="163" y="446"/>
                <a:ext cx="3584" cy="156"/>
              </a:xfrm>
              <a:prstGeom prst="rect">
                <a:avLst/>
              </a:prstGeom>
              <a:solidFill>
                <a:srgbClr val="E5E5E5"/>
              </a:solidFill>
              <a:ln w="9525">
                <a:noFill/>
                <a:miter lim="800000"/>
                <a:headEnd/>
                <a:tailEnd/>
              </a:ln>
            </p:spPr>
            <p:txBody>
              <a:bodyPr/>
              <a:lstStyle/>
              <a:p>
                <a:endParaRPr lang="hr-HR"/>
              </a:p>
            </p:txBody>
          </p:sp>
          <p:sp>
            <p:nvSpPr>
              <p:cNvPr id="25652" name="Rectangle 16"/>
              <p:cNvSpPr>
                <a:spLocks noChangeArrowheads="1"/>
              </p:cNvSpPr>
              <p:nvPr/>
            </p:nvSpPr>
            <p:spPr bwMode="auto">
              <a:xfrm>
                <a:off x="163" y="476"/>
                <a:ext cx="1161" cy="122"/>
              </a:xfrm>
              <a:prstGeom prst="rect">
                <a:avLst/>
              </a:prstGeom>
              <a:noFill/>
              <a:ln w="9525">
                <a:noFill/>
                <a:miter lim="800000"/>
                <a:headEnd/>
                <a:tailEnd/>
              </a:ln>
            </p:spPr>
            <p:txBody>
              <a:bodyPr wrap="none" lIns="0" tIns="0" rIns="0" bIns="0">
                <a:spAutoFit/>
              </a:bodyPr>
              <a:lstStyle/>
              <a:p>
                <a:r>
                  <a:rPr lang="sr-Latn-CS" sz="1100" b="1">
                    <a:solidFill>
                      <a:srgbClr val="000000"/>
                    </a:solidFill>
                  </a:rPr>
                  <a:t>A.  Details of the applicant </a:t>
                </a:r>
                <a:endParaRPr lang="sr-Latn-CS"/>
              </a:p>
            </p:txBody>
          </p:sp>
          <p:sp>
            <p:nvSpPr>
              <p:cNvPr id="25653" name="Rectangle 17"/>
              <p:cNvSpPr>
                <a:spLocks noChangeArrowheads="1"/>
              </p:cNvSpPr>
              <p:nvPr/>
            </p:nvSpPr>
            <p:spPr bwMode="auto">
              <a:xfrm>
                <a:off x="1288" y="476"/>
                <a:ext cx="66" cy="122"/>
              </a:xfrm>
              <a:prstGeom prst="rect">
                <a:avLst/>
              </a:prstGeom>
              <a:noFill/>
              <a:ln w="9525">
                <a:noFill/>
                <a:miter lim="800000"/>
                <a:headEnd/>
                <a:tailEnd/>
              </a:ln>
            </p:spPr>
            <p:txBody>
              <a:bodyPr wrap="none" lIns="0" tIns="0" rIns="0" bIns="0">
                <a:spAutoFit/>
              </a:bodyPr>
              <a:lstStyle/>
              <a:p>
                <a:r>
                  <a:rPr lang="sr-Latn-CS" sz="1100" b="1">
                    <a:solidFill>
                      <a:srgbClr val="000000"/>
                    </a:solidFill>
                  </a:rPr>
                  <a:t> </a:t>
                </a:r>
                <a:endParaRPr lang="sr-Latn-CS"/>
              </a:p>
            </p:txBody>
          </p:sp>
          <p:sp>
            <p:nvSpPr>
              <p:cNvPr id="25654" name="Rectangle 18"/>
              <p:cNvSpPr>
                <a:spLocks noChangeArrowheads="1"/>
              </p:cNvSpPr>
              <p:nvPr/>
            </p:nvSpPr>
            <p:spPr bwMode="auto">
              <a:xfrm>
                <a:off x="139" y="441"/>
                <a:ext cx="4" cy="4"/>
              </a:xfrm>
              <a:prstGeom prst="rect">
                <a:avLst/>
              </a:prstGeom>
              <a:solidFill>
                <a:srgbClr val="000000"/>
              </a:solidFill>
              <a:ln w="9525">
                <a:noFill/>
                <a:miter lim="800000"/>
                <a:headEnd/>
                <a:tailEnd/>
              </a:ln>
            </p:spPr>
            <p:txBody>
              <a:bodyPr/>
              <a:lstStyle/>
              <a:p>
                <a:endParaRPr lang="hr-HR"/>
              </a:p>
            </p:txBody>
          </p:sp>
          <p:sp>
            <p:nvSpPr>
              <p:cNvPr id="25655" name="Rectangle 19"/>
              <p:cNvSpPr>
                <a:spLocks noChangeArrowheads="1"/>
              </p:cNvSpPr>
              <p:nvPr/>
            </p:nvSpPr>
            <p:spPr bwMode="auto">
              <a:xfrm>
                <a:off x="139" y="441"/>
                <a:ext cx="4" cy="4"/>
              </a:xfrm>
              <a:prstGeom prst="rect">
                <a:avLst/>
              </a:prstGeom>
              <a:solidFill>
                <a:srgbClr val="000000"/>
              </a:solidFill>
              <a:ln w="9525">
                <a:noFill/>
                <a:miter lim="800000"/>
                <a:headEnd/>
                <a:tailEnd/>
              </a:ln>
            </p:spPr>
            <p:txBody>
              <a:bodyPr/>
              <a:lstStyle/>
              <a:p>
                <a:endParaRPr lang="hr-HR"/>
              </a:p>
            </p:txBody>
          </p:sp>
          <p:sp>
            <p:nvSpPr>
              <p:cNvPr id="25656" name="Rectangle 20"/>
              <p:cNvSpPr>
                <a:spLocks noChangeArrowheads="1"/>
              </p:cNvSpPr>
              <p:nvPr/>
            </p:nvSpPr>
            <p:spPr bwMode="auto">
              <a:xfrm>
                <a:off x="143" y="441"/>
                <a:ext cx="4" cy="4"/>
              </a:xfrm>
              <a:prstGeom prst="rect">
                <a:avLst/>
              </a:prstGeom>
              <a:solidFill>
                <a:srgbClr val="000000"/>
              </a:solidFill>
              <a:ln w="9525">
                <a:noFill/>
                <a:miter lim="800000"/>
                <a:headEnd/>
                <a:tailEnd/>
              </a:ln>
            </p:spPr>
            <p:txBody>
              <a:bodyPr/>
              <a:lstStyle/>
              <a:p>
                <a:endParaRPr lang="hr-HR"/>
              </a:p>
            </p:txBody>
          </p:sp>
          <p:sp>
            <p:nvSpPr>
              <p:cNvPr id="25657" name="Rectangle 21"/>
              <p:cNvSpPr>
                <a:spLocks noChangeArrowheads="1"/>
              </p:cNvSpPr>
              <p:nvPr/>
            </p:nvSpPr>
            <p:spPr bwMode="auto">
              <a:xfrm>
                <a:off x="147" y="441"/>
                <a:ext cx="3621" cy="4"/>
              </a:xfrm>
              <a:prstGeom prst="rect">
                <a:avLst/>
              </a:prstGeom>
              <a:solidFill>
                <a:srgbClr val="000000"/>
              </a:solidFill>
              <a:ln w="9525">
                <a:noFill/>
                <a:miter lim="800000"/>
                <a:headEnd/>
                <a:tailEnd/>
              </a:ln>
            </p:spPr>
            <p:txBody>
              <a:bodyPr/>
              <a:lstStyle/>
              <a:p>
                <a:endParaRPr lang="hr-HR"/>
              </a:p>
            </p:txBody>
          </p:sp>
          <p:sp>
            <p:nvSpPr>
              <p:cNvPr id="25658" name="Rectangle 22"/>
              <p:cNvSpPr>
                <a:spLocks noChangeArrowheads="1"/>
              </p:cNvSpPr>
              <p:nvPr/>
            </p:nvSpPr>
            <p:spPr bwMode="auto">
              <a:xfrm>
                <a:off x="3768" y="441"/>
                <a:ext cx="3" cy="4"/>
              </a:xfrm>
              <a:prstGeom prst="rect">
                <a:avLst/>
              </a:prstGeom>
              <a:solidFill>
                <a:srgbClr val="000000"/>
              </a:solidFill>
              <a:ln w="9525">
                <a:noFill/>
                <a:miter lim="800000"/>
                <a:headEnd/>
                <a:tailEnd/>
              </a:ln>
            </p:spPr>
            <p:txBody>
              <a:bodyPr/>
              <a:lstStyle/>
              <a:p>
                <a:endParaRPr lang="hr-HR"/>
              </a:p>
            </p:txBody>
          </p:sp>
          <p:sp>
            <p:nvSpPr>
              <p:cNvPr id="25659" name="Rectangle 23"/>
              <p:cNvSpPr>
                <a:spLocks noChangeArrowheads="1"/>
              </p:cNvSpPr>
              <p:nvPr/>
            </p:nvSpPr>
            <p:spPr bwMode="auto">
              <a:xfrm>
                <a:off x="3768" y="441"/>
                <a:ext cx="3" cy="4"/>
              </a:xfrm>
              <a:prstGeom prst="rect">
                <a:avLst/>
              </a:prstGeom>
              <a:solidFill>
                <a:srgbClr val="000000"/>
              </a:solidFill>
              <a:ln w="9525">
                <a:noFill/>
                <a:miter lim="800000"/>
                <a:headEnd/>
                <a:tailEnd/>
              </a:ln>
            </p:spPr>
            <p:txBody>
              <a:bodyPr/>
              <a:lstStyle/>
              <a:p>
                <a:endParaRPr lang="hr-HR"/>
              </a:p>
            </p:txBody>
          </p:sp>
          <p:sp>
            <p:nvSpPr>
              <p:cNvPr id="25660" name="Rectangle 24"/>
              <p:cNvSpPr>
                <a:spLocks noChangeArrowheads="1"/>
              </p:cNvSpPr>
              <p:nvPr/>
            </p:nvSpPr>
            <p:spPr bwMode="auto">
              <a:xfrm>
                <a:off x="139" y="445"/>
                <a:ext cx="4" cy="157"/>
              </a:xfrm>
              <a:prstGeom prst="rect">
                <a:avLst/>
              </a:prstGeom>
              <a:solidFill>
                <a:srgbClr val="000000"/>
              </a:solidFill>
              <a:ln w="9525">
                <a:noFill/>
                <a:miter lim="800000"/>
                <a:headEnd/>
                <a:tailEnd/>
              </a:ln>
            </p:spPr>
            <p:txBody>
              <a:bodyPr/>
              <a:lstStyle/>
              <a:p>
                <a:endParaRPr lang="hr-HR"/>
              </a:p>
            </p:txBody>
          </p:sp>
          <p:sp>
            <p:nvSpPr>
              <p:cNvPr id="25661" name="Rectangle 25"/>
              <p:cNvSpPr>
                <a:spLocks noChangeArrowheads="1"/>
              </p:cNvSpPr>
              <p:nvPr/>
            </p:nvSpPr>
            <p:spPr bwMode="auto">
              <a:xfrm>
                <a:off x="3768" y="445"/>
                <a:ext cx="3" cy="157"/>
              </a:xfrm>
              <a:prstGeom prst="rect">
                <a:avLst/>
              </a:prstGeom>
              <a:solidFill>
                <a:srgbClr val="000000"/>
              </a:solidFill>
              <a:ln w="9525">
                <a:noFill/>
                <a:miter lim="800000"/>
                <a:headEnd/>
                <a:tailEnd/>
              </a:ln>
            </p:spPr>
            <p:txBody>
              <a:bodyPr/>
              <a:lstStyle/>
              <a:p>
                <a:endParaRPr lang="hr-HR"/>
              </a:p>
            </p:txBody>
          </p:sp>
          <p:sp>
            <p:nvSpPr>
              <p:cNvPr id="25662" name="Rectangle 26"/>
              <p:cNvSpPr>
                <a:spLocks noChangeArrowheads="1"/>
              </p:cNvSpPr>
              <p:nvPr/>
            </p:nvSpPr>
            <p:spPr bwMode="auto">
              <a:xfrm>
                <a:off x="220" y="640"/>
                <a:ext cx="223" cy="96"/>
              </a:xfrm>
              <a:prstGeom prst="rect">
                <a:avLst/>
              </a:prstGeom>
              <a:noFill/>
              <a:ln w="9525">
                <a:noFill/>
                <a:miter lim="800000"/>
                <a:headEnd/>
                <a:tailEnd/>
              </a:ln>
            </p:spPr>
            <p:txBody>
              <a:bodyPr wrap="none" lIns="0" tIns="0" rIns="0" bIns="0">
                <a:spAutoFit/>
              </a:bodyPr>
              <a:lstStyle/>
              <a:p>
                <a:r>
                  <a:rPr lang="sr-Latn-CS" sz="900">
                    <a:solidFill>
                      <a:srgbClr val="000000"/>
                    </a:solidFill>
                  </a:rPr>
                  <a:t>Name</a:t>
                </a:r>
                <a:endParaRPr lang="sr-Latn-CS"/>
              </a:p>
            </p:txBody>
          </p:sp>
          <p:sp>
            <p:nvSpPr>
              <p:cNvPr id="25663" name="Rectangle 27"/>
              <p:cNvSpPr>
                <a:spLocks noChangeArrowheads="1"/>
              </p:cNvSpPr>
              <p:nvPr/>
            </p:nvSpPr>
            <p:spPr bwMode="auto">
              <a:xfrm>
                <a:off x="412" y="640"/>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5664" name="Rectangle 28"/>
              <p:cNvSpPr>
                <a:spLocks noChangeArrowheads="1"/>
              </p:cNvSpPr>
              <p:nvPr/>
            </p:nvSpPr>
            <p:spPr bwMode="auto">
              <a:xfrm>
                <a:off x="1059" y="632"/>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25665" name="Rectangle 29"/>
              <p:cNvSpPr>
                <a:spLocks noChangeArrowheads="1"/>
              </p:cNvSpPr>
              <p:nvPr/>
            </p:nvSpPr>
            <p:spPr bwMode="auto">
              <a:xfrm>
                <a:off x="139" y="602"/>
                <a:ext cx="4" cy="4"/>
              </a:xfrm>
              <a:prstGeom prst="rect">
                <a:avLst/>
              </a:prstGeom>
              <a:solidFill>
                <a:srgbClr val="000000"/>
              </a:solidFill>
              <a:ln w="9525">
                <a:noFill/>
                <a:miter lim="800000"/>
                <a:headEnd/>
                <a:tailEnd/>
              </a:ln>
            </p:spPr>
            <p:txBody>
              <a:bodyPr/>
              <a:lstStyle/>
              <a:p>
                <a:endParaRPr lang="hr-HR"/>
              </a:p>
            </p:txBody>
          </p:sp>
          <p:sp>
            <p:nvSpPr>
              <p:cNvPr id="25666" name="Rectangle 30"/>
              <p:cNvSpPr>
                <a:spLocks noChangeArrowheads="1"/>
              </p:cNvSpPr>
              <p:nvPr/>
            </p:nvSpPr>
            <p:spPr bwMode="auto">
              <a:xfrm>
                <a:off x="143" y="602"/>
                <a:ext cx="893" cy="4"/>
              </a:xfrm>
              <a:prstGeom prst="rect">
                <a:avLst/>
              </a:prstGeom>
              <a:solidFill>
                <a:srgbClr val="000000"/>
              </a:solidFill>
              <a:ln w="9525">
                <a:noFill/>
                <a:miter lim="800000"/>
                <a:headEnd/>
                <a:tailEnd/>
              </a:ln>
            </p:spPr>
            <p:txBody>
              <a:bodyPr/>
              <a:lstStyle/>
              <a:p>
                <a:endParaRPr lang="hr-HR"/>
              </a:p>
            </p:txBody>
          </p:sp>
          <p:sp>
            <p:nvSpPr>
              <p:cNvPr id="25667" name="Rectangle 31"/>
              <p:cNvSpPr>
                <a:spLocks noChangeArrowheads="1"/>
              </p:cNvSpPr>
              <p:nvPr/>
            </p:nvSpPr>
            <p:spPr bwMode="auto">
              <a:xfrm>
                <a:off x="1036" y="602"/>
                <a:ext cx="4" cy="4"/>
              </a:xfrm>
              <a:prstGeom prst="rect">
                <a:avLst/>
              </a:prstGeom>
              <a:solidFill>
                <a:srgbClr val="000000"/>
              </a:solidFill>
              <a:ln w="9525">
                <a:noFill/>
                <a:miter lim="800000"/>
                <a:headEnd/>
                <a:tailEnd/>
              </a:ln>
            </p:spPr>
            <p:txBody>
              <a:bodyPr/>
              <a:lstStyle/>
              <a:p>
                <a:endParaRPr lang="hr-HR"/>
              </a:p>
            </p:txBody>
          </p:sp>
          <p:sp>
            <p:nvSpPr>
              <p:cNvPr id="25668" name="Rectangle 32"/>
              <p:cNvSpPr>
                <a:spLocks noChangeArrowheads="1"/>
              </p:cNvSpPr>
              <p:nvPr/>
            </p:nvSpPr>
            <p:spPr bwMode="auto">
              <a:xfrm>
                <a:off x="1040" y="602"/>
                <a:ext cx="2728" cy="4"/>
              </a:xfrm>
              <a:prstGeom prst="rect">
                <a:avLst/>
              </a:prstGeom>
              <a:solidFill>
                <a:srgbClr val="000000"/>
              </a:solidFill>
              <a:ln w="9525">
                <a:noFill/>
                <a:miter lim="800000"/>
                <a:headEnd/>
                <a:tailEnd/>
              </a:ln>
            </p:spPr>
            <p:txBody>
              <a:bodyPr/>
              <a:lstStyle/>
              <a:p>
                <a:endParaRPr lang="hr-HR"/>
              </a:p>
            </p:txBody>
          </p:sp>
          <p:sp>
            <p:nvSpPr>
              <p:cNvPr id="25669" name="Rectangle 33"/>
              <p:cNvSpPr>
                <a:spLocks noChangeArrowheads="1"/>
              </p:cNvSpPr>
              <p:nvPr/>
            </p:nvSpPr>
            <p:spPr bwMode="auto">
              <a:xfrm>
                <a:off x="3768" y="602"/>
                <a:ext cx="3" cy="4"/>
              </a:xfrm>
              <a:prstGeom prst="rect">
                <a:avLst/>
              </a:prstGeom>
              <a:solidFill>
                <a:srgbClr val="000000"/>
              </a:solidFill>
              <a:ln w="9525">
                <a:noFill/>
                <a:miter lim="800000"/>
                <a:headEnd/>
                <a:tailEnd/>
              </a:ln>
            </p:spPr>
            <p:txBody>
              <a:bodyPr/>
              <a:lstStyle/>
              <a:p>
                <a:endParaRPr lang="hr-HR"/>
              </a:p>
            </p:txBody>
          </p:sp>
          <p:sp>
            <p:nvSpPr>
              <p:cNvPr id="25670" name="Rectangle 34"/>
              <p:cNvSpPr>
                <a:spLocks noChangeArrowheads="1"/>
              </p:cNvSpPr>
              <p:nvPr/>
            </p:nvSpPr>
            <p:spPr bwMode="auto">
              <a:xfrm>
                <a:off x="139" y="606"/>
                <a:ext cx="4" cy="140"/>
              </a:xfrm>
              <a:prstGeom prst="rect">
                <a:avLst/>
              </a:prstGeom>
              <a:solidFill>
                <a:srgbClr val="000000"/>
              </a:solidFill>
              <a:ln w="9525">
                <a:noFill/>
                <a:miter lim="800000"/>
                <a:headEnd/>
                <a:tailEnd/>
              </a:ln>
            </p:spPr>
            <p:txBody>
              <a:bodyPr/>
              <a:lstStyle/>
              <a:p>
                <a:endParaRPr lang="hr-HR"/>
              </a:p>
            </p:txBody>
          </p:sp>
          <p:sp>
            <p:nvSpPr>
              <p:cNvPr id="25671" name="Rectangle 35"/>
              <p:cNvSpPr>
                <a:spLocks noChangeArrowheads="1"/>
              </p:cNvSpPr>
              <p:nvPr/>
            </p:nvSpPr>
            <p:spPr bwMode="auto">
              <a:xfrm>
                <a:off x="3768" y="606"/>
                <a:ext cx="3" cy="140"/>
              </a:xfrm>
              <a:prstGeom prst="rect">
                <a:avLst/>
              </a:prstGeom>
              <a:solidFill>
                <a:srgbClr val="000000"/>
              </a:solidFill>
              <a:ln w="9525">
                <a:noFill/>
                <a:miter lim="800000"/>
                <a:headEnd/>
                <a:tailEnd/>
              </a:ln>
            </p:spPr>
            <p:txBody>
              <a:bodyPr/>
              <a:lstStyle/>
              <a:p>
                <a:endParaRPr lang="hr-HR"/>
              </a:p>
            </p:txBody>
          </p:sp>
          <p:sp>
            <p:nvSpPr>
              <p:cNvPr id="25672" name="Rectangle 36"/>
              <p:cNvSpPr>
                <a:spLocks noChangeArrowheads="1"/>
              </p:cNvSpPr>
              <p:nvPr/>
            </p:nvSpPr>
            <p:spPr bwMode="auto">
              <a:xfrm>
                <a:off x="220" y="784"/>
                <a:ext cx="500" cy="96"/>
              </a:xfrm>
              <a:prstGeom prst="rect">
                <a:avLst/>
              </a:prstGeom>
              <a:noFill/>
              <a:ln w="9525">
                <a:noFill/>
                <a:miter lim="800000"/>
                <a:headEnd/>
                <a:tailEnd/>
              </a:ln>
            </p:spPr>
            <p:txBody>
              <a:bodyPr wrap="none" lIns="0" tIns="0" rIns="0" bIns="0">
                <a:spAutoFit/>
              </a:bodyPr>
              <a:lstStyle/>
              <a:p>
                <a:r>
                  <a:rPr lang="sr-Latn-CS" sz="900">
                    <a:solidFill>
                      <a:srgbClr val="000000"/>
                    </a:solidFill>
                  </a:rPr>
                  <a:t>Street address</a:t>
                </a:r>
                <a:endParaRPr lang="sr-Latn-CS"/>
              </a:p>
            </p:txBody>
          </p:sp>
          <p:sp>
            <p:nvSpPr>
              <p:cNvPr id="25673" name="Rectangle 37"/>
              <p:cNvSpPr>
                <a:spLocks noChangeArrowheads="1"/>
              </p:cNvSpPr>
              <p:nvPr/>
            </p:nvSpPr>
            <p:spPr bwMode="auto">
              <a:xfrm>
                <a:off x="688" y="784"/>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5674" name="Rectangle 38"/>
              <p:cNvSpPr>
                <a:spLocks noChangeArrowheads="1"/>
              </p:cNvSpPr>
              <p:nvPr/>
            </p:nvSpPr>
            <p:spPr bwMode="auto">
              <a:xfrm>
                <a:off x="1059" y="776"/>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25675" name="Rectangle 39"/>
              <p:cNvSpPr>
                <a:spLocks noChangeArrowheads="1"/>
              </p:cNvSpPr>
              <p:nvPr/>
            </p:nvSpPr>
            <p:spPr bwMode="auto">
              <a:xfrm>
                <a:off x="139" y="746"/>
                <a:ext cx="4" cy="4"/>
              </a:xfrm>
              <a:prstGeom prst="rect">
                <a:avLst/>
              </a:prstGeom>
              <a:solidFill>
                <a:srgbClr val="000000"/>
              </a:solidFill>
              <a:ln w="9525">
                <a:noFill/>
                <a:miter lim="800000"/>
                <a:headEnd/>
                <a:tailEnd/>
              </a:ln>
            </p:spPr>
            <p:txBody>
              <a:bodyPr/>
              <a:lstStyle/>
              <a:p>
                <a:endParaRPr lang="hr-HR"/>
              </a:p>
            </p:txBody>
          </p:sp>
          <p:sp>
            <p:nvSpPr>
              <p:cNvPr id="25676" name="Rectangle 40"/>
              <p:cNvSpPr>
                <a:spLocks noChangeArrowheads="1"/>
              </p:cNvSpPr>
              <p:nvPr/>
            </p:nvSpPr>
            <p:spPr bwMode="auto">
              <a:xfrm>
                <a:off x="1036" y="746"/>
                <a:ext cx="2732" cy="4"/>
              </a:xfrm>
              <a:prstGeom prst="rect">
                <a:avLst/>
              </a:prstGeom>
              <a:solidFill>
                <a:srgbClr val="000000"/>
              </a:solidFill>
              <a:ln w="9525">
                <a:noFill/>
                <a:miter lim="800000"/>
                <a:headEnd/>
                <a:tailEnd/>
              </a:ln>
            </p:spPr>
            <p:txBody>
              <a:bodyPr/>
              <a:lstStyle/>
              <a:p>
                <a:endParaRPr lang="hr-HR"/>
              </a:p>
            </p:txBody>
          </p:sp>
          <p:sp>
            <p:nvSpPr>
              <p:cNvPr id="25677" name="Rectangle 41"/>
              <p:cNvSpPr>
                <a:spLocks noChangeArrowheads="1"/>
              </p:cNvSpPr>
              <p:nvPr/>
            </p:nvSpPr>
            <p:spPr bwMode="auto">
              <a:xfrm>
                <a:off x="3768" y="746"/>
                <a:ext cx="3" cy="4"/>
              </a:xfrm>
              <a:prstGeom prst="rect">
                <a:avLst/>
              </a:prstGeom>
              <a:solidFill>
                <a:srgbClr val="000000"/>
              </a:solidFill>
              <a:ln w="9525">
                <a:noFill/>
                <a:miter lim="800000"/>
                <a:headEnd/>
                <a:tailEnd/>
              </a:ln>
            </p:spPr>
            <p:txBody>
              <a:bodyPr/>
              <a:lstStyle/>
              <a:p>
                <a:endParaRPr lang="hr-HR"/>
              </a:p>
            </p:txBody>
          </p:sp>
          <p:sp>
            <p:nvSpPr>
              <p:cNvPr id="25678" name="Rectangle 42"/>
              <p:cNvSpPr>
                <a:spLocks noChangeArrowheads="1"/>
              </p:cNvSpPr>
              <p:nvPr/>
            </p:nvSpPr>
            <p:spPr bwMode="auto">
              <a:xfrm>
                <a:off x="139" y="750"/>
                <a:ext cx="4" cy="140"/>
              </a:xfrm>
              <a:prstGeom prst="rect">
                <a:avLst/>
              </a:prstGeom>
              <a:solidFill>
                <a:srgbClr val="000000"/>
              </a:solidFill>
              <a:ln w="9525">
                <a:noFill/>
                <a:miter lim="800000"/>
                <a:headEnd/>
                <a:tailEnd/>
              </a:ln>
            </p:spPr>
            <p:txBody>
              <a:bodyPr/>
              <a:lstStyle/>
              <a:p>
                <a:endParaRPr lang="hr-HR"/>
              </a:p>
            </p:txBody>
          </p:sp>
          <p:sp>
            <p:nvSpPr>
              <p:cNvPr id="25679" name="Rectangle 43"/>
              <p:cNvSpPr>
                <a:spLocks noChangeArrowheads="1"/>
              </p:cNvSpPr>
              <p:nvPr/>
            </p:nvSpPr>
            <p:spPr bwMode="auto">
              <a:xfrm>
                <a:off x="3768" y="750"/>
                <a:ext cx="3" cy="140"/>
              </a:xfrm>
              <a:prstGeom prst="rect">
                <a:avLst/>
              </a:prstGeom>
              <a:solidFill>
                <a:srgbClr val="000000"/>
              </a:solidFill>
              <a:ln w="9525">
                <a:noFill/>
                <a:miter lim="800000"/>
                <a:headEnd/>
                <a:tailEnd/>
              </a:ln>
            </p:spPr>
            <p:txBody>
              <a:bodyPr/>
              <a:lstStyle/>
              <a:p>
                <a:endParaRPr lang="hr-HR"/>
              </a:p>
            </p:txBody>
          </p:sp>
          <p:sp>
            <p:nvSpPr>
              <p:cNvPr id="25680" name="Rectangle 44"/>
              <p:cNvSpPr>
                <a:spLocks noChangeArrowheads="1"/>
              </p:cNvSpPr>
              <p:nvPr/>
            </p:nvSpPr>
            <p:spPr bwMode="auto">
              <a:xfrm>
                <a:off x="220" y="928"/>
                <a:ext cx="332" cy="96"/>
              </a:xfrm>
              <a:prstGeom prst="rect">
                <a:avLst/>
              </a:prstGeom>
              <a:noFill/>
              <a:ln w="9525">
                <a:noFill/>
                <a:miter lim="800000"/>
                <a:headEnd/>
                <a:tailEnd/>
              </a:ln>
            </p:spPr>
            <p:txBody>
              <a:bodyPr wrap="none" lIns="0" tIns="0" rIns="0" bIns="0">
                <a:spAutoFit/>
              </a:bodyPr>
              <a:lstStyle/>
              <a:p>
                <a:r>
                  <a:rPr lang="sr-Latn-CS" sz="900">
                    <a:solidFill>
                      <a:srgbClr val="000000"/>
                    </a:solidFill>
                  </a:rPr>
                  <a:t>Postcode</a:t>
                </a:r>
                <a:endParaRPr lang="sr-Latn-CS"/>
              </a:p>
            </p:txBody>
          </p:sp>
          <p:sp>
            <p:nvSpPr>
              <p:cNvPr id="25681" name="Rectangle 45"/>
              <p:cNvSpPr>
                <a:spLocks noChangeArrowheads="1"/>
              </p:cNvSpPr>
              <p:nvPr/>
            </p:nvSpPr>
            <p:spPr bwMode="auto">
              <a:xfrm>
                <a:off x="520" y="928"/>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5682" name="Rectangle 46"/>
              <p:cNvSpPr>
                <a:spLocks noChangeArrowheads="1"/>
              </p:cNvSpPr>
              <p:nvPr/>
            </p:nvSpPr>
            <p:spPr bwMode="auto">
              <a:xfrm>
                <a:off x="1059" y="920"/>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25683" name="Rectangle 47"/>
              <p:cNvSpPr>
                <a:spLocks noChangeArrowheads="1"/>
              </p:cNvSpPr>
              <p:nvPr/>
            </p:nvSpPr>
            <p:spPr bwMode="auto">
              <a:xfrm>
                <a:off x="1979" y="928"/>
                <a:ext cx="155" cy="96"/>
              </a:xfrm>
              <a:prstGeom prst="rect">
                <a:avLst/>
              </a:prstGeom>
              <a:noFill/>
              <a:ln w="9525">
                <a:noFill/>
                <a:miter lim="800000"/>
                <a:headEnd/>
                <a:tailEnd/>
              </a:ln>
            </p:spPr>
            <p:txBody>
              <a:bodyPr wrap="none" lIns="0" tIns="0" rIns="0" bIns="0">
                <a:spAutoFit/>
              </a:bodyPr>
              <a:lstStyle/>
              <a:p>
                <a:r>
                  <a:rPr lang="sr-Latn-CS" sz="900">
                    <a:solidFill>
                      <a:srgbClr val="000000"/>
                    </a:solidFill>
                  </a:rPr>
                  <a:t>City</a:t>
                </a:r>
                <a:endParaRPr lang="sr-Latn-CS"/>
              </a:p>
            </p:txBody>
          </p:sp>
          <p:sp>
            <p:nvSpPr>
              <p:cNvPr id="25684" name="Rectangle 48"/>
              <p:cNvSpPr>
                <a:spLocks noChangeArrowheads="1"/>
              </p:cNvSpPr>
              <p:nvPr/>
            </p:nvSpPr>
            <p:spPr bwMode="auto">
              <a:xfrm>
                <a:off x="2103" y="928"/>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5685" name="Rectangle 49"/>
              <p:cNvSpPr>
                <a:spLocks noChangeArrowheads="1"/>
              </p:cNvSpPr>
              <p:nvPr/>
            </p:nvSpPr>
            <p:spPr bwMode="auto">
              <a:xfrm>
                <a:off x="2658" y="920"/>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25686" name="Rectangle 50"/>
              <p:cNvSpPr>
                <a:spLocks noChangeArrowheads="1"/>
              </p:cNvSpPr>
              <p:nvPr/>
            </p:nvSpPr>
            <p:spPr bwMode="auto">
              <a:xfrm>
                <a:off x="139" y="890"/>
                <a:ext cx="4" cy="4"/>
              </a:xfrm>
              <a:prstGeom prst="rect">
                <a:avLst/>
              </a:prstGeom>
              <a:solidFill>
                <a:srgbClr val="000000"/>
              </a:solidFill>
              <a:ln w="9525">
                <a:noFill/>
                <a:miter lim="800000"/>
                <a:headEnd/>
                <a:tailEnd/>
              </a:ln>
            </p:spPr>
            <p:txBody>
              <a:bodyPr/>
              <a:lstStyle/>
              <a:p>
                <a:endParaRPr lang="hr-HR"/>
              </a:p>
            </p:txBody>
          </p:sp>
          <p:sp>
            <p:nvSpPr>
              <p:cNvPr id="25687" name="Rectangle 51"/>
              <p:cNvSpPr>
                <a:spLocks noChangeArrowheads="1"/>
              </p:cNvSpPr>
              <p:nvPr/>
            </p:nvSpPr>
            <p:spPr bwMode="auto">
              <a:xfrm>
                <a:off x="1036" y="890"/>
                <a:ext cx="864" cy="4"/>
              </a:xfrm>
              <a:prstGeom prst="rect">
                <a:avLst/>
              </a:prstGeom>
              <a:solidFill>
                <a:srgbClr val="000000"/>
              </a:solidFill>
              <a:ln w="9525">
                <a:noFill/>
                <a:miter lim="800000"/>
                <a:headEnd/>
                <a:tailEnd/>
              </a:ln>
            </p:spPr>
            <p:txBody>
              <a:bodyPr/>
              <a:lstStyle/>
              <a:p>
                <a:endParaRPr lang="hr-HR"/>
              </a:p>
            </p:txBody>
          </p:sp>
          <p:sp>
            <p:nvSpPr>
              <p:cNvPr id="25688" name="Rectangle 52"/>
              <p:cNvSpPr>
                <a:spLocks noChangeArrowheads="1"/>
              </p:cNvSpPr>
              <p:nvPr/>
            </p:nvSpPr>
            <p:spPr bwMode="auto">
              <a:xfrm>
                <a:off x="1900" y="890"/>
                <a:ext cx="3" cy="4"/>
              </a:xfrm>
              <a:prstGeom prst="rect">
                <a:avLst/>
              </a:prstGeom>
              <a:solidFill>
                <a:srgbClr val="000000"/>
              </a:solidFill>
              <a:ln w="9525">
                <a:noFill/>
                <a:miter lim="800000"/>
                <a:headEnd/>
                <a:tailEnd/>
              </a:ln>
            </p:spPr>
            <p:txBody>
              <a:bodyPr/>
              <a:lstStyle/>
              <a:p>
                <a:endParaRPr lang="hr-HR"/>
              </a:p>
            </p:txBody>
          </p:sp>
          <p:sp>
            <p:nvSpPr>
              <p:cNvPr id="25689" name="Rectangle 53"/>
              <p:cNvSpPr>
                <a:spLocks noChangeArrowheads="1"/>
              </p:cNvSpPr>
              <p:nvPr/>
            </p:nvSpPr>
            <p:spPr bwMode="auto">
              <a:xfrm>
                <a:off x="1903" y="890"/>
                <a:ext cx="732" cy="4"/>
              </a:xfrm>
              <a:prstGeom prst="rect">
                <a:avLst/>
              </a:prstGeom>
              <a:solidFill>
                <a:srgbClr val="000000"/>
              </a:solidFill>
              <a:ln w="9525">
                <a:noFill/>
                <a:miter lim="800000"/>
                <a:headEnd/>
                <a:tailEnd/>
              </a:ln>
            </p:spPr>
            <p:txBody>
              <a:bodyPr/>
              <a:lstStyle/>
              <a:p>
                <a:endParaRPr lang="hr-HR"/>
              </a:p>
            </p:txBody>
          </p:sp>
          <p:sp>
            <p:nvSpPr>
              <p:cNvPr id="25690" name="Rectangle 54"/>
              <p:cNvSpPr>
                <a:spLocks noChangeArrowheads="1"/>
              </p:cNvSpPr>
              <p:nvPr/>
            </p:nvSpPr>
            <p:spPr bwMode="auto">
              <a:xfrm>
                <a:off x="2635" y="890"/>
                <a:ext cx="4" cy="4"/>
              </a:xfrm>
              <a:prstGeom prst="rect">
                <a:avLst/>
              </a:prstGeom>
              <a:solidFill>
                <a:srgbClr val="000000"/>
              </a:solidFill>
              <a:ln w="9525">
                <a:noFill/>
                <a:miter lim="800000"/>
                <a:headEnd/>
                <a:tailEnd/>
              </a:ln>
            </p:spPr>
            <p:txBody>
              <a:bodyPr/>
              <a:lstStyle/>
              <a:p>
                <a:endParaRPr lang="hr-HR"/>
              </a:p>
            </p:txBody>
          </p:sp>
          <p:sp>
            <p:nvSpPr>
              <p:cNvPr id="25691" name="Rectangle 55"/>
              <p:cNvSpPr>
                <a:spLocks noChangeArrowheads="1"/>
              </p:cNvSpPr>
              <p:nvPr/>
            </p:nvSpPr>
            <p:spPr bwMode="auto">
              <a:xfrm>
                <a:off x="2639" y="890"/>
                <a:ext cx="1129" cy="4"/>
              </a:xfrm>
              <a:prstGeom prst="rect">
                <a:avLst/>
              </a:prstGeom>
              <a:solidFill>
                <a:srgbClr val="000000"/>
              </a:solidFill>
              <a:ln w="9525">
                <a:noFill/>
                <a:miter lim="800000"/>
                <a:headEnd/>
                <a:tailEnd/>
              </a:ln>
            </p:spPr>
            <p:txBody>
              <a:bodyPr/>
              <a:lstStyle/>
              <a:p>
                <a:endParaRPr lang="hr-HR"/>
              </a:p>
            </p:txBody>
          </p:sp>
          <p:sp>
            <p:nvSpPr>
              <p:cNvPr id="25692" name="Rectangle 56"/>
              <p:cNvSpPr>
                <a:spLocks noChangeArrowheads="1"/>
              </p:cNvSpPr>
              <p:nvPr/>
            </p:nvSpPr>
            <p:spPr bwMode="auto">
              <a:xfrm>
                <a:off x="3768" y="890"/>
                <a:ext cx="3" cy="4"/>
              </a:xfrm>
              <a:prstGeom prst="rect">
                <a:avLst/>
              </a:prstGeom>
              <a:solidFill>
                <a:srgbClr val="000000"/>
              </a:solidFill>
              <a:ln w="9525">
                <a:noFill/>
                <a:miter lim="800000"/>
                <a:headEnd/>
                <a:tailEnd/>
              </a:ln>
            </p:spPr>
            <p:txBody>
              <a:bodyPr/>
              <a:lstStyle/>
              <a:p>
                <a:endParaRPr lang="hr-HR"/>
              </a:p>
            </p:txBody>
          </p:sp>
          <p:sp>
            <p:nvSpPr>
              <p:cNvPr id="25693" name="Rectangle 57"/>
              <p:cNvSpPr>
                <a:spLocks noChangeArrowheads="1"/>
              </p:cNvSpPr>
              <p:nvPr/>
            </p:nvSpPr>
            <p:spPr bwMode="auto">
              <a:xfrm>
                <a:off x="139" y="894"/>
                <a:ext cx="4" cy="140"/>
              </a:xfrm>
              <a:prstGeom prst="rect">
                <a:avLst/>
              </a:prstGeom>
              <a:solidFill>
                <a:srgbClr val="000000"/>
              </a:solidFill>
              <a:ln w="9525">
                <a:noFill/>
                <a:miter lim="800000"/>
                <a:headEnd/>
                <a:tailEnd/>
              </a:ln>
            </p:spPr>
            <p:txBody>
              <a:bodyPr/>
              <a:lstStyle/>
              <a:p>
                <a:endParaRPr lang="hr-HR"/>
              </a:p>
            </p:txBody>
          </p:sp>
          <p:sp>
            <p:nvSpPr>
              <p:cNvPr id="25694" name="Rectangle 58"/>
              <p:cNvSpPr>
                <a:spLocks noChangeArrowheads="1"/>
              </p:cNvSpPr>
              <p:nvPr/>
            </p:nvSpPr>
            <p:spPr bwMode="auto">
              <a:xfrm>
                <a:off x="3768" y="894"/>
                <a:ext cx="3" cy="140"/>
              </a:xfrm>
              <a:prstGeom prst="rect">
                <a:avLst/>
              </a:prstGeom>
              <a:solidFill>
                <a:srgbClr val="000000"/>
              </a:solidFill>
              <a:ln w="9525">
                <a:noFill/>
                <a:miter lim="800000"/>
                <a:headEnd/>
                <a:tailEnd/>
              </a:ln>
            </p:spPr>
            <p:txBody>
              <a:bodyPr/>
              <a:lstStyle/>
              <a:p>
                <a:endParaRPr lang="hr-HR"/>
              </a:p>
            </p:txBody>
          </p:sp>
          <p:sp>
            <p:nvSpPr>
              <p:cNvPr id="25695" name="Rectangle 59"/>
              <p:cNvSpPr>
                <a:spLocks noChangeArrowheads="1"/>
              </p:cNvSpPr>
              <p:nvPr/>
            </p:nvSpPr>
            <p:spPr bwMode="auto">
              <a:xfrm>
                <a:off x="220" y="1072"/>
                <a:ext cx="260" cy="96"/>
              </a:xfrm>
              <a:prstGeom prst="rect">
                <a:avLst/>
              </a:prstGeom>
              <a:noFill/>
              <a:ln w="9525">
                <a:noFill/>
                <a:miter lim="800000"/>
                <a:headEnd/>
                <a:tailEnd/>
              </a:ln>
            </p:spPr>
            <p:txBody>
              <a:bodyPr wrap="none" lIns="0" tIns="0" rIns="0" bIns="0">
                <a:spAutoFit/>
              </a:bodyPr>
              <a:lstStyle/>
              <a:p>
                <a:r>
                  <a:rPr lang="sr-Latn-CS" sz="900">
                    <a:solidFill>
                      <a:srgbClr val="000000"/>
                    </a:solidFill>
                  </a:rPr>
                  <a:t>Region</a:t>
                </a:r>
                <a:endParaRPr lang="sr-Latn-CS"/>
              </a:p>
            </p:txBody>
          </p:sp>
          <p:sp>
            <p:nvSpPr>
              <p:cNvPr id="25696" name="Rectangle 60"/>
              <p:cNvSpPr>
                <a:spLocks noChangeArrowheads="1"/>
              </p:cNvSpPr>
              <p:nvPr/>
            </p:nvSpPr>
            <p:spPr bwMode="auto">
              <a:xfrm>
                <a:off x="448" y="1072"/>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5697" name="Rectangle 61"/>
              <p:cNvSpPr>
                <a:spLocks noChangeArrowheads="1"/>
              </p:cNvSpPr>
              <p:nvPr/>
            </p:nvSpPr>
            <p:spPr bwMode="auto">
              <a:xfrm>
                <a:off x="1059" y="1064"/>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25698" name="Rectangle 62"/>
              <p:cNvSpPr>
                <a:spLocks noChangeArrowheads="1"/>
              </p:cNvSpPr>
              <p:nvPr/>
            </p:nvSpPr>
            <p:spPr bwMode="auto">
              <a:xfrm>
                <a:off x="1979" y="1072"/>
                <a:ext cx="282" cy="96"/>
              </a:xfrm>
              <a:prstGeom prst="rect">
                <a:avLst/>
              </a:prstGeom>
              <a:noFill/>
              <a:ln w="9525">
                <a:noFill/>
                <a:miter lim="800000"/>
                <a:headEnd/>
                <a:tailEnd/>
              </a:ln>
            </p:spPr>
            <p:txBody>
              <a:bodyPr wrap="none" lIns="0" tIns="0" rIns="0" bIns="0">
                <a:spAutoFit/>
              </a:bodyPr>
              <a:lstStyle/>
              <a:p>
                <a:r>
                  <a:rPr lang="sr-Latn-CS" sz="900">
                    <a:solidFill>
                      <a:srgbClr val="000000"/>
                    </a:solidFill>
                  </a:rPr>
                  <a:t>Country</a:t>
                </a:r>
                <a:endParaRPr lang="sr-Latn-CS"/>
              </a:p>
            </p:txBody>
          </p:sp>
          <p:sp>
            <p:nvSpPr>
              <p:cNvPr id="25699" name="Rectangle 63"/>
              <p:cNvSpPr>
                <a:spLocks noChangeArrowheads="1"/>
              </p:cNvSpPr>
              <p:nvPr/>
            </p:nvSpPr>
            <p:spPr bwMode="auto">
              <a:xfrm>
                <a:off x="2232" y="1072"/>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5700" name="Rectangle 64"/>
              <p:cNvSpPr>
                <a:spLocks noChangeArrowheads="1"/>
              </p:cNvSpPr>
              <p:nvPr/>
            </p:nvSpPr>
            <p:spPr bwMode="auto">
              <a:xfrm>
                <a:off x="2658" y="1064"/>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25701" name="Rectangle 65"/>
              <p:cNvSpPr>
                <a:spLocks noChangeArrowheads="1"/>
              </p:cNvSpPr>
              <p:nvPr/>
            </p:nvSpPr>
            <p:spPr bwMode="auto">
              <a:xfrm>
                <a:off x="139" y="1034"/>
                <a:ext cx="4" cy="4"/>
              </a:xfrm>
              <a:prstGeom prst="rect">
                <a:avLst/>
              </a:prstGeom>
              <a:solidFill>
                <a:srgbClr val="000000"/>
              </a:solidFill>
              <a:ln w="9525">
                <a:noFill/>
                <a:miter lim="800000"/>
                <a:headEnd/>
                <a:tailEnd/>
              </a:ln>
            </p:spPr>
            <p:txBody>
              <a:bodyPr/>
              <a:lstStyle/>
              <a:p>
                <a:endParaRPr lang="hr-HR"/>
              </a:p>
            </p:txBody>
          </p:sp>
          <p:sp>
            <p:nvSpPr>
              <p:cNvPr id="25702" name="Rectangle 66"/>
              <p:cNvSpPr>
                <a:spLocks noChangeArrowheads="1"/>
              </p:cNvSpPr>
              <p:nvPr/>
            </p:nvSpPr>
            <p:spPr bwMode="auto">
              <a:xfrm>
                <a:off x="1036" y="1034"/>
                <a:ext cx="864" cy="4"/>
              </a:xfrm>
              <a:prstGeom prst="rect">
                <a:avLst/>
              </a:prstGeom>
              <a:solidFill>
                <a:srgbClr val="000000"/>
              </a:solidFill>
              <a:ln w="9525">
                <a:noFill/>
                <a:miter lim="800000"/>
                <a:headEnd/>
                <a:tailEnd/>
              </a:ln>
            </p:spPr>
            <p:txBody>
              <a:bodyPr/>
              <a:lstStyle/>
              <a:p>
                <a:endParaRPr lang="hr-HR"/>
              </a:p>
            </p:txBody>
          </p:sp>
          <p:sp>
            <p:nvSpPr>
              <p:cNvPr id="25703" name="Rectangle 67"/>
              <p:cNvSpPr>
                <a:spLocks noChangeArrowheads="1"/>
              </p:cNvSpPr>
              <p:nvPr/>
            </p:nvSpPr>
            <p:spPr bwMode="auto">
              <a:xfrm>
                <a:off x="2635" y="1034"/>
                <a:ext cx="1133" cy="4"/>
              </a:xfrm>
              <a:prstGeom prst="rect">
                <a:avLst/>
              </a:prstGeom>
              <a:solidFill>
                <a:srgbClr val="000000"/>
              </a:solidFill>
              <a:ln w="9525">
                <a:noFill/>
                <a:miter lim="800000"/>
                <a:headEnd/>
                <a:tailEnd/>
              </a:ln>
            </p:spPr>
            <p:txBody>
              <a:bodyPr/>
              <a:lstStyle/>
              <a:p>
                <a:endParaRPr lang="hr-HR"/>
              </a:p>
            </p:txBody>
          </p:sp>
          <p:sp>
            <p:nvSpPr>
              <p:cNvPr id="25704" name="Rectangle 68"/>
              <p:cNvSpPr>
                <a:spLocks noChangeArrowheads="1"/>
              </p:cNvSpPr>
              <p:nvPr/>
            </p:nvSpPr>
            <p:spPr bwMode="auto">
              <a:xfrm>
                <a:off x="3768" y="1034"/>
                <a:ext cx="3" cy="4"/>
              </a:xfrm>
              <a:prstGeom prst="rect">
                <a:avLst/>
              </a:prstGeom>
              <a:solidFill>
                <a:srgbClr val="000000"/>
              </a:solidFill>
              <a:ln w="9525">
                <a:noFill/>
                <a:miter lim="800000"/>
                <a:headEnd/>
                <a:tailEnd/>
              </a:ln>
            </p:spPr>
            <p:txBody>
              <a:bodyPr/>
              <a:lstStyle/>
              <a:p>
                <a:endParaRPr lang="hr-HR"/>
              </a:p>
            </p:txBody>
          </p:sp>
          <p:sp>
            <p:nvSpPr>
              <p:cNvPr id="25705" name="Rectangle 69"/>
              <p:cNvSpPr>
                <a:spLocks noChangeArrowheads="1"/>
              </p:cNvSpPr>
              <p:nvPr/>
            </p:nvSpPr>
            <p:spPr bwMode="auto">
              <a:xfrm>
                <a:off x="139" y="1038"/>
                <a:ext cx="4" cy="140"/>
              </a:xfrm>
              <a:prstGeom prst="rect">
                <a:avLst/>
              </a:prstGeom>
              <a:solidFill>
                <a:srgbClr val="000000"/>
              </a:solidFill>
              <a:ln w="9525">
                <a:noFill/>
                <a:miter lim="800000"/>
                <a:headEnd/>
                <a:tailEnd/>
              </a:ln>
            </p:spPr>
            <p:txBody>
              <a:bodyPr/>
              <a:lstStyle/>
              <a:p>
                <a:endParaRPr lang="hr-HR"/>
              </a:p>
            </p:txBody>
          </p:sp>
          <p:sp>
            <p:nvSpPr>
              <p:cNvPr id="25706" name="Rectangle 70"/>
              <p:cNvSpPr>
                <a:spLocks noChangeArrowheads="1"/>
              </p:cNvSpPr>
              <p:nvPr/>
            </p:nvSpPr>
            <p:spPr bwMode="auto">
              <a:xfrm>
                <a:off x="3768" y="1038"/>
                <a:ext cx="3" cy="140"/>
              </a:xfrm>
              <a:prstGeom prst="rect">
                <a:avLst/>
              </a:prstGeom>
              <a:solidFill>
                <a:srgbClr val="000000"/>
              </a:solidFill>
              <a:ln w="9525">
                <a:noFill/>
                <a:miter lim="800000"/>
                <a:headEnd/>
                <a:tailEnd/>
              </a:ln>
            </p:spPr>
            <p:txBody>
              <a:bodyPr/>
              <a:lstStyle/>
              <a:p>
                <a:endParaRPr lang="hr-HR"/>
              </a:p>
            </p:txBody>
          </p:sp>
          <p:sp>
            <p:nvSpPr>
              <p:cNvPr id="25707" name="Rectangle 71"/>
              <p:cNvSpPr>
                <a:spLocks noChangeArrowheads="1"/>
              </p:cNvSpPr>
              <p:nvPr/>
            </p:nvSpPr>
            <p:spPr bwMode="auto">
              <a:xfrm>
                <a:off x="220" y="1216"/>
                <a:ext cx="210" cy="96"/>
              </a:xfrm>
              <a:prstGeom prst="rect">
                <a:avLst/>
              </a:prstGeom>
              <a:noFill/>
              <a:ln w="9525">
                <a:noFill/>
                <a:miter lim="800000"/>
                <a:headEnd/>
                <a:tailEnd/>
              </a:ln>
            </p:spPr>
            <p:txBody>
              <a:bodyPr wrap="none" lIns="0" tIns="0" rIns="0" bIns="0">
                <a:spAutoFit/>
              </a:bodyPr>
              <a:lstStyle/>
              <a:p>
                <a:r>
                  <a:rPr lang="sr-Latn-CS" sz="900">
                    <a:solidFill>
                      <a:srgbClr val="000000"/>
                    </a:solidFill>
                  </a:rPr>
                  <a:t>Email</a:t>
                </a:r>
                <a:endParaRPr lang="sr-Latn-CS"/>
              </a:p>
            </p:txBody>
          </p:sp>
          <p:sp>
            <p:nvSpPr>
              <p:cNvPr id="25708" name="Rectangle 72"/>
              <p:cNvSpPr>
                <a:spLocks noChangeArrowheads="1"/>
              </p:cNvSpPr>
              <p:nvPr/>
            </p:nvSpPr>
            <p:spPr bwMode="auto">
              <a:xfrm>
                <a:off x="400" y="1216"/>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5709" name="Rectangle 73"/>
              <p:cNvSpPr>
                <a:spLocks noChangeArrowheads="1"/>
              </p:cNvSpPr>
              <p:nvPr/>
            </p:nvSpPr>
            <p:spPr bwMode="auto">
              <a:xfrm>
                <a:off x="1059" y="1208"/>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25710" name="Rectangle 74"/>
              <p:cNvSpPr>
                <a:spLocks noChangeArrowheads="1"/>
              </p:cNvSpPr>
              <p:nvPr/>
            </p:nvSpPr>
            <p:spPr bwMode="auto">
              <a:xfrm>
                <a:off x="1979" y="1216"/>
                <a:ext cx="296" cy="96"/>
              </a:xfrm>
              <a:prstGeom prst="rect">
                <a:avLst/>
              </a:prstGeom>
              <a:noFill/>
              <a:ln w="9525">
                <a:noFill/>
                <a:miter lim="800000"/>
                <a:headEnd/>
                <a:tailEnd/>
              </a:ln>
            </p:spPr>
            <p:txBody>
              <a:bodyPr wrap="none" lIns="0" tIns="0" rIns="0" bIns="0">
                <a:spAutoFit/>
              </a:bodyPr>
              <a:lstStyle/>
              <a:p>
                <a:r>
                  <a:rPr lang="sr-Latn-CS" sz="900">
                    <a:solidFill>
                      <a:srgbClr val="000000"/>
                    </a:solidFill>
                  </a:rPr>
                  <a:t>Website</a:t>
                </a:r>
                <a:endParaRPr lang="sr-Latn-CS"/>
              </a:p>
            </p:txBody>
          </p:sp>
          <p:sp>
            <p:nvSpPr>
              <p:cNvPr id="25711" name="Rectangle 75"/>
              <p:cNvSpPr>
                <a:spLocks noChangeArrowheads="1"/>
              </p:cNvSpPr>
              <p:nvPr/>
            </p:nvSpPr>
            <p:spPr bwMode="auto">
              <a:xfrm>
                <a:off x="2239" y="1216"/>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5712" name="Rectangle 76"/>
              <p:cNvSpPr>
                <a:spLocks noChangeArrowheads="1"/>
              </p:cNvSpPr>
              <p:nvPr/>
            </p:nvSpPr>
            <p:spPr bwMode="auto">
              <a:xfrm>
                <a:off x="2658" y="1208"/>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25713" name="Rectangle 77"/>
              <p:cNvSpPr>
                <a:spLocks noChangeArrowheads="1"/>
              </p:cNvSpPr>
              <p:nvPr/>
            </p:nvSpPr>
            <p:spPr bwMode="auto">
              <a:xfrm>
                <a:off x="139" y="1178"/>
                <a:ext cx="4" cy="4"/>
              </a:xfrm>
              <a:prstGeom prst="rect">
                <a:avLst/>
              </a:prstGeom>
              <a:solidFill>
                <a:srgbClr val="000000"/>
              </a:solidFill>
              <a:ln w="9525">
                <a:noFill/>
                <a:miter lim="800000"/>
                <a:headEnd/>
                <a:tailEnd/>
              </a:ln>
            </p:spPr>
            <p:txBody>
              <a:bodyPr/>
              <a:lstStyle/>
              <a:p>
                <a:endParaRPr lang="hr-HR"/>
              </a:p>
            </p:txBody>
          </p:sp>
          <p:sp>
            <p:nvSpPr>
              <p:cNvPr id="25714" name="Rectangle 78"/>
              <p:cNvSpPr>
                <a:spLocks noChangeArrowheads="1"/>
              </p:cNvSpPr>
              <p:nvPr/>
            </p:nvSpPr>
            <p:spPr bwMode="auto">
              <a:xfrm>
                <a:off x="1036" y="1178"/>
                <a:ext cx="864" cy="4"/>
              </a:xfrm>
              <a:prstGeom prst="rect">
                <a:avLst/>
              </a:prstGeom>
              <a:solidFill>
                <a:srgbClr val="000000"/>
              </a:solidFill>
              <a:ln w="9525">
                <a:noFill/>
                <a:miter lim="800000"/>
                <a:headEnd/>
                <a:tailEnd/>
              </a:ln>
            </p:spPr>
            <p:txBody>
              <a:bodyPr/>
              <a:lstStyle/>
              <a:p>
                <a:endParaRPr lang="hr-HR"/>
              </a:p>
            </p:txBody>
          </p:sp>
          <p:sp>
            <p:nvSpPr>
              <p:cNvPr id="25715" name="Rectangle 79"/>
              <p:cNvSpPr>
                <a:spLocks noChangeArrowheads="1"/>
              </p:cNvSpPr>
              <p:nvPr/>
            </p:nvSpPr>
            <p:spPr bwMode="auto">
              <a:xfrm>
                <a:off x="2635" y="1178"/>
                <a:ext cx="1133" cy="4"/>
              </a:xfrm>
              <a:prstGeom prst="rect">
                <a:avLst/>
              </a:prstGeom>
              <a:solidFill>
                <a:srgbClr val="000000"/>
              </a:solidFill>
              <a:ln w="9525">
                <a:noFill/>
                <a:miter lim="800000"/>
                <a:headEnd/>
                <a:tailEnd/>
              </a:ln>
            </p:spPr>
            <p:txBody>
              <a:bodyPr/>
              <a:lstStyle/>
              <a:p>
                <a:endParaRPr lang="hr-HR"/>
              </a:p>
            </p:txBody>
          </p:sp>
          <p:sp>
            <p:nvSpPr>
              <p:cNvPr id="25716" name="Rectangle 80"/>
              <p:cNvSpPr>
                <a:spLocks noChangeArrowheads="1"/>
              </p:cNvSpPr>
              <p:nvPr/>
            </p:nvSpPr>
            <p:spPr bwMode="auto">
              <a:xfrm>
                <a:off x="3768" y="1178"/>
                <a:ext cx="3" cy="4"/>
              </a:xfrm>
              <a:prstGeom prst="rect">
                <a:avLst/>
              </a:prstGeom>
              <a:solidFill>
                <a:srgbClr val="000000"/>
              </a:solidFill>
              <a:ln w="9525">
                <a:noFill/>
                <a:miter lim="800000"/>
                <a:headEnd/>
                <a:tailEnd/>
              </a:ln>
            </p:spPr>
            <p:txBody>
              <a:bodyPr/>
              <a:lstStyle/>
              <a:p>
                <a:endParaRPr lang="hr-HR"/>
              </a:p>
            </p:txBody>
          </p:sp>
          <p:sp>
            <p:nvSpPr>
              <p:cNvPr id="25717" name="Rectangle 81"/>
              <p:cNvSpPr>
                <a:spLocks noChangeArrowheads="1"/>
              </p:cNvSpPr>
              <p:nvPr/>
            </p:nvSpPr>
            <p:spPr bwMode="auto">
              <a:xfrm>
                <a:off x="139" y="1182"/>
                <a:ext cx="4" cy="140"/>
              </a:xfrm>
              <a:prstGeom prst="rect">
                <a:avLst/>
              </a:prstGeom>
              <a:solidFill>
                <a:srgbClr val="000000"/>
              </a:solidFill>
              <a:ln w="9525">
                <a:noFill/>
                <a:miter lim="800000"/>
                <a:headEnd/>
                <a:tailEnd/>
              </a:ln>
            </p:spPr>
            <p:txBody>
              <a:bodyPr/>
              <a:lstStyle/>
              <a:p>
                <a:endParaRPr lang="hr-HR"/>
              </a:p>
            </p:txBody>
          </p:sp>
          <p:sp>
            <p:nvSpPr>
              <p:cNvPr id="25718" name="Rectangle 82"/>
              <p:cNvSpPr>
                <a:spLocks noChangeArrowheads="1"/>
              </p:cNvSpPr>
              <p:nvPr/>
            </p:nvSpPr>
            <p:spPr bwMode="auto">
              <a:xfrm>
                <a:off x="3768" y="1182"/>
                <a:ext cx="3" cy="140"/>
              </a:xfrm>
              <a:prstGeom prst="rect">
                <a:avLst/>
              </a:prstGeom>
              <a:solidFill>
                <a:srgbClr val="000000"/>
              </a:solidFill>
              <a:ln w="9525">
                <a:noFill/>
                <a:miter lim="800000"/>
                <a:headEnd/>
                <a:tailEnd/>
              </a:ln>
            </p:spPr>
            <p:txBody>
              <a:bodyPr/>
              <a:lstStyle/>
              <a:p>
                <a:endParaRPr lang="hr-HR"/>
              </a:p>
            </p:txBody>
          </p:sp>
          <p:sp>
            <p:nvSpPr>
              <p:cNvPr id="25719" name="Rectangle 83"/>
              <p:cNvSpPr>
                <a:spLocks noChangeArrowheads="1"/>
              </p:cNvSpPr>
              <p:nvPr/>
            </p:nvSpPr>
            <p:spPr bwMode="auto">
              <a:xfrm>
                <a:off x="220" y="1360"/>
                <a:ext cx="372" cy="96"/>
              </a:xfrm>
              <a:prstGeom prst="rect">
                <a:avLst/>
              </a:prstGeom>
              <a:noFill/>
              <a:ln w="9525">
                <a:noFill/>
                <a:miter lim="800000"/>
                <a:headEnd/>
                <a:tailEnd/>
              </a:ln>
            </p:spPr>
            <p:txBody>
              <a:bodyPr wrap="none" lIns="0" tIns="0" rIns="0" bIns="0">
                <a:spAutoFit/>
              </a:bodyPr>
              <a:lstStyle/>
              <a:p>
                <a:r>
                  <a:rPr lang="sr-Latn-CS" sz="900">
                    <a:solidFill>
                      <a:srgbClr val="000000"/>
                    </a:solidFill>
                  </a:rPr>
                  <a:t>Telephone</a:t>
                </a:r>
                <a:endParaRPr lang="sr-Latn-CS"/>
              </a:p>
            </p:txBody>
          </p:sp>
          <p:sp>
            <p:nvSpPr>
              <p:cNvPr id="25720" name="Rectangle 84"/>
              <p:cNvSpPr>
                <a:spLocks noChangeArrowheads="1"/>
              </p:cNvSpPr>
              <p:nvPr/>
            </p:nvSpPr>
            <p:spPr bwMode="auto">
              <a:xfrm>
                <a:off x="560" y="1360"/>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5721" name="Rectangle 85"/>
              <p:cNvSpPr>
                <a:spLocks noChangeArrowheads="1"/>
              </p:cNvSpPr>
              <p:nvPr/>
            </p:nvSpPr>
            <p:spPr bwMode="auto">
              <a:xfrm>
                <a:off x="1059" y="1352"/>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25722" name="Rectangle 86"/>
              <p:cNvSpPr>
                <a:spLocks noChangeArrowheads="1"/>
              </p:cNvSpPr>
              <p:nvPr/>
            </p:nvSpPr>
            <p:spPr bwMode="auto">
              <a:xfrm>
                <a:off x="1979" y="1360"/>
                <a:ext cx="269" cy="96"/>
              </a:xfrm>
              <a:prstGeom prst="rect">
                <a:avLst/>
              </a:prstGeom>
              <a:noFill/>
              <a:ln w="9525">
                <a:noFill/>
                <a:miter lim="800000"/>
                <a:headEnd/>
                <a:tailEnd/>
              </a:ln>
            </p:spPr>
            <p:txBody>
              <a:bodyPr wrap="none" lIns="0" tIns="0" rIns="0" bIns="0">
                <a:spAutoFit/>
              </a:bodyPr>
              <a:lstStyle/>
              <a:p>
                <a:r>
                  <a:rPr lang="sr-Latn-CS" sz="900">
                    <a:solidFill>
                      <a:srgbClr val="000000"/>
                    </a:solidFill>
                  </a:rPr>
                  <a:t>Telefax</a:t>
                </a:r>
                <a:endParaRPr lang="sr-Latn-CS"/>
              </a:p>
            </p:txBody>
          </p:sp>
          <p:sp>
            <p:nvSpPr>
              <p:cNvPr id="25723" name="Rectangle 87"/>
              <p:cNvSpPr>
                <a:spLocks noChangeArrowheads="1"/>
              </p:cNvSpPr>
              <p:nvPr/>
            </p:nvSpPr>
            <p:spPr bwMode="auto">
              <a:xfrm>
                <a:off x="2215" y="1360"/>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5724" name="Rectangle 88"/>
              <p:cNvSpPr>
                <a:spLocks noChangeArrowheads="1"/>
              </p:cNvSpPr>
              <p:nvPr/>
            </p:nvSpPr>
            <p:spPr bwMode="auto">
              <a:xfrm>
                <a:off x="2658" y="1352"/>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25725" name="Rectangle 89"/>
              <p:cNvSpPr>
                <a:spLocks noChangeArrowheads="1"/>
              </p:cNvSpPr>
              <p:nvPr/>
            </p:nvSpPr>
            <p:spPr bwMode="auto">
              <a:xfrm>
                <a:off x="139" y="1322"/>
                <a:ext cx="4" cy="4"/>
              </a:xfrm>
              <a:prstGeom prst="rect">
                <a:avLst/>
              </a:prstGeom>
              <a:solidFill>
                <a:srgbClr val="000000"/>
              </a:solidFill>
              <a:ln w="9525">
                <a:noFill/>
                <a:miter lim="800000"/>
                <a:headEnd/>
                <a:tailEnd/>
              </a:ln>
            </p:spPr>
            <p:txBody>
              <a:bodyPr/>
              <a:lstStyle/>
              <a:p>
                <a:endParaRPr lang="hr-HR"/>
              </a:p>
            </p:txBody>
          </p:sp>
          <p:sp>
            <p:nvSpPr>
              <p:cNvPr id="25726" name="Rectangle 90"/>
              <p:cNvSpPr>
                <a:spLocks noChangeArrowheads="1"/>
              </p:cNvSpPr>
              <p:nvPr/>
            </p:nvSpPr>
            <p:spPr bwMode="auto">
              <a:xfrm>
                <a:off x="1036" y="1322"/>
                <a:ext cx="864" cy="4"/>
              </a:xfrm>
              <a:prstGeom prst="rect">
                <a:avLst/>
              </a:prstGeom>
              <a:solidFill>
                <a:srgbClr val="000000"/>
              </a:solidFill>
              <a:ln w="9525">
                <a:noFill/>
                <a:miter lim="800000"/>
                <a:headEnd/>
                <a:tailEnd/>
              </a:ln>
            </p:spPr>
            <p:txBody>
              <a:bodyPr/>
              <a:lstStyle/>
              <a:p>
                <a:endParaRPr lang="hr-HR"/>
              </a:p>
            </p:txBody>
          </p:sp>
          <p:sp>
            <p:nvSpPr>
              <p:cNvPr id="25727" name="Rectangle 91"/>
              <p:cNvSpPr>
                <a:spLocks noChangeArrowheads="1"/>
              </p:cNvSpPr>
              <p:nvPr/>
            </p:nvSpPr>
            <p:spPr bwMode="auto">
              <a:xfrm>
                <a:off x="2635" y="1322"/>
                <a:ext cx="1133" cy="4"/>
              </a:xfrm>
              <a:prstGeom prst="rect">
                <a:avLst/>
              </a:prstGeom>
              <a:solidFill>
                <a:srgbClr val="000000"/>
              </a:solidFill>
              <a:ln w="9525">
                <a:noFill/>
                <a:miter lim="800000"/>
                <a:headEnd/>
                <a:tailEnd/>
              </a:ln>
            </p:spPr>
            <p:txBody>
              <a:bodyPr/>
              <a:lstStyle/>
              <a:p>
                <a:endParaRPr lang="hr-HR"/>
              </a:p>
            </p:txBody>
          </p:sp>
          <p:sp>
            <p:nvSpPr>
              <p:cNvPr id="25728" name="Rectangle 92"/>
              <p:cNvSpPr>
                <a:spLocks noChangeArrowheads="1"/>
              </p:cNvSpPr>
              <p:nvPr/>
            </p:nvSpPr>
            <p:spPr bwMode="auto">
              <a:xfrm>
                <a:off x="3768" y="1322"/>
                <a:ext cx="3" cy="4"/>
              </a:xfrm>
              <a:prstGeom prst="rect">
                <a:avLst/>
              </a:prstGeom>
              <a:solidFill>
                <a:srgbClr val="000000"/>
              </a:solidFill>
              <a:ln w="9525">
                <a:noFill/>
                <a:miter lim="800000"/>
                <a:headEnd/>
                <a:tailEnd/>
              </a:ln>
            </p:spPr>
            <p:txBody>
              <a:bodyPr/>
              <a:lstStyle/>
              <a:p>
                <a:endParaRPr lang="hr-HR"/>
              </a:p>
            </p:txBody>
          </p:sp>
          <p:sp>
            <p:nvSpPr>
              <p:cNvPr id="25729" name="Rectangle 93"/>
              <p:cNvSpPr>
                <a:spLocks noChangeArrowheads="1"/>
              </p:cNvSpPr>
              <p:nvPr/>
            </p:nvSpPr>
            <p:spPr bwMode="auto">
              <a:xfrm>
                <a:off x="139" y="1326"/>
                <a:ext cx="4" cy="140"/>
              </a:xfrm>
              <a:prstGeom prst="rect">
                <a:avLst/>
              </a:prstGeom>
              <a:solidFill>
                <a:srgbClr val="000000"/>
              </a:solidFill>
              <a:ln w="9525">
                <a:noFill/>
                <a:miter lim="800000"/>
                <a:headEnd/>
                <a:tailEnd/>
              </a:ln>
            </p:spPr>
            <p:txBody>
              <a:bodyPr/>
              <a:lstStyle/>
              <a:p>
                <a:endParaRPr lang="hr-HR"/>
              </a:p>
            </p:txBody>
          </p:sp>
          <p:sp>
            <p:nvSpPr>
              <p:cNvPr id="25730" name="Rectangle 94"/>
              <p:cNvSpPr>
                <a:spLocks noChangeArrowheads="1"/>
              </p:cNvSpPr>
              <p:nvPr/>
            </p:nvSpPr>
            <p:spPr bwMode="auto">
              <a:xfrm>
                <a:off x="3768" y="1326"/>
                <a:ext cx="3" cy="140"/>
              </a:xfrm>
              <a:prstGeom prst="rect">
                <a:avLst/>
              </a:prstGeom>
              <a:solidFill>
                <a:srgbClr val="000000"/>
              </a:solidFill>
              <a:ln w="9525">
                <a:noFill/>
                <a:miter lim="800000"/>
                <a:headEnd/>
                <a:tailEnd/>
              </a:ln>
            </p:spPr>
            <p:txBody>
              <a:bodyPr/>
              <a:lstStyle/>
              <a:p>
                <a:endParaRPr lang="hr-HR"/>
              </a:p>
            </p:txBody>
          </p:sp>
          <p:sp>
            <p:nvSpPr>
              <p:cNvPr id="25731" name="Rectangle 95"/>
              <p:cNvSpPr>
                <a:spLocks noChangeArrowheads="1"/>
              </p:cNvSpPr>
              <p:nvPr/>
            </p:nvSpPr>
            <p:spPr bwMode="auto">
              <a:xfrm>
                <a:off x="163" y="1496"/>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25732" name="Rectangle 96"/>
              <p:cNvSpPr>
                <a:spLocks noChangeArrowheads="1"/>
              </p:cNvSpPr>
              <p:nvPr/>
            </p:nvSpPr>
            <p:spPr bwMode="auto">
              <a:xfrm>
                <a:off x="139" y="1466"/>
                <a:ext cx="4" cy="4"/>
              </a:xfrm>
              <a:prstGeom prst="rect">
                <a:avLst/>
              </a:prstGeom>
              <a:solidFill>
                <a:srgbClr val="000000"/>
              </a:solidFill>
              <a:ln w="9525">
                <a:noFill/>
                <a:miter lim="800000"/>
                <a:headEnd/>
                <a:tailEnd/>
              </a:ln>
            </p:spPr>
            <p:txBody>
              <a:bodyPr/>
              <a:lstStyle/>
              <a:p>
                <a:endParaRPr lang="hr-HR"/>
              </a:p>
            </p:txBody>
          </p:sp>
          <p:sp>
            <p:nvSpPr>
              <p:cNvPr id="25733" name="Rectangle 97"/>
              <p:cNvSpPr>
                <a:spLocks noChangeArrowheads="1"/>
              </p:cNvSpPr>
              <p:nvPr/>
            </p:nvSpPr>
            <p:spPr bwMode="auto">
              <a:xfrm>
                <a:off x="139" y="1466"/>
                <a:ext cx="4" cy="4"/>
              </a:xfrm>
              <a:prstGeom prst="rect">
                <a:avLst/>
              </a:prstGeom>
              <a:solidFill>
                <a:srgbClr val="000000"/>
              </a:solidFill>
              <a:ln w="9525">
                <a:noFill/>
                <a:miter lim="800000"/>
                <a:headEnd/>
                <a:tailEnd/>
              </a:ln>
            </p:spPr>
            <p:txBody>
              <a:bodyPr/>
              <a:lstStyle/>
              <a:p>
                <a:endParaRPr lang="hr-HR"/>
              </a:p>
            </p:txBody>
          </p:sp>
          <p:sp>
            <p:nvSpPr>
              <p:cNvPr id="25734" name="Rectangle 98"/>
              <p:cNvSpPr>
                <a:spLocks noChangeArrowheads="1"/>
              </p:cNvSpPr>
              <p:nvPr/>
            </p:nvSpPr>
            <p:spPr bwMode="auto">
              <a:xfrm>
                <a:off x="143" y="1466"/>
                <a:ext cx="4" cy="4"/>
              </a:xfrm>
              <a:prstGeom prst="rect">
                <a:avLst/>
              </a:prstGeom>
              <a:solidFill>
                <a:srgbClr val="000000"/>
              </a:solidFill>
              <a:ln w="9525">
                <a:noFill/>
                <a:miter lim="800000"/>
                <a:headEnd/>
                <a:tailEnd/>
              </a:ln>
            </p:spPr>
            <p:txBody>
              <a:bodyPr/>
              <a:lstStyle/>
              <a:p>
                <a:endParaRPr lang="hr-HR"/>
              </a:p>
            </p:txBody>
          </p:sp>
          <p:sp>
            <p:nvSpPr>
              <p:cNvPr id="25735" name="Rectangle 99"/>
              <p:cNvSpPr>
                <a:spLocks noChangeArrowheads="1"/>
              </p:cNvSpPr>
              <p:nvPr/>
            </p:nvSpPr>
            <p:spPr bwMode="auto">
              <a:xfrm>
                <a:off x="147" y="1466"/>
                <a:ext cx="889" cy="4"/>
              </a:xfrm>
              <a:prstGeom prst="rect">
                <a:avLst/>
              </a:prstGeom>
              <a:solidFill>
                <a:srgbClr val="000000"/>
              </a:solidFill>
              <a:ln w="9525">
                <a:noFill/>
                <a:miter lim="800000"/>
                <a:headEnd/>
                <a:tailEnd/>
              </a:ln>
            </p:spPr>
            <p:txBody>
              <a:bodyPr/>
              <a:lstStyle/>
              <a:p>
                <a:endParaRPr lang="hr-HR"/>
              </a:p>
            </p:txBody>
          </p:sp>
          <p:sp>
            <p:nvSpPr>
              <p:cNvPr id="25736" name="Rectangle 100"/>
              <p:cNvSpPr>
                <a:spLocks noChangeArrowheads="1"/>
              </p:cNvSpPr>
              <p:nvPr/>
            </p:nvSpPr>
            <p:spPr bwMode="auto">
              <a:xfrm>
                <a:off x="1036" y="1466"/>
                <a:ext cx="4" cy="4"/>
              </a:xfrm>
              <a:prstGeom prst="rect">
                <a:avLst/>
              </a:prstGeom>
              <a:solidFill>
                <a:srgbClr val="000000"/>
              </a:solidFill>
              <a:ln w="9525">
                <a:noFill/>
                <a:miter lim="800000"/>
                <a:headEnd/>
                <a:tailEnd/>
              </a:ln>
            </p:spPr>
            <p:txBody>
              <a:bodyPr/>
              <a:lstStyle/>
              <a:p>
                <a:endParaRPr lang="hr-HR"/>
              </a:p>
            </p:txBody>
          </p:sp>
          <p:sp>
            <p:nvSpPr>
              <p:cNvPr id="25737" name="Rectangle 101"/>
              <p:cNvSpPr>
                <a:spLocks noChangeArrowheads="1"/>
              </p:cNvSpPr>
              <p:nvPr/>
            </p:nvSpPr>
            <p:spPr bwMode="auto">
              <a:xfrm>
                <a:off x="1040" y="1466"/>
                <a:ext cx="860" cy="4"/>
              </a:xfrm>
              <a:prstGeom prst="rect">
                <a:avLst/>
              </a:prstGeom>
              <a:solidFill>
                <a:srgbClr val="000000"/>
              </a:solidFill>
              <a:ln w="9525">
                <a:noFill/>
                <a:miter lim="800000"/>
                <a:headEnd/>
                <a:tailEnd/>
              </a:ln>
            </p:spPr>
            <p:txBody>
              <a:bodyPr/>
              <a:lstStyle/>
              <a:p>
                <a:endParaRPr lang="hr-HR"/>
              </a:p>
            </p:txBody>
          </p:sp>
          <p:sp>
            <p:nvSpPr>
              <p:cNvPr id="25738" name="Rectangle 102"/>
              <p:cNvSpPr>
                <a:spLocks noChangeArrowheads="1"/>
              </p:cNvSpPr>
              <p:nvPr/>
            </p:nvSpPr>
            <p:spPr bwMode="auto">
              <a:xfrm>
                <a:off x="1900" y="1466"/>
                <a:ext cx="3" cy="4"/>
              </a:xfrm>
              <a:prstGeom prst="rect">
                <a:avLst/>
              </a:prstGeom>
              <a:solidFill>
                <a:srgbClr val="000000"/>
              </a:solidFill>
              <a:ln w="9525">
                <a:noFill/>
                <a:miter lim="800000"/>
                <a:headEnd/>
                <a:tailEnd/>
              </a:ln>
            </p:spPr>
            <p:txBody>
              <a:bodyPr/>
              <a:lstStyle/>
              <a:p>
                <a:endParaRPr lang="hr-HR"/>
              </a:p>
            </p:txBody>
          </p:sp>
          <p:sp>
            <p:nvSpPr>
              <p:cNvPr id="25739" name="Rectangle 103"/>
              <p:cNvSpPr>
                <a:spLocks noChangeArrowheads="1"/>
              </p:cNvSpPr>
              <p:nvPr/>
            </p:nvSpPr>
            <p:spPr bwMode="auto">
              <a:xfrm>
                <a:off x="1903" y="1466"/>
                <a:ext cx="732" cy="4"/>
              </a:xfrm>
              <a:prstGeom prst="rect">
                <a:avLst/>
              </a:prstGeom>
              <a:solidFill>
                <a:srgbClr val="000000"/>
              </a:solidFill>
              <a:ln w="9525">
                <a:noFill/>
                <a:miter lim="800000"/>
                <a:headEnd/>
                <a:tailEnd/>
              </a:ln>
            </p:spPr>
            <p:txBody>
              <a:bodyPr/>
              <a:lstStyle/>
              <a:p>
                <a:endParaRPr lang="hr-HR"/>
              </a:p>
            </p:txBody>
          </p:sp>
          <p:sp>
            <p:nvSpPr>
              <p:cNvPr id="25740" name="Rectangle 104"/>
              <p:cNvSpPr>
                <a:spLocks noChangeArrowheads="1"/>
              </p:cNvSpPr>
              <p:nvPr/>
            </p:nvSpPr>
            <p:spPr bwMode="auto">
              <a:xfrm>
                <a:off x="2635" y="1466"/>
                <a:ext cx="4" cy="4"/>
              </a:xfrm>
              <a:prstGeom prst="rect">
                <a:avLst/>
              </a:prstGeom>
              <a:solidFill>
                <a:srgbClr val="000000"/>
              </a:solidFill>
              <a:ln w="9525">
                <a:noFill/>
                <a:miter lim="800000"/>
                <a:headEnd/>
                <a:tailEnd/>
              </a:ln>
            </p:spPr>
            <p:txBody>
              <a:bodyPr/>
              <a:lstStyle/>
              <a:p>
                <a:endParaRPr lang="hr-HR"/>
              </a:p>
            </p:txBody>
          </p:sp>
          <p:sp>
            <p:nvSpPr>
              <p:cNvPr id="25741" name="Rectangle 105"/>
              <p:cNvSpPr>
                <a:spLocks noChangeArrowheads="1"/>
              </p:cNvSpPr>
              <p:nvPr/>
            </p:nvSpPr>
            <p:spPr bwMode="auto">
              <a:xfrm>
                <a:off x="2639" y="1466"/>
                <a:ext cx="1129" cy="4"/>
              </a:xfrm>
              <a:prstGeom prst="rect">
                <a:avLst/>
              </a:prstGeom>
              <a:solidFill>
                <a:srgbClr val="000000"/>
              </a:solidFill>
              <a:ln w="9525">
                <a:noFill/>
                <a:miter lim="800000"/>
                <a:headEnd/>
                <a:tailEnd/>
              </a:ln>
            </p:spPr>
            <p:txBody>
              <a:bodyPr/>
              <a:lstStyle/>
              <a:p>
                <a:endParaRPr lang="hr-HR"/>
              </a:p>
            </p:txBody>
          </p:sp>
          <p:sp>
            <p:nvSpPr>
              <p:cNvPr id="25742" name="Rectangle 106"/>
              <p:cNvSpPr>
                <a:spLocks noChangeArrowheads="1"/>
              </p:cNvSpPr>
              <p:nvPr/>
            </p:nvSpPr>
            <p:spPr bwMode="auto">
              <a:xfrm>
                <a:off x="3768" y="1466"/>
                <a:ext cx="3" cy="4"/>
              </a:xfrm>
              <a:prstGeom prst="rect">
                <a:avLst/>
              </a:prstGeom>
              <a:solidFill>
                <a:srgbClr val="000000"/>
              </a:solidFill>
              <a:ln w="9525">
                <a:noFill/>
                <a:miter lim="800000"/>
                <a:headEnd/>
                <a:tailEnd/>
              </a:ln>
            </p:spPr>
            <p:txBody>
              <a:bodyPr/>
              <a:lstStyle/>
              <a:p>
                <a:endParaRPr lang="hr-HR"/>
              </a:p>
            </p:txBody>
          </p:sp>
          <p:sp>
            <p:nvSpPr>
              <p:cNvPr id="25743" name="Rectangle 107"/>
              <p:cNvSpPr>
                <a:spLocks noChangeArrowheads="1"/>
              </p:cNvSpPr>
              <p:nvPr/>
            </p:nvSpPr>
            <p:spPr bwMode="auto">
              <a:xfrm>
                <a:off x="3768" y="1466"/>
                <a:ext cx="3" cy="4"/>
              </a:xfrm>
              <a:prstGeom prst="rect">
                <a:avLst/>
              </a:prstGeom>
              <a:solidFill>
                <a:srgbClr val="000000"/>
              </a:solidFill>
              <a:ln w="9525">
                <a:noFill/>
                <a:miter lim="800000"/>
                <a:headEnd/>
                <a:tailEnd/>
              </a:ln>
            </p:spPr>
            <p:txBody>
              <a:bodyPr/>
              <a:lstStyle/>
              <a:p>
                <a:endParaRPr lang="hr-HR"/>
              </a:p>
            </p:txBody>
          </p:sp>
          <p:sp>
            <p:nvSpPr>
              <p:cNvPr id="25744" name="Rectangle 108"/>
              <p:cNvSpPr>
                <a:spLocks noChangeArrowheads="1"/>
              </p:cNvSpPr>
              <p:nvPr/>
            </p:nvSpPr>
            <p:spPr bwMode="auto">
              <a:xfrm>
                <a:off x="143" y="1614"/>
                <a:ext cx="20" cy="149"/>
              </a:xfrm>
              <a:prstGeom prst="rect">
                <a:avLst/>
              </a:prstGeom>
              <a:solidFill>
                <a:srgbClr val="E5E5E5"/>
              </a:solidFill>
              <a:ln w="9525">
                <a:noFill/>
                <a:miter lim="800000"/>
                <a:headEnd/>
                <a:tailEnd/>
              </a:ln>
            </p:spPr>
            <p:txBody>
              <a:bodyPr/>
              <a:lstStyle/>
              <a:p>
                <a:endParaRPr lang="hr-HR"/>
              </a:p>
            </p:txBody>
          </p:sp>
          <p:sp>
            <p:nvSpPr>
              <p:cNvPr id="25745" name="Rectangle 109"/>
              <p:cNvSpPr>
                <a:spLocks noChangeArrowheads="1"/>
              </p:cNvSpPr>
              <p:nvPr/>
            </p:nvSpPr>
            <p:spPr bwMode="auto">
              <a:xfrm>
                <a:off x="3747" y="1614"/>
                <a:ext cx="21" cy="149"/>
              </a:xfrm>
              <a:prstGeom prst="rect">
                <a:avLst/>
              </a:prstGeom>
              <a:solidFill>
                <a:srgbClr val="E5E5E5"/>
              </a:solidFill>
              <a:ln w="9525">
                <a:noFill/>
                <a:miter lim="800000"/>
                <a:headEnd/>
                <a:tailEnd/>
              </a:ln>
            </p:spPr>
            <p:txBody>
              <a:bodyPr/>
              <a:lstStyle/>
              <a:p>
                <a:endParaRPr lang="hr-HR"/>
              </a:p>
            </p:txBody>
          </p:sp>
          <p:sp>
            <p:nvSpPr>
              <p:cNvPr id="25746" name="Rectangle 110"/>
              <p:cNvSpPr>
                <a:spLocks noChangeArrowheads="1"/>
              </p:cNvSpPr>
              <p:nvPr/>
            </p:nvSpPr>
            <p:spPr bwMode="auto">
              <a:xfrm>
                <a:off x="163" y="1614"/>
                <a:ext cx="3584" cy="149"/>
              </a:xfrm>
              <a:prstGeom prst="rect">
                <a:avLst/>
              </a:prstGeom>
              <a:solidFill>
                <a:srgbClr val="E5E5E5"/>
              </a:solidFill>
              <a:ln w="9525">
                <a:noFill/>
                <a:miter lim="800000"/>
                <a:headEnd/>
                <a:tailEnd/>
              </a:ln>
            </p:spPr>
            <p:txBody>
              <a:bodyPr/>
              <a:lstStyle/>
              <a:p>
                <a:endParaRPr lang="hr-HR"/>
              </a:p>
            </p:txBody>
          </p:sp>
          <p:sp>
            <p:nvSpPr>
              <p:cNvPr id="25747" name="Rectangle 111"/>
              <p:cNvSpPr>
                <a:spLocks noChangeArrowheads="1"/>
              </p:cNvSpPr>
              <p:nvPr/>
            </p:nvSpPr>
            <p:spPr bwMode="auto">
              <a:xfrm>
                <a:off x="163" y="1648"/>
                <a:ext cx="3313" cy="109"/>
              </a:xfrm>
              <a:prstGeom prst="rect">
                <a:avLst/>
              </a:prstGeom>
              <a:noFill/>
              <a:ln w="9525">
                <a:noFill/>
                <a:miter lim="800000"/>
                <a:headEnd/>
                <a:tailEnd/>
              </a:ln>
            </p:spPr>
            <p:txBody>
              <a:bodyPr wrap="none" lIns="0" tIns="0" rIns="0" bIns="0">
                <a:spAutoFit/>
              </a:bodyPr>
              <a:lstStyle/>
              <a:p>
                <a:r>
                  <a:rPr lang="sr-Latn-CS" sz="1000" b="1" i="1">
                    <a:solidFill>
                      <a:srgbClr val="000000"/>
                    </a:solidFill>
                  </a:rPr>
                  <a:t>Person authorised to sign the contract on behalf of the applicant (legal representative)</a:t>
                </a:r>
                <a:endParaRPr lang="sr-Latn-CS"/>
              </a:p>
            </p:txBody>
          </p:sp>
          <p:sp>
            <p:nvSpPr>
              <p:cNvPr id="25748" name="Rectangle 112"/>
              <p:cNvSpPr>
                <a:spLocks noChangeArrowheads="1"/>
              </p:cNvSpPr>
              <p:nvPr/>
            </p:nvSpPr>
            <p:spPr bwMode="auto">
              <a:xfrm>
                <a:off x="3448" y="1649"/>
                <a:ext cx="58" cy="107"/>
              </a:xfrm>
              <a:prstGeom prst="rect">
                <a:avLst/>
              </a:prstGeom>
              <a:noFill/>
              <a:ln w="9525">
                <a:noFill/>
                <a:miter lim="800000"/>
                <a:headEnd/>
                <a:tailEnd/>
              </a:ln>
            </p:spPr>
            <p:txBody>
              <a:bodyPr wrap="none" lIns="0" tIns="0" rIns="0" bIns="0">
                <a:spAutoFit/>
              </a:bodyPr>
              <a:lstStyle/>
              <a:p>
                <a:r>
                  <a:rPr lang="sr-Latn-CS" sz="1000" i="1">
                    <a:solidFill>
                      <a:srgbClr val="000000"/>
                    </a:solidFill>
                  </a:rPr>
                  <a:t> </a:t>
                </a:r>
                <a:endParaRPr lang="sr-Latn-CS"/>
              </a:p>
            </p:txBody>
          </p:sp>
          <p:sp>
            <p:nvSpPr>
              <p:cNvPr id="25749" name="Rectangle 113"/>
              <p:cNvSpPr>
                <a:spLocks noChangeArrowheads="1"/>
              </p:cNvSpPr>
              <p:nvPr/>
            </p:nvSpPr>
            <p:spPr bwMode="auto">
              <a:xfrm>
                <a:off x="139" y="1610"/>
                <a:ext cx="4" cy="4"/>
              </a:xfrm>
              <a:prstGeom prst="rect">
                <a:avLst/>
              </a:prstGeom>
              <a:solidFill>
                <a:srgbClr val="000000"/>
              </a:solidFill>
              <a:ln w="9525">
                <a:noFill/>
                <a:miter lim="800000"/>
                <a:headEnd/>
                <a:tailEnd/>
              </a:ln>
            </p:spPr>
            <p:txBody>
              <a:bodyPr/>
              <a:lstStyle/>
              <a:p>
                <a:endParaRPr lang="hr-HR"/>
              </a:p>
            </p:txBody>
          </p:sp>
          <p:sp>
            <p:nvSpPr>
              <p:cNvPr id="25750" name="Rectangle 114"/>
              <p:cNvSpPr>
                <a:spLocks noChangeArrowheads="1"/>
              </p:cNvSpPr>
              <p:nvPr/>
            </p:nvSpPr>
            <p:spPr bwMode="auto">
              <a:xfrm>
                <a:off x="139" y="1610"/>
                <a:ext cx="4" cy="4"/>
              </a:xfrm>
              <a:prstGeom prst="rect">
                <a:avLst/>
              </a:prstGeom>
              <a:solidFill>
                <a:srgbClr val="000000"/>
              </a:solidFill>
              <a:ln w="9525">
                <a:noFill/>
                <a:miter lim="800000"/>
                <a:headEnd/>
                <a:tailEnd/>
              </a:ln>
            </p:spPr>
            <p:txBody>
              <a:bodyPr/>
              <a:lstStyle/>
              <a:p>
                <a:endParaRPr lang="hr-HR"/>
              </a:p>
            </p:txBody>
          </p:sp>
          <p:sp>
            <p:nvSpPr>
              <p:cNvPr id="25751" name="Rectangle 115"/>
              <p:cNvSpPr>
                <a:spLocks noChangeArrowheads="1"/>
              </p:cNvSpPr>
              <p:nvPr/>
            </p:nvSpPr>
            <p:spPr bwMode="auto">
              <a:xfrm>
                <a:off x="143" y="1610"/>
                <a:ext cx="4" cy="4"/>
              </a:xfrm>
              <a:prstGeom prst="rect">
                <a:avLst/>
              </a:prstGeom>
              <a:solidFill>
                <a:srgbClr val="000000"/>
              </a:solidFill>
              <a:ln w="9525">
                <a:noFill/>
                <a:miter lim="800000"/>
                <a:headEnd/>
                <a:tailEnd/>
              </a:ln>
            </p:spPr>
            <p:txBody>
              <a:bodyPr/>
              <a:lstStyle/>
              <a:p>
                <a:endParaRPr lang="hr-HR"/>
              </a:p>
            </p:txBody>
          </p:sp>
          <p:sp>
            <p:nvSpPr>
              <p:cNvPr id="25752" name="Rectangle 116"/>
              <p:cNvSpPr>
                <a:spLocks noChangeArrowheads="1"/>
              </p:cNvSpPr>
              <p:nvPr/>
            </p:nvSpPr>
            <p:spPr bwMode="auto">
              <a:xfrm>
                <a:off x="147" y="1610"/>
                <a:ext cx="3621" cy="4"/>
              </a:xfrm>
              <a:prstGeom prst="rect">
                <a:avLst/>
              </a:prstGeom>
              <a:solidFill>
                <a:srgbClr val="000000"/>
              </a:solidFill>
              <a:ln w="9525">
                <a:noFill/>
                <a:miter lim="800000"/>
                <a:headEnd/>
                <a:tailEnd/>
              </a:ln>
            </p:spPr>
            <p:txBody>
              <a:bodyPr/>
              <a:lstStyle/>
              <a:p>
                <a:endParaRPr lang="hr-HR"/>
              </a:p>
            </p:txBody>
          </p:sp>
          <p:sp>
            <p:nvSpPr>
              <p:cNvPr id="25753" name="Rectangle 117"/>
              <p:cNvSpPr>
                <a:spLocks noChangeArrowheads="1"/>
              </p:cNvSpPr>
              <p:nvPr/>
            </p:nvSpPr>
            <p:spPr bwMode="auto">
              <a:xfrm>
                <a:off x="3768" y="1610"/>
                <a:ext cx="3" cy="4"/>
              </a:xfrm>
              <a:prstGeom prst="rect">
                <a:avLst/>
              </a:prstGeom>
              <a:solidFill>
                <a:srgbClr val="000000"/>
              </a:solidFill>
              <a:ln w="9525">
                <a:noFill/>
                <a:miter lim="800000"/>
                <a:headEnd/>
                <a:tailEnd/>
              </a:ln>
            </p:spPr>
            <p:txBody>
              <a:bodyPr/>
              <a:lstStyle/>
              <a:p>
                <a:endParaRPr lang="hr-HR"/>
              </a:p>
            </p:txBody>
          </p:sp>
          <p:sp>
            <p:nvSpPr>
              <p:cNvPr id="25754" name="Rectangle 118"/>
              <p:cNvSpPr>
                <a:spLocks noChangeArrowheads="1"/>
              </p:cNvSpPr>
              <p:nvPr/>
            </p:nvSpPr>
            <p:spPr bwMode="auto">
              <a:xfrm>
                <a:off x="3768" y="1610"/>
                <a:ext cx="3" cy="4"/>
              </a:xfrm>
              <a:prstGeom prst="rect">
                <a:avLst/>
              </a:prstGeom>
              <a:solidFill>
                <a:srgbClr val="000000"/>
              </a:solidFill>
              <a:ln w="9525">
                <a:noFill/>
                <a:miter lim="800000"/>
                <a:headEnd/>
                <a:tailEnd/>
              </a:ln>
            </p:spPr>
            <p:txBody>
              <a:bodyPr/>
              <a:lstStyle/>
              <a:p>
                <a:endParaRPr lang="hr-HR"/>
              </a:p>
            </p:txBody>
          </p:sp>
          <p:sp>
            <p:nvSpPr>
              <p:cNvPr id="25755" name="Rectangle 119"/>
              <p:cNvSpPr>
                <a:spLocks noChangeArrowheads="1"/>
              </p:cNvSpPr>
              <p:nvPr/>
            </p:nvSpPr>
            <p:spPr bwMode="auto">
              <a:xfrm>
                <a:off x="139" y="1614"/>
                <a:ext cx="4" cy="149"/>
              </a:xfrm>
              <a:prstGeom prst="rect">
                <a:avLst/>
              </a:prstGeom>
              <a:solidFill>
                <a:srgbClr val="000000"/>
              </a:solidFill>
              <a:ln w="9525">
                <a:noFill/>
                <a:miter lim="800000"/>
                <a:headEnd/>
                <a:tailEnd/>
              </a:ln>
            </p:spPr>
            <p:txBody>
              <a:bodyPr/>
              <a:lstStyle/>
              <a:p>
                <a:endParaRPr lang="hr-HR"/>
              </a:p>
            </p:txBody>
          </p:sp>
          <p:sp>
            <p:nvSpPr>
              <p:cNvPr id="25756" name="Rectangle 120"/>
              <p:cNvSpPr>
                <a:spLocks noChangeArrowheads="1"/>
              </p:cNvSpPr>
              <p:nvPr/>
            </p:nvSpPr>
            <p:spPr bwMode="auto">
              <a:xfrm>
                <a:off x="3768" y="1614"/>
                <a:ext cx="3" cy="149"/>
              </a:xfrm>
              <a:prstGeom prst="rect">
                <a:avLst/>
              </a:prstGeom>
              <a:solidFill>
                <a:srgbClr val="000000"/>
              </a:solidFill>
              <a:ln w="9525">
                <a:noFill/>
                <a:miter lim="800000"/>
                <a:headEnd/>
                <a:tailEnd/>
              </a:ln>
            </p:spPr>
            <p:txBody>
              <a:bodyPr/>
              <a:lstStyle/>
              <a:p>
                <a:endParaRPr lang="hr-HR"/>
              </a:p>
            </p:txBody>
          </p:sp>
          <p:sp>
            <p:nvSpPr>
              <p:cNvPr id="25757" name="Rectangle 121"/>
              <p:cNvSpPr>
                <a:spLocks noChangeArrowheads="1"/>
              </p:cNvSpPr>
              <p:nvPr/>
            </p:nvSpPr>
            <p:spPr bwMode="auto">
              <a:xfrm>
                <a:off x="220" y="1800"/>
                <a:ext cx="441" cy="96"/>
              </a:xfrm>
              <a:prstGeom prst="rect">
                <a:avLst/>
              </a:prstGeom>
              <a:noFill/>
              <a:ln w="9525">
                <a:noFill/>
                <a:miter lim="800000"/>
                <a:headEnd/>
                <a:tailEnd/>
              </a:ln>
            </p:spPr>
            <p:txBody>
              <a:bodyPr wrap="none" lIns="0" tIns="0" rIns="0" bIns="0">
                <a:spAutoFit/>
              </a:bodyPr>
              <a:lstStyle/>
              <a:p>
                <a:r>
                  <a:rPr lang="sr-Latn-CS" sz="900">
                    <a:solidFill>
                      <a:srgbClr val="000000"/>
                    </a:solidFill>
                  </a:rPr>
                  <a:t>Family name</a:t>
                </a:r>
                <a:endParaRPr lang="sr-Latn-CS"/>
              </a:p>
            </p:txBody>
          </p:sp>
          <p:sp>
            <p:nvSpPr>
              <p:cNvPr id="25758" name="Rectangle 122"/>
              <p:cNvSpPr>
                <a:spLocks noChangeArrowheads="1"/>
              </p:cNvSpPr>
              <p:nvPr/>
            </p:nvSpPr>
            <p:spPr bwMode="auto">
              <a:xfrm>
                <a:off x="633" y="1800"/>
                <a:ext cx="52" cy="96"/>
              </a:xfrm>
              <a:prstGeom prst="rect">
                <a:avLst/>
              </a:prstGeom>
              <a:noFill/>
              <a:ln w="9525">
                <a:noFill/>
                <a:miter lim="800000"/>
                <a:headEnd/>
                <a:tailEnd/>
              </a:ln>
            </p:spPr>
            <p:txBody>
              <a:bodyPr wrap="none" lIns="0" tIns="0" rIns="0" bIns="0">
                <a:spAutoFit/>
              </a:bodyPr>
              <a:lstStyle/>
              <a:p>
                <a:r>
                  <a:rPr lang="sr-Latn-CS" sz="900" i="1">
                    <a:solidFill>
                      <a:srgbClr val="000000"/>
                    </a:solidFill>
                  </a:rPr>
                  <a:t> </a:t>
                </a:r>
                <a:endParaRPr lang="sr-Latn-CS"/>
              </a:p>
            </p:txBody>
          </p:sp>
          <p:sp>
            <p:nvSpPr>
              <p:cNvPr id="25759" name="Rectangle 123"/>
              <p:cNvSpPr>
                <a:spLocks noChangeArrowheads="1"/>
              </p:cNvSpPr>
              <p:nvPr/>
            </p:nvSpPr>
            <p:spPr bwMode="auto">
              <a:xfrm>
                <a:off x="653" y="1800"/>
                <a:ext cx="151" cy="96"/>
              </a:xfrm>
              <a:prstGeom prst="rect">
                <a:avLst/>
              </a:prstGeom>
              <a:noFill/>
              <a:ln w="9525">
                <a:noFill/>
                <a:miter lim="800000"/>
                <a:headEnd/>
                <a:tailEnd/>
              </a:ln>
            </p:spPr>
            <p:txBody>
              <a:bodyPr wrap="none" lIns="0" tIns="0" rIns="0" bIns="0">
                <a:spAutoFit/>
              </a:bodyPr>
              <a:lstStyle/>
              <a:p>
                <a:r>
                  <a:rPr lang="sr-Latn-CS" sz="900" i="1">
                    <a:solidFill>
                      <a:srgbClr val="000000"/>
                    </a:solidFill>
                  </a:rPr>
                  <a:t>(Ms</a:t>
                </a:r>
                <a:endParaRPr lang="sr-Latn-CS"/>
              </a:p>
            </p:txBody>
          </p:sp>
          <p:sp>
            <p:nvSpPr>
              <p:cNvPr id="25760" name="Rectangle 124"/>
              <p:cNvSpPr>
                <a:spLocks noChangeArrowheads="1"/>
              </p:cNvSpPr>
              <p:nvPr/>
            </p:nvSpPr>
            <p:spPr bwMode="auto">
              <a:xfrm>
                <a:off x="772" y="1800"/>
                <a:ext cx="134" cy="96"/>
              </a:xfrm>
              <a:prstGeom prst="rect">
                <a:avLst/>
              </a:prstGeom>
              <a:noFill/>
              <a:ln w="9525">
                <a:noFill/>
                <a:miter lim="800000"/>
                <a:headEnd/>
                <a:tailEnd/>
              </a:ln>
            </p:spPr>
            <p:txBody>
              <a:bodyPr wrap="none" lIns="0" tIns="0" rIns="0" bIns="0">
                <a:spAutoFit/>
              </a:bodyPr>
              <a:lstStyle/>
              <a:p>
                <a:r>
                  <a:rPr lang="sr-Latn-CS" sz="900" i="1">
                    <a:solidFill>
                      <a:srgbClr val="000000"/>
                    </a:solidFill>
                  </a:rPr>
                  <a:t>/Mr</a:t>
                </a:r>
                <a:endParaRPr lang="sr-Latn-CS"/>
              </a:p>
            </p:txBody>
          </p:sp>
          <p:sp>
            <p:nvSpPr>
              <p:cNvPr id="25761" name="Rectangle 125"/>
              <p:cNvSpPr>
                <a:spLocks noChangeArrowheads="1"/>
              </p:cNvSpPr>
              <p:nvPr/>
            </p:nvSpPr>
            <p:spPr bwMode="auto">
              <a:xfrm>
                <a:off x="874" y="1800"/>
                <a:ext cx="56" cy="96"/>
              </a:xfrm>
              <a:prstGeom prst="rect">
                <a:avLst/>
              </a:prstGeom>
              <a:noFill/>
              <a:ln w="9525">
                <a:noFill/>
                <a:miter lim="800000"/>
                <a:headEnd/>
                <a:tailEnd/>
              </a:ln>
            </p:spPr>
            <p:txBody>
              <a:bodyPr wrap="none" lIns="0" tIns="0" rIns="0" bIns="0">
                <a:spAutoFit/>
              </a:bodyPr>
              <a:lstStyle/>
              <a:p>
                <a:r>
                  <a:rPr lang="sr-Latn-CS" sz="900" i="1">
                    <a:solidFill>
                      <a:srgbClr val="000000"/>
                    </a:solidFill>
                  </a:rPr>
                  <a:t>)</a:t>
                </a:r>
                <a:endParaRPr lang="sr-Latn-CS"/>
              </a:p>
            </p:txBody>
          </p:sp>
          <p:sp>
            <p:nvSpPr>
              <p:cNvPr id="25762" name="Rectangle 126"/>
              <p:cNvSpPr>
                <a:spLocks noChangeArrowheads="1"/>
              </p:cNvSpPr>
              <p:nvPr/>
            </p:nvSpPr>
            <p:spPr bwMode="auto">
              <a:xfrm>
                <a:off x="899" y="1800"/>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5763" name="Rectangle 127"/>
              <p:cNvSpPr>
                <a:spLocks noChangeArrowheads="1"/>
              </p:cNvSpPr>
              <p:nvPr/>
            </p:nvSpPr>
            <p:spPr bwMode="auto">
              <a:xfrm>
                <a:off x="1059" y="1793"/>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25764" name="Rectangle 128"/>
              <p:cNvSpPr>
                <a:spLocks noChangeArrowheads="1"/>
              </p:cNvSpPr>
              <p:nvPr/>
            </p:nvSpPr>
            <p:spPr bwMode="auto">
              <a:xfrm>
                <a:off x="1979" y="1801"/>
                <a:ext cx="371" cy="96"/>
              </a:xfrm>
              <a:prstGeom prst="rect">
                <a:avLst/>
              </a:prstGeom>
              <a:noFill/>
              <a:ln w="9525">
                <a:noFill/>
                <a:miter lim="800000"/>
                <a:headEnd/>
                <a:tailEnd/>
              </a:ln>
            </p:spPr>
            <p:txBody>
              <a:bodyPr wrap="none" lIns="0" tIns="0" rIns="0" bIns="0">
                <a:spAutoFit/>
              </a:bodyPr>
              <a:lstStyle/>
              <a:p>
                <a:r>
                  <a:rPr lang="sr-Latn-CS" sz="900">
                    <a:solidFill>
                      <a:srgbClr val="000000"/>
                    </a:solidFill>
                  </a:rPr>
                  <a:t>First name</a:t>
                </a:r>
                <a:endParaRPr lang="sr-Latn-CS"/>
              </a:p>
            </p:txBody>
          </p:sp>
          <p:sp>
            <p:nvSpPr>
              <p:cNvPr id="25765" name="Rectangle 129"/>
              <p:cNvSpPr>
                <a:spLocks noChangeArrowheads="1"/>
              </p:cNvSpPr>
              <p:nvPr/>
            </p:nvSpPr>
            <p:spPr bwMode="auto">
              <a:xfrm>
                <a:off x="2319" y="1801"/>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5766" name="Rectangle 130"/>
              <p:cNvSpPr>
                <a:spLocks noChangeArrowheads="1"/>
              </p:cNvSpPr>
              <p:nvPr/>
            </p:nvSpPr>
            <p:spPr bwMode="auto">
              <a:xfrm>
                <a:off x="2658" y="1793"/>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25767" name="Rectangle 131"/>
              <p:cNvSpPr>
                <a:spLocks noChangeArrowheads="1"/>
              </p:cNvSpPr>
              <p:nvPr/>
            </p:nvSpPr>
            <p:spPr bwMode="auto">
              <a:xfrm>
                <a:off x="139" y="1763"/>
                <a:ext cx="4" cy="4"/>
              </a:xfrm>
              <a:prstGeom prst="rect">
                <a:avLst/>
              </a:prstGeom>
              <a:solidFill>
                <a:srgbClr val="000000"/>
              </a:solidFill>
              <a:ln w="9525">
                <a:noFill/>
                <a:miter lim="800000"/>
                <a:headEnd/>
                <a:tailEnd/>
              </a:ln>
            </p:spPr>
            <p:txBody>
              <a:bodyPr/>
              <a:lstStyle/>
              <a:p>
                <a:endParaRPr lang="hr-HR"/>
              </a:p>
            </p:txBody>
          </p:sp>
          <p:sp>
            <p:nvSpPr>
              <p:cNvPr id="25768" name="Rectangle 132"/>
              <p:cNvSpPr>
                <a:spLocks noChangeArrowheads="1"/>
              </p:cNvSpPr>
              <p:nvPr/>
            </p:nvSpPr>
            <p:spPr bwMode="auto">
              <a:xfrm>
                <a:off x="143" y="1763"/>
                <a:ext cx="893" cy="4"/>
              </a:xfrm>
              <a:prstGeom prst="rect">
                <a:avLst/>
              </a:prstGeom>
              <a:solidFill>
                <a:srgbClr val="000000"/>
              </a:solidFill>
              <a:ln w="9525">
                <a:noFill/>
                <a:miter lim="800000"/>
                <a:headEnd/>
                <a:tailEnd/>
              </a:ln>
            </p:spPr>
            <p:txBody>
              <a:bodyPr/>
              <a:lstStyle/>
              <a:p>
                <a:endParaRPr lang="hr-HR"/>
              </a:p>
            </p:txBody>
          </p:sp>
          <p:sp>
            <p:nvSpPr>
              <p:cNvPr id="25769" name="Rectangle 133"/>
              <p:cNvSpPr>
                <a:spLocks noChangeArrowheads="1"/>
              </p:cNvSpPr>
              <p:nvPr/>
            </p:nvSpPr>
            <p:spPr bwMode="auto">
              <a:xfrm>
                <a:off x="1036" y="1763"/>
                <a:ext cx="4" cy="4"/>
              </a:xfrm>
              <a:prstGeom prst="rect">
                <a:avLst/>
              </a:prstGeom>
              <a:solidFill>
                <a:srgbClr val="000000"/>
              </a:solidFill>
              <a:ln w="9525">
                <a:noFill/>
                <a:miter lim="800000"/>
                <a:headEnd/>
                <a:tailEnd/>
              </a:ln>
            </p:spPr>
            <p:txBody>
              <a:bodyPr/>
              <a:lstStyle/>
              <a:p>
                <a:endParaRPr lang="hr-HR"/>
              </a:p>
            </p:txBody>
          </p:sp>
          <p:sp>
            <p:nvSpPr>
              <p:cNvPr id="25770" name="Rectangle 134"/>
              <p:cNvSpPr>
                <a:spLocks noChangeArrowheads="1"/>
              </p:cNvSpPr>
              <p:nvPr/>
            </p:nvSpPr>
            <p:spPr bwMode="auto">
              <a:xfrm>
                <a:off x="1040" y="1763"/>
                <a:ext cx="860" cy="4"/>
              </a:xfrm>
              <a:prstGeom prst="rect">
                <a:avLst/>
              </a:prstGeom>
              <a:solidFill>
                <a:srgbClr val="000000"/>
              </a:solidFill>
              <a:ln w="9525">
                <a:noFill/>
                <a:miter lim="800000"/>
                <a:headEnd/>
                <a:tailEnd/>
              </a:ln>
            </p:spPr>
            <p:txBody>
              <a:bodyPr/>
              <a:lstStyle/>
              <a:p>
                <a:endParaRPr lang="hr-HR"/>
              </a:p>
            </p:txBody>
          </p:sp>
          <p:sp>
            <p:nvSpPr>
              <p:cNvPr id="25771" name="Rectangle 135"/>
              <p:cNvSpPr>
                <a:spLocks noChangeArrowheads="1"/>
              </p:cNvSpPr>
              <p:nvPr/>
            </p:nvSpPr>
            <p:spPr bwMode="auto">
              <a:xfrm>
                <a:off x="1900" y="1763"/>
                <a:ext cx="3" cy="4"/>
              </a:xfrm>
              <a:prstGeom prst="rect">
                <a:avLst/>
              </a:prstGeom>
              <a:solidFill>
                <a:srgbClr val="000000"/>
              </a:solidFill>
              <a:ln w="9525">
                <a:noFill/>
                <a:miter lim="800000"/>
                <a:headEnd/>
                <a:tailEnd/>
              </a:ln>
            </p:spPr>
            <p:txBody>
              <a:bodyPr/>
              <a:lstStyle/>
              <a:p>
                <a:endParaRPr lang="hr-HR"/>
              </a:p>
            </p:txBody>
          </p:sp>
          <p:sp>
            <p:nvSpPr>
              <p:cNvPr id="25772" name="Rectangle 136"/>
              <p:cNvSpPr>
                <a:spLocks noChangeArrowheads="1"/>
              </p:cNvSpPr>
              <p:nvPr/>
            </p:nvSpPr>
            <p:spPr bwMode="auto">
              <a:xfrm>
                <a:off x="1903" y="1763"/>
                <a:ext cx="732" cy="4"/>
              </a:xfrm>
              <a:prstGeom prst="rect">
                <a:avLst/>
              </a:prstGeom>
              <a:solidFill>
                <a:srgbClr val="000000"/>
              </a:solidFill>
              <a:ln w="9525">
                <a:noFill/>
                <a:miter lim="800000"/>
                <a:headEnd/>
                <a:tailEnd/>
              </a:ln>
            </p:spPr>
            <p:txBody>
              <a:bodyPr/>
              <a:lstStyle/>
              <a:p>
                <a:endParaRPr lang="hr-HR"/>
              </a:p>
            </p:txBody>
          </p:sp>
          <p:sp>
            <p:nvSpPr>
              <p:cNvPr id="25773" name="Rectangle 137"/>
              <p:cNvSpPr>
                <a:spLocks noChangeArrowheads="1"/>
              </p:cNvSpPr>
              <p:nvPr/>
            </p:nvSpPr>
            <p:spPr bwMode="auto">
              <a:xfrm>
                <a:off x="2635" y="1763"/>
                <a:ext cx="4" cy="4"/>
              </a:xfrm>
              <a:prstGeom prst="rect">
                <a:avLst/>
              </a:prstGeom>
              <a:solidFill>
                <a:srgbClr val="000000"/>
              </a:solidFill>
              <a:ln w="9525">
                <a:noFill/>
                <a:miter lim="800000"/>
                <a:headEnd/>
                <a:tailEnd/>
              </a:ln>
            </p:spPr>
            <p:txBody>
              <a:bodyPr/>
              <a:lstStyle/>
              <a:p>
                <a:endParaRPr lang="hr-HR"/>
              </a:p>
            </p:txBody>
          </p:sp>
          <p:sp>
            <p:nvSpPr>
              <p:cNvPr id="25774" name="Rectangle 138"/>
              <p:cNvSpPr>
                <a:spLocks noChangeArrowheads="1"/>
              </p:cNvSpPr>
              <p:nvPr/>
            </p:nvSpPr>
            <p:spPr bwMode="auto">
              <a:xfrm>
                <a:off x="2639" y="1763"/>
                <a:ext cx="1129" cy="4"/>
              </a:xfrm>
              <a:prstGeom prst="rect">
                <a:avLst/>
              </a:prstGeom>
              <a:solidFill>
                <a:srgbClr val="000000"/>
              </a:solidFill>
              <a:ln w="9525">
                <a:noFill/>
                <a:miter lim="800000"/>
                <a:headEnd/>
                <a:tailEnd/>
              </a:ln>
            </p:spPr>
            <p:txBody>
              <a:bodyPr/>
              <a:lstStyle/>
              <a:p>
                <a:endParaRPr lang="hr-HR"/>
              </a:p>
            </p:txBody>
          </p:sp>
          <p:sp>
            <p:nvSpPr>
              <p:cNvPr id="25775" name="Rectangle 139"/>
              <p:cNvSpPr>
                <a:spLocks noChangeArrowheads="1"/>
              </p:cNvSpPr>
              <p:nvPr/>
            </p:nvSpPr>
            <p:spPr bwMode="auto">
              <a:xfrm>
                <a:off x="3768" y="1763"/>
                <a:ext cx="3" cy="4"/>
              </a:xfrm>
              <a:prstGeom prst="rect">
                <a:avLst/>
              </a:prstGeom>
              <a:solidFill>
                <a:srgbClr val="000000"/>
              </a:solidFill>
              <a:ln w="9525">
                <a:noFill/>
                <a:miter lim="800000"/>
                <a:headEnd/>
                <a:tailEnd/>
              </a:ln>
            </p:spPr>
            <p:txBody>
              <a:bodyPr/>
              <a:lstStyle/>
              <a:p>
                <a:endParaRPr lang="hr-HR"/>
              </a:p>
            </p:txBody>
          </p:sp>
          <p:sp>
            <p:nvSpPr>
              <p:cNvPr id="25776" name="Rectangle 140"/>
              <p:cNvSpPr>
                <a:spLocks noChangeArrowheads="1"/>
              </p:cNvSpPr>
              <p:nvPr/>
            </p:nvSpPr>
            <p:spPr bwMode="auto">
              <a:xfrm>
                <a:off x="139" y="1767"/>
                <a:ext cx="4" cy="140"/>
              </a:xfrm>
              <a:prstGeom prst="rect">
                <a:avLst/>
              </a:prstGeom>
              <a:solidFill>
                <a:srgbClr val="000000"/>
              </a:solidFill>
              <a:ln w="9525">
                <a:noFill/>
                <a:miter lim="800000"/>
                <a:headEnd/>
                <a:tailEnd/>
              </a:ln>
            </p:spPr>
            <p:txBody>
              <a:bodyPr/>
              <a:lstStyle/>
              <a:p>
                <a:endParaRPr lang="hr-HR"/>
              </a:p>
            </p:txBody>
          </p:sp>
          <p:sp>
            <p:nvSpPr>
              <p:cNvPr id="25777" name="Rectangle 141"/>
              <p:cNvSpPr>
                <a:spLocks noChangeArrowheads="1"/>
              </p:cNvSpPr>
              <p:nvPr/>
            </p:nvSpPr>
            <p:spPr bwMode="auto">
              <a:xfrm>
                <a:off x="3768" y="1767"/>
                <a:ext cx="3" cy="140"/>
              </a:xfrm>
              <a:prstGeom prst="rect">
                <a:avLst/>
              </a:prstGeom>
              <a:solidFill>
                <a:srgbClr val="000000"/>
              </a:solidFill>
              <a:ln w="9525">
                <a:noFill/>
                <a:miter lim="800000"/>
                <a:headEnd/>
                <a:tailEnd/>
              </a:ln>
            </p:spPr>
            <p:txBody>
              <a:bodyPr/>
              <a:lstStyle/>
              <a:p>
                <a:endParaRPr lang="hr-HR"/>
              </a:p>
            </p:txBody>
          </p:sp>
          <p:sp>
            <p:nvSpPr>
              <p:cNvPr id="25778" name="Rectangle 142"/>
              <p:cNvSpPr>
                <a:spLocks noChangeArrowheads="1"/>
              </p:cNvSpPr>
              <p:nvPr/>
            </p:nvSpPr>
            <p:spPr bwMode="auto">
              <a:xfrm>
                <a:off x="220" y="1945"/>
                <a:ext cx="561" cy="96"/>
              </a:xfrm>
              <a:prstGeom prst="rect">
                <a:avLst/>
              </a:prstGeom>
              <a:noFill/>
              <a:ln w="9525">
                <a:noFill/>
                <a:miter lim="800000"/>
                <a:headEnd/>
                <a:tailEnd/>
              </a:ln>
            </p:spPr>
            <p:txBody>
              <a:bodyPr wrap="none" lIns="0" tIns="0" rIns="0" bIns="0">
                <a:spAutoFit/>
              </a:bodyPr>
              <a:lstStyle/>
              <a:p>
                <a:r>
                  <a:rPr lang="sr-Latn-CS" sz="900">
                    <a:solidFill>
                      <a:srgbClr val="000000"/>
                    </a:solidFill>
                  </a:rPr>
                  <a:t>Position/function</a:t>
                </a:r>
                <a:endParaRPr lang="sr-Latn-CS"/>
              </a:p>
            </p:txBody>
          </p:sp>
          <p:sp>
            <p:nvSpPr>
              <p:cNvPr id="25779" name="Rectangle 143"/>
              <p:cNvSpPr>
                <a:spLocks noChangeArrowheads="1"/>
              </p:cNvSpPr>
              <p:nvPr/>
            </p:nvSpPr>
            <p:spPr bwMode="auto">
              <a:xfrm>
                <a:off x="748" y="1945"/>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5780" name="Rectangle 144"/>
              <p:cNvSpPr>
                <a:spLocks noChangeArrowheads="1"/>
              </p:cNvSpPr>
              <p:nvPr/>
            </p:nvSpPr>
            <p:spPr bwMode="auto">
              <a:xfrm>
                <a:off x="1059" y="1937"/>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25781" name="Rectangle 145"/>
              <p:cNvSpPr>
                <a:spLocks noChangeArrowheads="1"/>
              </p:cNvSpPr>
              <p:nvPr/>
            </p:nvSpPr>
            <p:spPr bwMode="auto">
              <a:xfrm>
                <a:off x="139" y="1907"/>
                <a:ext cx="4" cy="4"/>
              </a:xfrm>
              <a:prstGeom prst="rect">
                <a:avLst/>
              </a:prstGeom>
              <a:solidFill>
                <a:srgbClr val="000000"/>
              </a:solidFill>
              <a:ln w="9525">
                <a:noFill/>
                <a:miter lim="800000"/>
                <a:headEnd/>
                <a:tailEnd/>
              </a:ln>
            </p:spPr>
            <p:txBody>
              <a:bodyPr/>
              <a:lstStyle/>
              <a:p>
                <a:endParaRPr lang="hr-HR"/>
              </a:p>
            </p:txBody>
          </p:sp>
          <p:sp>
            <p:nvSpPr>
              <p:cNvPr id="25782" name="Rectangle 146"/>
              <p:cNvSpPr>
                <a:spLocks noChangeArrowheads="1"/>
              </p:cNvSpPr>
              <p:nvPr/>
            </p:nvSpPr>
            <p:spPr bwMode="auto">
              <a:xfrm>
                <a:off x="1036" y="1907"/>
                <a:ext cx="864" cy="4"/>
              </a:xfrm>
              <a:prstGeom prst="rect">
                <a:avLst/>
              </a:prstGeom>
              <a:solidFill>
                <a:srgbClr val="000000"/>
              </a:solidFill>
              <a:ln w="9525">
                <a:noFill/>
                <a:miter lim="800000"/>
                <a:headEnd/>
                <a:tailEnd/>
              </a:ln>
            </p:spPr>
            <p:txBody>
              <a:bodyPr/>
              <a:lstStyle/>
              <a:p>
                <a:endParaRPr lang="hr-HR"/>
              </a:p>
            </p:txBody>
          </p:sp>
          <p:sp>
            <p:nvSpPr>
              <p:cNvPr id="25783" name="Rectangle 147"/>
              <p:cNvSpPr>
                <a:spLocks noChangeArrowheads="1"/>
              </p:cNvSpPr>
              <p:nvPr/>
            </p:nvSpPr>
            <p:spPr bwMode="auto">
              <a:xfrm>
                <a:off x="2635" y="1907"/>
                <a:ext cx="1133" cy="4"/>
              </a:xfrm>
              <a:prstGeom prst="rect">
                <a:avLst/>
              </a:prstGeom>
              <a:solidFill>
                <a:srgbClr val="000000"/>
              </a:solidFill>
              <a:ln w="9525">
                <a:noFill/>
                <a:miter lim="800000"/>
                <a:headEnd/>
                <a:tailEnd/>
              </a:ln>
            </p:spPr>
            <p:txBody>
              <a:bodyPr/>
              <a:lstStyle/>
              <a:p>
                <a:endParaRPr lang="hr-HR"/>
              </a:p>
            </p:txBody>
          </p:sp>
          <p:sp>
            <p:nvSpPr>
              <p:cNvPr id="25784" name="Rectangle 148"/>
              <p:cNvSpPr>
                <a:spLocks noChangeArrowheads="1"/>
              </p:cNvSpPr>
              <p:nvPr/>
            </p:nvSpPr>
            <p:spPr bwMode="auto">
              <a:xfrm>
                <a:off x="3768" y="1907"/>
                <a:ext cx="3" cy="4"/>
              </a:xfrm>
              <a:prstGeom prst="rect">
                <a:avLst/>
              </a:prstGeom>
              <a:solidFill>
                <a:srgbClr val="000000"/>
              </a:solidFill>
              <a:ln w="9525">
                <a:noFill/>
                <a:miter lim="800000"/>
                <a:headEnd/>
                <a:tailEnd/>
              </a:ln>
            </p:spPr>
            <p:txBody>
              <a:bodyPr/>
              <a:lstStyle/>
              <a:p>
                <a:endParaRPr lang="hr-HR"/>
              </a:p>
            </p:txBody>
          </p:sp>
          <p:sp>
            <p:nvSpPr>
              <p:cNvPr id="25785" name="Rectangle 149"/>
              <p:cNvSpPr>
                <a:spLocks noChangeArrowheads="1"/>
              </p:cNvSpPr>
              <p:nvPr/>
            </p:nvSpPr>
            <p:spPr bwMode="auto">
              <a:xfrm>
                <a:off x="139" y="1911"/>
                <a:ext cx="4" cy="140"/>
              </a:xfrm>
              <a:prstGeom prst="rect">
                <a:avLst/>
              </a:prstGeom>
              <a:solidFill>
                <a:srgbClr val="000000"/>
              </a:solidFill>
              <a:ln w="9525">
                <a:noFill/>
                <a:miter lim="800000"/>
                <a:headEnd/>
                <a:tailEnd/>
              </a:ln>
            </p:spPr>
            <p:txBody>
              <a:bodyPr/>
              <a:lstStyle/>
              <a:p>
                <a:endParaRPr lang="hr-HR"/>
              </a:p>
            </p:txBody>
          </p:sp>
          <p:sp>
            <p:nvSpPr>
              <p:cNvPr id="25786" name="Rectangle 150"/>
              <p:cNvSpPr>
                <a:spLocks noChangeArrowheads="1"/>
              </p:cNvSpPr>
              <p:nvPr/>
            </p:nvSpPr>
            <p:spPr bwMode="auto">
              <a:xfrm>
                <a:off x="3768" y="1911"/>
                <a:ext cx="3" cy="140"/>
              </a:xfrm>
              <a:prstGeom prst="rect">
                <a:avLst/>
              </a:prstGeom>
              <a:solidFill>
                <a:srgbClr val="000000"/>
              </a:solidFill>
              <a:ln w="9525">
                <a:noFill/>
                <a:miter lim="800000"/>
                <a:headEnd/>
                <a:tailEnd/>
              </a:ln>
            </p:spPr>
            <p:txBody>
              <a:bodyPr/>
              <a:lstStyle/>
              <a:p>
                <a:endParaRPr lang="hr-HR"/>
              </a:p>
            </p:txBody>
          </p:sp>
          <p:sp>
            <p:nvSpPr>
              <p:cNvPr id="25787" name="Rectangle 151"/>
              <p:cNvSpPr>
                <a:spLocks noChangeArrowheads="1"/>
              </p:cNvSpPr>
              <p:nvPr/>
            </p:nvSpPr>
            <p:spPr bwMode="auto">
              <a:xfrm>
                <a:off x="163" y="2081"/>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25788" name="Rectangle 152"/>
              <p:cNvSpPr>
                <a:spLocks noChangeArrowheads="1"/>
              </p:cNvSpPr>
              <p:nvPr/>
            </p:nvSpPr>
            <p:spPr bwMode="auto">
              <a:xfrm>
                <a:off x="139" y="2051"/>
                <a:ext cx="4" cy="4"/>
              </a:xfrm>
              <a:prstGeom prst="rect">
                <a:avLst/>
              </a:prstGeom>
              <a:solidFill>
                <a:srgbClr val="000000"/>
              </a:solidFill>
              <a:ln w="9525">
                <a:noFill/>
                <a:miter lim="800000"/>
                <a:headEnd/>
                <a:tailEnd/>
              </a:ln>
            </p:spPr>
            <p:txBody>
              <a:bodyPr/>
              <a:lstStyle/>
              <a:p>
                <a:endParaRPr lang="hr-HR"/>
              </a:p>
            </p:txBody>
          </p:sp>
          <p:sp>
            <p:nvSpPr>
              <p:cNvPr id="25789" name="Rectangle 153"/>
              <p:cNvSpPr>
                <a:spLocks noChangeArrowheads="1"/>
              </p:cNvSpPr>
              <p:nvPr/>
            </p:nvSpPr>
            <p:spPr bwMode="auto">
              <a:xfrm>
                <a:off x="139" y="2051"/>
                <a:ext cx="4" cy="4"/>
              </a:xfrm>
              <a:prstGeom prst="rect">
                <a:avLst/>
              </a:prstGeom>
              <a:solidFill>
                <a:srgbClr val="000000"/>
              </a:solidFill>
              <a:ln w="9525">
                <a:noFill/>
                <a:miter lim="800000"/>
                <a:headEnd/>
                <a:tailEnd/>
              </a:ln>
            </p:spPr>
            <p:txBody>
              <a:bodyPr/>
              <a:lstStyle/>
              <a:p>
                <a:endParaRPr lang="hr-HR"/>
              </a:p>
            </p:txBody>
          </p:sp>
          <p:sp>
            <p:nvSpPr>
              <p:cNvPr id="25790" name="Rectangle 154"/>
              <p:cNvSpPr>
                <a:spLocks noChangeArrowheads="1"/>
              </p:cNvSpPr>
              <p:nvPr/>
            </p:nvSpPr>
            <p:spPr bwMode="auto">
              <a:xfrm>
                <a:off x="143" y="2051"/>
                <a:ext cx="4" cy="4"/>
              </a:xfrm>
              <a:prstGeom prst="rect">
                <a:avLst/>
              </a:prstGeom>
              <a:solidFill>
                <a:srgbClr val="000000"/>
              </a:solidFill>
              <a:ln w="9525">
                <a:noFill/>
                <a:miter lim="800000"/>
                <a:headEnd/>
                <a:tailEnd/>
              </a:ln>
            </p:spPr>
            <p:txBody>
              <a:bodyPr/>
              <a:lstStyle/>
              <a:p>
                <a:endParaRPr lang="hr-HR"/>
              </a:p>
            </p:txBody>
          </p:sp>
          <p:sp>
            <p:nvSpPr>
              <p:cNvPr id="25791" name="Rectangle 155"/>
              <p:cNvSpPr>
                <a:spLocks noChangeArrowheads="1"/>
              </p:cNvSpPr>
              <p:nvPr/>
            </p:nvSpPr>
            <p:spPr bwMode="auto">
              <a:xfrm>
                <a:off x="147" y="2051"/>
                <a:ext cx="889" cy="4"/>
              </a:xfrm>
              <a:prstGeom prst="rect">
                <a:avLst/>
              </a:prstGeom>
              <a:solidFill>
                <a:srgbClr val="000000"/>
              </a:solidFill>
              <a:ln w="9525">
                <a:noFill/>
                <a:miter lim="800000"/>
                <a:headEnd/>
                <a:tailEnd/>
              </a:ln>
            </p:spPr>
            <p:txBody>
              <a:bodyPr/>
              <a:lstStyle/>
              <a:p>
                <a:endParaRPr lang="hr-HR"/>
              </a:p>
            </p:txBody>
          </p:sp>
          <p:sp>
            <p:nvSpPr>
              <p:cNvPr id="25792" name="Rectangle 156"/>
              <p:cNvSpPr>
                <a:spLocks noChangeArrowheads="1"/>
              </p:cNvSpPr>
              <p:nvPr/>
            </p:nvSpPr>
            <p:spPr bwMode="auto">
              <a:xfrm>
                <a:off x="1036" y="2051"/>
                <a:ext cx="4" cy="4"/>
              </a:xfrm>
              <a:prstGeom prst="rect">
                <a:avLst/>
              </a:prstGeom>
              <a:solidFill>
                <a:srgbClr val="000000"/>
              </a:solidFill>
              <a:ln w="9525">
                <a:noFill/>
                <a:miter lim="800000"/>
                <a:headEnd/>
                <a:tailEnd/>
              </a:ln>
            </p:spPr>
            <p:txBody>
              <a:bodyPr/>
              <a:lstStyle/>
              <a:p>
                <a:endParaRPr lang="hr-HR"/>
              </a:p>
            </p:txBody>
          </p:sp>
          <p:sp>
            <p:nvSpPr>
              <p:cNvPr id="25793" name="Rectangle 157"/>
              <p:cNvSpPr>
                <a:spLocks noChangeArrowheads="1"/>
              </p:cNvSpPr>
              <p:nvPr/>
            </p:nvSpPr>
            <p:spPr bwMode="auto">
              <a:xfrm>
                <a:off x="1040" y="2051"/>
                <a:ext cx="2728" cy="4"/>
              </a:xfrm>
              <a:prstGeom prst="rect">
                <a:avLst/>
              </a:prstGeom>
              <a:solidFill>
                <a:srgbClr val="000000"/>
              </a:solidFill>
              <a:ln w="9525">
                <a:noFill/>
                <a:miter lim="800000"/>
                <a:headEnd/>
                <a:tailEnd/>
              </a:ln>
            </p:spPr>
            <p:txBody>
              <a:bodyPr/>
              <a:lstStyle/>
              <a:p>
                <a:endParaRPr lang="hr-HR"/>
              </a:p>
            </p:txBody>
          </p:sp>
          <p:sp>
            <p:nvSpPr>
              <p:cNvPr id="25794" name="Rectangle 158"/>
              <p:cNvSpPr>
                <a:spLocks noChangeArrowheads="1"/>
              </p:cNvSpPr>
              <p:nvPr/>
            </p:nvSpPr>
            <p:spPr bwMode="auto">
              <a:xfrm>
                <a:off x="3768" y="2051"/>
                <a:ext cx="3" cy="4"/>
              </a:xfrm>
              <a:prstGeom prst="rect">
                <a:avLst/>
              </a:prstGeom>
              <a:solidFill>
                <a:srgbClr val="000000"/>
              </a:solidFill>
              <a:ln w="9525">
                <a:noFill/>
                <a:miter lim="800000"/>
                <a:headEnd/>
                <a:tailEnd/>
              </a:ln>
            </p:spPr>
            <p:txBody>
              <a:bodyPr/>
              <a:lstStyle/>
              <a:p>
                <a:endParaRPr lang="hr-HR"/>
              </a:p>
            </p:txBody>
          </p:sp>
          <p:sp>
            <p:nvSpPr>
              <p:cNvPr id="25795" name="Rectangle 159"/>
              <p:cNvSpPr>
                <a:spLocks noChangeArrowheads="1"/>
              </p:cNvSpPr>
              <p:nvPr/>
            </p:nvSpPr>
            <p:spPr bwMode="auto">
              <a:xfrm>
                <a:off x="3768" y="2051"/>
                <a:ext cx="3" cy="4"/>
              </a:xfrm>
              <a:prstGeom prst="rect">
                <a:avLst/>
              </a:prstGeom>
              <a:solidFill>
                <a:srgbClr val="000000"/>
              </a:solidFill>
              <a:ln w="9525">
                <a:noFill/>
                <a:miter lim="800000"/>
                <a:headEnd/>
                <a:tailEnd/>
              </a:ln>
            </p:spPr>
            <p:txBody>
              <a:bodyPr/>
              <a:lstStyle/>
              <a:p>
                <a:endParaRPr lang="hr-HR"/>
              </a:p>
            </p:txBody>
          </p:sp>
          <p:sp>
            <p:nvSpPr>
              <p:cNvPr id="25796" name="Rectangle 160"/>
              <p:cNvSpPr>
                <a:spLocks noChangeArrowheads="1"/>
              </p:cNvSpPr>
              <p:nvPr/>
            </p:nvSpPr>
            <p:spPr bwMode="auto">
              <a:xfrm>
                <a:off x="143" y="2199"/>
                <a:ext cx="20" cy="148"/>
              </a:xfrm>
              <a:prstGeom prst="rect">
                <a:avLst/>
              </a:prstGeom>
              <a:solidFill>
                <a:srgbClr val="E5E5E5"/>
              </a:solidFill>
              <a:ln w="9525">
                <a:noFill/>
                <a:miter lim="800000"/>
                <a:headEnd/>
                <a:tailEnd/>
              </a:ln>
            </p:spPr>
            <p:txBody>
              <a:bodyPr/>
              <a:lstStyle/>
              <a:p>
                <a:endParaRPr lang="hr-HR"/>
              </a:p>
            </p:txBody>
          </p:sp>
          <p:sp>
            <p:nvSpPr>
              <p:cNvPr id="25797" name="Rectangle 161"/>
              <p:cNvSpPr>
                <a:spLocks noChangeArrowheads="1"/>
              </p:cNvSpPr>
              <p:nvPr/>
            </p:nvSpPr>
            <p:spPr bwMode="auto">
              <a:xfrm>
                <a:off x="3747" y="2199"/>
                <a:ext cx="21" cy="148"/>
              </a:xfrm>
              <a:prstGeom prst="rect">
                <a:avLst/>
              </a:prstGeom>
              <a:solidFill>
                <a:srgbClr val="E5E5E5"/>
              </a:solidFill>
              <a:ln w="9525">
                <a:noFill/>
                <a:miter lim="800000"/>
                <a:headEnd/>
                <a:tailEnd/>
              </a:ln>
            </p:spPr>
            <p:txBody>
              <a:bodyPr/>
              <a:lstStyle/>
              <a:p>
                <a:endParaRPr lang="hr-HR"/>
              </a:p>
            </p:txBody>
          </p:sp>
          <p:sp>
            <p:nvSpPr>
              <p:cNvPr id="25798" name="Rectangle 162"/>
              <p:cNvSpPr>
                <a:spLocks noChangeArrowheads="1"/>
              </p:cNvSpPr>
              <p:nvPr/>
            </p:nvSpPr>
            <p:spPr bwMode="auto">
              <a:xfrm>
                <a:off x="163" y="2199"/>
                <a:ext cx="3584" cy="148"/>
              </a:xfrm>
              <a:prstGeom prst="rect">
                <a:avLst/>
              </a:prstGeom>
              <a:solidFill>
                <a:srgbClr val="E5E5E5"/>
              </a:solidFill>
              <a:ln w="9525">
                <a:noFill/>
                <a:miter lim="800000"/>
                <a:headEnd/>
                <a:tailEnd/>
              </a:ln>
            </p:spPr>
            <p:txBody>
              <a:bodyPr/>
              <a:lstStyle/>
              <a:p>
                <a:endParaRPr lang="hr-HR"/>
              </a:p>
            </p:txBody>
          </p:sp>
          <p:sp>
            <p:nvSpPr>
              <p:cNvPr id="25799" name="Rectangle 163"/>
              <p:cNvSpPr>
                <a:spLocks noChangeArrowheads="1"/>
              </p:cNvSpPr>
              <p:nvPr/>
            </p:nvSpPr>
            <p:spPr bwMode="auto">
              <a:xfrm>
                <a:off x="163" y="2232"/>
                <a:ext cx="1859" cy="109"/>
              </a:xfrm>
              <a:prstGeom prst="rect">
                <a:avLst/>
              </a:prstGeom>
              <a:noFill/>
              <a:ln w="9525">
                <a:noFill/>
                <a:miter lim="800000"/>
                <a:headEnd/>
                <a:tailEnd/>
              </a:ln>
            </p:spPr>
            <p:txBody>
              <a:bodyPr wrap="none" lIns="0" tIns="0" rIns="0" bIns="0">
                <a:spAutoFit/>
              </a:bodyPr>
              <a:lstStyle/>
              <a:p>
                <a:r>
                  <a:rPr lang="sr-Latn-CS" sz="1000" b="1" i="1">
                    <a:solidFill>
                      <a:srgbClr val="000000"/>
                    </a:solidFill>
                  </a:rPr>
                  <a:t>Person in charge of the project (contact person)</a:t>
                </a:r>
                <a:endParaRPr lang="sr-Latn-CS"/>
              </a:p>
            </p:txBody>
          </p:sp>
          <p:sp>
            <p:nvSpPr>
              <p:cNvPr id="25800" name="Rectangle 164"/>
              <p:cNvSpPr>
                <a:spLocks noChangeArrowheads="1"/>
              </p:cNvSpPr>
              <p:nvPr/>
            </p:nvSpPr>
            <p:spPr bwMode="auto">
              <a:xfrm>
                <a:off x="1990" y="2233"/>
                <a:ext cx="58" cy="107"/>
              </a:xfrm>
              <a:prstGeom prst="rect">
                <a:avLst/>
              </a:prstGeom>
              <a:noFill/>
              <a:ln w="9525">
                <a:noFill/>
                <a:miter lim="800000"/>
                <a:headEnd/>
                <a:tailEnd/>
              </a:ln>
            </p:spPr>
            <p:txBody>
              <a:bodyPr wrap="none" lIns="0" tIns="0" rIns="0" bIns="0">
                <a:spAutoFit/>
              </a:bodyPr>
              <a:lstStyle/>
              <a:p>
                <a:r>
                  <a:rPr lang="sr-Latn-CS" sz="1000" i="1">
                    <a:solidFill>
                      <a:srgbClr val="000000"/>
                    </a:solidFill>
                  </a:rPr>
                  <a:t> </a:t>
                </a:r>
                <a:endParaRPr lang="sr-Latn-CS"/>
              </a:p>
            </p:txBody>
          </p:sp>
          <p:sp>
            <p:nvSpPr>
              <p:cNvPr id="25801" name="Rectangle 165"/>
              <p:cNvSpPr>
                <a:spLocks noChangeArrowheads="1"/>
              </p:cNvSpPr>
              <p:nvPr/>
            </p:nvSpPr>
            <p:spPr bwMode="auto">
              <a:xfrm>
                <a:off x="139" y="2195"/>
                <a:ext cx="4" cy="4"/>
              </a:xfrm>
              <a:prstGeom prst="rect">
                <a:avLst/>
              </a:prstGeom>
              <a:solidFill>
                <a:srgbClr val="000000"/>
              </a:solidFill>
              <a:ln w="9525">
                <a:noFill/>
                <a:miter lim="800000"/>
                <a:headEnd/>
                <a:tailEnd/>
              </a:ln>
            </p:spPr>
            <p:txBody>
              <a:bodyPr/>
              <a:lstStyle/>
              <a:p>
                <a:endParaRPr lang="hr-HR"/>
              </a:p>
            </p:txBody>
          </p:sp>
          <p:sp>
            <p:nvSpPr>
              <p:cNvPr id="25802" name="Rectangle 166"/>
              <p:cNvSpPr>
                <a:spLocks noChangeArrowheads="1"/>
              </p:cNvSpPr>
              <p:nvPr/>
            </p:nvSpPr>
            <p:spPr bwMode="auto">
              <a:xfrm>
                <a:off x="139" y="2195"/>
                <a:ext cx="4" cy="4"/>
              </a:xfrm>
              <a:prstGeom prst="rect">
                <a:avLst/>
              </a:prstGeom>
              <a:solidFill>
                <a:srgbClr val="000000"/>
              </a:solidFill>
              <a:ln w="9525">
                <a:noFill/>
                <a:miter lim="800000"/>
                <a:headEnd/>
                <a:tailEnd/>
              </a:ln>
            </p:spPr>
            <p:txBody>
              <a:bodyPr/>
              <a:lstStyle/>
              <a:p>
                <a:endParaRPr lang="hr-HR"/>
              </a:p>
            </p:txBody>
          </p:sp>
          <p:sp>
            <p:nvSpPr>
              <p:cNvPr id="25803" name="Rectangle 167"/>
              <p:cNvSpPr>
                <a:spLocks noChangeArrowheads="1"/>
              </p:cNvSpPr>
              <p:nvPr/>
            </p:nvSpPr>
            <p:spPr bwMode="auto">
              <a:xfrm>
                <a:off x="143" y="2195"/>
                <a:ext cx="4" cy="4"/>
              </a:xfrm>
              <a:prstGeom prst="rect">
                <a:avLst/>
              </a:prstGeom>
              <a:solidFill>
                <a:srgbClr val="000000"/>
              </a:solidFill>
              <a:ln w="9525">
                <a:noFill/>
                <a:miter lim="800000"/>
                <a:headEnd/>
                <a:tailEnd/>
              </a:ln>
            </p:spPr>
            <p:txBody>
              <a:bodyPr/>
              <a:lstStyle/>
              <a:p>
                <a:endParaRPr lang="hr-HR"/>
              </a:p>
            </p:txBody>
          </p:sp>
          <p:sp>
            <p:nvSpPr>
              <p:cNvPr id="25804" name="Rectangle 168"/>
              <p:cNvSpPr>
                <a:spLocks noChangeArrowheads="1"/>
              </p:cNvSpPr>
              <p:nvPr/>
            </p:nvSpPr>
            <p:spPr bwMode="auto">
              <a:xfrm>
                <a:off x="147" y="2195"/>
                <a:ext cx="3621" cy="4"/>
              </a:xfrm>
              <a:prstGeom prst="rect">
                <a:avLst/>
              </a:prstGeom>
              <a:solidFill>
                <a:srgbClr val="000000"/>
              </a:solidFill>
              <a:ln w="9525">
                <a:noFill/>
                <a:miter lim="800000"/>
                <a:headEnd/>
                <a:tailEnd/>
              </a:ln>
            </p:spPr>
            <p:txBody>
              <a:bodyPr/>
              <a:lstStyle/>
              <a:p>
                <a:endParaRPr lang="hr-HR"/>
              </a:p>
            </p:txBody>
          </p:sp>
          <p:sp>
            <p:nvSpPr>
              <p:cNvPr id="25805" name="Rectangle 169"/>
              <p:cNvSpPr>
                <a:spLocks noChangeArrowheads="1"/>
              </p:cNvSpPr>
              <p:nvPr/>
            </p:nvSpPr>
            <p:spPr bwMode="auto">
              <a:xfrm>
                <a:off x="3768" y="2195"/>
                <a:ext cx="3" cy="4"/>
              </a:xfrm>
              <a:prstGeom prst="rect">
                <a:avLst/>
              </a:prstGeom>
              <a:solidFill>
                <a:srgbClr val="000000"/>
              </a:solidFill>
              <a:ln w="9525">
                <a:noFill/>
                <a:miter lim="800000"/>
                <a:headEnd/>
                <a:tailEnd/>
              </a:ln>
            </p:spPr>
            <p:txBody>
              <a:bodyPr/>
              <a:lstStyle/>
              <a:p>
                <a:endParaRPr lang="hr-HR"/>
              </a:p>
            </p:txBody>
          </p:sp>
          <p:sp>
            <p:nvSpPr>
              <p:cNvPr id="25806" name="Rectangle 170"/>
              <p:cNvSpPr>
                <a:spLocks noChangeArrowheads="1"/>
              </p:cNvSpPr>
              <p:nvPr/>
            </p:nvSpPr>
            <p:spPr bwMode="auto">
              <a:xfrm>
                <a:off x="3768" y="2195"/>
                <a:ext cx="3" cy="4"/>
              </a:xfrm>
              <a:prstGeom prst="rect">
                <a:avLst/>
              </a:prstGeom>
              <a:solidFill>
                <a:srgbClr val="000000"/>
              </a:solidFill>
              <a:ln w="9525">
                <a:noFill/>
                <a:miter lim="800000"/>
                <a:headEnd/>
                <a:tailEnd/>
              </a:ln>
            </p:spPr>
            <p:txBody>
              <a:bodyPr/>
              <a:lstStyle/>
              <a:p>
                <a:endParaRPr lang="hr-HR"/>
              </a:p>
            </p:txBody>
          </p:sp>
          <p:sp>
            <p:nvSpPr>
              <p:cNvPr id="25807" name="Rectangle 171"/>
              <p:cNvSpPr>
                <a:spLocks noChangeArrowheads="1"/>
              </p:cNvSpPr>
              <p:nvPr/>
            </p:nvSpPr>
            <p:spPr bwMode="auto">
              <a:xfrm>
                <a:off x="139" y="2199"/>
                <a:ext cx="4" cy="148"/>
              </a:xfrm>
              <a:prstGeom prst="rect">
                <a:avLst/>
              </a:prstGeom>
              <a:solidFill>
                <a:srgbClr val="000000"/>
              </a:solidFill>
              <a:ln w="9525">
                <a:noFill/>
                <a:miter lim="800000"/>
                <a:headEnd/>
                <a:tailEnd/>
              </a:ln>
            </p:spPr>
            <p:txBody>
              <a:bodyPr/>
              <a:lstStyle/>
              <a:p>
                <a:endParaRPr lang="hr-HR"/>
              </a:p>
            </p:txBody>
          </p:sp>
          <p:sp>
            <p:nvSpPr>
              <p:cNvPr id="25808" name="Rectangle 172"/>
              <p:cNvSpPr>
                <a:spLocks noChangeArrowheads="1"/>
              </p:cNvSpPr>
              <p:nvPr/>
            </p:nvSpPr>
            <p:spPr bwMode="auto">
              <a:xfrm>
                <a:off x="3768" y="2199"/>
                <a:ext cx="3" cy="148"/>
              </a:xfrm>
              <a:prstGeom prst="rect">
                <a:avLst/>
              </a:prstGeom>
              <a:solidFill>
                <a:srgbClr val="000000"/>
              </a:solidFill>
              <a:ln w="9525">
                <a:noFill/>
                <a:miter lim="800000"/>
                <a:headEnd/>
                <a:tailEnd/>
              </a:ln>
            </p:spPr>
            <p:txBody>
              <a:bodyPr/>
              <a:lstStyle/>
              <a:p>
                <a:endParaRPr lang="hr-HR"/>
              </a:p>
            </p:txBody>
          </p:sp>
          <p:sp>
            <p:nvSpPr>
              <p:cNvPr id="25809" name="Rectangle 173"/>
              <p:cNvSpPr>
                <a:spLocks noChangeArrowheads="1"/>
              </p:cNvSpPr>
              <p:nvPr/>
            </p:nvSpPr>
            <p:spPr bwMode="auto">
              <a:xfrm>
                <a:off x="220" y="2383"/>
                <a:ext cx="441" cy="96"/>
              </a:xfrm>
              <a:prstGeom prst="rect">
                <a:avLst/>
              </a:prstGeom>
              <a:noFill/>
              <a:ln w="9525">
                <a:noFill/>
                <a:miter lim="800000"/>
                <a:headEnd/>
                <a:tailEnd/>
              </a:ln>
            </p:spPr>
            <p:txBody>
              <a:bodyPr wrap="none" lIns="0" tIns="0" rIns="0" bIns="0">
                <a:spAutoFit/>
              </a:bodyPr>
              <a:lstStyle/>
              <a:p>
                <a:r>
                  <a:rPr lang="sr-Latn-CS" sz="900">
                    <a:solidFill>
                      <a:srgbClr val="000000"/>
                    </a:solidFill>
                  </a:rPr>
                  <a:t>Family name</a:t>
                </a:r>
                <a:endParaRPr lang="sr-Latn-CS"/>
              </a:p>
            </p:txBody>
          </p:sp>
          <p:sp>
            <p:nvSpPr>
              <p:cNvPr id="25810" name="Rectangle 174"/>
              <p:cNvSpPr>
                <a:spLocks noChangeArrowheads="1"/>
              </p:cNvSpPr>
              <p:nvPr/>
            </p:nvSpPr>
            <p:spPr bwMode="auto">
              <a:xfrm>
                <a:off x="633" y="2383"/>
                <a:ext cx="52" cy="96"/>
              </a:xfrm>
              <a:prstGeom prst="rect">
                <a:avLst/>
              </a:prstGeom>
              <a:noFill/>
              <a:ln w="9525">
                <a:noFill/>
                <a:miter lim="800000"/>
                <a:headEnd/>
                <a:tailEnd/>
              </a:ln>
            </p:spPr>
            <p:txBody>
              <a:bodyPr wrap="none" lIns="0" tIns="0" rIns="0" bIns="0">
                <a:spAutoFit/>
              </a:bodyPr>
              <a:lstStyle/>
              <a:p>
                <a:r>
                  <a:rPr lang="sr-Latn-CS" sz="900" i="1">
                    <a:solidFill>
                      <a:srgbClr val="000000"/>
                    </a:solidFill>
                  </a:rPr>
                  <a:t> </a:t>
                </a:r>
                <a:endParaRPr lang="sr-Latn-CS"/>
              </a:p>
            </p:txBody>
          </p:sp>
          <p:sp>
            <p:nvSpPr>
              <p:cNvPr id="25811" name="Rectangle 175"/>
              <p:cNvSpPr>
                <a:spLocks noChangeArrowheads="1"/>
              </p:cNvSpPr>
              <p:nvPr/>
            </p:nvSpPr>
            <p:spPr bwMode="auto">
              <a:xfrm>
                <a:off x="653" y="2383"/>
                <a:ext cx="151" cy="96"/>
              </a:xfrm>
              <a:prstGeom prst="rect">
                <a:avLst/>
              </a:prstGeom>
              <a:noFill/>
              <a:ln w="9525">
                <a:noFill/>
                <a:miter lim="800000"/>
                <a:headEnd/>
                <a:tailEnd/>
              </a:ln>
            </p:spPr>
            <p:txBody>
              <a:bodyPr wrap="none" lIns="0" tIns="0" rIns="0" bIns="0">
                <a:spAutoFit/>
              </a:bodyPr>
              <a:lstStyle/>
              <a:p>
                <a:r>
                  <a:rPr lang="sr-Latn-CS" sz="900" i="1">
                    <a:solidFill>
                      <a:srgbClr val="000000"/>
                    </a:solidFill>
                  </a:rPr>
                  <a:t>(Ms</a:t>
                </a:r>
                <a:endParaRPr lang="sr-Latn-CS"/>
              </a:p>
            </p:txBody>
          </p:sp>
          <p:sp>
            <p:nvSpPr>
              <p:cNvPr id="25812" name="Rectangle 176"/>
              <p:cNvSpPr>
                <a:spLocks noChangeArrowheads="1"/>
              </p:cNvSpPr>
              <p:nvPr/>
            </p:nvSpPr>
            <p:spPr bwMode="auto">
              <a:xfrm>
                <a:off x="772" y="2383"/>
                <a:ext cx="134" cy="96"/>
              </a:xfrm>
              <a:prstGeom prst="rect">
                <a:avLst/>
              </a:prstGeom>
              <a:noFill/>
              <a:ln w="9525">
                <a:noFill/>
                <a:miter lim="800000"/>
                <a:headEnd/>
                <a:tailEnd/>
              </a:ln>
            </p:spPr>
            <p:txBody>
              <a:bodyPr wrap="none" lIns="0" tIns="0" rIns="0" bIns="0">
                <a:spAutoFit/>
              </a:bodyPr>
              <a:lstStyle/>
              <a:p>
                <a:r>
                  <a:rPr lang="sr-Latn-CS" sz="900" i="1">
                    <a:solidFill>
                      <a:srgbClr val="000000"/>
                    </a:solidFill>
                  </a:rPr>
                  <a:t>/Mr</a:t>
                </a:r>
                <a:endParaRPr lang="sr-Latn-CS"/>
              </a:p>
            </p:txBody>
          </p:sp>
          <p:sp>
            <p:nvSpPr>
              <p:cNvPr id="25813" name="Rectangle 177"/>
              <p:cNvSpPr>
                <a:spLocks noChangeArrowheads="1"/>
              </p:cNvSpPr>
              <p:nvPr/>
            </p:nvSpPr>
            <p:spPr bwMode="auto">
              <a:xfrm>
                <a:off x="874" y="2383"/>
                <a:ext cx="56" cy="96"/>
              </a:xfrm>
              <a:prstGeom prst="rect">
                <a:avLst/>
              </a:prstGeom>
              <a:noFill/>
              <a:ln w="9525">
                <a:noFill/>
                <a:miter lim="800000"/>
                <a:headEnd/>
                <a:tailEnd/>
              </a:ln>
            </p:spPr>
            <p:txBody>
              <a:bodyPr wrap="none" lIns="0" tIns="0" rIns="0" bIns="0">
                <a:spAutoFit/>
              </a:bodyPr>
              <a:lstStyle/>
              <a:p>
                <a:r>
                  <a:rPr lang="sr-Latn-CS" sz="900" i="1">
                    <a:solidFill>
                      <a:srgbClr val="000000"/>
                    </a:solidFill>
                  </a:rPr>
                  <a:t>)</a:t>
                </a:r>
                <a:endParaRPr lang="sr-Latn-CS"/>
              </a:p>
            </p:txBody>
          </p:sp>
          <p:sp>
            <p:nvSpPr>
              <p:cNvPr id="25814" name="Rectangle 178"/>
              <p:cNvSpPr>
                <a:spLocks noChangeArrowheads="1"/>
              </p:cNvSpPr>
              <p:nvPr/>
            </p:nvSpPr>
            <p:spPr bwMode="auto">
              <a:xfrm>
                <a:off x="899" y="2383"/>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5815" name="Rectangle 179"/>
              <p:cNvSpPr>
                <a:spLocks noChangeArrowheads="1"/>
              </p:cNvSpPr>
              <p:nvPr/>
            </p:nvSpPr>
            <p:spPr bwMode="auto">
              <a:xfrm>
                <a:off x="1059" y="2376"/>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25816" name="Rectangle 180"/>
              <p:cNvSpPr>
                <a:spLocks noChangeArrowheads="1"/>
              </p:cNvSpPr>
              <p:nvPr/>
            </p:nvSpPr>
            <p:spPr bwMode="auto">
              <a:xfrm>
                <a:off x="1979" y="2384"/>
                <a:ext cx="371" cy="96"/>
              </a:xfrm>
              <a:prstGeom prst="rect">
                <a:avLst/>
              </a:prstGeom>
              <a:noFill/>
              <a:ln w="9525">
                <a:noFill/>
                <a:miter lim="800000"/>
                <a:headEnd/>
                <a:tailEnd/>
              </a:ln>
            </p:spPr>
            <p:txBody>
              <a:bodyPr wrap="none" lIns="0" tIns="0" rIns="0" bIns="0">
                <a:spAutoFit/>
              </a:bodyPr>
              <a:lstStyle/>
              <a:p>
                <a:r>
                  <a:rPr lang="sr-Latn-CS" sz="900">
                    <a:solidFill>
                      <a:srgbClr val="000000"/>
                    </a:solidFill>
                  </a:rPr>
                  <a:t>First name</a:t>
                </a:r>
                <a:endParaRPr lang="sr-Latn-CS"/>
              </a:p>
            </p:txBody>
          </p:sp>
          <p:sp>
            <p:nvSpPr>
              <p:cNvPr id="25817" name="Rectangle 181"/>
              <p:cNvSpPr>
                <a:spLocks noChangeArrowheads="1"/>
              </p:cNvSpPr>
              <p:nvPr/>
            </p:nvSpPr>
            <p:spPr bwMode="auto">
              <a:xfrm>
                <a:off x="2319" y="2384"/>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5818" name="Rectangle 182"/>
              <p:cNvSpPr>
                <a:spLocks noChangeArrowheads="1"/>
              </p:cNvSpPr>
              <p:nvPr/>
            </p:nvSpPr>
            <p:spPr bwMode="auto">
              <a:xfrm>
                <a:off x="2658" y="2376"/>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25819" name="Rectangle 183"/>
              <p:cNvSpPr>
                <a:spLocks noChangeArrowheads="1"/>
              </p:cNvSpPr>
              <p:nvPr/>
            </p:nvSpPr>
            <p:spPr bwMode="auto">
              <a:xfrm>
                <a:off x="139" y="2347"/>
                <a:ext cx="4" cy="3"/>
              </a:xfrm>
              <a:prstGeom prst="rect">
                <a:avLst/>
              </a:prstGeom>
              <a:solidFill>
                <a:srgbClr val="000000"/>
              </a:solidFill>
              <a:ln w="9525">
                <a:noFill/>
                <a:miter lim="800000"/>
                <a:headEnd/>
                <a:tailEnd/>
              </a:ln>
            </p:spPr>
            <p:txBody>
              <a:bodyPr/>
              <a:lstStyle/>
              <a:p>
                <a:endParaRPr lang="hr-HR"/>
              </a:p>
            </p:txBody>
          </p:sp>
          <p:sp>
            <p:nvSpPr>
              <p:cNvPr id="25820" name="Rectangle 184"/>
              <p:cNvSpPr>
                <a:spLocks noChangeArrowheads="1"/>
              </p:cNvSpPr>
              <p:nvPr/>
            </p:nvSpPr>
            <p:spPr bwMode="auto">
              <a:xfrm>
                <a:off x="143" y="2347"/>
                <a:ext cx="893" cy="3"/>
              </a:xfrm>
              <a:prstGeom prst="rect">
                <a:avLst/>
              </a:prstGeom>
              <a:solidFill>
                <a:srgbClr val="000000"/>
              </a:solidFill>
              <a:ln w="9525">
                <a:noFill/>
                <a:miter lim="800000"/>
                <a:headEnd/>
                <a:tailEnd/>
              </a:ln>
            </p:spPr>
            <p:txBody>
              <a:bodyPr/>
              <a:lstStyle/>
              <a:p>
                <a:endParaRPr lang="hr-HR"/>
              </a:p>
            </p:txBody>
          </p:sp>
          <p:sp>
            <p:nvSpPr>
              <p:cNvPr id="25821" name="Rectangle 185"/>
              <p:cNvSpPr>
                <a:spLocks noChangeArrowheads="1"/>
              </p:cNvSpPr>
              <p:nvPr/>
            </p:nvSpPr>
            <p:spPr bwMode="auto">
              <a:xfrm>
                <a:off x="1036" y="2347"/>
                <a:ext cx="4" cy="3"/>
              </a:xfrm>
              <a:prstGeom prst="rect">
                <a:avLst/>
              </a:prstGeom>
              <a:solidFill>
                <a:srgbClr val="000000"/>
              </a:solidFill>
              <a:ln w="9525">
                <a:noFill/>
                <a:miter lim="800000"/>
                <a:headEnd/>
                <a:tailEnd/>
              </a:ln>
            </p:spPr>
            <p:txBody>
              <a:bodyPr/>
              <a:lstStyle/>
              <a:p>
                <a:endParaRPr lang="hr-HR"/>
              </a:p>
            </p:txBody>
          </p:sp>
          <p:sp>
            <p:nvSpPr>
              <p:cNvPr id="25822" name="Rectangle 186"/>
              <p:cNvSpPr>
                <a:spLocks noChangeArrowheads="1"/>
              </p:cNvSpPr>
              <p:nvPr/>
            </p:nvSpPr>
            <p:spPr bwMode="auto">
              <a:xfrm>
                <a:off x="1040" y="2347"/>
                <a:ext cx="860" cy="3"/>
              </a:xfrm>
              <a:prstGeom prst="rect">
                <a:avLst/>
              </a:prstGeom>
              <a:solidFill>
                <a:srgbClr val="000000"/>
              </a:solidFill>
              <a:ln w="9525">
                <a:noFill/>
                <a:miter lim="800000"/>
                <a:headEnd/>
                <a:tailEnd/>
              </a:ln>
            </p:spPr>
            <p:txBody>
              <a:bodyPr/>
              <a:lstStyle/>
              <a:p>
                <a:endParaRPr lang="hr-HR"/>
              </a:p>
            </p:txBody>
          </p:sp>
          <p:sp>
            <p:nvSpPr>
              <p:cNvPr id="25823" name="Rectangle 187"/>
              <p:cNvSpPr>
                <a:spLocks noChangeArrowheads="1"/>
              </p:cNvSpPr>
              <p:nvPr/>
            </p:nvSpPr>
            <p:spPr bwMode="auto">
              <a:xfrm>
                <a:off x="1900" y="2347"/>
                <a:ext cx="3" cy="3"/>
              </a:xfrm>
              <a:prstGeom prst="rect">
                <a:avLst/>
              </a:prstGeom>
              <a:solidFill>
                <a:srgbClr val="000000"/>
              </a:solidFill>
              <a:ln w="9525">
                <a:noFill/>
                <a:miter lim="800000"/>
                <a:headEnd/>
                <a:tailEnd/>
              </a:ln>
            </p:spPr>
            <p:txBody>
              <a:bodyPr/>
              <a:lstStyle/>
              <a:p>
                <a:endParaRPr lang="hr-HR"/>
              </a:p>
            </p:txBody>
          </p:sp>
          <p:sp>
            <p:nvSpPr>
              <p:cNvPr id="25824" name="Rectangle 188"/>
              <p:cNvSpPr>
                <a:spLocks noChangeArrowheads="1"/>
              </p:cNvSpPr>
              <p:nvPr/>
            </p:nvSpPr>
            <p:spPr bwMode="auto">
              <a:xfrm>
                <a:off x="1903" y="2347"/>
                <a:ext cx="732" cy="3"/>
              </a:xfrm>
              <a:prstGeom prst="rect">
                <a:avLst/>
              </a:prstGeom>
              <a:solidFill>
                <a:srgbClr val="000000"/>
              </a:solidFill>
              <a:ln w="9525">
                <a:noFill/>
                <a:miter lim="800000"/>
                <a:headEnd/>
                <a:tailEnd/>
              </a:ln>
            </p:spPr>
            <p:txBody>
              <a:bodyPr/>
              <a:lstStyle/>
              <a:p>
                <a:endParaRPr lang="hr-HR"/>
              </a:p>
            </p:txBody>
          </p:sp>
          <p:sp>
            <p:nvSpPr>
              <p:cNvPr id="25825" name="Rectangle 189"/>
              <p:cNvSpPr>
                <a:spLocks noChangeArrowheads="1"/>
              </p:cNvSpPr>
              <p:nvPr/>
            </p:nvSpPr>
            <p:spPr bwMode="auto">
              <a:xfrm>
                <a:off x="2635" y="2347"/>
                <a:ext cx="4" cy="3"/>
              </a:xfrm>
              <a:prstGeom prst="rect">
                <a:avLst/>
              </a:prstGeom>
              <a:solidFill>
                <a:srgbClr val="000000"/>
              </a:solidFill>
              <a:ln w="9525">
                <a:noFill/>
                <a:miter lim="800000"/>
                <a:headEnd/>
                <a:tailEnd/>
              </a:ln>
            </p:spPr>
            <p:txBody>
              <a:bodyPr/>
              <a:lstStyle/>
              <a:p>
                <a:endParaRPr lang="hr-HR"/>
              </a:p>
            </p:txBody>
          </p:sp>
          <p:sp>
            <p:nvSpPr>
              <p:cNvPr id="25826" name="Rectangle 190"/>
              <p:cNvSpPr>
                <a:spLocks noChangeArrowheads="1"/>
              </p:cNvSpPr>
              <p:nvPr/>
            </p:nvSpPr>
            <p:spPr bwMode="auto">
              <a:xfrm>
                <a:off x="2639" y="2347"/>
                <a:ext cx="1129" cy="3"/>
              </a:xfrm>
              <a:prstGeom prst="rect">
                <a:avLst/>
              </a:prstGeom>
              <a:solidFill>
                <a:srgbClr val="000000"/>
              </a:solidFill>
              <a:ln w="9525">
                <a:noFill/>
                <a:miter lim="800000"/>
                <a:headEnd/>
                <a:tailEnd/>
              </a:ln>
            </p:spPr>
            <p:txBody>
              <a:bodyPr/>
              <a:lstStyle/>
              <a:p>
                <a:endParaRPr lang="hr-HR"/>
              </a:p>
            </p:txBody>
          </p:sp>
          <p:sp>
            <p:nvSpPr>
              <p:cNvPr id="25827" name="Rectangle 191"/>
              <p:cNvSpPr>
                <a:spLocks noChangeArrowheads="1"/>
              </p:cNvSpPr>
              <p:nvPr/>
            </p:nvSpPr>
            <p:spPr bwMode="auto">
              <a:xfrm>
                <a:off x="3768" y="2347"/>
                <a:ext cx="3" cy="3"/>
              </a:xfrm>
              <a:prstGeom prst="rect">
                <a:avLst/>
              </a:prstGeom>
              <a:solidFill>
                <a:srgbClr val="000000"/>
              </a:solidFill>
              <a:ln w="9525">
                <a:noFill/>
                <a:miter lim="800000"/>
                <a:headEnd/>
                <a:tailEnd/>
              </a:ln>
            </p:spPr>
            <p:txBody>
              <a:bodyPr/>
              <a:lstStyle/>
              <a:p>
                <a:endParaRPr lang="hr-HR"/>
              </a:p>
            </p:txBody>
          </p:sp>
          <p:sp>
            <p:nvSpPr>
              <p:cNvPr id="25828" name="Rectangle 192"/>
              <p:cNvSpPr>
                <a:spLocks noChangeArrowheads="1"/>
              </p:cNvSpPr>
              <p:nvPr/>
            </p:nvSpPr>
            <p:spPr bwMode="auto">
              <a:xfrm>
                <a:off x="139" y="2350"/>
                <a:ext cx="4" cy="141"/>
              </a:xfrm>
              <a:prstGeom prst="rect">
                <a:avLst/>
              </a:prstGeom>
              <a:solidFill>
                <a:srgbClr val="000000"/>
              </a:solidFill>
              <a:ln w="9525">
                <a:noFill/>
                <a:miter lim="800000"/>
                <a:headEnd/>
                <a:tailEnd/>
              </a:ln>
            </p:spPr>
            <p:txBody>
              <a:bodyPr/>
              <a:lstStyle/>
              <a:p>
                <a:endParaRPr lang="hr-HR"/>
              </a:p>
            </p:txBody>
          </p:sp>
          <p:sp>
            <p:nvSpPr>
              <p:cNvPr id="25829" name="Rectangle 193"/>
              <p:cNvSpPr>
                <a:spLocks noChangeArrowheads="1"/>
              </p:cNvSpPr>
              <p:nvPr/>
            </p:nvSpPr>
            <p:spPr bwMode="auto">
              <a:xfrm>
                <a:off x="3768" y="2350"/>
                <a:ext cx="3" cy="141"/>
              </a:xfrm>
              <a:prstGeom prst="rect">
                <a:avLst/>
              </a:prstGeom>
              <a:solidFill>
                <a:srgbClr val="000000"/>
              </a:solidFill>
              <a:ln w="9525">
                <a:noFill/>
                <a:miter lim="800000"/>
                <a:headEnd/>
                <a:tailEnd/>
              </a:ln>
            </p:spPr>
            <p:txBody>
              <a:bodyPr/>
              <a:lstStyle/>
              <a:p>
                <a:endParaRPr lang="hr-HR"/>
              </a:p>
            </p:txBody>
          </p:sp>
          <p:sp>
            <p:nvSpPr>
              <p:cNvPr id="25830" name="Rectangle 194"/>
              <p:cNvSpPr>
                <a:spLocks noChangeArrowheads="1"/>
              </p:cNvSpPr>
              <p:nvPr/>
            </p:nvSpPr>
            <p:spPr bwMode="auto">
              <a:xfrm>
                <a:off x="220" y="2528"/>
                <a:ext cx="561" cy="96"/>
              </a:xfrm>
              <a:prstGeom prst="rect">
                <a:avLst/>
              </a:prstGeom>
              <a:noFill/>
              <a:ln w="9525">
                <a:noFill/>
                <a:miter lim="800000"/>
                <a:headEnd/>
                <a:tailEnd/>
              </a:ln>
            </p:spPr>
            <p:txBody>
              <a:bodyPr wrap="none" lIns="0" tIns="0" rIns="0" bIns="0">
                <a:spAutoFit/>
              </a:bodyPr>
              <a:lstStyle/>
              <a:p>
                <a:r>
                  <a:rPr lang="sr-Latn-CS" sz="900">
                    <a:solidFill>
                      <a:srgbClr val="000000"/>
                    </a:solidFill>
                  </a:rPr>
                  <a:t>Position/function</a:t>
                </a:r>
                <a:endParaRPr lang="sr-Latn-CS"/>
              </a:p>
            </p:txBody>
          </p:sp>
          <p:sp>
            <p:nvSpPr>
              <p:cNvPr id="25831" name="Rectangle 195"/>
              <p:cNvSpPr>
                <a:spLocks noChangeArrowheads="1"/>
              </p:cNvSpPr>
              <p:nvPr/>
            </p:nvSpPr>
            <p:spPr bwMode="auto">
              <a:xfrm>
                <a:off x="748" y="2528"/>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5832" name="Rectangle 196"/>
              <p:cNvSpPr>
                <a:spLocks noChangeArrowheads="1"/>
              </p:cNvSpPr>
              <p:nvPr/>
            </p:nvSpPr>
            <p:spPr bwMode="auto">
              <a:xfrm>
                <a:off x="1059" y="2520"/>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25833" name="Rectangle 197"/>
              <p:cNvSpPr>
                <a:spLocks noChangeArrowheads="1"/>
              </p:cNvSpPr>
              <p:nvPr/>
            </p:nvSpPr>
            <p:spPr bwMode="auto">
              <a:xfrm>
                <a:off x="139" y="2491"/>
                <a:ext cx="4" cy="3"/>
              </a:xfrm>
              <a:prstGeom prst="rect">
                <a:avLst/>
              </a:prstGeom>
              <a:solidFill>
                <a:srgbClr val="000000"/>
              </a:solidFill>
              <a:ln w="9525">
                <a:noFill/>
                <a:miter lim="800000"/>
                <a:headEnd/>
                <a:tailEnd/>
              </a:ln>
            </p:spPr>
            <p:txBody>
              <a:bodyPr/>
              <a:lstStyle/>
              <a:p>
                <a:endParaRPr lang="hr-HR"/>
              </a:p>
            </p:txBody>
          </p:sp>
          <p:sp>
            <p:nvSpPr>
              <p:cNvPr id="25834" name="Rectangle 198"/>
              <p:cNvSpPr>
                <a:spLocks noChangeArrowheads="1"/>
              </p:cNvSpPr>
              <p:nvPr/>
            </p:nvSpPr>
            <p:spPr bwMode="auto">
              <a:xfrm>
                <a:off x="1036" y="2491"/>
                <a:ext cx="864" cy="3"/>
              </a:xfrm>
              <a:prstGeom prst="rect">
                <a:avLst/>
              </a:prstGeom>
              <a:solidFill>
                <a:srgbClr val="000000"/>
              </a:solidFill>
              <a:ln w="9525">
                <a:noFill/>
                <a:miter lim="800000"/>
                <a:headEnd/>
                <a:tailEnd/>
              </a:ln>
            </p:spPr>
            <p:txBody>
              <a:bodyPr/>
              <a:lstStyle/>
              <a:p>
                <a:endParaRPr lang="hr-HR"/>
              </a:p>
            </p:txBody>
          </p:sp>
          <p:sp>
            <p:nvSpPr>
              <p:cNvPr id="25835" name="Rectangle 199"/>
              <p:cNvSpPr>
                <a:spLocks noChangeArrowheads="1"/>
              </p:cNvSpPr>
              <p:nvPr/>
            </p:nvSpPr>
            <p:spPr bwMode="auto">
              <a:xfrm>
                <a:off x="2635" y="2491"/>
                <a:ext cx="1133" cy="3"/>
              </a:xfrm>
              <a:prstGeom prst="rect">
                <a:avLst/>
              </a:prstGeom>
              <a:solidFill>
                <a:srgbClr val="000000"/>
              </a:solidFill>
              <a:ln w="9525">
                <a:noFill/>
                <a:miter lim="800000"/>
                <a:headEnd/>
                <a:tailEnd/>
              </a:ln>
            </p:spPr>
            <p:txBody>
              <a:bodyPr/>
              <a:lstStyle/>
              <a:p>
                <a:endParaRPr lang="hr-HR"/>
              </a:p>
            </p:txBody>
          </p:sp>
          <p:sp>
            <p:nvSpPr>
              <p:cNvPr id="25836" name="Rectangle 200"/>
              <p:cNvSpPr>
                <a:spLocks noChangeArrowheads="1"/>
              </p:cNvSpPr>
              <p:nvPr/>
            </p:nvSpPr>
            <p:spPr bwMode="auto">
              <a:xfrm>
                <a:off x="3768" y="2491"/>
                <a:ext cx="3" cy="3"/>
              </a:xfrm>
              <a:prstGeom prst="rect">
                <a:avLst/>
              </a:prstGeom>
              <a:solidFill>
                <a:srgbClr val="000000"/>
              </a:solidFill>
              <a:ln w="9525">
                <a:noFill/>
                <a:miter lim="800000"/>
                <a:headEnd/>
                <a:tailEnd/>
              </a:ln>
            </p:spPr>
            <p:txBody>
              <a:bodyPr/>
              <a:lstStyle/>
              <a:p>
                <a:endParaRPr lang="hr-HR"/>
              </a:p>
            </p:txBody>
          </p:sp>
          <p:sp>
            <p:nvSpPr>
              <p:cNvPr id="25837" name="Rectangle 201"/>
              <p:cNvSpPr>
                <a:spLocks noChangeArrowheads="1"/>
              </p:cNvSpPr>
              <p:nvPr/>
            </p:nvSpPr>
            <p:spPr bwMode="auto">
              <a:xfrm>
                <a:off x="139" y="2494"/>
                <a:ext cx="4" cy="140"/>
              </a:xfrm>
              <a:prstGeom prst="rect">
                <a:avLst/>
              </a:prstGeom>
              <a:solidFill>
                <a:srgbClr val="000000"/>
              </a:solidFill>
              <a:ln w="9525">
                <a:noFill/>
                <a:miter lim="800000"/>
                <a:headEnd/>
                <a:tailEnd/>
              </a:ln>
            </p:spPr>
            <p:txBody>
              <a:bodyPr/>
              <a:lstStyle/>
              <a:p>
                <a:endParaRPr lang="hr-HR"/>
              </a:p>
            </p:txBody>
          </p:sp>
          <p:sp>
            <p:nvSpPr>
              <p:cNvPr id="25838" name="Rectangle 202"/>
              <p:cNvSpPr>
                <a:spLocks noChangeArrowheads="1"/>
              </p:cNvSpPr>
              <p:nvPr/>
            </p:nvSpPr>
            <p:spPr bwMode="auto">
              <a:xfrm>
                <a:off x="3768" y="2494"/>
                <a:ext cx="3" cy="140"/>
              </a:xfrm>
              <a:prstGeom prst="rect">
                <a:avLst/>
              </a:prstGeom>
              <a:solidFill>
                <a:srgbClr val="000000"/>
              </a:solidFill>
              <a:ln w="9525">
                <a:noFill/>
                <a:miter lim="800000"/>
                <a:headEnd/>
                <a:tailEnd/>
              </a:ln>
            </p:spPr>
            <p:txBody>
              <a:bodyPr/>
              <a:lstStyle/>
              <a:p>
                <a:endParaRPr lang="hr-HR"/>
              </a:p>
            </p:txBody>
          </p:sp>
          <p:sp>
            <p:nvSpPr>
              <p:cNvPr id="25839" name="Rectangle 203"/>
              <p:cNvSpPr>
                <a:spLocks noChangeArrowheads="1"/>
              </p:cNvSpPr>
              <p:nvPr/>
            </p:nvSpPr>
            <p:spPr bwMode="auto">
              <a:xfrm>
                <a:off x="220" y="2672"/>
                <a:ext cx="210" cy="96"/>
              </a:xfrm>
              <a:prstGeom prst="rect">
                <a:avLst/>
              </a:prstGeom>
              <a:noFill/>
              <a:ln w="9525">
                <a:noFill/>
                <a:miter lim="800000"/>
                <a:headEnd/>
                <a:tailEnd/>
              </a:ln>
            </p:spPr>
            <p:txBody>
              <a:bodyPr wrap="none" lIns="0" tIns="0" rIns="0" bIns="0">
                <a:spAutoFit/>
              </a:bodyPr>
              <a:lstStyle/>
              <a:p>
                <a:r>
                  <a:rPr lang="sr-Latn-CS" sz="900">
                    <a:solidFill>
                      <a:srgbClr val="000000"/>
                    </a:solidFill>
                  </a:rPr>
                  <a:t>Email</a:t>
                </a:r>
                <a:endParaRPr lang="sr-Latn-CS"/>
              </a:p>
            </p:txBody>
          </p:sp>
          <p:sp>
            <p:nvSpPr>
              <p:cNvPr id="25840" name="Rectangle 204"/>
              <p:cNvSpPr>
                <a:spLocks noChangeArrowheads="1"/>
              </p:cNvSpPr>
              <p:nvPr/>
            </p:nvSpPr>
            <p:spPr bwMode="auto">
              <a:xfrm>
                <a:off x="400" y="2672"/>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5841" name="Rectangle 205"/>
              <p:cNvSpPr>
                <a:spLocks noChangeArrowheads="1"/>
              </p:cNvSpPr>
              <p:nvPr/>
            </p:nvSpPr>
            <p:spPr bwMode="auto">
              <a:xfrm>
                <a:off x="1059" y="2664"/>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grpSp>
        <p:sp>
          <p:nvSpPr>
            <p:cNvPr id="25610" name="Rectangle 207"/>
            <p:cNvSpPr>
              <a:spLocks noChangeArrowheads="1"/>
            </p:cNvSpPr>
            <p:nvPr/>
          </p:nvSpPr>
          <p:spPr bwMode="auto">
            <a:xfrm>
              <a:off x="139" y="2634"/>
              <a:ext cx="4" cy="4"/>
            </a:xfrm>
            <a:prstGeom prst="rect">
              <a:avLst/>
            </a:prstGeom>
            <a:solidFill>
              <a:srgbClr val="000000"/>
            </a:solidFill>
            <a:ln w="9525">
              <a:noFill/>
              <a:miter lim="800000"/>
              <a:headEnd/>
              <a:tailEnd/>
            </a:ln>
          </p:spPr>
          <p:txBody>
            <a:bodyPr/>
            <a:lstStyle/>
            <a:p>
              <a:endParaRPr lang="hr-HR"/>
            </a:p>
          </p:txBody>
        </p:sp>
        <p:sp>
          <p:nvSpPr>
            <p:cNvPr id="25611" name="Rectangle 208"/>
            <p:cNvSpPr>
              <a:spLocks noChangeArrowheads="1"/>
            </p:cNvSpPr>
            <p:nvPr/>
          </p:nvSpPr>
          <p:spPr bwMode="auto">
            <a:xfrm>
              <a:off x="1036" y="2634"/>
              <a:ext cx="2732" cy="4"/>
            </a:xfrm>
            <a:prstGeom prst="rect">
              <a:avLst/>
            </a:prstGeom>
            <a:solidFill>
              <a:srgbClr val="000000"/>
            </a:solidFill>
            <a:ln w="9525">
              <a:noFill/>
              <a:miter lim="800000"/>
              <a:headEnd/>
              <a:tailEnd/>
            </a:ln>
          </p:spPr>
          <p:txBody>
            <a:bodyPr/>
            <a:lstStyle/>
            <a:p>
              <a:endParaRPr lang="hr-HR"/>
            </a:p>
          </p:txBody>
        </p:sp>
        <p:sp>
          <p:nvSpPr>
            <p:cNvPr id="25612" name="Rectangle 209"/>
            <p:cNvSpPr>
              <a:spLocks noChangeArrowheads="1"/>
            </p:cNvSpPr>
            <p:nvPr/>
          </p:nvSpPr>
          <p:spPr bwMode="auto">
            <a:xfrm>
              <a:off x="3768" y="2634"/>
              <a:ext cx="3" cy="4"/>
            </a:xfrm>
            <a:prstGeom prst="rect">
              <a:avLst/>
            </a:prstGeom>
            <a:solidFill>
              <a:srgbClr val="000000"/>
            </a:solidFill>
            <a:ln w="9525">
              <a:noFill/>
              <a:miter lim="800000"/>
              <a:headEnd/>
              <a:tailEnd/>
            </a:ln>
          </p:spPr>
          <p:txBody>
            <a:bodyPr/>
            <a:lstStyle/>
            <a:p>
              <a:endParaRPr lang="hr-HR"/>
            </a:p>
          </p:txBody>
        </p:sp>
        <p:sp>
          <p:nvSpPr>
            <p:cNvPr id="25613" name="Rectangle 210"/>
            <p:cNvSpPr>
              <a:spLocks noChangeArrowheads="1"/>
            </p:cNvSpPr>
            <p:nvPr/>
          </p:nvSpPr>
          <p:spPr bwMode="auto">
            <a:xfrm>
              <a:off x="139" y="2638"/>
              <a:ext cx="4" cy="140"/>
            </a:xfrm>
            <a:prstGeom prst="rect">
              <a:avLst/>
            </a:prstGeom>
            <a:solidFill>
              <a:srgbClr val="000000"/>
            </a:solidFill>
            <a:ln w="9525">
              <a:noFill/>
              <a:miter lim="800000"/>
              <a:headEnd/>
              <a:tailEnd/>
            </a:ln>
          </p:spPr>
          <p:txBody>
            <a:bodyPr/>
            <a:lstStyle/>
            <a:p>
              <a:endParaRPr lang="hr-HR"/>
            </a:p>
          </p:txBody>
        </p:sp>
        <p:sp>
          <p:nvSpPr>
            <p:cNvPr id="25614" name="Rectangle 211"/>
            <p:cNvSpPr>
              <a:spLocks noChangeArrowheads="1"/>
            </p:cNvSpPr>
            <p:nvPr/>
          </p:nvSpPr>
          <p:spPr bwMode="auto">
            <a:xfrm>
              <a:off x="3768" y="2638"/>
              <a:ext cx="3" cy="140"/>
            </a:xfrm>
            <a:prstGeom prst="rect">
              <a:avLst/>
            </a:prstGeom>
            <a:solidFill>
              <a:srgbClr val="000000"/>
            </a:solidFill>
            <a:ln w="9525">
              <a:noFill/>
              <a:miter lim="800000"/>
              <a:headEnd/>
              <a:tailEnd/>
            </a:ln>
          </p:spPr>
          <p:txBody>
            <a:bodyPr/>
            <a:lstStyle/>
            <a:p>
              <a:endParaRPr lang="hr-HR"/>
            </a:p>
          </p:txBody>
        </p:sp>
        <p:sp>
          <p:nvSpPr>
            <p:cNvPr id="25615" name="Rectangle 212"/>
            <p:cNvSpPr>
              <a:spLocks noChangeArrowheads="1"/>
            </p:cNvSpPr>
            <p:nvPr/>
          </p:nvSpPr>
          <p:spPr bwMode="auto">
            <a:xfrm>
              <a:off x="220" y="2816"/>
              <a:ext cx="372" cy="96"/>
            </a:xfrm>
            <a:prstGeom prst="rect">
              <a:avLst/>
            </a:prstGeom>
            <a:noFill/>
            <a:ln w="9525">
              <a:noFill/>
              <a:miter lim="800000"/>
              <a:headEnd/>
              <a:tailEnd/>
            </a:ln>
          </p:spPr>
          <p:txBody>
            <a:bodyPr wrap="none" lIns="0" tIns="0" rIns="0" bIns="0">
              <a:spAutoFit/>
            </a:bodyPr>
            <a:lstStyle/>
            <a:p>
              <a:r>
                <a:rPr lang="sr-Latn-CS" sz="900">
                  <a:solidFill>
                    <a:srgbClr val="000000"/>
                  </a:solidFill>
                </a:rPr>
                <a:t>Telephone</a:t>
              </a:r>
              <a:endParaRPr lang="sr-Latn-CS"/>
            </a:p>
          </p:txBody>
        </p:sp>
        <p:sp>
          <p:nvSpPr>
            <p:cNvPr id="25616" name="Rectangle 213"/>
            <p:cNvSpPr>
              <a:spLocks noChangeArrowheads="1"/>
            </p:cNvSpPr>
            <p:nvPr/>
          </p:nvSpPr>
          <p:spPr bwMode="auto">
            <a:xfrm>
              <a:off x="560" y="2816"/>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5617" name="Rectangle 214"/>
            <p:cNvSpPr>
              <a:spLocks noChangeArrowheads="1"/>
            </p:cNvSpPr>
            <p:nvPr/>
          </p:nvSpPr>
          <p:spPr bwMode="auto">
            <a:xfrm>
              <a:off x="1059" y="2808"/>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25618" name="Rectangle 215"/>
            <p:cNvSpPr>
              <a:spLocks noChangeArrowheads="1"/>
            </p:cNvSpPr>
            <p:nvPr/>
          </p:nvSpPr>
          <p:spPr bwMode="auto">
            <a:xfrm>
              <a:off x="1979" y="2816"/>
              <a:ext cx="269" cy="96"/>
            </a:xfrm>
            <a:prstGeom prst="rect">
              <a:avLst/>
            </a:prstGeom>
            <a:noFill/>
            <a:ln w="9525">
              <a:noFill/>
              <a:miter lim="800000"/>
              <a:headEnd/>
              <a:tailEnd/>
            </a:ln>
          </p:spPr>
          <p:txBody>
            <a:bodyPr wrap="none" lIns="0" tIns="0" rIns="0" bIns="0">
              <a:spAutoFit/>
            </a:bodyPr>
            <a:lstStyle/>
            <a:p>
              <a:r>
                <a:rPr lang="sr-Latn-CS" sz="900">
                  <a:solidFill>
                    <a:srgbClr val="000000"/>
                  </a:solidFill>
                </a:rPr>
                <a:t>Telefax</a:t>
              </a:r>
              <a:endParaRPr lang="sr-Latn-CS"/>
            </a:p>
          </p:txBody>
        </p:sp>
        <p:sp>
          <p:nvSpPr>
            <p:cNvPr id="25619" name="Rectangle 216"/>
            <p:cNvSpPr>
              <a:spLocks noChangeArrowheads="1"/>
            </p:cNvSpPr>
            <p:nvPr/>
          </p:nvSpPr>
          <p:spPr bwMode="auto">
            <a:xfrm>
              <a:off x="2215" y="2816"/>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5620" name="Rectangle 217"/>
            <p:cNvSpPr>
              <a:spLocks noChangeArrowheads="1"/>
            </p:cNvSpPr>
            <p:nvPr/>
          </p:nvSpPr>
          <p:spPr bwMode="auto">
            <a:xfrm>
              <a:off x="2658" y="2808"/>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25621" name="Rectangle 218"/>
            <p:cNvSpPr>
              <a:spLocks noChangeArrowheads="1"/>
            </p:cNvSpPr>
            <p:nvPr/>
          </p:nvSpPr>
          <p:spPr bwMode="auto">
            <a:xfrm>
              <a:off x="139" y="2778"/>
              <a:ext cx="4" cy="4"/>
            </a:xfrm>
            <a:prstGeom prst="rect">
              <a:avLst/>
            </a:prstGeom>
            <a:solidFill>
              <a:srgbClr val="000000"/>
            </a:solidFill>
            <a:ln w="9525">
              <a:noFill/>
              <a:miter lim="800000"/>
              <a:headEnd/>
              <a:tailEnd/>
            </a:ln>
          </p:spPr>
          <p:txBody>
            <a:bodyPr/>
            <a:lstStyle/>
            <a:p>
              <a:endParaRPr lang="hr-HR"/>
            </a:p>
          </p:txBody>
        </p:sp>
        <p:sp>
          <p:nvSpPr>
            <p:cNvPr id="25622" name="Rectangle 219"/>
            <p:cNvSpPr>
              <a:spLocks noChangeArrowheads="1"/>
            </p:cNvSpPr>
            <p:nvPr/>
          </p:nvSpPr>
          <p:spPr bwMode="auto">
            <a:xfrm>
              <a:off x="1036" y="2778"/>
              <a:ext cx="864" cy="4"/>
            </a:xfrm>
            <a:prstGeom prst="rect">
              <a:avLst/>
            </a:prstGeom>
            <a:solidFill>
              <a:srgbClr val="000000"/>
            </a:solidFill>
            <a:ln w="9525">
              <a:noFill/>
              <a:miter lim="800000"/>
              <a:headEnd/>
              <a:tailEnd/>
            </a:ln>
          </p:spPr>
          <p:txBody>
            <a:bodyPr/>
            <a:lstStyle/>
            <a:p>
              <a:endParaRPr lang="hr-HR"/>
            </a:p>
          </p:txBody>
        </p:sp>
        <p:sp>
          <p:nvSpPr>
            <p:cNvPr id="25623" name="Rectangle 220"/>
            <p:cNvSpPr>
              <a:spLocks noChangeArrowheads="1"/>
            </p:cNvSpPr>
            <p:nvPr/>
          </p:nvSpPr>
          <p:spPr bwMode="auto">
            <a:xfrm>
              <a:off x="1900" y="2778"/>
              <a:ext cx="3" cy="4"/>
            </a:xfrm>
            <a:prstGeom prst="rect">
              <a:avLst/>
            </a:prstGeom>
            <a:solidFill>
              <a:srgbClr val="000000"/>
            </a:solidFill>
            <a:ln w="9525">
              <a:noFill/>
              <a:miter lim="800000"/>
              <a:headEnd/>
              <a:tailEnd/>
            </a:ln>
          </p:spPr>
          <p:txBody>
            <a:bodyPr/>
            <a:lstStyle/>
            <a:p>
              <a:endParaRPr lang="hr-HR"/>
            </a:p>
          </p:txBody>
        </p:sp>
        <p:sp>
          <p:nvSpPr>
            <p:cNvPr id="25624" name="Rectangle 221"/>
            <p:cNvSpPr>
              <a:spLocks noChangeArrowheads="1"/>
            </p:cNvSpPr>
            <p:nvPr/>
          </p:nvSpPr>
          <p:spPr bwMode="auto">
            <a:xfrm>
              <a:off x="1903" y="2778"/>
              <a:ext cx="732" cy="4"/>
            </a:xfrm>
            <a:prstGeom prst="rect">
              <a:avLst/>
            </a:prstGeom>
            <a:solidFill>
              <a:srgbClr val="000000"/>
            </a:solidFill>
            <a:ln w="9525">
              <a:noFill/>
              <a:miter lim="800000"/>
              <a:headEnd/>
              <a:tailEnd/>
            </a:ln>
          </p:spPr>
          <p:txBody>
            <a:bodyPr/>
            <a:lstStyle/>
            <a:p>
              <a:endParaRPr lang="hr-HR"/>
            </a:p>
          </p:txBody>
        </p:sp>
        <p:sp>
          <p:nvSpPr>
            <p:cNvPr id="25625" name="Rectangle 222"/>
            <p:cNvSpPr>
              <a:spLocks noChangeArrowheads="1"/>
            </p:cNvSpPr>
            <p:nvPr/>
          </p:nvSpPr>
          <p:spPr bwMode="auto">
            <a:xfrm>
              <a:off x="2635" y="2778"/>
              <a:ext cx="4" cy="4"/>
            </a:xfrm>
            <a:prstGeom prst="rect">
              <a:avLst/>
            </a:prstGeom>
            <a:solidFill>
              <a:srgbClr val="000000"/>
            </a:solidFill>
            <a:ln w="9525">
              <a:noFill/>
              <a:miter lim="800000"/>
              <a:headEnd/>
              <a:tailEnd/>
            </a:ln>
          </p:spPr>
          <p:txBody>
            <a:bodyPr/>
            <a:lstStyle/>
            <a:p>
              <a:endParaRPr lang="hr-HR"/>
            </a:p>
          </p:txBody>
        </p:sp>
        <p:sp>
          <p:nvSpPr>
            <p:cNvPr id="25626" name="Rectangle 223"/>
            <p:cNvSpPr>
              <a:spLocks noChangeArrowheads="1"/>
            </p:cNvSpPr>
            <p:nvPr/>
          </p:nvSpPr>
          <p:spPr bwMode="auto">
            <a:xfrm>
              <a:off x="2639" y="2778"/>
              <a:ext cx="1129" cy="4"/>
            </a:xfrm>
            <a:prstGeom prst="rect">
              <a:avLst/>
            </a:prstGeom>
            <a:solidFill>
              <a:srgbClr val="000000"/>
            </a:solidFill>
            <a:ln w="9525">
              <a:noFill/>
              <a:miter lim="800000"/>
              <a:headEnd/>
              <a:tailEnd/>
            </a:ln>
          </p:spPr>
          <p:txBody>
            <a:bodyPr/>
            <a:lstStyle/>
            <a:p>
              <a:endParaRPr lang="hr-HR"/>
            </a:p>
          </p:txBody>
        </p:sp>
        <p:sp>
          <p:nvSpPr>
            <p:cNvPr id="25627" name="Rectangle 224"/>
            <p:cNvSpPr>
              <a:spLocks noChangeArrowheads="1"/>
            </p:cNvSpPr>
            <p:nvPr/>
          </p:nvSpPr>
          <p:spPr bwMode="auto">
            <a:xfrm>
              <a:off x="3768" y="2778"/>
              <a:ext cx="3" cy="4"/>
            </a:xfrm>
            <a:prstGeom prst="rect">
              <a:avLst/>
            </a:prstGeom>
            <a:solidFill>
              <a:srgbClr val="000000"/>
            </a:solidFill>
            <a:ln w="9525">
              <a:noFill/>
              <a:miter lim="800000"/>
              <a:headEnd/>
              <a:tailEnd/>
            </a:ln>
          </p:spPr>
          <p:txBody>
            <a:bodyPr/>
            <a:lstStyle/>
            <a:p>
              <a:endParaRPr lang="hr-HR"/>
            </a:p>
          </p:txBody>
        </p:sp>
        <p:sp>
          <p:nvSpPr>
            <p:cNvPr id="25628" name="Rectangle 225"/>
            <p:cNvSpPr>
              <a:spLocks noChangeArrowheads="1"/>
            </p:cNvSpPr>
            <p:nvPr/>
          </p:nvSpPr>
          <p:spPr bwMode="auto">
            <a:xfrm>
              <a:off x="139" y="2782"/>
              <a:ext cx="4" cy="140"/>
            </a:xfrm>
            <a:prstGeom prst="rect">
              <a:avLst/>
            </a:prstGeom>
            <a:solidFill>
              <a:srgbClr val="000000"/>
            </a:solidFill>
            <a:ln w="9525">
              <a:noFill/>
              <a:miter lim="800000"/>
              <a:headEnd/>
              <a:tailEnd/>
            </a:ln>
          </p:spPr>
          <p:txBody>
            <a:bodyPr/>
            <a:lstStyle/>
            <a:p>
              <a:endParaRPr lang="hr-HR"/>
            </a:p>
          </p:txBody>
        </p:sp>
        <p:sp>
          <p:nvSpPr>
            <p:cNvPr id="25629" name="Rectangle 226"/>
            <p:cNvSpPr>
              <a:spLocks noChangeArrowheads="1"/>
            </p:cNvSpPr>
            <p:nvPr/>
          </p:nvSpPr>
          <p:spPr bwMode="auto">
            <a:xfrm>
              <a:off x="139" y="2922"/>
              <a:ext cx="4" cy="4"/>
            </a:xfrm>
            <a:prstGeom prst="rect">
              <a:avLst/>
            </a:prstGeom>
            <a:solidFill>
              <a:srgbClr val="000000"/>
            </a:solidFill>
            <a:ln w="9525">
              <a:noFill/>
              <a:miter lim="800000"/>
              <a:headEnd/>
              <a:tailEnd/>
            </a:ln>
          </p:spPr>
          <p:txBody>
            <a:bodyPr/>
            <a:lstStyle/>
            <a:p>
              <a:endParaRPr lang="hr-HR"/>
            </a:p>
          </p:txBody>
        </p:sp>
        <p:sp>
          <p:nvSpPr>
            <p:cNvPr id="25630" name="Rectangle 227"/>
            <p:cNvSpPr>
              <a:spLocks noChangeArrowheads="1"/>
            </p:cNvSpPr>
            <p:nvPr/>
          </p:nvSpPr>
          <p:spPr bwMode="auto">
            <a:xfrm>
              <a:off x="139" y="2922"/>
              <a:ext cx="4" cy="4"/>
            </a:xfrm>
            <a:prstGeom prst="rect">
              <a:avLst/>
            </a:prstGeom>
            <a:solidFill>
              <a:srgbClr val="000000"/>
            </a:solidFill>
            <a:ln w="9525">
              <a:noFill/>
              <a:miter lim="800000"/>
              <a:headEnd/>
              <a:tailEnd/>
            </a:ln>
          </p:spPr>
          <p:txBody>
            <a:bodyPr/>
            <a:lstStyle/>
            <a:p>
              <a:endParaRPr lang="hr-HR"/>
            </a:p>
          </p:txBody>
        </p:sp>
        <p:sp>
          <p:nvSpPr>
            <p:cNvPr id="25631" name="Rectangle 228"/>
            <p:cNvSpPr>
              <a:spLocks noChangeArrowheads="1"/>
            </p:cNvSpPr>
            <p:nvPr/>
          </p:nvSpPr>
          <p:spPr bwMode="auto">
            <a:xfrm>
              <a:off x="143" y="2922"/>
              <a:ext cx="893" cy="4"/>
            </a:xfrm>
            <a:prstGeom prst="rect">
              <a:avLst/>
            </a:prstGeom>
            <a:solidFill>
              <a:srgbClr val="000000"/>
            </a:solidFill>
            <a:ln w="9525">
              <a:noFill/>
              <a:miter lim="800000"/>
              <a:headEnd/>
              <a:tailEnd/>
            </a:ln>
          </p:spPr>
          <p:txBody>
            <a:bodyPr/>
            <a:lstStyle/>
            <a:p>
              <a:endParaRPr lang="hr-HR"/>
            </a:p>
          </p:txBody>
        </p:sp>
        <p:sp>
          <p:nvSpPr>
            <p:cNvPr id="25632" name="Rectangle 229"/>
            <p:cNvSpPr>
              <a:spLocks noChangeArrowheads="1"/>
            </p:cNvSpPr>
            <p:nvPr/>
          </p:nvSpPr>
          <p:spPr bwMode="auto">
            <a:xfrm>
              <a:off x="1030" y="2922"/>
              <a:ext cx="4" cy="4"/>
            </a:xfrm>
            <a:prstGeom prst="rect">
              <a:avLst/>
            </a:prstGeom>
            <a:solidFill>
              <a:srgbClr val="000000"/>
            </a:solidFill>
            <a:ln w="9525">
              <a:noFill/>
              <a:miter lim="800000"/>
              <a:headEnd/>
              <a:tailEnd/>
            </a:ln>
          </p:spPr>
          <p:txBody>
            <a:bodyPr/>
            <a:lstStyle/>
            <a:p>
              <a:endParaRPr lang="hr-HR"/>
            </a:p>
          </p:txBody>
        </p:sp>
        <p:sp>
          <p:nvSpPr>
            <p:cNvPr id="25633" name="Rectangle 230"/>
            <p:cNvSpPr>
              <a:spLocks noChangeArrowheads="1"/>
            </p:cNvSpPr>
            <p:nvPr/>
          </p:nvSpPr>
          <p:spPr bwMode="auto">
            <a:xfrm>
              <a:off x="1034" y="2922"/>
              <a:ext cx="866" cy="4"/>
            </a:xfrm>
            <a:prstGeom prst="rect">
              <a:avLst/>
            </a:prstGeom>
            <a:solidFill>
              <a:srgbClr val="000000"/>
            </a:solidFill>
            <a:ln w="9525">
              <a:noFill/>
              <a:miter lim="800000"/>
              <a:headEnd/>
              <a:tailEnd/>
            </a:ln>
          </p:spPr>
          <p:txBody>
            <a:bodyPr/>
            <a:lstStyle/>
            <a:p>
              <a:endParaRPr lang="hr-HR"/>
            </a:p>
          </p:txBody>
        </p:sp>
        <p:sp>
          <p:nvSpPr>
            <p:cNvPr id="25634" name="Rectangle 231"/>
            <p:cNvSpPr>
              <a:spLocks noChangeArrowheads="1"/>
            </p:cNvSpPr>
            <p:nvPr/>
          </p:nvSpPr>
          <p:spPr bwMode="auto">
            <a:xfrm>
              <a:off x="1894" y="2922"/>
              <a:ext cx="4" cy="4"/>
            </a:xfrm>
            <a:prstGeom prst="rect">
              <a:avLst/>
            </a:prstGeom>
            <a:solidFill>
              <a:srgbClr val="000000"/>
            </a:solidFill>
            <a:ln w="9525">
              <a:noFill/>
              <a:miter lim="800000"/>
              <a:headEnd/>
              <a:tailEnd/>
            </a:ln>
          </p:spPr>
          <p:txBody>
            <a:bodyPr/>
            <a:lstStyle/>
            <a:p>
              <a:endParaRPr lang="hr-HR"/>
            </a:p>
          </p:txBody>
        </p:sp>
        <p:sp>
          <p:nvSpPr>
            <p:cNvPr id="25635" name="Rectangle 232"/>
            <p:cNvSpPr>
              <a:spLocks noChangeArrowheads="1"/>
            </p:cNvSpPr>
            <p:nvPr/>
          </p:nvSpPr>
          <p:spPr bwMode="auto">
            <a:xfrm>
              <a:off x="1898" y="2922"/>
              <a:ext cx="737" cy="4"/>
            </a:xfrm>
            <a:prstGeom prst="rect">
              <a:avLst/>
            </a:prstGeom>
            <a:solidFill>
              <a:srgbClr val="000000"/>
            </a:solidFill>
            <a:ln w="9525">
              <a:noFill/>
              <a:miter lim="800000"/>
              <a:headEnd/>
              <a:tailEnd/>
            </a:ln>
          </p:spPr>
          <p:txBody>
            <a:bodyPr/>
            <a:lstStyle/>
            <a:p>
              <a:endParaRPr lang="hr-HR"/>
            </a:p>
          </p:txBody>
        </p:sp>
        <p:sp>
          <p:nvSpPr>
            <p:cNvPr id="25636" name="Rectangle 233"/>
            <p:cNvSpPr>
              <a:spLocks noChangeArrowheads="1"/>
            </p:cNvSpPr>
            <p:nvPr/>
          </p:nvSpPr>
          <p:spPr bwMode="auto">
            <a:xfrm>
              <a:off x="2629" y="2922"/>
              <a:ext cx="4" cy="4"/>
            </a:xfrm>
            <a:prstGeom prst="rect">
              <a:avLst/>
            </a:prstGeom>
            <a:solidFill>
              <a:srgbClr val="000000"/>
            </a:solidFill>
            <a:ln w="9525">
              <a:noFill/>
              <a:miter lim="800000"/>
              <a:headEnd/>
              <a:tailEnd/>
            </a:ln>
          </p:spPr>
          <p:txBody>
            <a:bodyPr/>
            <a:lstStyle/>
            <a:p>
              <a:endParaRPr lang="hr-HR"/>
            </a:p>
          </p:txBody>
        </p:sp>
        <p:sp>
          <p:nvSpPr>
            <p:cNvPr id="25637" name="Rectangle 234"/>
            <p:cNvSpPr>
              <a:spLocks noChangeArrowheads="1"/>
            </p:cNvSpPr>
            <p:nvPr/>
          </p:nvSpPr>
          <p:spPr bwMode="auto">
            <a:xfrm>
              <a:off x="2633" y="2922"/>
              <a:ext cx="1135" cy="4"/>
            </a:xfrm>
            <a:prstGeom prst="rect">
              <a:avLst/>
            </a:prstGeom>
            <a:solidFill>
              <a:srgbClr val="000000"/>
            </a:solidFill>
            <a:ln w="9525">
              <a:noFill/>
              <a:miter lim="800000"/>
              <a:headEnd/>
              <a:tailEnd/>
            </a:ln>
          </p:spPr>
          <p:txBody>
            <a:bodyPr/>
            <a:lstStyle/>
            <a:p>
              <a:endParaRPr lang="hr-HR"/>
            </a:p>
          </p:txBody>
        </p:sp>
        <p:sp>
          <p:nvSpPr>
            <p:cNvPr id="25638" name="Rectangle 235"/>
            <p:cNvSpPr>
              <a:spLocks noChangeArrowheads="1"/>
            </p:cNvSpPr>
            <p:nvPr/>
          </p:nvSpPr>
          <p:spPr bwMode="auto">
            <a:xfrm>
              <a:off x="3768" y="2782"/>
              <a:ext cx="3" cy="140"/>
            </a:xfrm>
            <a:prstGeom prst="rect">
              <a:avLst/>
            </a:prstGeom>
            <a:solidFill>
              <a:srgbClr val="000000"/>
            </a:solidFill>
            <a:ln w="9525">
              <a:noFill/>
              <a:miter lim="800000"/>
              <a:headEnd/>
              <a:tailEnd/>
            </a:ln>
          </p:spPr>
          <p:txBody>
            <a:bodyPr/>
            <a:lstStyle/>
            <a:p>
              <a:endParaRPr lang="hr-HR"/>
            </a:p>
          </p:txBody>
        </p:sp>
        <p:sp>
          <p:nvSpPr>
            <p:cNvPr id="25639" name="Rectangle 236"/>
            <p:cNvSpPr>
              <a:spLocks noChangeArrowheads="1"/>
            </p:cNvSpPr>
            <p:nvPr/>
          </p:nvSpPr>
          <p:spPr bwMode="auto">
            <a:xfrm>
              <a:off x="3768" y="2922"/>
              <a:ext cx="3" cy="4"/>
            </a:xfrm>
            <a:prstGeom prst="rect">
              <a:avLst/>
            </a:prstGeom>
            <a:solidFill>
              <a:srgbClr val="000000"/>
            </a:solidFill>
            <a:ln w="9525">
              <a:noFill/>
              <a:miter lim="800000"/>
              <a:headEnd/>
              <a:tailEnd/>
            </a:ln>
          </p:spPr>
          <p:txBody>
            <a:bodyPr/>
            <a:lstStyle/>
            <a:p>
              <a:endParaRPr lang="hr-HR"/>
            </a:p>
          </p:txBody>
        </p:sp>
        <p:sp>
          <p:nvSpPr>
            <p:cNvPr id="25640" name="Rectangle 237"/>
            <p:cNvSpPr>
              <a:spLocks noChangeArrowheads="1"/>
            </p:cNvSpPr>
            <p:nvPr/>
          </p:nvSpPr>
          <p:spPr bwMode="auto">
            <a:xfrm>
              <a:off x="3768" y="2922"/>
              <a:ext cx="3" cy="4"/>
            </a:xfrm>
            <a:prstGeom prst="rect">
              <a:avLst/>
            </a:prstGeom>
            <a:solidFill>
              <a:srgbClr val="000000"/>
            </a:solidFill>
            <a:ln w="9525">
              <a:noFill/>
              <a:miter lim="800000"/>
              <a:headEnd/>
              <a:tailEnd/>
            </a:ln>
          </p:spPr>
          <p:txBody>
            <a:bodyPr/>
            <a:lstStyle/>
            <a:p>
              <a:endParaRPr lang="hr-HR"/>
            </a:p>
          </p:txBody>
        </p:sp>
        <p:sp>
          <p:nvSpPr>
            <p:cNvPr id="25641" name="Rectangle 238"/>
            <p:cNvSpPr>
              <a:spLocks noChangeArrowheads="1"/>
            </p:cNvSpPr>
            <p:nvPr/>
          </p:nvSpPr>
          <p:spPr bwMode="auto">
            <a:xfrm>
              <a:off x="28" y="2927"/>
              <a:ext cx="62" cy="132"/>
            </a:xfrm>
            <a:prstGeom prst="rect">
              <a:avLst/>
            </a:prstGeom>
            <a:noFill/>
            <a:ln w="9525">
              <a:noFill/>
              <a:miter lim="800000"/>
              <a:headEnd/>
              <a:tailEnd/>
            </a:ln>
          </p:spPr>
          <p:txBody>
            <a:bodyPr wrap="none" lIns="0" tIns="0" rIns="0" bIns="0">
              <a:spAutoFit/>
            </a:bodyPr>
            <a:lstStyle/>
            <a:p>
              <a:r>
                <a:rPr lang="sr-Latn-CS" sz="1200">
                  <a:solidFill>
                    <a:srgbClr val="000000"/>
                  </a:solidFill>
                  <a:latin typeface="Times New Roman" pitchFamily="18" charset="0"/>
                </a:rPr>
                <a:t> </a:t>
              </a:r>
              <a:endParaRPr lang="sr-Latn-CS"/>
            </a:p>
          </p:txBody>
        </p:sp>
      </p:grpSp>
      <p:sp>
        <p:nvSpPr>
          <p:cNvPr id="242" name="TextBox 241"/>
          <p:cNvSpPr txBox="1">
            <a:spLocks noChangeArrowheads="1"/>
          </p:cNvSpPr>
          <p:nvPr/>
        </p:nvSpPr>
        <p:spPr bwMode="auto">
          <a:xfrm>
            <a:off x="6215063" y="214313"/>
            <a:ext cx="2928937" cy="646112"/>
          </a:xfrm>
          <a:prstGeom prst="rect">
            <a:avLst/>
          </a:prstGeom>
          <a:noFill/>
          <a:ln w="9525">
            <a:noFill/>
            <a:miter lim="800000"/>
            <a:headEnd/>
            <a:tailEnd/>
          </a:ln>
        </p:spPr>
        <p:txBody>
          <a:bodyPr>
            <a:spAutoFit/>
          </a:bodyPr>
          <a:lstStyle/>
          <a:p>
            <a:r>
              <a:rPr lang="hr-HR">
                <a:solidFill>
                  <a:srgbClr val="DE6E46"/>
                </a:solidFill>
              </a:rPr>
              <a:t>Part II</a:t>
            </a:r>
          </a:p>
          <a:p>
            <a:r>
              <a:rPr lang="hr-HR" b="1">
                <a:solidFill>
                  <a:srgbClr val="2FB1CC"/>
                </a:solidFill>
              </a:rPr>
              <a:t>PRIJAVITELJ PROJEKTA</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oup 5"/>
          <p:cNvGrpSpPr>
            <a:grpSpLocks noChangeAspect="1"/>
          </p:cNvGrpSpPr>
          <p:nvPr/>
        </p:nvGrpSpPr>
        <p:grpSpPr bwMode="auto">
          <a:xfrm>
            <a:off x="0" y="214313"/>
            <a:ext cx="6191250" cy="4259262"/>
            <a:chOff x="0" y="135"/>
            <a:chExt cx="3900" cy="2683"/>
          </a:xfrm>
        </p:grpSpPr>
        <p:sp>
          <p:nvSpPr>
            <p:cNvPr id="26627" name="AutoShape 4"/>
            <p:cNvSpPr>
              <a:spLocks noChangeAspect="1" noChangeArrowheads="1" noTextEdit="1"/>
            </p:cNvSpPr>
            <p:nvPr/>
          </p:nvSpPr>
          <p:spPr bwMode="auto">
            <a:xfrm>
              <a:off x="0" y="135"/>
              <a:ext cx="3900" cy="2683"/>
            </a:xfrm>
            <a:prstGeom prst="rect">
              <a:avLst/>
            </a:prstGeom>
            <a:noFill/>
            <a:ln w="9525">
              <a:noFill/>
              <a:miter lim="800000"/>
              <a:headEnd/>
              <a:tailEnd/>
            </a:ln>
          </p:spPr>
          <p:txBody>
            <a:bodyPr/>
            <a:lstStyle/>
            <a:p>
              <a:endParaRPr lang="hr-HR"/>
            </a:p>
          </p:txBody>
        </p:sp>
        <p:sp>
          <p:nvSpPr>
            <p:cNvPr id="26628" name="Rectangle 6"/>
            <p:cNvSpPr>
              <a:spLocks noChangeArrowheads="1"/>
            </p:cNvSpPr>
            <p:nvPr/>
          </p:nvSpPr>
          <p:spPr bwMode="auto">
            <a:xfrm>
              <a:off x="139" y="139"/>
              <a:ext cx="20" cy="157"/>
            </a:xfrm>
            <a:prstGeom prst="rect">
              <a:avLst/>
            </a:prstGeom>
            <a:solidFill>
              <a:srgbClr val="E5E5E5"/>
            </a:solidFill>
            <a:ln w="9525">
              <a:noFill/>
              <a:miter lim="800000"/>
              <a:headEnd/>
              <a:tailEnd/>
            </a:ln>
          </p:spPr>
          <p:txBody>
            <a:bodyPr/>
            <a:lstStyle/>
            <a:p>
              <a:endParaRPr lang="hr-HR"/>
            </a:p>
          </p:txBody>
        </p:sp>
        <p:sp>
          <p:nvSpPr>
            <p:cNvPr id="26629" name="Rectangle 7"/>
            <p:cNvSpPr>
              <a:spLocks noChangeArrowheads="1"/>
            </p:cNvSpPr>
            <p:nvPr/>
          </p:nvSpPr>
          <p:spPr bwMode="auto">
            <a:xfrm>
              <a:off x="3744" y="139"/>
              <a:ext cx="20" cy="157"/>
            </a:xfrm>
            <a:prstGeom prst="rect">
              <a:avLst/>
            </a:prstGeom>
            <a:solidFill>
              <a:srgbClr val="E5E5E5"/>
            </a:solidFill>
            <a:ln w="9525">
              <a:noFill/>
              <a:miter lim="800000"/>
              <a:headEnd/>
              <a:tailEnd/>
            </a:ln>
          </p:spPr>
          <p:txBody>
            <a:bodyPr/>
            <a:lstStyle/>
            <a:p>
              <a:endParaRPr lang="hr-HR"/>
            </a:p>
          </p:txBody>
        </p:sp>
        <p:sp>
          <p:nvSpPr>
            <p:cNvPr id="26630" name="Rectangle 8"/>
            <p:cNvSpPr>
              <a:spLocks noChangeArrowheads="1"/>
            </p:cNvSpPr>
            <p:nvPr/>
          </p:nvSpPr>
          <p:spPr bwMode="auto">
            <a:xfrm>
              <a:off x="159" y="139"/>
              <a:ext cx="3585" cy="157"/>
            </a:xfrm>
            <a:prstGeom prst="rect">
              <a:avLst/>
            </a:prstGeom>
            <a:solidFill>
              <a:srgbClr val="E5E5E5"/>
            </a:solidFill>
            <a:ln w="9525">
              <a:noFill/>
              <a:miter lim="800000"/>
              <a:headEnd/>
              <a:tailEnd/>
            </a:ln>
          </p:spPr>
          <p:txBody>
            <a:bodyPr/>
            <a:lstStyle/>
            <a:p>
              <a:endParaRPr lang="hr-HR"/>
            </a:p>
          </p:txBody>
        </p:sp>
        <p:sp>
          <p:nvSpPr>
            <p:cNvPr id="26631" name="Rectangle 9"/>
            <p:cNvSpPr>
              <a:spLocks noChangeArrowheads="1"/>
            </p:cNvSpPr>
            <p:nvPr/>
          </p:nvSpPr>
          <p:spPr bwMode="auto">
            <a:xfrm>
              <a:off x="159" y="169"/>
              <a:ext cx="1124" cy="122"/>
            </a:xfrm>
            <a:prstGeom prst="rect">
              <a:avLst/>
            </a:prstGeom>
            <a:noFill/>
            <a:ln w="9525">
              <a:noFill/>
              <a:miter lim="800000"/>
              <a:headEnd/>
              <a:tailEnd/>
            </a:ln>
          </p:spPr>
          <p:txBody>
            <a:bodyPr wrap="none" lIns="0" tIns="0" rIns="0" bIns="0">
              <a:spAutoFit/>
            </a:bodyPr>
            <a:lstStyle/>
            <a:p>
              <a:r>
                <a:rPr lang="sr-Latn-CS" sz="1100" b="1">
                  <a:solidFill>
                    <a:srgbClr val="000000"/>
                  </a:solidFill>
                </a:rPr>
                <a:t>B.  Profile of the applicant</a:t>
              </a:r>
              <a:endParaRPr lang="sr-Latn-CS"/>
            </a:p>
          </p:txBody>
        </p:sp>
        <p:sp>
          <p:nvSpPr>
            <p:cNvPr id="26632" name="Rectangle 10"/>
            <p:cNvSpPr>
              <a:spLocks noChangeArrowheads="1"/>
            </p:cNvSpPr>
            <p:nvPr/>
          </p:nvSpPr>
          <p:spPr bwMode="auto">
            <a:xfrm>
              <a:off x="1245" y="169"/>
              <a:ext cx="66" cy="122"/>
            </a:xfrm>
            <a:prstGeom prst="rect">
              <a:avLst/>
            </a:prstGeom>
            <a:noFill/>
            <a:ln w="9525">
              <a:noFill/>
              <a:miter lim="800000"/>
              <a:headEnd/>
              <a:tailEnd/>
            </a:ln>
          </p:spPr>
          <p:txBody>
            <a:bodyPr wrap="none" lIns="0" tIns="0" rIns="0" bIns="0">
              <a:spAutoFit/>
            </a:bodyPr>
            <a:lstStyle/>
            <a:p>
              <a:r>
                <a:rPr lang="sr-Latn-CS" sz="1100" b="1">
                  <a:solidFill>
                    <a:srgbClr val="000000"/>
                  </a:solidFill>
                </a:rPr>
                <a:t> </a:t>
              </a:r>
              <a:endParaRPr lang="sr-Latn-CS"/>
            </a:p>
          </p:txBody>
        </p:sp>
        <p:sp>
          <p:nvSpPr>
            <p:cNvPr id="26633" name="Rectangle 11"/>
            <p:cNvSpPr>
              <a:spLocks noChangeArrowheads="1"/>
            </p:cNvSpPr>
            <p:nvPr/>
          </p:nvSpPr>
          <p:spPr bwMode="auto">
            <a:xfrm>
              <a:off x="135" y="135"/>
              <a:ext cx="4" cy="4"/>
            </a:xfrm>
            <a:prstGeom prst="rect">
              <a:avLst/>
            </a:prstGeom>
            <a:solidFill>
              <a:srgbClr val="000000"/>
            </a:solidFill>
            <a:ln w="9525">
              <a:noFill/>
              <a:miter lim="800000"/>
              <a:headEnd/>
              <a:tailEnd/>
            </a:ln>
          </p:spPr>
          <p:txBody>
            <a:bodyPr/>
            <a:lstStyle/>
            <a:p>
              <a:endParaRPr lang="hr-HR"/>
            </a:p>
          </p:txBody>
        </p:sp>
        <p:sp>
          <p:nvSpPr>
            <p:cNvPr id="26634" name="Rectangle 12"/>
            <p:cNvSpPr>
              <a:spLocks noChangeArrowheads="1"/>
            </p:cNvSpPr>
            <p:nvPr/>
          </p:nvSpPr>
          <p:spPr bwMode="auto">
            <a:xfrm>
              <a:off x="135" y="135"/>
              <a:ext cx="4" cy="4"/>
            </a:xfrm>
            <a:prstGeom prst="rect">
              <a:avLst/>
            </a:prstGeom>
            <a:solidFill>
              <a:srgbClr val="000000"/>
            </a:solidFill>
            <a:ln w="9525">
              <a:noFill/>
              <a:miter lim="800000"/>
              <a:headEnd/>
              <a:tailEnd/>
            </a:ln>
          </p:spPr>
          <p:txBody>
            <a:bodyPr/>
            <a:lstStyle/>
            <a:p>
              <a:endParaRPr lang="hr-HR"/>
            </a:p>
          </p:txBody>
        </p:sp>
        <p:sp>
          <p:nvSpPr>
            <p:cNvPr id="26635" name="Rectangle 13"/>
            <p:cNvSpPr>
              <a:spLocks noChangeArrowheads="1"/>
            </p:cNvSpPr>
            <p:nvPr/>
          </p:nvSpPr>
          <p:spPr bwMode="auto">
            <a:xfrm>
              <a:off x="139" y="135"/>
              <a:ext cx="3625" cy="4"/>
            </a:xfrm>
            <a:prstGeom prst="rect">
              <a:avLst/>
            </a:prstGeom>
            <a:solidFill>
              <a:srgbClr val="000000"/>
            </a:solidFill>
            <a:ln w="9525">
              <a:noFill/>
              <a:miter lim="800000"/>
              <a:headEnd/>
              <a:tailEnd/>
            </a:ln>
          </p:spPr>
          <p:txBody>
            <a:bodyPr/>
            <a:lstStyle/>
            <a:p>
              <a:endParaRPr lang="hr-HR"/>
            </a:p>
          </p:txBody>
        </p:sp>
        <p:sp>
          <p:nvSpPr>
            <p:cNvPr id="26636" name="Rectangle 14"/>
            <p:cNvSpPr>
              <a:spLocks noChangeArrowheads="1"/>
            </p:cNvSpPr>
            <p:nvPr/>
          </p:nvSpPr>
          <p:spPr bwMode="auto">
            <a:xfrm>
              <a:off x="3764" y="135"/>
              <a:ext cx="4" cy="4"/>
            </a:xfrm>
            <a:prstGeom prst="rect">
              <a:avLst/>
            </a:prstGeom>
            <a:solidFill>
              <a:srgbClr val="000000"/>
            </a:solidFill>
            <a:ln w="9525">
              <a:noFill/>
              <a:miter lim="800000"/>
              <a:headEnd/>
              <a:tailEnd/>
            </a:ln>
          </p:spPr>
          <p:txBody>
            <a:bodyPr/>
            <a:lstStyle/>
            <a:p>
              <a:endParaRPr lang="hr-HR"/>
            </a:p>
          </p:txBody>
        </p:sp>
        <p:sp>
          <p:nvSpPr>
            <p:cNvPr id="26637" name="Rectangle 15"/>
            <p:cNvSpPr>
              <a:spLocks noChangeArrowheads="1"/>
            </p:cNvSpPr>
            <p:nvPr/>
          </p:nvSpPr>
          <p:spPr bwMode="auto">
            <a:xfrm>
              <a:off x="3764" y="135"/>
              <a:ext cx="4" cy="4"/>
            </a:xfrm>
            <a:prstGeom prst="rect">
              <a:avLst/>
            </a:prstGeom>
            <a:solidFill>
              <a:srgbClr val="000000"/>
            </a:solidFill>
            <a:ln w="9525">
              <a:noFill/>
              <a:miter lim="800000"/>
              <a:headEnd/>
              <a:tailEnd/>
            </a:ln>
          </p:spPr>
          <p:txBody>
            <a:bodyPr/>
            <a:lstStyle/>
            <a:p>
              <a:endParaRPr lang="hr-HR"/>
            </a:p>
          </p:txBody>
        </p:sp>
        <p:sp>
          <p:nvSpPr>
            <p:cNvPr id="26638" name="Rectangle 16"/>
            <p:cNvSpPr>
              <a:spLocks noChangeArrowheads="1"/>
            </p:cNvSpPr>
            <p:nvPr/>
          </p:nvSpPr>
          <p:spPr bwMode="auto">
            <a:xfrm>
              <a:off x="135" y="139"/>
              <a:ext cx="4" cy="157"/>
            </a:xfrm>
            <a:prstGeom prst="rect">
              <a:avLst/>
            </a:prstGeom>
            <a:solidFill>
              <a:srgbClr val="000000"/>
            </a:solidFill>
            <a:ln w="9525">
              <a:noFill/>
              <a:miter lim="800000"/>
              <a:headEnd/>
              <a:tailEnd/>
            </a:ln>
          </p:spPr>
          <p:txBody>
            <a:bodyPr/>
            <a:lstStyle/>
            <a:p>
              <a:endParaRPr lang="hr-HR"/>
            </a:p>
          </p:txBody>
        </p:sp>
        <p:sp>
          <p:nvSpPr>
            <p:cNvPr id="26639" name="Rectangle 17"/>
            <p:cNvSpPr>
              <a:spLocks noChangeArrowheads="1"/>
            </p:cNvSpPr>
            <p:nvPr/>
          </p:nvSpPr>
          <p:spPr bwMode="auto">
            <a:xfrm>
              <a:off x="3764" y="139"/>
              <a:ext cx="4" cy="157"/>
            </a:xfrm>
            <a:prstGeom prst="rect">
              <a:avLst/>
            </a:prstGeom>
            <a:solidFill>
              <a:srgbClr val="000000"/>
            </a:solidFill>
            <a:ln w="9525">
              <a:noFill/>
              <a:miter lim="800000"/>
              <a:headEnd/>
              <a:tailEnd/>
            </a:ln>
          </p:spPr>
          <p:txBody>
            <a:bodyPr/>
            <a:lstStyle/>
            <a:p>
              <a:endParaRPr lang="hr-HR"/>
            </a:p>
          </p:txBody>
        </p:sp>
        <p:sp>
          <p:nvSpPr>
            <p:cNvPr id="26640" name="Rectangle 18"/>
            <p:cNvSpPr>
              <a:spLocks noChangeArrowheads="1"/>
            </p:cNvSpPr>
            <p:nvPr/>
          </p:nvSpPr>
          <p:spPr bwMode="auto">
            <a:xfrm>
              <a:off x="159" y="334"/>
              <a:ext cx="543" cy="96"/>
            </a:xfrm>
            <a:prstGeom prst="rect">
              <a:avLst/>
            </a:prstGeom>
            <a:noFill/>
            <a:ln w="9525">
              <a:noFill/>
              <a:miter lim="800000"/>
              <a:headEnd/>
              <a:tailEnd/>
            </a:ln>
          </p:spPr>
          <p:txBody>
            <a:bodyPr wrap="none" lIns="0" tIns="0" rIns="0" bIns="0">
              <a:spAutoFit/>
            </a:bodyPr>
            <a:lstStyle/>
            <a:p>
              <a:r>
                <a:rPr lang="sr-Latn-CS" sz="900">
                  <a:solidFill>
                    <a:srgbClr val="000000"/>
                  </a:solidFill>
                </a:rPr>
                <a:t>Type and status</a:t>
              </a:r>
              <a:endParaRPr lang="sr-Latn-CS"/>
            </a:p>
          </p:txBody>
        </p:sp>
        <p:sp>
          <p:nvSpPr>
            <p:cNvPr id="26641" name="Rectangle 19"/>
            <p:cNvSpPr>
              <a:spLocks noChangeArrowheads="1"/>
            </p:cNvSpPr>
            <p:nvPr/>
          </p:nvSpPr>
          <p:spPr bwMode="auto">
            <a:xfrm>
              <a:off x="672" y="334"/>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6642" name="Rectangle 20"/>
            <p:cNvSpPr>
              <a:spLocks noChangeArrowheads="1"/>
            </p:cNvSpPr>
            <p:nvPr/>
          </p:nvSpPr>
          <p:spPr bwMode="auto">
            <a:xfrm>
              <a:off x="776" y="340"/>
              <a:ext cx="64" cy="65"/>
            </a:xfrm>
            <a:prstGeom prst="rect">
              <a:avLst/>
            </a:prstGeom>
            <a:noFill/>
            <a:ln w="6">
              <a:solidFill>
                <a:srgbClr val="000000"/>
              </a:solidFill>
              <a:miter lim="800000"/>
              <a:headEnd/>
              <a:tailEnd/>
            </a:ln>
          </p:spPr>
          <p:txBody>
            <a:bodyPr/>
            <a:lstStyle/>
            <a:p>
              <a:endParaRPr lang="hr-HR"/>
            </a:p>
          </p:txBody>
        </p:sp>
        <p:sp>
          <p:nvSpPr>
            <p:cNvPr id="26643" name="Rectangle 21"/>
            <p:cNvSpPr>
              <a:spLocks noChangeArrowheads="1"/>
            </p:cNvSpPr>
            <p:nvPr/>
          </p:nvSpPr>
          <p:spPr bwMode="auto">
            <a:xfrm>
              <a:off x="850" y="334"/>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6644" name="Rectangle 22"/>
            <p:cNvSpPr>
              <a:spLocks noChangeArrowheads="1"/>
            </p:cNvSpPr>
            <p:nvPr/>
          </p:nvSpPr>
          <p:spPr bwMode="auto">
            <a:xfrm>
              <a:off x="890" y="334"/>
              <a:ext cx="84" cy="96"/>
            </a:xfrm>
            <a:prstGeom prst="rect">
              <a:avLst/>
            </a:prstGeom>
            <a:noFill/>
            <a:ln w="9525">
              <a:noFill/>
              <a:miter lim="800000"/>
              <a:headEnd/>
              <a:tailEnd/>
            </a:ln>
          </p:spPr>
          <p:txBody>
            <a:bodyPr wrap="none" lIns="0" tIns="0" rIns="0" bIns="0">
              <a:spAutoFit/>
            </a:bodyPr>
            <a:lstStyle/>
            <a:p>
              <a:r>
                <a:rPr lang="sr-Latn-CS" sz="900">
                  <a:solidFill>
                    <a:srgbClr val="000000"/>
                  </a:solidFill>
                </a:rPr>
                <a:t>N</a:t>
              </a:r>
              <a:endParaRPr lang="sr-Latn-CS"/>
            </a:p>
          </p:txBody>
        </p:sp>
        <p:sp>
          <p:nvSpPr>
            <p:cNvPr id="26645" name="Rectangle 23"/>
            <p:cNvSpPr>
              <a:spLocks noChangeArrowheads="1"/>
            </p:cNvSpPr>
            <p:nvPr/>
          </p:nvSpPr>
          <p:spPr bwMode="auto">
            <a:xfrm>
              <a:off x="942" y="334"/>
              <a:ext cx="909" cy="96"/>
            </a:xfrm>
            <a:prstGeom prst="rect">
              <a:avLst/>
            </a:prstGeom>
            <a:noFill/>
            <a:ln w="9525">
              <a:noFill/>
              <a:miter lim="800000"/>
              <a:headEnd/>
              <a:tailEnd/>
            </a:ln>
          </p:spPr>
          <p:txBody>
            <a:bodyPr wrap="none" lIns="0" tIns="0" rIns="0" bIns="0">
              <a:spAutoFit/>
            </a:bodyPr>
            <a:lstStyle/>
            <a:p>
              <a:r>
                <a:rPr lang="sr-Latn-CS" sz="900">
                  <a:solidFill>
                    <a:srgbClr val="000000"/>
                  </a:solidFill>
                </a:rPr>
                <a:t>on profit/non governmental </a:t>
              </a:r>
              <a:endParaRPr lang="sr-Latn-CS"/>
            </a:p>
          </p:txBody>
        </p:sp>
        <p:sp>
          <p:nvSpPr>
            <p:cNvPr id="26646" name="Rectangle 24"/>
            <p:cNvSpPr>
              <a:spLocks noChangeArrowheads="1"/>
            </p:cNvSpPr>
            <p:nvPr/>
          </p:nvSpPr>
          <p:spPr bwMode="auto">
            <a:xfrm>
              <a:off x="1818" y="334"/>
              <a:ext cx="111"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6647" name="Rectangle 25"/>
            <p:cNvSpPr>
              <a:spLocks noChangeArrowheads="1"/>
            </p:cNvSpPr>
            <p:nvPr/>
          </p:nvSpPr>
          <p:spPr bwMode="auto">
            <a:xfrm>
              <a:off x="892" y="418"/>
              <a:ext cx="423" cy="96"/>
            </a:xfrm>
            <a:prstGeom prst="rect">
              <a:avLst/>
            </a:prstGeom>
            <a:noFill/>
            <a:ln w="9525">
              <a:noFill/>
              <a:miter lim="800000"/>
              <a:headEnd/>
              <a:tailEnd/>
            </a:ln>
          </p:spPr>
          <p:txBody>
            <a:bodyPr wrap="none" lIns="0" tIns="0" rIns="0" bIns="0">
              <a:spAutoFit/>
            </a:bodyPr>
            <a:lstStyle/>
            <a:p>
              <a:r>
                <a:rPr lang="sr-Latn-CS" sz="900">
                  <a:solidFill>
                    <a:srgbClr val="000000"/>
                  </a:solidFill>
                </a:rPr>
                <a:t>organisation</a:t>
              </a:r>
              <a:endParaRPr lang="sr-Latn-CS"/>
            </a:p>
          </p:txBody>
        </p:sp>
        <p:sp>
          <p:nvSpPr>
            <p:cNvPr id="26648" name="Rectangle 26"/>
            <p:cNvSpPr>
              <a:spLocks noChangeArrowheads="1"/>
            </p:cNvSpPr>
            <p:nvPr/>
          </p:nvSpPr>
          <p:spPr bwMode="auto">
            <a:xfrm>
              <a:off x="1284" y="418"/>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6649" name="Rectangle 27"/>
            <p:cNvSpPr>
              <a:spLocks noChangeArrowheads="1"/>
            </p:cNvSpPr>
            <p:nvPr/>
          </p:nvSpPr>
          <p:spPr bwMode="auto">
            <a:xfrm>
              <a:off x="1927" y="340"/>
              <a:ext cx="65" cy="65"/>
            </a:xfrm>
            <a:prstGeom prst="rect">
              <a:avLst/>
            </a:prstGeom>
            <a:noFill/>
            <a:ln w="6">
              <a:solidFill>
                <a:srgbClr val="000000"/>
              </a:solidFill>
              <a:miter lim="800000"/>
              <a:headEnd/>
              <a:tailEnd/>
            </a:ln>
          </p:spPr>
          <p:txBody>
            <a:bodyPr/>
            <a:lstStyle/>
            <a:p>
              <a:endParaRPr lang="hr-HR"/>
            </a:p>
          </p:txBody>
        </p:sp>
        <p:sp>
          <p:nvSpPr>
            <p:cNvPr id="26650" name="Rectangle 28"/>
            <p:cNvSpPr>
              <a:spLocks noChangeArrowheads="1"/>
            </p:cNvSpPr>
            <p:nvPr/>
          </p:nvSpPr>
          <p:spPr bwMode="auto">
            <a:xfrm>
              <a:off x="2001" y="334"/>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6651" name="Rectangle 29"/>
            <p:cNvSpPr>
              <a:spLocks noChangeArrowheads="1"/>
            </p:cNvSpPr>
            <p:nvPr/>
          </p:nvSpPr>
          <p:spPr bwMode="auto">
            <a:xfrm>
              <a:off x="2042" y="334"/>
              <a:ext cx="503" cy="96"/>
            </a:xfrm>
            <a:prstGeom prst="rect">
              <a:avLst/>
            </a:prstGeom>
            <a:noFill/>
            <a:ln w="9525">
              <a:noFill/>
              <a:miter lim="800000"/>
              <a:headEnd/>
              <a:tailEnd/>
            </a:ln>
          </p:spPr>
          <p:txBody>
            <a:bodyPr wrap="none" lIns="0" tIns="0" rIns="0" bIns="0">
              <a:spAutoFit/>
            </a:bodyPr>
            <a:lstStyle/>
            <a:p>
              <a:r>
                <a:rPr lang="sr-Latn-CS" sz="900">
                  <a:solidFill>
                    <a:srgbClr val="000000"/>
                  </a:solidFill>
                </a:rPr>
                <a:t>Public body     </a:t>
              </a:r>
              <a:endParaRPr lang="sr-Latn-CS"/>
            </a:p>
          </p:txBody>
        </p:sp>
        <p:sp>
          <p:nvSpPr>
            <p:cNvPr id="26652" name="Rectangle 30"/>
            <p:cNvSpPr>
              <a:spLocks noChangeArrowheads="1"/>
            </p:cNvSpPr>
            <p:nvPr/>
          </p:nvSpPr>
          <p:spPr bwMode="auto">
            <a:xfrm>
              <a:off x="2523" y="340"/>
              <a:ext cx="64" cy="65"/>
            </a:xfrm>
            <a:prstGeom prst="rect">
              <a:avLst/>
            </a:prstGeom>
            <a:noFill/>
            <a:ln w="6">
              <a:solidFill>
                <a:srgbClr val="000000"/>
              </a:solidFill>
              <a:miter lim="800000"/>
              <a:headEnd/>
              <a:tailEnd/>
            </a:ln>
          </p:spPr>
          <p:txBody>
            <a:bodyPr/>
            <a:lstStyle/>
            <a:p>
              <a:endParaRPr lang="hr-HR"/>
            </a:p>
          </p:txBody>
        </p:sp>
        <p:sp>
          <p:nvSpPr>
            <p:cNvPr id="26653" name="Rectangle 31"/>
            <p:cNvSpPr>
              <a:spLocks noChangeArrowheads="1"/>
            </p:cNvSpPr>
            <p:nvPr/>
          </p:nvSpPr>
          <p:spPr bwMode="auto">
            <a:xfrm>
              <a:off x="2596" y="334"/>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6654" name="Rectangle 32"/>
            <p:cNvSpPr>
              <a:spLocks noChangeArrowheads="1"/>
            </p:cNvSpPr>
            <p:nvPr/>
          </p:nvSpPr>
          <p:spPr bwMode="auto">
            <a:xfrm>
              <a:off x="2637" y="334"/>
              <a:ext cx="1028" cy="96"/>
            </a:xfrm>
            <a:prstGeom prst="rect">
              <a:avLst/>
            </a:prstGeom>
            <a:noFill/>
            <a:ln w="9525">
              <a:noFill/>
              <a:miter lim="800000"/>
              <a:headEnd/>
              <a:tailEnd/>
            </a:ln>
          </p:spPr>
          <p:txBody>
            <a:bodyPr wrap="none" lIns="0" tIns="0" rIns="0" bIns="0">
              <a:spAutoFit/>
            </a:bodyPr>
            <a:lstStyle/>
            <a:p>
              <a:r>
                <a:rPr lang="sr-Latn-CS" sz="900">
                  <a:solidFill>
                    <a:srgbClr val="000000"/>
                  </a:solidFill>
                </a:rPr>
                <a:t>Informal group of young people</a:t>
              </a:r>
              <a:endParaRPr lang="sr-Latn-CS"/>
            </a:p>
          </p:txBody>
        </p:sp>
        <p:sp>
          <p:nvSpPr>
            <p:cNvPr id="26655" name="Rectangle 33"/>
            <p:cNvSpPr>
              <a:spLocks noChangeArrowheads="1"/>
            </p:cNvSpPr>
            <p:nvPr/>
          </p:nvSpPr>
          <p:spPr bwMode="auto">
            <a:xfrm>
              <a:off x="3632" y="334"/>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6656" name="Rectangle 34"/>
            <p:cNvSpPr>
              <a:spLocks noChangeArrowheads="1"/>
            </p:cNvSpPr>
            <p:nvPr/>
          </p:nvSpPr>
          <p:spPr bwMode="auto">
            <a:xfrm>
              <a:off x="135" y="296"/>
              <a:ext cx="4" cy="4"/>
            </a:xfrm>
            <a:prstGeom prst="rect">
              <a:avLst/>
            </a:prstGeom>
            <a:solidFill>
              <a:srgbClr val="000000"/>
            </a:solidFill>
            <a:ln w="9525">
              <a:noFill/>
              <a:miter lim="800000"/>
              <a:headEnd/>
              <a:tailEnd/>
            </a:ln>
          </p:spPr>
          <p:txBody>
            <a:bodyPr/>
            <a:lstStyle/>
            <a:p>
              <a:endParaRPr lang="hr-HR"/>
            </a:p>
          </p:txBody>
        </p:sp>
        <p:sp>
          <p:nvSpPr>
            <p:cNvPr id="26657" name="Rectangle 35"/>
            <p:cNvSpPr>
              <a:spLocks noChangeArrowheads="1"/>
            </p:cNvSpPr>
            <p:nvPr/>
          </p:nvSpPr>
          <p:spPr bwMode="auto">
            <a:xfrm>
              <a:off x="139" y="296"/>
              <a:ext cx="603" cy="4"/>
            </a:xfrm>
            <a:prstGeom prst="rect">
              <a:avLst/>
            </a:prstGeom>
            <a:solidFill>
              <a:srgbClr val="000000"/>
            </a:solidFill>
            <a:ln w="9525">
              <a:noFill/>
              <a:miter lim="800000"/>
              <a:headEnd/>
              <a:tailEnd/>
            </a:ln>
          </p:spPr>
          <p:txBody>
            <a:bodyPr/>
            <a:lstStyle/>
            <a:p>
              <a:endParaRPr lang="hr-HR"/>
            </a:p>
          </p:txBody>
        </p:sp>
        <p:sp>
          <p:nvSpPr>
            <p:cNvPr id="26658" name="Rectangle 36"/>
            <p:cNvSpPr>
              <a:spLocks noChangeArrowheads="1"/>
            </p:cNvSpPr>
            <p:nvPr/>
          </p:nvSpPr>
          <p:spPr bwMode="auto">
            <a:xfrm>
              <a:off x="742" y="296"/>
              <a:ext cx="4" cy="4"/>
            </a:xfrm>
            <a:prstGeom prst="rect">
              <a:avLst/>
            </a:prstGeom>
            <a:solidFill>
              <a:srgbClr val="000000"/>
            </a:solidFill>
            <a:ln w="9525">
              <a:noFill/>
              <a:miter lim="800000"/>
              <a:headEnd/>
              <a:tailEnd/>
            </a:ln>
          </p:spPr>
          <p:txBody>
            <a:bodyPr/>
            <a:lstStyle/>
            <a:p>
              <a:endParaRPr lang="hr-HR"/>
            </a:p>
          </p:txBody>
        </p:sp>
        <p:sp>
          <p:nvSpPr>
            <p:cNvPr id="26659" name="Rectangle 37"/>
            <p:cNvSpPr>
              <a:spLocks noChangeArrowheads="1"/>
            </p:cNvSpPr>
            <p:nvPr/>
          </p:nvSpPr>
          <p:spPr bwMode="auto">
            <a:xfrm>
              <a:off x="746" y="296"/>
              <a:ext cx="1150" cy="4"/>
            </a:xfrm>
            <a:prstGeom prst="rect">
              <a:avLst/>
            </a:prstGeom>
            <a:solidFill>
              <a:srgbClr val="000000"/>
            </a:solidFill>
            <a:ln w="9525">
              <a:noFill/>
              <a:miter lim="800000"/>
              <a:headEnd/>
              <a:tailEnd/>
            </a:ln>
          </p:spPr>
          <p:txBody>
            <a:bodyPr/>
            <a:lstStyle/>
            <a:p>
              <a:endParaRPr lang="hr-HR"/>
            </a:p>
          </p:txBody>
        </p:sp>
        <p:sp>
          <p:nvSpPr>
            <p:cNvPr id="26660" name="Rectangle 38"/>
            <p:cNvSpPr>
              <a:spLocks noChangeArrowheads="1"/>
            </p:cNvSpPr>
            <p:nvPr/>
          </p:nvSpPr>
          <p:spPr bwMode="auto">
            <a:xfrm>
              <a:off x="1896" y="296"/>
              <a:ext cx="4" cy="4"/>
            </a:xfrm>
            <a:prstGeom prst="rect">
              <a:avLst/>
            </a:prstGeom>
            <a:solidFill>
              <a:srgbClr val="000000"/>
            </a:solidFill>
            <a:ln w="9525">
              <a:noFill/>
              <a:miter lim="800000"/>
              <a:headEnd/>
              <a:tailEnd/>
            </a:ln>
          </p:spPr>
          <p:txBody>
            <a:bodyPr/>
            <a:lstStyle/>
            <a:p>
              <a:endParaRPr lang="hr-HR"/>
            </a:p>
          </p:txBody>
        </p:sp>
        <p:sp>
          <p:nvSpPr>
            <p:cNvPr id="26661" name="Rectangle 39"/>
            <p:cNvSpPr>
              <a:spLocks noChangeArrowheads="1"/>
            </p:cNvSpPr>
            <p:nvPr/>
          </p:nvSpPr>
          <p:spPr bwMode="auto">
            <a:xfrm>
              <a:off x="1900" y="296"/>
              <a:ext cx="1864" cy="4"/>
            </a:xfrm>
            <a:prstGeom prst="rect">
              <a:avLst/>
            </a:prstGeom>
            <a:solidFill>
              <a:srgbClr val="000000"/>
            </a:solidFill>
            <a:ln w="9525">
              <a:noFill/>
              <a:miter lim="800000"/>
              <a:headEnd/>
              <a:tailEnd/>
            </a:ln>
          </p:spPr>
          <p:txBody>
            <a:bodyPr/>
            <a:lstStyle/>
            <a:p>
              <a:endParaRPr lang="hr-HR"/>
            </a:p>
          </p:txBody>
        </p:sp>
        <p:sp>
          <p:nvSpPr>
            <p:cNvPr id="26662" name="Rectangle 40"/>
            <p:cNvSpPr>
              <a:spLocks noChangeArrowheads="1"/>
            </p:cNvSpPr>
            <p:nvPr/>
          </p:nvSpPr>
          <p:spPr bwMode="auto">
            <a:xfrm>
              <a:off x="3764" y="296"/>
              <a:ext cx="4" cy="4"/>
            </a:xfrm>
            <a:prstGeom prst="rect">
              <a:avLst/>
            </a:prstGeom>
            <a:solidFill>
              <a:srgbClr val="000000"/>
            </a:solidFill>
            <a:ln w="9525">
              <a:noFill/>
              <a:miter lim="800000"/>
              <a:headEnd/>
              <a:tailEnd/>
            </a:ln>
          </p:spPr>
          <p:txBody>
            <a:bodyPr/>
            <a:lstStyle/>
            <a:p>
              <a:endParaRPr lang="hr-HR"/>
            </a:p>
          </p:txBody>
        </p:sp>
        <p:sp>
          <p:nvSpPr>
            <p:cNvPr id="26663" name="Rectangle 41"/>
            <p:cNvSpPr>
              <a:spLocks noChangeArrowheads="1"/>
            </p:cNvSpPr>
            <p:nvPr/>
          </p:nvSpPr>
          <p:spPr bwMode="auto">
            <a:xfrm>
              <a:off x="135" y="300"/>
              <a:ext cx="4" cy="222"/>
            </a:xfrm>
            <a:prstGeom prst="rect">
              <a:avLst/>
            </a:prstGeom>
            <a:solidFill>
              <a:srgbClr val="000000"/>
            </a:solidFill>
            <a:ln w="9525">
              <a:noFill/>
              <a:miter lim="800000"/>
              <a:headEnd/>
              <a:tailEnd/>
            </a:ln>
          </p:spPr>
          <p:txBody>
            <a:bodyPr/>
            <a:lstStyle/>
            <a:p>
              <a:endParaRPr lang="hr-HR"/>
            </a:p>
          </p:txBody>
        </p:sp>
        <p:sp>
          <p:nvSpPr>
            <p:cNvPr id="26664" name="Rectangle 42"/>
            <p:cNvSpPr>
              <a:spLocks noChangeArrowheads="1"/>
            </p:cNvSpPr>
            <p:nvPr/>
          </p:nvSpPr>
          <p:spPr bwMode="auto">
            <a:xfrm>
              <a:off x="742" y="300"/>
              <a:ext cx="4" cy="222"/>
            </a:xfrm>
            <a:prstGeom prst="rect">
              <a:avLst/>
            </a:prstGeom>
            <a:solidFill>
              <a:srgbClr val="000000"/>
            </a:solidFill>
            <a:ln w="9525">
              <a:noFill/>
              <a:miter lim="800000"/>
              <a:headEnd/>
              <a:tailEnd/>
            </a:ln>
          </p:spPr>
          <p:txBody>
            <a:bodyPr/>
            <a:lstStyle/>
            <a:p>
              <a:endParaRPr lang="hr-HR"/>
            </a:p>
          </p:txBody>
        </p:sp>
        <p:sp>
          <p:nvSpPr>
            <p:cNvPr id="26665" name="Rectangle 43"/>
            <p:cNvSpPr>
              <a:spLocks noChangeArrowheads="1"/>
            </p:cNvSpPr>
            <p:nvPr/>
          </p:nvSpPr>
          <p:spPr bwMode="auto">
            <a:xfrm>
              <a:off x="3764" y="300"/>
              <a:ext cx="4" cy="222"/>
            </a:xfrm>
            <a:prstGeom prst="rect">
              <a:avLst/>
            </a:prstGeom>
            <a:solidFill>
              <a:srgbClr val="000000"/>
            </a:solidFill>
            <a:ln w="9525">
              <a:noFill/>
              <a:miter lim="800000"/>
              <a:headEnd/>
              <a:tailEnd/>
            </a:ln>
          </p:spPr>
          <p:txBody>
            <a:bodyPr/>
            <a:lstStyle/>
            <a:p>
              <a:endParaRPr lang="hr-HR"/>
            </a:p>
          </p:txBody>
        </p:sp>
        <p:sp>
          <p:nvSpPr>
            <p:cNvPr id="26666" name="Rectangle 44"/>
            <p:cNvSpPr>
              <a:spLocks noChangeArrowheads="1"/>
            </p:cNvSpPr>
            <p:nvPr/>
          </p:nvSpPr>
          <p:spPr bwMode="auto">
            <a:xfrm>
              <a:off x="159" y="556"/>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6667" name="Rectangle 45"/>
            <p:cNvSpPr>
              <a:spLocks noChangeArrowheads="1"/>
            </p:cNvSpPr>
            <p:nvPr/>
          </p:nvSpPr>
          <p:spPr bwMode="auto">
            <a:xfrm>
              <a:off x="776" y="562"/>
              <a:ext cx="64" cy="65"/>
            </a:xfrm>
            <a:prstGeom prst="rect">
              <a:avLst/>
            </a:prstGeom>
            <a:noFill/>
            <a:ln w="6">
              <a:solidFill>
                <a:srgbClr val="000000"/>
              </a:solidFill>
              <a:miter lim="800000"/>
              <a:headEnd/>
              <a:tailEnd/>
            </a:ln>
          </p:spPr>
          <p:txBody>
            <a:bodyPr/>
            <a:lstStyle/>
            <a:p>
              <a:endParaRPr lang="hr-HR"/>
            </a:p>
          </p:txBody>
        </p:sp>
        <p:sp>
          <p:nvSpPr>
            <p:cNvPr id="26668" name="Rectangle 46"/>
            <p:cNvSpPr>
              <a:spLocks noChangeArrowheads="1"/>
            </p:cNvSpPr>
            <p:nvPr/>
          </p:nvSpPr>
          <p:spPr bwMode="auto">
            <a:xfrm>
              <a:off x="850" y="556"/>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6669" name="Rectangle 47"/>
            <p:cNvSpPr>
              <a:spLocks noChangeArrowheads="1"/>
            </p:cNvSpPr>
            <p:nvPr/>
          </p:nvSpPr>
          <p:spPr bwMode="auto">
            <a:xfrm>
              <a:off x="890" y="556"/>
              <a:ext cx="1005" cy="96"/>
            </a:xfrm>
            <a:prstGeom prst="rect">
              <a:avLst/>
            </a:prstGeom>
            <a:noFill/>
            <a:ln w="9525">
              <a:noFill/>
              <a:miter lim="800000"/>
              <a:headEnd/>
              <a:tailEnd/>
            </a:ln>
          </p:spPr>
          <p:txBody>
            <a:bodyPr wrap="none" lIns="0" tIns="0" rIns="0" bIns="0">
              <a:spAutoFit/>
            </a:bodyPr>
            <a:lstStyle/>
            <a:p>
              <a:r>
                <a:rPr lang="sr-Latn-CS" sz="900">
                  <a:solidFill>
                    <a:srgbClr val="000000"/>
                  </a:solidFill>
                </a:rPr>
                <a:t>Body active at European level </a:t>
              </a:r>
              <a:endParaRPr lang="sr-Latn-CS"/>
            </a:p>
          </p:txBody>
        </p:sp>
        <p:sp>
          <p:nvSpPr>
            <p:cNvPr id="26670" name="Rectangle 48"/>
            <p:cNvSpPr>
              <a:spLocks noChangeArrowheads="1"/>
            </p:cNvSpPr>
            <p:nvPr/>
          </p:nvSpPr>
          <p:spPr bwMode="auto">
            <a:xfrm>
              <a:off x="892" y="639"/>
              <a:ext cx="403" cy="96"/>
            </a:xfrm>
            <a:prstGeom prst="rect">
              <a:avLst/>
            </a:prstGeom>
            <a:noFill/>
            <a:ln w="9525">
              <a:noFill/>
              <a:miter lim="800000"/>
              <a:headEnd/>
              <a:tailEnd/>
            </a:ln>
          </p:spPr>
          <p:txBody>
            <a:bodyPr wrap="none" lIns="0" tIns="0" rIns="0" bIns="0">
              <a:spAutoFit/>
            </a:bodyPr>
            <a:lstStyle/>
            <a:p>
              <a:r>
                <a:rPr lang="sr-Latn-CS" sz="900">
                  <a:solidFill>
                    <a:srgbClr val="000000"/>
                  </a:solidFill>
                </a:rPr>
                <a:t>in the youth</a:t>
              </a:r>
              <a:endParaRPr lang="sr-Latn-CS"/>
            </a:p>
          </p:txBody>
        </p:sp>
        <p:sp>
          <p:nvSpPr>
            <p:cNvPr id="26671" name="Rectangle 49"/>
            <p:cNvSpPr>
              <a:spLocks noChangeArrowheads="1"/>
            </p:cNvSpPr>
            <p:nvPr/>
          </p:nvSpPr>
          <p:spPr bwMode="auto">
            <a:xfrm>
              <a:off x="1265" y="639"/>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6672" name="Rectangle 50"/>
            <p:cNvSpPr>
              <a:spLocks noChangeArrowheads="1"/>
            </p:cNvSpPr>
            <p:nvPr/>
          </p:nvSpPr>
          <p:spPr bwMode="auto">
            <a:xfrm>
              <a:off x="1284" y="639"/>
              <a:ext cx="184" cy="96"/>
            </a:xfrm>
            <a:prstGeom prst="rect">
              <a:avLst/>
            </a:prstGeom>
            <a:noFill/>
            <a:ln w="9525">
              <a:noFill/>
              <a:miter lim="800000"/>
              <a:headEnd/>
              <a:tailEnd/>
            </a:ln>
          </p:spPr>
          <p:txBody>
            <a:bodyPr wrap="none" lIns="0" tIns="0" rIns="0" bIns="0">
              <a:spAutoFit/>
            </a:bodyPr>
            <a:lstStyle/>
            <a:p>
              <a:r>
                <a:rPr lang="sr-Latn-CS" sz="900">
                  <a:solidFill>
                    <a:srgbClr val="000000"/>
                  </a:solidFill>
                </a:rPr>
                <a:t>field </a:t>
              </a:r>
              <a:endParaRPr lang="sr-Latn-CS"/>
            </a:p>
          </p:txBody>
        </p:sp>
        <p:sp>
          <p:nvSpPr>
            <p:cNvPr id="26673" name="Rectangle 51"/>
            <p:cNvSpPr>
              <a:spLocks noChangeArrowheads="1"/>
            </p:cNvSpPr>
            <p:nvPr/>
          </p:nvSpPr>
          <p:spPr bwMode="auto">
            <a:xfrm>
              <a:off x="1437" y="639"/>
              <a:ext cx="292" cy="96"/>
            </a:xfrm>
            <a:prstGeom prst="rect">
              <a:avLst/>
            </a:prstGeom>
            <a:noFill/>
            <a:ln w="9525">
              <a:noFill/>
              <a:miter lim="800000"/>
              <a:headEnd/>
              <a:tailEnd/>
            </a:ln>
          </p:spPr>
          <p:txBody>
            <a:bodyPr wrap="none" lIns="0" tIns="0" rIns="0" bIns="0">
              <a:spAutoFit/>
            </a:bodyPr>
            <a:lstStyle/>
            <a:p>
              <a:r>
                <a:rPr lang="sr-Latn-CS" sz="900">
                  <a:solidFill>
                    <a:srgbClr val="000000"/>
                  </a:solidFill>
                </a:rPr>
                <a:t>(ENGO)</a:t>
              </a:r>
              <a:endParaRPr lang="sr-Latn-CS"/>
            </a:p>
          </p:txBody>
        </p:sp>
        <p:sp>
          <p:nvSpPr>
            <p:cNvPr id="26674" name="Rectangle 52"/>
            <p:cNvSpPr>
              <a:spLocks noChangeArrowheads="1"/>
            </p:cNvSpPr>
            <p:nvPr/>
          </p:nvSpPr>
          <p:spPr bwMode="auto">
            <a:xfrm>
              <a:off x="1696" y="639"/>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6675" name="Rectangle 53"/>
            <p:cNvSpPr>
              <a:spLocks noChangeArrowheads="1"/>
            </p:cNvSpPr>
            <p:nvPr/>
          </p:nvSpPr>
          <p:spPr bwMode="auto">
            <a:xfrm>
              <a:off x="1927" y="562"/>
              <a:ext cx="65" cy="65"/>
            </a:xfrm>
            <a:prstGeom prst="rect">
              <a:avLst/>
            </a:prstGeom>
            <a:noFill/>
            <a:ln w="6">
              <a:solidFill>
                <a:srgbClr val="000000"/>
              </a:solidFill>
              <a:miter lim="800000"/>
              <a:headEnd/>
              <a:tailEnd/>
            </a:ln>
          </p:spPr>
          <p:txBody>
            <a:bodyPr/>
            <a:lstStyle/>
            <a:p>
              <a:endParaRPr lang="hr-HR"/>
            </a:p>
          </p:txBody>
        </p:sp>
        <p:sp>
          <p:nvSpPr>
            <p:cNvPr id="26676" name="Rectangle 54"/>
            <p:cNvSpPr>
              <a:spLocks noChangeArrowheads="1"/>
            </p:cNvSpPr>
            <p:nvPr/>
          </p:nvSpPr>
          <p:spPr bwMode="auto">
            <a:xfrm>
              <a:off x="2001" y="556"/>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6677" name="Rectangle 55"/>
            <p:cNvSpPr>
              <a:spLocks noChangeArrowheads="1"/>
            </p:cNvSpPr>
            <p:nvPr/>
          </p:nvSpPr>
          <p:spPr bwMode="auto">
            <a:xfrm>
              <a:off x="2042" y="556"/>
              <a:ext cx="231" cy="96"/>
            </a:xfrm>
            <a:prstGeom prst="rect">
              <a:avLst/>
            </a:prstGeom>
            <a:noFill/>
            <a:ln w="9525">
              <a:noFill/>
              <a:miter lim="800000"/>
              <a:headEnd/>
              <a:tailEnd/>
            </a:ln>
          </p:spPr>
          <p:txBody>
            <a:bodyPr wrap="none" lIns="0" tIns="0" rIns="0" bIns="0">
              <a:spAutoFit/>
            </a:bodyPr>
            <a:lstStyle/>
            <a:p>
              <a:r>
                <a:rPr lang="sr-Latn-CS" sz="900">
                  <a:solidFill>
                    <a:srgbClr val="000000"/>
                  </a:solidFill>
                </a:rPr>
                <a:t>Other </a:t>
              </a:r>
              <a:endParaRPr lang="sr-Latn-CS"/>
            </a:p>
          </p:txBody>
        </p:sp>
        <p:sp>
          <p:nvSpPr>
            <p:cNvPr id="26678" name="Rectangle 56"/>
            <p:cNvSpPr>
              <a:spLocks noChangeArrowheads="1"/>
            </p:cNvSpPr>
            <p:nvPr/>
          </p:nvSpPr>
          <p:spPr bwMode="auto">
            <a:xfrm>
              <a:off x="2242" y="556"/>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a:t>
              </a:r>
              <a:endParaRPr lang="sr-Latn-CS"/>
            </a:p>
          </p:txBody>
        </p:sp>
        <p:sp>
          <p:nvSpPr>
            <p:cNvPr id="26679" name="Rectangle 57"/>
            <p:cNvSpPr>
              <a:spLocks noChangeArrowheads="1"/>
            </p:cNvSpPr>
            <p:nvPr/>
          </p:nvSpPr>
          <p:spPr bwMode="auto">
            <a:xfrm>
              <a:off x="2283" y="556"/>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6680" name="Rectangle 58"/>
            <p:cNvSpPr>
              <a:spLocks noChangeArrowheads="1"/>
            </p:cNvSpPr>
            <p:nvPr/>
          </p:nvSpPr>
          <p:spPr bwMode="auto">
            <a:xfrm>
              <a:off x="2302" y="556"/>
              <a:ext cx="528" cy="96"/>
            </a:xfrm>
            <a:prstGeom prst="rect">
              <a:avLst/>
            </a:prstGeom>
            <a:noFill/>
            <a:ln w="9525">
              <a:noFill/>
              <a:miter lim="800000"/>
              <a:headEnd/>
              <a:tailEnd/>
            </a:ln>
          </p:spPr>
          <p:txBody>
            <a:bodyPr wrap="none" lIns="0" tIns="0" rIns="0" bIns="0">
              <a:spAutoFit/>
            </a:bodyPr>
            <a:lstStyle/>
            <a:p>
              <a:r>
                <a:rPr lang="sr-Latn-CS" sz="900">
                  <a:solidFill>
                    <a:srgbClr val="000000"/>
                  </a:solidFill>
                </a:rPr>
                <a:t>please specify: </a:t>
              </a:r>
              <a:endParaRPr lang="sr-Latn-CS"/>
            </a:p>
          </p:txBody>
        </p:sp>
        <p:sp>
          <p:nvSpPr>
            <p:cNvPr id="26681" name="Rectangle 59"/>
            <p:cNvSpPr>
              <a:spLocks noChangeArrowheads="1"/>
            </p:cNvSpPr>
            <p:nvPr/>
          </p:nvSpPr>
          <p:spPr bwMode="auto">
            <a:xfrm>
              <a:off x="2798" y="556"/>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6682" name="Rectangle 60"/>
            <p:cNvSpPr>
              <a:spLocks noChangeArrowheads="1"/>
            </p:cNvSpPr>
            <p:nvPr/>
          </p:nvSpPr>
          <p:spPr bwMode="auto">
            <a:xfrm>
              <a:off x="3335" y="556"/>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6683" name="Rectangle 61"/>
            <p:cNvSpPr>
              <a:spLocks noChangeArrowheads="1"/>
            </p:cNvSpPr>
            <p:nvPr/>
          </p:nvSpPr>
          <p:spPr bwMode="auto">
            <a:xfrm>
              <a:off x="135" y="522"/>
              <a:ext cx="4" cy="222"/>
            </a:xfrm>
            <a:prstGeom prst="rect">
              <a:avLst/>
            </a:prstGeom>
            <a:solidFill>
              <a:srgbClr val="000000"/>
            </a:solidFill>
            <a:ln w="9525">
              <a:noFill/>
              <a:miter lim="800000"/>
              <a:headEnd/>
              <a:tailEnd/>
            </a:ln>
          </p:spPr>
          <p:txBody>
            <a:bodyPr/>
            <a:lstStyle/>
            <a:p>
              <a:endParaRPr lang="hr-HR"/>
            </a:p>
          </p:txBody>
        </p:sp>
        <p:sp>
          <p:nvSpPr>
            <p:cNvPr id="26684" name="Rectangle 62"/>
            <p:cNvSpPr>
              <a:spLocks noChangeArrowheads="1"/>
            </p:cNvSpPr>
            <p:nvPr/>
          </p:nvSpPr>
          <p:spPr bwMode="auto">
            <a:xfrm>
              <a:off x="742" y="522"/>
              <a:ext cx="4" cy="222"/>
            </a:xfrm>
            <a:prstGeom prst="rect">
              <a:avLst/>
            </a:prstGeom>
            <a:solidFill>
              <a:srgbClr val="000000"/>
            </a:solidFill>
            <a:ln w="9525">
              <a:noFill/>
              <a:miter lim="800000"/>
              <a:headEnd/>
              <a:tailEnd/>
            </a:ln>
          </p:spPr>
          <p:txBody>
            <a:bodyPr/>
            <a:lstStyle/>
            <a:p>
              <a:endParaRPr lang="hr-HR"/>
            </a:p>
          </p:txBody>
        </p:sp>
        <p:sp>
          <p:nvSpPr>
            <p:cNvPr id="26685" name="Rectangle 63"/>
            <p:cNvSpPr>
              <a:spLocks noChangeArrowheads="1"/>
            </p:cNvSpPr>
            <p:nvPr/>
          </p:nvSpPr>
          <p:spPr bwMode="auto">
            <a:xfrm>
              <a:off x="3764" y="522"/>
              <a:ext cx="4" cy="222"/>
            </a:xfrm>
            <a:prstGeom prst="rect">
              <a:avLst/>
            </a:prstGeom>
            <a:solidFill>
              <a:srgbClr val="000000"/>
            </a:solidFill>
            <a:ln w="9525">
              <a:noFill/>
              <a:miter lim="800000"/>
              <a:headEnd/>
              <a:tailEnd/>
            </a:ln>
          </p:spPr>
          <p:txBody>
            <a:bodyPr/>
            <a:lstStyle/>
            <a:p>
              <a:endParaRPr lang="hr-HR"/>
            </a:p>
          </p:txBody>
        </p:sp>
        <p:sp>
          <p:nvSpPr>
            <p:cNvPr id="26686" name="Rectangle 64"/>
            <p:cNvSpPr>
              <a:spLocks noChangeArrowheads="1"/>
            </p:cNvSpPr>
            <p:nvPr/>
          </p:nvSpPr>
          <p:spPr bwMode="auto">
            <a:xfrm>
              <a:off x="159" y="781"/>
              <a:ext cx="429" cy="96"/>
            </a:xfrm>
            <a:prstGeom prst="rect">
              <a:avLst/>
            </a:prstGeom>
            <a:noFill/>
            <a:ln w="9525">
              <a:noFill/>
              <a:miter lim="800000"/>
              <a:headEnd/>
              <a:tailEnd/>
            </a:ln>
          </p:spPr>
          <p:txBody>
            <a:bodyPr wrap="none" lIns="0" tIns="0" rIns="0" bIns="0">
              <a:spAutoFit/>
            </a:bodyPr>
            <a:lstStyle/>
            <a:p>
              <a:r>
                <a:rPr lang="sr-Latn-CS" sz="900">
                  <a:solidFill>
                    <a:srgbClr val="000000"/>
                  </a:solidFill>
                </a:rPr>
                <a:t>Activity level</a:t>
              </a:r>
              <a:endParaRPr lang="sr-Latn-CS"/>
            </a:p>
          </p:txBody>
        </p:sp>
        <p:sp>
          <p:nvSpPr>
            <p:cNvPr id="26687" name="Rectangle 65"/>
            <p:cNvSpPr>
              <a:spLocks noChangeArrowheads="1"/>
            </p:cNvSpPr>
            <p:nvPr/>
          </p:nvSpPr>
          <p:spPr bwMode="auto">
            <a:xfrm>
              <a:off x="556" y="781"/>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6688" name="Rectangle 66"/>
            <p:cNvSpPr>
              <a:spLocks noChangeArrowheads="1"/>
            </p:cNvSpPr>
            <p:nvPr/>
          </p:nvSpPr>
          <p:spPr bwMode="auto">
            <a:xfrm>
              <a:off x="776" y="788"/>
              <a:ext cx="64" cy="64"/>
            </a:xfrm>
            <a:prstGeom prst="rect">
              <a:avLst/>
            </a:prstGeom>
            <a:noFill/>
            <a:ln w="6">
              <a:solidFill>
                <a:srgbClr val="000000"/>
              </a:solidFill>
              <a:miter lim="800000"/>
              <a:headEnd/>
              <a:tailEnd/>
            </a:ln>
          </p:spPr>
          <p:txBody>
            <a:bodyPr/>
            <a:lstStyle/>
            <a:p>
              <a:endParaRPr lang="hr-HR"/>
            </a:p>
          </p:txBody>
        </p:sp>
        <p:sp>
          <p:nvSpPr>
            <p:cNvPr id="26689" name="Rectangle 67"/>
            <p:cNvSpPr>
              <a:spLocks noChangeArrowheads="1"/>
            </p:cNvSpPr>
            <p:nvPr/>
          </p:nvSpPr>
          <p:spPr bwMode="auto">
            <a:xfrm>
              <a:off x="850" y="781"/>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6690" name="Rectangle 68"/>
            <p:cNvSpPr>
              <a:spLocks noChangeArrowheads="1"/>
            </p:cNvSpPr>
            <p:nvPr/>
          </p:nvSpPr>
          <p:spPr bwMode="auto">
            <a:xfrm>
              <a:off x="890" y="781"/>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L</a:t>
              </a:r>
              <a:endParaRPr lang="sr-Latn-CS"/>
            </a:p>
          </p:txBody>
        </p:sp>
        <p:sp>
          <p:nvSpPr>
            <p:cNvPr id="26691" name="Rectangle 69"/>
            <p:cNvSpPr>
              <a:spLocks noChangeArrowheads="1"/>
            </p:cNvSpPr>
            <p:nvPr/>
          </p:nvSpPr>
          <p:spPr bwMode="auto">
            <a:xfrm>
              <a:off x="930" y="781"/>
              <a:ext cx="164" cy="96"/>
            </a:xfrm>
            <a:prstGeom prst="rect">
              <a:avLst/>
            </a:prstGeom>
            <a:noFill/>
            <a:ln w="9525">
              <a:noFill/>
              <a:miter lim="800000"/>
              <a:headEnd/>
              <a:tailEnd/>
            </a:ln>
          </p:spPr>
          <p:txBody>
            <a:bodyPr wrap="none" lIns="0" tIns="0" rIns="0" bIns="0">
              <a:spAutoFit/>
            </a:bodyPr>
            <a:lstStyle/>
            <a:p>
              <a:r>
                <a:rPr lang="sr-Latn-CS" sz="900">
                  <a:solidFill>
                    <a:srgbClr val="000000"/>
                  </a:solidFill>
                </a:rPr>
                <a:t>ocal</a:t>
              </a:r>
              <a:endParaRPr lang="sr-Latn-CS"/>
            </a:p>
          </p:txBody>
        </p:sp>
        <p:sp>
          <p:nvSpPr>
            <p:cNvPr id="26692" name="Rectangle 70"/>
            <p:cNvSpPr>
              <a:spLocks noChangeArrowheads="1"/>
            </p:cNvSpPr>
            <p:nvPr/>
          </p:nvSpPr>
          <p:spPr bwMode="auto">
            <a:xfrm>
              <a:off x="1062" y="781"/>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6693" name="Rectangle 71"/>
            <p:cNvSpPr>
              <a:spLocks noChangeArrowheads="1"/>
            </p:cNvSpPr>
            <p:nvPr/>
          </p:nvSpPr>
          <p:spPr bwMode="auto">
            <a:xfrm>
              <a:off x="1352" y="788"/>
              <a:ext cx="64" cy="64"/>
            </a:xfrm>
            <a:prstGeom prst="rect">
              <a:avLst/>
            </a:prstGeom>
            <a:noFill/>
            <a:ln w="6">
              <a:solidFill>
                <a:srgbClr val="000000"/>
              </a:solidFill>
              <a:miter lim="800000"/>
              <a:headEnd/>
              <a:tailEnd/>
            </a:ln>
          </p:spPr>
          <p:txBody>
            <a:bodyPr/>
            <a:lstStyle/>
            <a:p>
              <a:endParaRPr lang="hr-HR"/>
            </a:p>
          </p:txBody>
        </p:sp>
        <p:sp>
          <p:nvSpPr>
            <p:cNvPr id="26694" name="Rectangle 72"/>
            <p:cNvSpPr>
              <a:spLocks noChangeArrowheads="1"/>
            </p:cNvSpPr>
            <p:nvPr/>
          </p:nvSpPr>
          <p:spPr bwMode="auto">
            <a:xfrm>
              <a:off x="1425" y="781"/>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6695" name="Rectangle 73"/>
            <p:cNvSpPr>
              <a:spLocks noChangeArrowheads="1"/>
            </p:cNvSpPr>
            <p:nvPr/>
          </p:nvSpPr>
          <p:spPr bwMode="auto">
            <a:xfrm>
              <a:off x="1466" y="781"/>
              <a:ext cx="316" cy="96"/>
            </a:xfrm>
            <a:prstGeom prst="rect">
              <a:avLst/>
            </a:prstGeom>
            <a:noFill/>
            <a:ln w="9525">
              <a:noFill/>
              <a:miter lim="800000"/>
              <a:headEnd/>
              <a:tailEnd/>
            </a:ln>
          </p:spPr>
          <p:txBody>
            <a:bodyPr wrap="none" lIns="0" tIns="0" rIns="0" bIns="0">
              <a:spAutoFit/>
            </a:bodyPr>
            <a:lstStyle/>
            <a:p>
              <a:r>
                <a:rPr lang="sr-Latn-CS" sz="900">
                  <a:solidFill>
                    <a:srgbClr val="000000"/>
                  </a:solidFill>
                </a:rPr>
                <a:t>Regional</a:t>
              </a:r>
              <a:endParaRPr lang="sr-Latn-CS"/>
            </a:p>
          </p:txBody>
        </p:sp>
        <p:sp>
          <p:nvSpPr>
            <p:cNvPr id="26696" name="Rectangle 74"/>
            <p:cNvSpPr>
              <a:spLocks noChangeArrowheads="1"/>
            </p:cNvSpPr>
            <p:nvPr/>
          </p:nvSpPr>
          <p:spPr bwMode="auto">
            <a:xfrm>
              <a:off x="1750" y="781"/>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6697" name="Rectangle 75"/>
            <p:cNvSpPr>
              <a:spLocks noChangeArrowheads="1"/>
            </p:cNvSpPr>
            <p:nvPr/>
          </p:nvSpPr>
          <p:spPr bwMode="auto">
            <a:xfrm>
              <a:off x="2071" y="788"/>
              <a:ext cx="65" cy="64"/>
            </a:xfrm>
            <a:prstGeom prst="rect">
              <a:avLst/>
            </a:prstGeom>
            <a:noFill/>
            <a:ln w="6">
              <a:solidFill>
                <a:srgbClr val="000000"/>
              </a:solidFill>
              <a:miter lim="800000"/>
              <a:headEnd/>
              <a:tailEnd/>
            </a:ln>
          </p:spPr>
          <p:txBody>
            <a:bodyPr/>
            <a:lstStyle/>
            <a:p>
              <a:endParaRPr lang="hr-HR"/>
            </a:p>
          </p:txBody>
        </p:sp>
        <p:sp>
          <p:nvSpPr>
            <p:cNvPr id="26698" name="Rectangle 76"/>
            <p:cNvSpPr>
              <a:spLocks noChangeArrowheads="1"/>
            </p:cNvSpPr>
            <p:nvPr/>
          </p:nvSpPr>
          <p:spPr bwMode="auto">
            <a:xfrm>
              <a:off x="2145" y="781"/>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6699" name="Rectangle 77"/>
            <p:cNvSpPr>
              <a:spLocks noChangeArrowheads="1"/>
            </p:cNvSpPr>
            <p:nvPr/>
          </p:nvSpPr>
          <p:spPr bwMode="auto">
            <a:xfrm>
              <a:off x="2186" y="781"/>
              <a:ext cx="296" cy="96"/>
            </a:xfrm>
            <a:prstGeom prst="rect">
              <a:avLst/>
            </a:prstGeom>
            <a:noFill/>
            <a:ln w="9525">
              <a:noFill/>
              <a:miter lim="800000"/>
              <a:headEnd/>
              <a:tailEnd/>
            </a:ln>
          </p:spPr>
          <p:txBody>
            <a:bodyPr wrap="none" lIns="0" tIns="0" rIns="0" bIns="0">
              <a:spAutoFit/>
            </a:bodyPr>
            <a:lstStyle/>
            <a:p>
              <a:r>
                <a:rPr lang="sr-Latn-CS" sz="900">
                  <a:solidFill>
                    <a:srgbClr val="000000"/>
                  </a:solidFill>
                </a:rPr>
                <a:t>National</a:t>
              </a:r>
              <a:endParaRPr lang="sr-Latn-CS"/>
            </a:p>
          </p:txBody>
        </p:sp>
        <p:sp>
          <p:nvSpPr>
            <p:cNvPr id="26700" name="Rectangle 78"/>
            <p:cNvSpPr>
              <a:spLocks noChangeArrowheads="1"/>
            </p:cNvSpPr>
            <p:nvPr/>
          </p:nvSpPr>
          <p:spPr bwMode="auto">
            <a:xfrm>
              <a:off x="2450" y="781"/>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6701" name="Rectangle 79"/>
            <p:cNvSpPr>
              <a:spLocks noChangeArrowheads="1"/>
            </p:cNvSpPr>
            <p:nvPr/>
          </p:nvSpPr>
          <p:spPr bwMode="auto">
            <a:xfrm>
              <a:off x="2776" y="788"/>
              <a:ext cx="64" cy="64"/>
            </a:xfrm>
            <a:prstGeom prst="rect">
              <a:avLst/>
            </a:prstGeom>
            <a:noFill/>
            <a:ln w="6">
              <a:solidFill>
                <a:srgbClr val="000000"/>
              </a:solidFill>
              <a:miter lim="800000"/>
              <a:headEnd/>
              <a:tailEnd/>
            </a:ln>
          </p:spPr>
          <p:txBody>
            <a:bodyPr/>
            <a:lstStyle/>
            <a:p>
              <a:endParaRPr lang="hr-HR"/>
            </a:p>
          </p:txBody>
        </p:sp>
        <p:sp>
          <p:nvSpPr>
            <p:cNvPr id="26702" name="Rectangle 80"/>
            <p:cNvSpPr>
              <a:spLocks noChangeArrowheads="1"/>
            </p:cNvSpPr>
            <p:nvPr/>
          </p:nvSpPr>
          <p:spPr bwMode="auto">
            <a:xfrm>
              <a:off x="2850" y="781"/>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6703" name="Rectangle 81"/>
            <p:cNvSpPr>
              <a:spLocks noChangeArrowheads="1"/>
            </p:cNvSpPr>
            <p:nvPr/>
          </p:nvSpPr>
          <p:spPr bwMode="auto">
            <a:xfrm>
              <a:off x="2890" y="781"/>
              <a:ext cx="759" cy="96"/>
            </a:xfrm>
            <a:prstGeom prst="rect">
              <a:avLst/>
            </a:prstGeom>
            <a:noFill/>
            <a:ln w="9525">
              <a:noFill/>
              <a:miter lim="800000"/>
              <a:headEnd/>
              <a:tailEnd/>
            </a:ln>
          </p:spPr>
          <p:txBody>
            <a:bodyPr wrap="none" lIns="0" tIns="0" rIns="0" bIns="0">
              <a:spAutoFit/>
            </a:bodyPr>
            <a:lstStyle/>
            <a:p>
              <a:r>
                <a:rPr lang="sr-Latn-CS" sz="900">
                  <a:solidFill>
                    <a:srgbClr val="000000"/>
                  </a:solidFill>
                </a:rPr>
                <a:t>European/International</a:t>
              </a:r>
              <a:endParaRPr lang="sr-Latn-CS"/>
            </a:p>
          </p:txBody>
        </p:sp>
        <p:sp>
          <p:nvSpPr>
            <p:cNvPr id="26704" name="Rectangle 82"/>
            <p:cNvSpPr>
              <a:spLocks noChangeArrowheads="1"/>
            </p:cNvSpPr>
            <p:nvPr/>
          </p:nvSpPr>
          <p:spPr bwMode="auto">
            <a:xfrm>
              <a:off x="3619" y="781"/>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6705" name="Rectangle 83"/>
            <p:cNvSpPr>
              <a:spLocks noChangeArrowheads="1"/>
            </p:cNvSpPr>
            <p:nvPr/>
          </p:nvSpPr>
          <p:spPr bwMode="auto">
            <a:xfrm>
              <a:off x="135" y="744"/>
              <a:ext cx="4" cy="4"/>
            </a:xfrm>
            <a:prstGeom prst="rect">
              <a:avLst/>
            </a:prstGeom>
            <a:solidFill>
              <a:srgbClr val="000000"/>
            </a:solidFill>
            <a:ln w="9525">
              <a:noFill/>
              <a:miter lim="800000"/>
              <a:headEnd/>
              <a:tailEnd/>
            </a:ln>
          </p:spPr>
          <p:txBody>
            <a:bodyPr/>
            <a:lstStyle/>
            <a:p>
              <a:endParaRPr lang="hr-HR"/>
            </a:p>
          </p:txBody>
        </p:sp>
        <p:sp>
          <p:nvSpPr>
            <p:cNvPr id="26706" name="Rectangle 84"/>
            <p:cNvSpPr>
              <a:spLocks noChangeArrowheads="1"/>
            </p:cNvSpPr>
            <p:nvPr/>
          </p:nvSpPr>
          <p:spPr bwMode="auto">
            <a:xfrm>
              <a:off x="139" y="744"/>
              <a:ext cx="603" cy="4"/>
            </a:xfrm>
            <a:prstGeom prst="rect">
              <a:avLst/>
            </a:prstGeom>
            <a:solidFill>
              <a:srgbClr val="000000"/>
            </a:solidFill>
            <a:ln w="9525">
              <a:noFill/>
              <a:miter lim="800000"/>
              <a:headEnd/>
              <a:tailEnd/>
            </a:ln>
          </p:spPr>
          <p:txBody>
            <a:bodyPr/>
            <a:lstStyle/>
            <a:p>
              <a:endParaRPr lang="hr-HR"/>
            </a:p>
          </p:txBody>
        </p:sp>
        <p:sp>
          <p:nvSpPr>
            <p:cNvPr id="26707" name="Rectangle 85"/>
            <p:cNvSpPr>
              <a:spLocks noChangeArrowheads="1"/>
            </p:cNvSpPr>
            <p:nvPr/>
          </p:nvSpPr>
          <p:spPr bwMode="auto">
            <a:xfrm>
              <a:off x="742" y="744"/>
              <a:ext cx="4" cy="4"/>
            </a:xfrm>
            <a:prstGeom prst="rect">
              <a:avLst/>
            </a:prstGeom>
            <a:solidFill>
              <a:srgbClr val="000000"/>
            </a:solidFill>
            <a:ln w="9525">
              <a:noFill/>
              <a:miter lim="800000"/>
              <a:headEnd/>
              <a:tailEnd/>
            </a:ln>
          </p:spPr>
          <p:txBody>
            <a:bodyPr/>
            <a:lstStyle/>
            <a:p>
              <a:endParaRPr lang="hr-HR"/>
            </a:p>
          </p:txBody>
        </p:sp>
        <p:sp>
          <p:nvSpPr>
            <p:cNvPr id="26708" name="Rectangle 86"/>
            <p:cNvSpPr>
              <a:spLocks noChangeArrowheads="1"/>
            </p:cNvSpPr>
            <p:nvPr/>
          </p:nvSpPr>
          <p:spPr bwMode="auto">
            <a:xfrm>
              <a:off x="746" y="744"/>
              <a:ext cx="574" cy="4"/>
            </a:xfrm>
            <a:prstGeom prst="rect">
              <a:avLst/>
            </a:prstGeom>
            <a:solidFill>
              <a:srgbClr val="000000"/>
            </a:solidFill>
            <a:ln w="9525">
              <a:noFill/>
              <a:miter lim="800000"/>
              <a:headEnd/>
              <a:tailEnd/>
            </a:ln>
          </p:spPr>
          <p:txBody>
            <a:bodyPr/>
            <a:lstStyle/>
            <a:p>
              <a:endParaRPr lang="hr-HR"/>
            </a:p>
          </p:txBody>
        </p:sp>
        <p:sp>
          <p:nvSpPr>
            <p:cNvPr id="26709" name="Rectangle 87"/>
            <p:cNvSpPr>
              <a:spLocks noChangeArrowheads="1"/>
            </p:cNvSpPr>
            <p:nvPr/>
          </p:nvSpPr>
          <p:spPr bwMode="auto">
            <a:xfrm>
              <a:off x="1320" y="744"/>
              <a:ext cx="4" cy="4"/>
            </a:xfrm>
            <a:prstGeom prst="rect">
              <a:avLst/>
            </a:prstGeom>
            <a:solidFill>
              <a:srgbClr val="000000"/>
            </a:solidFill>
            <a:ln w="9525">
              <a:noFill/>
              <a:miter lim="800000"/>
              <a:headEnd/>
              <a:tailEnd/>
            </a:ln>
          </p:spPr>
          <p:txBody>
            <a:bodyPr/>
            <a:lstStyle/>
            <a:p>
              <a:endParaRPr lang="hr-HR"/>
            </a:p>
          </p:txBody>
        </p:sp>
        <p:sp>
          <p:nvSpPr>
            <p:cNvPr id="26710" name="Rectangle 88"/>
            <p:cNvSpPr>
              <a:spLocks noChangeArrowheads="1"/>
            </p:cNvSpPr>
            <p:nvPr/>
          </p:nvSpPr>
          <p:spPr bwMode="auto">
            <a:xfrm>
              <a:off x="1324" y="744"/>
              <a:ext cx="572" cy="4"/>
            </a:xfrm>
            <a:prstGeom prst="rect">
              <a:avLst/>
            </a:prstGeom>
            <a:solidFill>
              <a:srgbClr val="000000"/>
            </a:solidFill>
            <a:ln w="9525">
              <a:noFill/>
              <a:miter lim="800000"/>
              <a:headEnd/>
              <a:tailEnd/>
            </a:ln>
          </p:spPr>
          <p:txBody>
            <a:bodyPr/>
            <a:lstStyle/>
            <a:p>
              <a:endParaRPr lang="hr-HR"/>
            </a:p>
          </p:txBody>
        </p:sp>
        <p:sp>
          <p:nvSpPr>
            <p:cNvPr id="26711" name="Rectangle 89"/>
            <p:cNvSpPr>
              <a:spLocks noChangeArrowheads="1"/>
            </p:cNvSpPr>
            <p:nvPr/>
          </p:nvSpPr>
          <p:spPr bwMode="auto">
            <a:xfrm>
              <a:off x="1896" y="744"/>
              <a:ext cx="4" cy="4"/>
            </a:xfrm>
            <a:prstGeom prst="rect">
              <a:avLst/>
            </a:prstGeom>
            <a:solidFill>
              <a:srgbClr val="000000"/>
            </a:solidFill>
            <a:ln w="9525">
              <a:noFill/>
              <a:miter lim="800000"/>
              <a:headEnd/>
              <a:tailEnd/>
            </a:ln>
          </p:spPr>
          <p:txBody>
            <a:bodyPr/>
            <a:lstStyle/>
            <a:p>
              <a:endParaRPr lang="hr-HR"/>
            </a:p>
          </p:txBody>
        </p:sp>
        <p:sp>
          <p:nvSpPr>
            <p:cNvPr id="26712" name="Rectangle 90"/>
            <p:cNvSpPr>
              <a:spLocks noChangeArrowheads="1"/>
            </p:cNvSpPr>
            <p:nvPr/>
          </p:nvSpPr>
          <p:spPr bwMode="auto">
            <a:xfrm>
              <a:off x="1900" y="744"/>
              <a:ext cx="140" cy="4"/>
            </a:xfrm>
            <a:prstGeom prst="rect">
              <a:avLst/>
            </a:prstGeom>
            <a:solidFill>
              <a:srgbClr val="000000"/>
            </a:solidFill>
            <a:ln w="9525">
              <a:noFill/>
              <a:miter lim="800000"/>
              <a:headEnd/>
              <a:tailEnd/>
            </a:ln>
          </p:spPr>
          <p:txBody>
            <a:bodyPr/>
            <a:lstStyle/>
            <a:p>
              <a:endParaRPr lang="hr-HR"/>
            </a:p>
          </p:txBody>
        </p:sp>
        <p:sp>
          <p:nvSpPr>
            <p:cNvPr id="26713" name="Rectangle 91"/>
            <p:cNvSpPr>
              <a:spLocks noChangeArrowheads="1"/>
            </p:cNvSpPr>
            <p:nvPr/>
          </p:nvSpPr>
          <p:spPr bwMode="auto">
            <a:xfrm>
              <a:off x="2040" y="744"/>
              <a:ext cx="4" cy="4"/>
            </a:xfrm>
            <a:prstGeom prst="rect">
              <a:avLst/>
            </a:prstGeom>
            <a:solidFill>
              <a:srgbClr val="000000"/>
            </a:solidFill>
            <a:ln w="9525">
              <a:noFill/>
              <a:miter lim="800000"/>
              <a:headEnd/>
              <a:tailEnd/>
            </a:ln>
          </p:spPr>
          <p:txBody>
            <a:bodyPr/>
            <a:lstStyle/>
            <a:p>
              <a:endParaRPr lang="hr-HR"/>
            </a:p>
          </p:txBody>
        </p:sp>
        <p:sp>
          <p:nvSpPr>
            <p:cNvPr id="26714" name="Rectangle 92"/>
            <p:cNvSpPr>
              <a:spLocks noChangeArrowheads="1"/>
            </p:cNvSpPr>
            <p:nvPr/>
          </p:nvSpPr>
          <p:spPr bwMode="auto">
            <a:xfrm>
              <a:off x="2044" y="744"/>
              <a:ext cx="701" cy="4"/>
            </a:xfrm>
            <a:prstGeom prst="rect">
              <a:avLst/>
            </a:prstGeom>
            <a:solidFill>
              <a:srgbClr val="000000"/>
            </a:solidFill>
            <a:ln w="9525">
              <a:noFill/>
              <a:miter lim="800000"/>
              <a:headEnd/>
              <a:tailEnd/>
            </a:ln>
          </p:spPr>
          <p:txBody>
            <a:bodyPr/>
            <a:lstStyle/>
            <a:p>
              <a:endParaRPr lang="hr-HR"/>
            </a:p>
          </p:txBody>
        </p:sp>
        <p:sp>
          <p:nvSpPr>
            <p:cNvPr id="26715" name="Rectangle 93"/>
            <p:cNvSpPr>
              <a:spLocks noChangeArrowheads="1"/>
            </p:cNvSpPr>
            <p:nvPr/>
          </p:nvSpPr>
          <p:spPr bwMode="auto">
            <a:xfrm>
              <a:off x="2745" y="744"/>
              <a:ext cx="4" cy="4"/>
            </a:xfrm>
            <a:prstGeom prst="rect">
              <a:avLst/>
            </a:prstGeom>
            <a:solidFill>
              <a:srgbClr val="000000"/>
            </a:solidFill>
            <a:ln w="9525">
              <a:noFill/>
              <a:miter lim="800000"/>
              <a:headEnd/>
              <a:tailEnd/>
            </a:ln>
          </p:spPr>
          <p:txBody>
            <a:bodyPr/>
            <a:lstStyle/>
            <a:p>
              <a:endParaRPr lang="hr-HR"/>
            </a:p>
          </p:txBody>
        </p:sp>
        <p:sp>
          <p:nvSpPr>
            <p:cNvPr id="26716" name="Rectangle 94"/>
            <p:cNvSpPr>
              <a:spLocks noChangeArrowheads="1"/>
            </p:cNvSpPr>
            <p:nvPr/>
          </p:nvSpPr>
          <p:spPr bwMode="auto">
            <a:xfrm>
              <a:off x="2749" y="744"/>
              <a:ext cx="563" cy="4"/>
            </a:xfrm>
            <a:prstGeom prst="rect">
              <a:avLst/>
            </a:prstGeom>
            <a:solidFill>
              <a:srgbClr val="000000"/>
            </a:solidFill>
            <a:ln w="9525">
              <a:noFill/>
              <a:miter lim="800000"/>
              <a:headEnd/>
              <a:tailEnd/>
            </a:ln>
          </p:spPr>
          <p:txBody>
            <a:bodyPr/>
            <a:lstStyle/>
            <a:p>
              <a:endParaRPr lang="hr-HR"/>
            </a:p>
          </p:txBody>
        </p:sp>
        <p:sp>
          <p:nvSpPr>
            <p:cNvPr id="26717" name="Rectangle 95"/>
            <p:cNvSpPr>
              <a:spLocks noChangeArrowheads="1"/>
            </p:cNvSpPr>
            <p:nvPr/>
          </p:nvSpPr>
          <p:spPr bwMode="auto">
            <a:xfrm>
              <a:off x="3312" y="744"/>
              <a:ext cx="3" cy="4"/>
            </a:xfrm>
            <a:prstGeom prst="rect">
              <a:avLst/>
            </a:prstGeom>
            <a:solidFill>
              <a:srgbClr val="000000"/>
            </a:solidFill>
            <a:ln w="9525">
              <a:noFill/>
              <a:miter lim="800000"/>
              <a:headEnd/>
              <a:tailEnd/>
            </a:ln>
          </p:spPr>
          <p:txBody>
            <a:bodyPr/>
            <a:lstStyle/>
            <a:p>
              <a:endParaRPr lang="hr-HR"/>
            </a:p>
          </p:txBody>
        </p:sp>
        <p:sp>
          <p:nvSpPr>
            <p:cNvPr id="26718" name="Rectangle 96"/>
            <p:cNvSpPr>
              <a:spLocks noChangeArrowheads="1"/>
            </p:cNvSpPr>
            <p:nvPr/>
          </p:nvSpPr>
          <p:spPr bwMode="auto">
            <a:xfrm>
              <a:off x="3315" y="744"/>
              <a:ext cx="449" cy="4"/>
            </a:xfrm>
            <a:prstGeom prst="rect">
              <a:avLst/>
            </a:prstGeom>
            <a:solidFill>
              <a:srgbClr val="000000"/>
            </a:solidFill>
            <a:ln w="9525">
              <a:noFill/>
              <a:miter lim="800000"/>
              <a:headEnd/>
              <a:tailEnd/>
            </a:ln>
          </p:spPr>
          <p:txBody>
            <a:bodyPr/>
            <a:lstStyle/>
            <a:p>
              <a:endParaRPr lang="hr-HR"/>
            </a:p>
          </p:txBody>
        </p:sp>
        <p:sp>
          <p:nvSpPr>
            <p:cNvPr id="26719" name="Rectangle 97"/>
            <p:cNvSpPr>
              <a:spLocks noChangeArrowheads="1"/>
            </p:cNvSpPr>
            <p:nvPr/>
          </p:nvSpPr>
          <p:spPr bwMode="auto">
            <a:xfrm>
              <a:off x="3764" y="744"/>
              <a:ext cx="4" cy="4"/>
            </a:xfrm>
            <a:prstGeom prst="rect">
              <a:avLst/>
            </a:prstGeom>
            <a:solidFill>
              <a:srgbClr val="000000"/>
            </a:solidFill>
            <a:ln w="9525">
              <a:noFill/>
              <a:miter lim="800000"/>
              <a:headEnd/>
              <a:tailEnd/>
            </a:ln>
          </p:spPr>
          <p:txBody>
            <a:bodyPr/>
            <a:lstStyle/>
            <a:p>
              <a:endParaRPr lang="hr-HR"/>
            </a:p>
          </p:txBody>
        </p:sp>
        <p:sp>
          <p:nvSpPr>
            <p:cNvPr id="26720" name="Rectangle 98"/>
            <p:cNvSpPr>
              <a:spLocks noChangeArrowheads="1"/>
            </p:cNvSpPr>
            <p:nvPr/>
          </p:nvSpPr>
          <p:spPr bwMode="auto">
            <a:xfrm>
              <a:off x="135" y="748"/>
              <a:ext cx="4" cy="139"/>
            </a:xfrm>
            <a:prstGeom prst="rect">
              <a:avLst/>
            </a:prstGeom>
            <a:solidFill>
              <a:srgbClr val="000000"/>
            </a:solidFill>
            <a:ln w="9525">
              <a:noFill/>
              <a:miter lim="800000"/>
              <a:headEnd/>
              <a:tailEnd/>
            </a:ln>
          </p:spPr>
          <p:txBody>
            <a:bodyPr/>
            <a:lstStyle/>
            <a:p>
              <a:endParaRPr lang="hr-HR"/>
            </a:p>
          </p:txBody>
        </p:sp>
        <p:sp>
          <p:nvSpPr>
            <p:cNvPr id="26721" name="Rectangle 99"/>
            <p:cNvSpPr>
              <a:spLocks noChangeArrowheads="1"/>
            </p:cNvSpPr>
            <p:nvPr/>
          </p:nvSpPr>
          <p:spPr bwMode="auto">
            <a:xfrm>
              <a:off x="742" y="748"/>
              <a:ext cx="4" cy="139"/>
            </a:xfrm>
            <a:prstGeom prst="rect">
              <a:avLst/>
            </a:prstGeom>
            <a:solidFill>
              <a:srgbClr val="000000"/>
            </a:solidFill>
            <a:ln w="9525">
              <a:noFill/>
              <a:miter lim="800000"/>
              <a:headEnd/>
              <a:tailEnd/>
            </a:ln>
          </p:spPr>
          <p:txBody>
            <a:bodyPr/>
            <a:lstStyle/>
            <a:p>
              <a:endParaRPr lang="hr-HR"/>
            </a:p>
          </p:txBody>
        </p:sp>
        <p:sp>
          <p:nvSpPr>
            <p:cNvPr id="26722" name="Rectangle 100"/>
            <p:cNvSpPr>
              <a:spLocks noChangeArrowheads="1"/>
            </p:cNvSpPr>
            <p:nvPr/>
          </p:nvSpPr>
          <p:spPr bwMode="auto">
            <a:xfrm>
              <a:off x="3764" y="748"/>
              <a:ext cx="4" cy="139"/>
            </a:xfrm>
            <a:prstGeom prst="rect">
              <a:avLst/>
            </a:prstGeom>
            <a:solidFill>
              <a:srgbClr val="000000"/>
            </a:solidFill>
            <a:ln w="9525">
              <a:noFill/>
              <a:miter lim="800000"/>
              <a:headEnd/>
              <a:tailEnd/>
            </a:ln>
          </p:spPr>
          <p:txBody>
            <a:bodyPr/>
            <a:lstStyle/>
            <a:p>
              <a:endParaRPr lang="hr-HR"/>
            </a:p>
          </p:txBody>
        </p:sp>
        <p:sp>
          <p:nvSpPr>
            <p:cNvPr id="26723" name="Rectangle 101"/>
            <p:cNvSpPr>
              <a:spLocks noChangeArrowheads="1"/>
            </p:cNvSpPr>
            <p:nvPr/>
          </p:nvSpPr>
          <p:spPr bwMode="auto">
            <a:xfrm>
              <a:off x="159" y="914"/>
              <a:ext cx="2823" cy="89"/>
            </a:xfrm>
            <a:prstGeom prst="rect">
              <a:avLst/>
            </a:prstGeom>
            <a:noFill/>
            <a:ln w="9525">
              <a:noFill/>
              <a:miter lim="800000"/>
              <a:headEnd/>
              <a:tailEnd/>
            </a:ln>
          </p:spPr>
          <p:txBody>
            <a:bodyPr wrap="none" lIns="0" tIns="0" rIns="0" bIns="0">
              <a:spAutoFit/>
            </a:bodyPr>
            <a:lstStyle/>
            <a:p>
              <a:r>
                <a:rPr lang="sr-Latn-CS" sz="800" i="1">
                  <a:solidFill>
                    <a:srgbClr val="000000"/>
                  </a:solidFill>
                </a:rPr>
                <a:t>Please give a short description of your organisation/group (regular activities, member of, etc.) and </a:t>
              </a:r>
              <a:endParaRPr lang="sr-Latn-CS"/>
            </a:p>
          </p:txBody>
        </p:sp>
        <p:sp>
          <p:nvSpPr>
            <p:cNvPr id="26724" name="Rectangle 102"/>
            <p:cNvSpPr>
              <a:spLocks noChangeArrowheads="1"/>
            </p:cNvSpPr>
            <p:nvPr/>
          </p:nvSpPr>
          <p:spPr bwMode="auto">
            <a:xfrm>
              <a:off x="2946" y="914"/>
              <a:ext cx="289" cy="89"/>
            </a:xfrm>
            <a:prstGeom prst="rect">
              <a:avLst/>
            </a:prstGeom>
            <a:noFill/>
            <a:ln w="9525">
              <a:noFill/>
              <a:miter lim="800000"/>
              <a:headEnd/>
              <a:tailEnd/>
            </a:ln>
          </p:spPr>
          <p:txBody>
            <a:bodyPr wrap="none" lIns="0" tIns="0" rIns="0" bIns="0">
              <a:spAutoFit/>
            </a:bodyPr>
            <a:lstStyle/>
            <a:p>
              <a:r>
                <a:rPr lang="sr-Latn-CS" sz="800" i="1">
                  <a:solidFill>
                    <a:srgbClr val="000000"/>
                  </a:solidFill>
                </a:rPr>
                <a:t>describe </a:t>
              </a:r>
              <a:endParaRPr lang="sr-Latn-CS"/>
            </a:p>
          </p:txBody>
        </p:sp>
        <p:sp>
          <p:nvSpPr>
            <p:cNvPr id="26725" name="Rectangle 103"/>
            <p:cNvSpPr>
              <a:spLocks noChangeArrowheads="1"/>
            </p:cNvSpPr>
            <p:nvPr/>
          </p:nvSpPr>
          <p:spPr bwMode="auto">
            <a:xfrm>
              <a:off x="3206" y="914"/>
              <a:ext cx="153" cy="89"/>
            </a:xfrm>
            <a:prstGeom prst="rect">
              <a:avLst/>
            </a:prstGeom>
            <a:noFill/>
            <a:ln w="9525">
              <a:noFill/>
              <a:miter lim="800000"/>
              <a:headEnd/>
              <a:tailEnd/>
            </a:ln>
          </p:spPr>
          <p:txBody>
            <a:bodyPr wrap="none" lIns="0" tIns="0" rIns="0" bIns="0">
              <a:spAutoFit/>
            </a:bodyPr>
            <a:lstStyle/>
            <a:p>
              <a:r>
                <a:rPr lang="sr-Latn-CS" sz="800" i="1">
                  <a:solidFill>
                    <a:srgbClr val="000000"/>
                  </a:solidFill>
                </a:rPr>
                <a:t>your</a:t>
              </a:r>
              <a:endParaRPr lang="sr-Latn-CS"/>
            </a:p>
          </p:txBody>
        </p:sp>
        <p:sp>
          <p:nvSpPr>
            <p:cNvPr id="26726" name="Rectangle 104"/>
            <p:cNvSpPr>
              <a:spLocks noChangeArrowheads="1"/>
            </p:cNvSpPr>
            <p:nvPr/>
          </p:nvSpPr>
          <p:spPr bwMode="auto">
            <a:xfrm>
              <a:off x="3331" y="914"/>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26727" name="Rectangle 105"/>
            <p:cNvSpPr>
              <a:spLocks noChangeArrowheads="1"/>
            </p:cNvSpPr>
            <p:nvPr/>
          </p:nvSpPr>
          <p:spPr bwMode="auto">
            <a:xfrm>
              <a:off x="3349" y="914"/>
              <a:ext cx="443" cy="89"/>
            </a:xfrm>
            <a:prstGeom prst="rect">
              <a:avLst/>
            </a:prstGeom>
            <a:noFill/>
            <a:ln w="9525">
              <a:noFill/>
              <a:miter lim="800000"/>
              <a:headEnd/>
              <a:tailEnd/>
            </a:ln>
          </p:spPr>
          <p:txBody>
            <a:bodyPr wrap="none" lIns="0" tIns="0" rIns="0" bIns="0">
              <a:spAutoFit/>
            </a:bodyPr>
            <a:lstStyle/>
            <a:p>
              <a:r>
                <a:rPr lang="sr-Latn-CS" sz="800" i="1">
                  <a:solidFill>
                    <a:srgbClr val="000000"/>
                  </a:solidFill>
                </a:rPr>
                <a:t>competencies </a:t>
              </a:r>
              <a:endParaRPr lang="sr-Latn-CS"/>
            </a:p>
          </p:txBody>
        </p:sp>
        <p:sp>
          <p:nvSpPr>
            <p:cNvPr id="26728" name="Rectangle 106"/>
            <p:cNvSpPr>
              <a:spLocks noChangeArrowheads="1"/>
            </p:cNvSpPr>
            <p:nvPr/>
          </p:nvSpPr>
          <p:spPr bwMode="auto">
            <a:xfrm>
              <a:off x="159" y="988"/>
              <a:ext cx="744" cy="89"/>
            </a:xfrm>
            <a:prstGeom prst="rect">
              <a:avLst/>
            </a:prstGeom>
            <a:noFill/>
            <a:ln w="9525">
              <a:noFill/>
              <a:miter lim="800000"/>
              <a:headEnd/>
              <a:tailEnd/>
            </a:ln>
          </p:spPr>
          <p:txBody>
            <a:bodyPr wrap="none" lIns="0" tIns="0" rIns="0" bIns="0">
              <a:spAutoFit/>
            </a:bodyPr>
            <a:lstStyle/>
            <a:p>
              <a:r>
                <a:rPr lang="sr-Latn-CS" sz="800" i="1">
                  <a:solidFill>
                    <a:srgbClr val="000000"/>
                  </a:solidFill>
                </a:rPr>
                <a:t>and motivation to comple</a:t>
              </a:r>
              <a:endParaRPr lang="sr-Latn-CS"/>
            </a:p>
          </p:txBody>
        </p:sp>
        <p:sp>
          <p:nvSpPr>
            <p:cNvPr id="26729" name="Rectangle 107"/>
            <p:cNvSpPr>
              <a:spLocks noChangeArrowheads="1"/>
            </p:cNvSpPr>
            <p:nvPr/>
          </p:nvSpPr>
          <p:spPr bwMode="auto">
            <a:xfrm>
              <a:off x="872" y="988"/>
              <a:ext cx="477" cy="89"/>
            </a:xfrm>
            <a:prstGeom prst="rect">
              <a:avLst/>
            </a:prstGeom>
            <a:noFill/>
            <a:ln w="9525">
              <a:noFill/>
              <a:miter lim="800000"/>
              <a:headEnd/>
              <a:tailEnd/>
            </a:ln>
          </p:spPr>
          <p:txBody>
            <a:bodyPr wrap="none" lIns="0" tIns="0" rIns="0" bIns="0">
              <a:spAutoFit/>
            </a:bodyPr>
            <a:lstStyle/>
            <a:p>
              <a:r>
                <a:rPr lang="sr-Latn-CS" sz="800" i="1">
                  <a:solidFill>
                    <a:srgbClr val="000000"/>
                  </a:solidFill>
                </a:rPr>
                <a:t>te the proposed</a:t>
              </a:r>
              <a:endParaRPr lang="sr-Latn-CS"/>
            </a:p>
          </p:txBody>
        </p:sp>
        <p:sp>
          <p:nvSpPr>
            <p:cNvPr id="26730" name="Rectangle 108"/>
            <p:cNvSpPr>
              <a:spLocks noChangeArrowheads="1"/>
            </p:cNvSpPr>
            <p:nvPr/>
          </p:nvSpPr>
          <p:spPr bwMode="auto">
            <a:xfrm>
              <a:off x="1316" y="988"/>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26731" name="Rectangle 109"/>
            <p:cNvSpPr>
              <a:spLocks noChangeArrowheads="1"/>
            </p:cNvSpPr>
            <p:nvPr/>
          </p:nvSpPr>
          <p:spPr bwMode="auto">
            <a:xfrm>
              <a:off x="1334" y="988"/>
              <a:ext cx="221" cy="89"/>
            </a:xfrm>
            <a:prstGeom prst="rect">
              <a:avLst/>
            </a:prstGeom>
            <a:noFill/>
            <a:ln w="9525">
              <a:noFill/>
              <a:miter lim="800000"/>
              <a:headEnd/>
              <a:tailEnd/>
            </a:ln>
          </p:spPr>
          <p:txBody>
            <a:bodyPr wrap="none" lIns="0" tIns="0" rIns="0" bIns="0">
              <a:spAutoFit/>
            </a:bodyPr>
            <a:lstStyle/>
            <a:p>
              <a:r>
                <a:rPr lang="sr-Latn-CS" sz="800" i="1">
                  <a:solidFill>
                    <a:srgbClr val="000000"/>
                  </a:solidFill>
                </a:rPr>
                <a:t>project</a:t>
              </a:r>
              <a:endParaRPr lang="sr-Latn-CS"/>
            </a:p>
          </p:txBody>
        </p:sp>
        <p:sp>
          <p:nvSpPr>
            <p:cNvPr id="26732" name="Rectangle 110"/>
            <p:cNvSpPr>
              <a:spLocks noChangeArrowheads="1"/>
            </p:cNvSpPr>
            <p:nvPr/>
          </p:nvSpPr>
          <p:spPr bwMode="auto">
            <a:xfrm>
              <a:off x="1526" y="988"/>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a:t>
              </a:r>
              <a:endParaRPr lang="sr-Latn-CS"/>
            </a:p>
          </p:txBody>
        </p:sp>
        <p:sp>
          <p:nvSpPr>
            <p:cNvPr id="26733" name="Rectangle 111"/>
            <p:cNvSpPr>
              <a:spLocks noChangeArrowheads="1"/>
            </p:cNvSpPr>
            <p:nvPr/>
          </p:nvSpPr>
          <p:spPr bwMode="auto">
            <a:xfrm>
              <a:off x="1543" y="988"/>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26734" name="Rectangle 112"/>
            <p:cNvSpPr>
              <a:spLocks noChangeArrowheads="1"/>
            </p:cNvSpPr>
            <p:nvPr/>
          </p:nvSpPr>
          <p:spPr bwMode="auto">
            <a:xfrm>
              <a:off x="135" y="887"/>
              <a:ext cx="4" cy="4"/>
            </a:xfrm>
            <a:prstGeom prst="rect">
              <a:avLst/>
            </a:prstGeom>
            <a:solidFill>
              <a:srgbClr val="000000"/>
            </a:solidFill>
            <a:ln w="9525">
              <a:noFill/>
              <a:miter lim="800000"/>
              <a:headEnd/>
              <a:tailEnd/>
            </a:ln>
          </p:spPr>
          <p:txBody>
            <a:bodyPr/>
            <a:lstStyle/>
            <a:p>
              <a:endParaRPr lang="hr-HR"/>
            </a:p>
          </p:txBody>
        </p:sp>
        <p:sp>
          <p:nvSpPr>
            <p:cNvPr id="26735" name="Rectangle 113"/>
            <p:cNvSpPr>
              <a:spLocks noChangeArrowheads="1"/>
            </p:cNvSpPr>
            <p:nvPr/>
          </p:nvSpPr>
          <p:spPr bwMode="auto">
            <a:xfrm>
              <a:off x="139" y="887"/>
              <a:ext cx="603" cy="4"/>
            </a:xfrm>
            <a:prstGeom prst="rect">
              <a:avLst/>
            </a:prstGeom>
            <a:solidFill>
              <a:srgbClr val="000000"/>
            </a:solidFill>
            <a:ln w="9525">
              <a:noFill/>
              <a:miter lim="800000"/>
              <a:headEnd/>
              <a:tailEnd/>
            </a:ln>
          </p:spPr>
          <p:txBody>
            <a:bodyPr/>
            <a:lstStyle/>
            <a:p>
              <a:endParaRPr lang="hr-HR"/>
            </a:p>
          </p:txBody>
        </p:sp>
        <p:sp>
          <p:nvSpPr>
            <p:cNvPr id="26736" name="Rectangle 114"/>
            <p:cNvSpPr>
              <a:spLocks noChangeArrowheads="1"/>
            </p:cNvSpPr>
            <p:nvPr/>
          </p:nvSpPr>
          <p:spPr bwMode="auto">
            <a:xfrm>
              <a:off x="742" y="887"/>
              <a:ext cx="4" cy="4"/>
            </a:xfrm>
            <a:prstGeom prst="rect">
              <a:avLst/>
            </a:prstGeom>
            <a:solidFill>
              <a:srgbClr val="000000"/>
            </a:solidFill>
            <a:ln w="9525">
              <a:noFill/>
              <a:miter lim="800000"/>
              <a:headEnd/>
              <a:tailEnd/>
            </a:ln>
          </p:spPr>
          <p:txBody>
            <a:bodyPr/>
            <a:lstStyle/>
            <a:p>
              <a:endParaRPr lang="hr-HR"/>
            </a:p>
          </p:txBody>
        </p:sp>
        <p:sp>
          <p:nvSpPr>
            <p:cNvPr id="26737" name="Rectangle 115"/>
            <p:cNvSpPr>
              <a:spLocks noChangeArrowheads="1"/>
            </p:cNvSpPr>
            <p:nvPr/>
          </p:nvSpPr>
          <p:spPr bwMode="auto">
            <a:xfrm>
              <a:off x="746" y="887"/>
              <a:ext cx="574" cy="4"/>
            </a:xfrm>
            <a:prstGeom prst="rect">
              <a:avLst/>
            </a:prstGeom>
            <a:solidFill>
              <a:srgbClr val="000000"/>
            </a:solidFill>
            <a:ln w="9525">
              <a:noFill/>
              <a:miter lim="800000"/>
              <a:headEnd/>
              <a:tailEnd/>
            </a:ln>
          </p:spPr>
          <p:txBody>
            <a:bodyPr/>
            <a:lstStyle/>
            <a:p>
              <a:endParaRPr lang="hr-HR"/>
            </a:p>
          </p:txBody>
        </p:sp>
        <p:sp>
          <p:nvSpPr>
            <p:cNvPr id="26738" name="Rectangle 116"/>
            <p:cNvSpPr>
              <a:spLocks noChangeArrowheads="1"/>
            </p:cNvSpPr>
            <p:nvPr/>
          </p:nvSpPr>
          <p:spPr bwMode="auto">
            <a:xfrm>
              <a:off x="1320" y="887"/>
              <a:ext cx="4" cy="4"/>
            </a:xfrm>
            <a:prstGeom prst="rect">
              <a:avLst/>
            </a:prstGeom>
            <a:solidFill>
              <a:srgbClr val="000000"/>
            </a:solidFill>
            <a:ln w="9525">
              <a:noFill/>
              <a:miter lim="800000"/>
              <a:headEnd/>
              <a:tailEnd/>
            </a:ln>
          </p:spPr>
          <p:txBody>
            <a:bodyPr/>
            <a:lstStyle/>
            <a:p>
              <a:endParaRPr lang="hr-HR"/>
            </a:p>
          </p:txBody>
        </p:sp>
        <p:sp>
          <p:nvSpPr>
            <p:cNvPr id="26739" name="Rectangle 117"/>
            <p:cNvSpPr>
              <a:spLocks noChangeArrowheads="1"/>
            </p:cNvSpPr>
            <p:nvPr/>
          </p:nvSpPr>
          <p:spPr bwMode="auto">
            <a:xfrm>
              <a:off x="1324" y="887"/>
              <a:ext cx="716" cy="4"/>
            </a:xfrm>
            <a:prstGeom prst="rect">
              <a:avLst/>
            </a:prstGeom>
            <a:solidFill>
              <a:srgbClr val="000000"/>
            </a:solidFill>
            <a:ln w="9525">
              <a:noFill/>
              <a:miter lim="800000"/>
              <a:headEnd/>
              <a:tailEnd/>
            </a:ln>
          </p:spPr>
          <p:txBody>
            <a:bodyPr/>
            <a:lstStyle/>
            <a:p>
              <a:endParaRPr lang="hr-HR"/>
            </a:p>
          </p:txBody>
        </p:sp>
        <p:sp>
          <p:nvSpPr>
            <p:cNvPr id="26740" name="Rectangle 118"/>
            <p:cNvSpPr>
              <a:spLocks noChangeArrowheads="1"/>
            </p:cNvSpPr>
            <p:nvPr/>
          </p:nvSpPr>
          <p:spPr bwMode="auto">
            <a:xfrm>
              <a:off x="2040" y="887"/>
              <a:ext cx="4" cy="4"/>
            </a:xfrm>
            <a:prstGeom prst="rect">
              <a:avLst/>
            </a:prstGeom>
            <a:solidFill>
              <a:srgbClr val="000000"/>
            </a:solidFill>
            <a:ln w="9525">
              <a:noFill/>
              <a:miter lim="800000"/>
              <a:headEnd/>
              <a:tailEnd/>
            </a:ln>
          </p:spPr>
          <p:txBody>
            <a:bodyPr/>
            <a:lstStyle/>
            <a:p>
              <a:endParaRPr lang="hr-HR"/>
            </a:p>
          </p:txBody>
        </p:sp>
        <p:sp>
          <p:nvSpPr>
            <p:cNvPr id="26741" name="Rectangle 119"/>
            <p:cNvSpPr>
              <a:spLocks noChangeArrowheads="1"/>
            </p:cNvSpPr>
            <p:nvPr/>
          </p:nvSpPr>
          <p:spPr bwMode="auto">
            <a:xfrm>
              <a:off x="2044" y="887"/>
              <a:ext cx="701" cy="4"/>
            </a:xfrm>
            <a:prstGeom prst="rect">
              <a:avLst/>
            </a:prstGeom>
            <a:solidFill>
              <a:srgbClr val="000000"/>
            </a:solidFill>
            <a:ln w="9525">
              <a:noFill/>
              <a:miter lim="800000"/>
              <a:headEnd/>
              <a:tailEnd/>
            </a:ln>
          </p:spPr>
          <p:txBody>
            <a:bodyPr/>
            <a:lstStyle/>
            <a:p>
              <a:endParaRPr lang="hr-HR"/>
            </a:p>
          </p:txBody>
        </p:sp>
        <p:sp>
          <p:nvSpPr>
            <p:cNvPr id="26742" name="Rectangle 120"/>
            <p:cNvSpPr>
              <a:spLocks noChangeArrowheads="1"/>
            </p:cNvSpPr>
            <p:nvPr/>
          </p:nvSpPr>
          <p:spPr bwMode="auto">
            <a:xfrm>
              <a:off x="2745" y="887"/>
              <a:ext cx="4" cy="4"/>
            </a:xfrm>
            <a:prstGeom prst="rect">
              <a:avLst/>
            </a:prstGeom>
            <a:solidFill>
              <a:srgbClr val="000000"/>
            </a:solidFill>
            <a:ln w="9525">
              <a:noFill/>
              <a:miter lim="800000"/>
              <a:headEnd/>
              <a:tailEnd/>
            </a:ln>
          </p:spPr>
          <p:txBody>
            <a:bodyPr/>
            <a:lstStyle/>
            <a:p>
              <a:endParaRPr lang="hr-HR"/>
            </a:p>
          </p:txBody>
        </p:sp>
        <p:sp>
          <p:nvSpPr>
            <p:cNvPr id="26743" name="Rectangle 121"/>
            <p:cNvSpPr>
              <a:spLocks noChangeArrowheads="1"/>
            </p:cNvSpPr>
            <p:nvPr/>
          </p:nvSpPr>
          <p:spPr bwMode="auto">
            <a:xfrm>
              <a:off x="2749" y="887"/>
              <a:ext cx="1015" cy="4"/>
            </a:xfrm>
            <a:prstGeom prst="rect">
              <a:avLst/>
            </a:prstGeom>
            <a:solidFill>
              <a:srgbClr val="000000"/>
            </a:solidFill>
            <a:ln w="9525">
              <a:noFill/>
              <a:miter lim="800000"/>
              <a:headEnd/>
              <a:tailEnd/>
            </a:ln>
          </p:spPr>
          <p:txBody>
            <a:bodyPr/>
            <a:lstStyle/>
            <a:p>
              <a:endParaRPr lang="hr-HR"/>
            </a:p>
          </p:txBody>
        </p:sp>
        <p:sp>
          <p:nvSpPr>
            <p:cNvPr id="26744" name="Rectangle 122"/>
            <p:cNvSpPr>
              <a:spLocks noChangeArrowheads="1"/>
            </p:cNvSpPr>
            <p:nvPr/>
          </p:nvSpPr>
          <p:spPr bwMode="auto">
            <a:xfrm>
              <a:off x="3764" y="887"/>
              <a:ext cx="4" cy="4"/>
            </a:xfrm>
            <a:prstGeom prst="rect">
              <a:avLst/>
            </a:prstGeom>
            <a:solidFill>
              <a:srgbClr val="000000"/>
            </a:solidFill>
            <a:ln w="9525">
              <a:noFill/>
              <a:miter lim="800000"/>
              <a:headEnd/>
              <a:tailEnd/>
            </a:ln>
          </p:spPr>
          <p:txBody>
            <a:bodyPr/>
            <a:lstStyle/>
            <a:p>
              <a:endParaRPr lang="hr-HR"/>
            </a:p>
          </p:txBody>
        </p:sp>
        <p:sp>
          <p:nvSpPr>
            <p:cNvPr id="26745" name="Rectangle 123"/>
            <p:cNvSpPr>
              <a:spLocks noChangeArrowheads="1"/>
            </p:cNvSpPr>
            <p:nvPr/>
          </p:nvSpPr>
          <p:spPr bwMode="auto">
            <a:xfrm>
              <a:off x="135" y="891"/>
              <a:ext cx="4" cy="211"/>
            </a:xfrm>
            <a:prstGeom prst="rect">
              <a:avLst/>
            </a:prstGeom>
            <a:solidFill>
              <a:srgbClr val="000000"/>
            </a:solidFill>
            <a:ln w="9525">
              <a:noFill/>
              <a:miter lim="800000"/>
              <a:headEnd/>
              <a:tailEnd/>
            </a:ln>
          </p:spPr>
          <p:txBody>
            <a:bodyPr/>
            <a:lstStyle/>
            <a:p>
              <a:endParaRPr lang="hr-HR"/>
            </a:p>
          </p:txBody>
        </p:sp>
        <p:sp>
          <p:nvSpPr>
            <p:cNvPr id="26746" name="Rectangle 124"/>
            <p:cNvSpPr>
              <a:spLocks noChangeArrowheads="1"/>
            </p:cNvSpPr>
            <p:nvPr/>
          </p:nvSpPr>
          <p:spPr bwMode="auto">
            <a:xfrm>
              <a:off x="3764" y="891"/>
              <a:ext cx="4" cy="211"/>
            </a:xfrm>
            <a:prstGeom prst="rect">
              <a:avLst/>
            </a:prstGeom>
            <a:solidFill>
              <a:srgbClr val="000000"/>
            </a:solidFill>
            <a:ln w="9525">
              <a:noFill/>
              <a:miter lim="800000"/>
              <a:headEnd/>
              <a:tailEnd/>
            </a:ln>
          </p:spPr>
          <p:txBody>
            <a:bodyPr/>
            <a:lstStyle/>
            <a:p>
              <a:endParaRPr lang="hr-HR"/>
            </a:p>
          </p:txBody>
        </p:sp>
        <p:sp>
          <p:nvSpPr>
            <p:cNvPr id="26747" name="Rectangle 125"/>
            <p:cNvSpPr>
              <a:spLocks noChangeArrowheads="1"/>
            </p:cNvSpPr>
            <p:nvPr/>
          </p:nvSpPr>
          <p:spPr bwMode="auto">
            <a:xfrm>
              <a:off x="216" y="1128"/>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26748" name="Rectangle 126"/>
            <p:cNvSpPr>
              <a:spLocks noChangeArrowheads="1"/>
            </p:cNvSpPr>
            <p:nvPr/>
          </p:nvSpPr>
          <p:spPr bwMode="auto">
            <a:xfrm>
              <a:off x="216" y="1244"/>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26749" name="Rectangle 127"/>
            <p:cNvSpPr>
              <a:spLocks noChangeArrowheads="1"/>
            </p:cNvSpPr>
            <p:nvPr/>
          </p:nvSpPr>
          <p:spPr bwMode="auto">
            <a:xfrm>
              <a:off x="216" y="1360"/>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26750" name="Rectangle 128"/>
            <p:cNvSpPr>
              <a:spLocks noChangeArrowheads="1"/>
            </p:cNvSpPr>
            <p:nvPr/>
          </p:nvSpPr>
          <p:spPr bwMode="auto">
            <a:xfrm>
              <a:off x="216" y="1475"/>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26751" name="Rectangle 129"/>
            <p:cNvSpPr>
              <a:spLocks noChangeArrowheads="1"/>
            </p:cNvSpPr>
            <p:nvPr/>
          </p:nvSpPr>
          <p:spPr bwMode="auto">
            <a:xfrm>
              <a:off x="159" y="1591"/>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26752" name="Rectangle 130"/>
            <p:cNvSpPr>
              <a:spLocks noChangeArrowheads="1"/>
            </p:cNvSpPr>
            <p:nvPr/>
          </p:nvSpPr>
          <p:spPr bwMode="auto">
            <a:xfrm>
              <a:off x="216" y="1708"/>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26753" name="Rectangle 131"/>
            <p:cNvSpPr>
              <a:spLocks noChangeArrowheads="1"/>
            </p:cNvSpPr>
            <p:nvPr/>
          </p:nvSpPr>
          <p:spPr bwMode="auto">
            <a:xfrm>
              <a:off x="216" y="1824"/>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26754" name="Rectangle 132"/>
            <p:cNvSpPr>
              <a:spLocks noChangeArrowheads="1"/>
            </p:cNvSpPr>
            <p:nvPr/>
          </p:nvSpPr>
          <p:spPr bwMode="auto">
            <a:xfrm>
              <a:off x="159" y="1940"/>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26755" name="Rectangle 133"/>
            <p:cNvSpPr>
              <a:spLocks noChangeArrowheads="1"/>
            </p:cNvSpPr>
            <p:nvPr/>
          </p:nvSpPr>
          <p:spPr bwMode="auto">
            <a:xfrm>
              <a:off x="159" y="2055"/>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26756" name="Rectangle 134"/>
            <p:cNvSpPr>
              <a:spLocks noChangeArrowheads="1"/>
            </p:cNvSpPr>
            <p:nvPr/>
          </p:nvSpPr>
          <p:spPr bwMode="auto">
            <a:xfrm>
              <a:off x="159" y="2171"/>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26757" name="Rectangle 135"/>
            <p:cNvSpPr>
              <a:spLocks noChangeArrowheads="1"/>
            </p:cNvSpPr>
            <p:nvPr/>
          </p:nvSpPr>
          <p:spPr bwMode="auto">
            <a:xfrm>
              <a:off x="135" y="1102"/>
              <a:ext cx="4" cy="1184"/>
            </a:xfrm>
            <a:prstGeom prst="rect">
              <a:avLst/>
            </a:prstGeom>
            <a:solidFill>
              <a:srgbClr val="000000"/>
            </a:solidFill>
            <a:ln w="9525">
              <a:noFill/>
              <a:miter lim="800000"/>
              <a:headEnd/>
              <a:tailEnd/>
            </a:ln>
          </p:spPr>
          <p:txBody>
            <a:bodyPr/>
            <a:lstStyle/>
            <a:p>
              <a:endParaRPr lang="hr-HR"/>
            </a:p>
          </p:txBody>
        </p:sp>
        <p:sp>
          <p:nvSpPr>
            <p:cNvPr id="26758" name="Rectangle 136"/>
            <p:cNvSpPr>
              <a:spLocks noChangeArrowheads="1"/>
            </p:cNvSpPr>
            <p:nvPr/>
          </p:nvSpPr>
          <p:spPr bwMode="auto">
            <a:xfrm>
              <a:off x="3764" y="1102"/>
              <a:ext cx="4" cy="1184"/>
            </a:xfrm>
            <a:prstGeom prst="rect">
              <a:avLst/>
            </a:prstGeom>
            <a:solidFill>
              <a:srgbClr val="000000"/>
            </a:solidFill>
            <a:ln w="9525">
              <a:noFill/>
              <a:miter lim="800000"/>
              <a:headEnd/>
              <a:tailEnd/>
            </a:ln>
          </p:spPr>
          <p:txBody>
            <a:bodyPr/>
            <a:lstStyle/>
            <a:p>
              <a:endParaRPr lang="hr-HR"/>
            </a:p>
          </p:txBody>
        </p:sp>
        <p:sp>
          <p:nvSpPr>
            <p:cNvPr id="26759" name="Rectangle 137"/>
            <p:cNvSpPr>
              <a:spLocks noChangeArrowheads="1"/>
            </p:cNvSpPr>
            <p:nvPr/>
          </p:nvSpPr>
          <p:spPr bwMode="auto">
            <a:xfrm>
              <a:off x="159" y="2313"/>
              <a:ext cx="1688" cy="89"/>
            </a:xfrm>
            <a:prstGeom prst="rect">
              <a:avLst/>
            </a:prstGeom>
            <a:noFill/>
            <a:ln w="9525">
              <a:noFill/>
              <a:miter lim="800000"/>
              <a:headEnd/>
              <a:tailEnd/>
            </a:ln>
          </p:spPr>
          <p:txBody>
            <a:bodyPr wrap="none" lIns="0" tIns="0" rIns="0" bIns="0">
              <a:spAutoFit/>
            </a:bodyPr>
            <a:lstStyle/>
            <a:p>
              <a:r>
                <a:rPr lang="sr-Latn-CS" sz="800" i="1">
                  <a:solidFill>
                    <a:srgbClr val="000000"/>
                  </a:solidFill>
                </a:rPr>
                <a:t>Has your organisation/group already received a EU grant?</a:t>
              </a:r>
              <a:endParaRPr lang="sr-Latn-CS"/>
            </a:p>
          </p:txBody>
        </p:sp>
        <p:sp>
          <p:nvSpPr>
            <p:cNvPr id="26760" name="Rectangle 138"/>
            <p:cNvSpPr>
              <a:spLocks noChangeArrowheads="1"/>
            </p:cNvSpPr>
            <p:nvPr/>
          </p:nvSpPr>
          <p:spPr bwMode="auto">
            <a:xfrm>
              <a:off x="1809" y="2313"/>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26761" name="Rectangle 139"/>
            <p:cNvSpPr>
              <a:spLocks noChangeArrowheads="1"/>
            </p:cNvSpPr>
            <p:nvPr/>
          </p:nvSpPr>
          <p:spPr bwMode="auto">
            <a:xfrm>
              <a:off x="135" y="2286"/>
              <a:ext cx="4" cy="3"/>
            </a:xfrm>
            <a:prstGeom prst="rect">
              <a:avLst/>
            </a:prstGeom>
            <a:solidFill>
              <a:srgbClr val="000000"/>
            </a:solidFill>
            <a:ln w="9525">
              <a:noFill/>
              <a:miter lim="800000"/>
              <a:headEnd/>
              <a:tailEnd/>
            </a:ln>
          </p:spPr>
          <p:txBody>
            <a:bodyPr/>
            <a:lstStyle/>
            <a:p>
              <a:endParaRPr lang="hr-HR"/>
            </a:p>
          </p:txBody>
        </p:sp>
        <p:sp>
          <p:nvSpPr>
            <p:cNvPr id="26762" name="Rectangle 140"/>
            <p:cNvSpPr>
              <a:spLocks noChangeArrowheads="1"/>
            </p:cNvSpPr>
            <p:nvPr/>
          </p:nvSpPr>
          <p:spPr bwMode="auto">
            <a:xfrm>
              <a:off x="139" y="2286"/>
              <a:ext cx="3625" cy="3"/>
            </a:xfrm>
            <a:prstGeom prst="rect">
              <a:avLst/>
            </a:prstGeom>
            <a:solidFill>
              <a:srgbClr val="000000"/>
            </a:solidFill>
            <a:ln w="9525">
              <a:noFill/>
              <a:miter lim="800000"/>
              <a:headEnd/>
              <a:tailEnd/>
            </a:ln>
          </p:spPr>
          <p:txBody>
            <a:bodyPr/>
            <a:lstStyle/>
            <a:p>
              <a:endParaRPr lang="hr-HR"/>
            </a:p>
          </p:txBody>
        </p:sp>
        <p:sp>
          <p:nvSpPr>
            <p:cNvPr id="26763" name="Rectangle 141"/>
            <p:cNvSpPr>
              <a:spLocks noChangeArrowheads="1"/>
            </p:cNvSpPr>
            <p:nvPr/>
          </p:nvSpPr>
          <p:spPr bwMode="auto">
            <a:xfrm>
              <a:off x="3764" y="2286"/>
              <a:ext cx="4" cy="3"/>
            </a:xfrm>
            <a:prstGeom prst="rect">
              <a:avLst/>
            </a:prstGeom>
            <a:solidFill>
              <a:srgbClr val="000000"/>
            </a:solidFill>
            <a:ln w="9525">
              <a:noFill/>
              <a:miter lim="800000"/>
              <a:headEnd/>
              <a:tailEnd/>
            </a:ln>
          </p:spPr>
          <p:txBody>
            <a:bodyPr/>
            <a:lstStyle/>
            <a:p>
              <a:endParaRPr lang="hr-HR"/>
            </a:p>
          </p:txBody>
        </p:sp>
        <p:sp>
          <p:nvSpPr>
            <p:cNvPr id="26764" name="Rectangle 142"/>
            <p:cNvSpPr>
              <a:spLocks noChangeArrowheads="1"/>
            </p:cNvSpPr>
            <p:nvPr/>
          </p:nvSpPr>
          <p:spPr bwMode="auto">
            <a:xfrm>
              <a:off x="135" y="2289"/>
              <a:ext cx="4" cy="139"/>
            </a:xfrm>
            <a:prstGeom prst="rect">
              <a:avLst/>
            </a:prstGeom>
            <a:solidFill>
              <a:srgbClr val="000000"/>
            </a:solidFill>
            <a:ln w="9525">
              <a:noFill/>
              <a:miter lim="800000"/>
              <a:headEnd/>
              <a:tailEnd/>
            </a:ln>
          </p:spPr>
          <p:txBody>
            <a:bodyPr/>
            <a:lstStyle/>
            <a:p>
              <a:endParaRPr lang="hr-HR"/>
            </a:p>
          </p:txBody>
        </p:sp>
        <p:sp>
          <p:nvSpPr>
            <p:cNvPr id="26765" name="Rectangle 143"/>
            <p:cNvSpPr>
              <a:spLocks noChangeArrowheads="1"/>
            </p:cNvSpPr>
            <p:nvPr/>
          </p:nvSpPr>
          <p:spPr bwMode="auto">
            <a:xfrm>
              <a:off x="3764" y="2289"/>
              <a:ext cx="4" cy="139"/>
            </a:xfrm>
            <a:prstGeom prst="rect">
              <a:avLst/>
            </a:prstGeom>
            <a:solidFill>
              <a:srgbClr val="000000"/>
            </a:solidFill>
            <a:ln w="9525">
              <a:noFill/>
              <a:miter lim="800000"/>
              <a:headEnd/>
              <a:tailEnd/>
            </a:ln>
          </p:spPr>
          <p:txBody>
            <a:bodyPr/>
            <a:lstStyle/>
            <a:p>
              <a:endParaRPr lang="hr-HR"/>
            </a:p>
          </p:txBody>
        </p:sp>
        <p:sp>
          <p:nvSpPr>
            <p:cNvPr id="26766" name="Rectangle 144"/>
            <p:cNvSpPr>
              <a:spLocks noChangeArrowheads="1"/>
            </p:cNvSpPr>
            <p:nvPr/>
          </p:nvSpPr>
          <p:spPr bwMode="auto">
            <a:xfrm>
              <a:off x="225" y="2468"/>
              <a:ext cx="64" cy="64"/>
            </a:xfrm>
            <a:prstGeom prst="rect">
              <a:avLst/>
            </a:prstGeom>
            <a:noFill/>
            <a:ln w="6">
              <a:solidFill>
                <a:srgbClr val="000000"/>
              </a:solidFill>
              <a:miter lim="800000"/>
              <a:headEnd/>
              <a:tailEnd/>
            </a:ln>
          </p:spPr>
          <p:txBody>
            <a:bodyPr/>
            <a:lstStyle/>
            <a:p>
              <a:endParaRPr lang="hr-HR"/>
            </a:p>
          </p:txBody>
        </p:sp>
        <p:sp>
          <p:nvSpPr>
            <p:cNvPr id="26767" name="Rectangle 145"/>
            <p:cNvSpPr>
              <a:spLocks noChangeArrowheads="1"/>
            </p:cNvSpPr>
            <p:nvPr/>
          </p:nvSpPr>
          <p:spPr bwMode="auto">
            <a:xfrm>
              <a:off x="299" y="2462"/>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6768" name="Rectangle 146"/>
            <p:cNvSpPr>
              <a:spLocks noChangeArrowheads="1"/>
            </p:cNvSpPr>
            <p:nvPr/>
          </p:nvSpPr>
          <p:spPr bwMode="auto">
            <a:xfrm>
              <a:off x="339" y="2462"/>
              <a:ext cx="124" cy="96"/>
            </a:xfrm>
            <a:prstGeom prst="rect">
              <a:avLst/>
            </a:prstGeom>
            <a:noFill/>
            <a:ln w="9525">
              <a:noFill/>
              <a:miter lim="800000"/>
              <a:headEnd/>
              <a:tailEnd/>
            </a:ln>
          </p:spPr>
          <p:txBody>
            <a:bodyPr wrap="none" lIns="0" tIns="0" rIns="0" bIns="0">
              <a:spAutoFit/>
            </a:bodyPr>
            <a:lstStyle/>
            <a:p>
              <a:r>
                <a:rPr lang="sr-Latn-CS" sz="900">
                  <a:solidFill>
                    <a:srgbClr val="000000"/>
                  </a:solidFill>
                </a:rPr>
                <a:t>No</a:t>
              </a:r>
              <a:endParaRPr lang="sr-Latn-CS"/>
            </a:p>
          </p:txBody>
        </p:sp>
        <p:sp>
          <p:nvSpPr>
            <p:cNvPr id="26769" name="Rectangle 147"/>
            <p:cNvSpPr>
              <a:spLocks noChangeArrowheads="1"/>
            </p:cNvSpPr>
            <p:nvPr/>
          </p:nvSpPr>
          <p:spPr bwMode="auto">
            <a:xfrm>
              <a:off x="431" y="2462"/>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6770" name="Rectangle 148"/>
            <p:cNvSpPr>
              <a:spLocks noChangeArrowheads="1"/>
            </p:cNvSpPr>
            <p:nvPr/>
          </p:nvSpPr>
          <p:spPr bwMode="auto">
            <a:xfrm>
              <a:off x="135" y="2428"/>
              <a:ext cx="4" cy="138"/>
            </a:xfrm>
            <a:prstGeom prst="rect">
              <a:avLst/>
            </a:prstGeom>
            <a:solidFill>
              <a:srgbClr val="000000"/>
            </a:solidFill>
            <a:ln w="9525">
              <a:noFill/>
              <a:miter lim="800000"/>
              <a:headEnd/>
              <a:tailEnd/>
            </a:ln>
          </p:spPr>
          <p:txBody>
            <a:bodyPr/>
            <a:lstStyle/>
            <a:p>
              <a:endParaRPr lang="hr-HR"/>
            </a:p>
          </p:txBody>
        </p:sp>
        <p:sp>
          <p:nvSpPr>
            <p:cNvPr id="26771" name="Rectangle 149"/>
            <p:cNvSpPr>
              <a:spLocks noChangeArrowheads="1"/>
            </p:cNvSpPr>
            <p:nvPr/>
          </p:nvSpPr>
          <p:spPr bwMode="auto">
            <a:xfrm>
              <a:off x="3764" y="2428"/>
              <a:ext cx="4" cy="138"/>
            </a:xfrm>
            <a:prstGeom prst="rect">
              <a:avLst/>
            </a:prstGeom>
            <a:solidFill>
              <a:srgbClr val="000000"/>
            </a:solidFill>
            <a:ln w="9525">
              <a:noFill/>
              <a:miter lim="800000"/>
              <a:headEnd/>
              <a:tailEnd/>
            </a:ln>
          </p:spPr>
          <p:txBody>
            <a:bodyPr/>
            <a:lstStyle/>
            <a:p>
              <a:endParaRPr lang="hr-HR"/>
            </a:p>
          </p:txBody>
        </p:sp>
        <p:sp>
          <p:nvSpPr>
            <p:cNvPr id="26772" name="Rectangle 150"/>
            <p:cNvSpPr>
              <a:spLocks noChangeArrowheads="1"/>
            </p:cNvSpPr>
            <p:nvPr/>
          </p:nvSpPr>
          <p:spPr bwMode="auto">
            <a:xfrm>
              <a:off x="225" y="2598"/>
              <a:ext cx="74" cy="74"/>
            </a:xfrm>
            <a:prstGeom prst="rect">
              <a:avLst/>
            </a:prstGeom>
            <a:noFill/>
            <a:ln w="6">
              <a:solidFill>
                <a:srgbClr val="000000"/>
              </a:solidFill>
              <a:miter lim="800000"/>
              <a:headEnd/>
              <a:tailEnd/>
            </a:ln>
          </p:spPr>
          <p:txBody>
            <a:bodyPr/>
            <a:lstStyle/>
            <a:p>
              <a:endParaRPr lang="hr-HR"/>
            </a:p>
          </p:txBody>
        </p:sp>
        <p:sp>
          <p:nvSpPr>
            <p:cNvPr id="26773" name="Rectangle 151"/>
            <p:cNvSpPr>
              <a:spLocks noChangeArrowheads="1"/>
            </p:cNvSpPr>
            <p:nvPr/>
          </p:nvSpPr>
          <p:spPr bwMode="auto">
            <a:xfrm>
              <a:off x="308" y="2592"/>
              <a:ext cx="80"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26774" name="Rectangle 152"/>
            <p:cNvSpPr>
              <a:spLocks noChangeArrowheads="1"/>
            </p:cNvSpPr>
            <p:nvPr/>
          </p:nvSpPr>
          <p:spPr bwMode="auto">
            <a:xfrm>
              <a:off x="352" y="2599"/>
              <a:ext cx="175" cy="96"/>
            </a:xfrm>
            <a:prstGeom prst="rect">
              <a:avLst/>
            </a:prstGeom>
            <a:noFill/>
            <a:ln w="9525">
              <a:noFill/>
              <a:miter lim="800000"/>
              <a:headEnd/>
              <a:tailEnd/>
            </a:ln>
          </p:spPr>
          <p:txBody>
            <a:bodyPr wrap="none" lIns="0" tIns="0" rIns="0" bIns="0">
              <a:spAutoFit/>
            </a:bodyPr>
            <a:lstStyle/>
            <a:p>
              <a:r>
                <a:rPr lang="sr-Latn-CS" sz="900">
                  <a:solidFill>
                    <a:srgbClr val="000000"/>
                  </a:solidFill>
                </a:rPr>
                <a:t>Yes </a:t>
              </a:r>
              <a:endParaRPr lang="sr-Latn-CS"/>
            </a:p>
          </p:txBody>
        </p:sp>
        <p:sp>
          <p:nvSpPr>
            <p:cNvPr id="26775" name="Rectangle 153"/>
            <p:cNvSpPr>
              <a:spLocks noChangeArrowheads="1"/>
            </p:cNvSpPr>
            <p:nvPr/>
          </p:nvSpPr>
          <p:spPr bwMode="auto">
            <a:xfrm>
              <a:off x="496" y="2599"/>
              <a:ext cx="56" cy="96"/>
            </a:xfrm>
            <a:prstGeom prst="rect">
              <a:avLst/>
            </a:prstGeom>
            <a:noFill/>
            <a:ln w="9525">
              <a:noFill/>
              <a:miter lim="800000"/>
              <a:headEnd/>
              <a:tailEnd/>
            </a:ln>
          </p:spPr>
          <p:txBody>
            <a:bodyPr wrap="none" lIns="0" tIns="0" rIns="0" bIns="0">
              <a:spAutoFit/>
            </a:bodyPr>
            <a:lstStyle/>
            <a:p>
              <a:r>
                <a:rPr lang="sr-Latn-CS" sz="900">
                  <a:solidFill>
                    <a:srgbClr val="000000"/>
                  </a:solidFill>
                </a:rPr>
                <a:t>-</a:t>
              </a:r>
              <a:endParaRPr lang="sr-Latn-CS"/>
            </a:p>
          </p:txBody>
        </p:sp>
        <p:sp>
          <p:nvSpPr>
            <p:cNvPr id="26776" name="Rectangle 154"/>
            <p:cNvSpPr>
              <a:spLocks noChangeArrowheads="1"/>
            </p:cNvSpPr>
            <p:nvPr/>
          </p:nvSpPr>
          <p:spPr bwMode="auto">
            <a:xfrm>
              <a:off x="520" y="2599"/>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6777" name="Rectangle 155"/>
            <p:cNvSpPr>
              <a:spLocks noChangeArrowheads="1"/>
            </p:cNvSpPr>
            <p:nvPr/>
          </p:nvSpPr>
          <p:spPr bwMode="auto">
            <a:xfrm>
              <a:off x="540" y="2599"/>
              <a:ext cx="275" cy="96"/>
            </a:xfrm>
            <a:prstGeom prst="rect">
              <a:avLst/>
            </a:prstGeom>
            <a:noFill/>
            <a:ln w="9525">
              <a:noFill/>
              <a:miter lim="800000"/>
              <a:headEnd/>
              <a:tailEnd/>
            </a:ln>
          </p:spPr>
          <p:txBody>
            <a:bodyPr wrap="none" lIns="0" tIns="0" rIns="0" bIns="0">
              <a:spAutoFit/>
            </a:bodyPr>
            <a:lstStyle/>
            <a:p>
              <a:r>
                <a:rPr lang="sr-Latn-CS" sz="900">
                  <a:solidFill>
                    <a:srgbClr val="000000"/>
                  </a:solidFill>
                </a:rPr>
                <a:t>specify </a:t>
              </a:r>
              <a:endParaRPr lang="sr-Latn-CS"/>
            </a:p>
          </p:txBody>
        </p:sp>
        <p:sp>
          <p:nvSpPr>
            <p:cNvPr id="26778" name="Rectangle 156"/>
            <p:cNvSpPr>
              <a:spLocks noChangeArrowheads="1"/>
            </p:cNvSpPr>
            <p:nvPr/>
          </p:nvSpPr>
          <p:spPr bwMode="auto">
            <a:xfrm>
              <a:off x="785" y="2599"/>
              <a:ext cx="1775" cy="96"/>
            </a:xfrm>
            <a:prstGeom prst="rect">
              <a:avLst/>
            </a:prstGeom>
            <a:noFill/>
            <a:ln w="9525">
              <a:noFill/>
              <a:miter lim="800000"/>
              <a:headEnd/>
              <a:tailEnd/>
            </a:ln>
          </p:spPr>
          <p:txBody>
            <a:bodyPr wrap="none" lIns="0" tIns="0" rIns="0" bIns="0">
              <a:spAutoFit/>
            </a:bodyPr>
            <a:lstStyle/>
            <a:p>
              <a:r>
                <a:rPr lang="sr-Latn-CS" sz="900">
                  <a:solidFill>
                    <a:srgbClr val="000000"/>
                  </a:solidFill>
                </a:rPr>
                <a:t>funding received or applied for in the last financial year</a:t>
              </a:r>
              <a:endParaRPr lang="sr-Latn-CS"/>
            </a:p>
          </p:txBody>
        </p:sp>
        <p:sp>
          <p:nvSpPr>
            <p:cNvPr id="26779" name="Rectangle 157"/>
            <p:cNvSpPr>
              <a:spLocks noChangeArrowheads="1"/>
            </p:cNvSpPr>
            <p:nvPr/>
          </p:nvSpPr>
          <p:spPr bwMode="auto">
            <a:xfrm>
              <a:off x="2526" y="2599"/>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a:t>
              </a:r>
              <a:endParaRPr lang="sr-Latn-CS"/>
            </a:p>
          </p:txBody>
        </p:sp>
        <p:sp>
          <p:nvSpPr>
            <p:cNvPr id="26780" name="Rectangle 158"/>
            <p:cNvSpPr>
              <a:spLocks noChangeArrowheads="1"/>
            </p:cNvSpPr>
            <p:nvPr/>
          </p:nvSpPr>
          <p:spPr bwMode="auto">
            <a:xfrm>
              <a:off x="2546" y="2599"/>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26781" name="Rectangle 159"/>
            <p:cNvSpPr>
              <a:spLocks noChangeArrowheads="1"/>
            </p:cNvSpPr>
            <p:nvPr/>
          </p:nvSpPr>
          <p:spPr bwMode="auto">
            <a:xfrm>
              <a:off x="135" y="2566"/>
              <a:ext cx="4" cy="140"/>
            </a:xfrm>
            <a:prstGeom prst="rect">
              <a:avLst/>
            </a:prstGeom>
            <a:solidFill>
              <a:srgbClr val="000000"/>
            </a:solidFill>
            <a:ln w="9525">
              <a:noFill/>
              <a:miter lim="800000"/>
              <a:headEnd/>
              <a:tailEnd/>
            </a:ln>
          </p:spPr>
          <p:txBody>
            <a:bodyPr/>
            <a:lstStyle/>
            <a:p>
              <a:endParaRPr lang="hr-HR"/>
            </a:p>
          </p:txBody>
        </p:sp>
        <p:sp>
          <p:nvSpPr>
            <p:cNvPr id="26782" name="Rectangle 160"/>
            <p:cNvSpPr>
              <a:spLocks noChangeArrowheads="1"/>
            </p:cNvSpPr>
            <p:nvPr/>
          </p:nvSpPr>
          <p:spPr bwMode="auto">
            <a:xfrm>
              <a:off x="135" y="2706"/>
              <a:ext cx="4" cy="4"/>
            </a:xfrm>
            <a:prstGeom prst="rect">
              <a:avLst/>
            </a:prstGeom>
            <a:solidFill>
              <a:srgbClr val="000000"/>
            </a:solidFill>
            <a:ln w="9525">
              <a:noFill/>
              <a:miter lim="800000"/>
              <a:headEnd/>
              <a:tailEnd/>
            </a:ln>
          </p:spPr>
          <p:txBody>
            <a:bodyPr/>
            <a:lstStyle/>
            <a:p>
              <a:endParaRPr lang="hr-HR"/>
            </a:p>
          </p:txBody>
        </p:sp>
        <p:sp>
          <p:nvSpPr>
            <p:cNvPr id="26783" name="Rectangle 161"/>
            <p:cNvSpPr>
              <a:spLocks noChangeArrowheads="1"/>
            </p:cNvSpPr>
            <p:nvPr/>
          </p:nvSpPr>
          <p:spPr bwMode="auto">
            <a:xfrm>
              <a:off x="135" y="2706"/>
              <a:ext cx="4" cy="4"/>
            </a:xfrm>
            <a:prstGeom prst="rect">
              <a:avLst/>
            </a:prstGeom>
            <a:solidFill>
              <a:srgbClr val="000000"/>
            </a:solidFill>
            <a:ln w="9525">
              <a:noFill/>
              <a:miter lim="800000"/>
              <a:headEnd/>
              <a:tailEnd/>
            </a:ln>
          </p:spPr>
          <p:txBody>
            <a:bodyPr/>
            <a:lstStyle/>
            <a:p>
              <a:endParaRPr lang="hr-HR"/>
            </a:p>
          </p:txBody>
        </p:sp>
        <p:sp>
          <p:nvSpPr>
            <p:cNvPr id="26784" name="Rectangle 162"/>
            <p:cNvSpPr>
              <a:spLocks noChangeArrowheads="1"/>
            </p:cNvSpPr>
            <p:nvPr/>
          </p:nvSpPr>
          <p:spPr bwMode="auto">
            <a:xfrm>
              <a:off x="139" y="2706"/>
              <a:ext cx="3625" cy="4"/>
            </a:xfrm>
            <a:prstGeom prst="rect">
              <a:avLst/>
            </a:prstGeom>
            <a:solidFill>
              <a:srgbClr val="000000"/>
            </a:solidFill>
            <a:ln w="9525">
              <a:noFill/>
              <a:miter lim="800000"/>
              <a:headEnd/>
              <a:tailEnd/>
            </a:ln>
          </p:spPr>
          <p:txBody>
            <a:bodyPr/>
            <a:lstStyle/>
            <a:p>
              <a:endParaRPr lang="hr-HR"/>
            </a:p>
          </p:txBody>
        </p:sp>
        <p:sp>
          <p:nvSpPr>
            <p:cNvPr id="26785" name="Rectangle 163"/>
            <p:cNvSpPr>
              <a:spLocks noChangeArrowheads="1"/>
            </p:cNvSpPr>
            <p:nvPr/>
          </p:nvSpPr>
          <p:spPr bwMode="auto">
            <a:xfrm>
              <a:off x="3764" y="2566"/>
              <a:ext cx="4" cy="140"/>
            </a:xfrm>
            <a:prstGeom prst="rect">
              <a:avLst/>
            </a:prstGeom>
            <a:solidFill>
              <a:srgbClr val="000000"/>
            </a:solidFill>
            <a:ln w="9525">
              <a:noFill/>
              <a:miter lim="800000"/>
              <a:headEnd/>
              <a:tailEnd/>
            </a:ln>
          </p:spPr>
          <p:txBody>
            <a:bodyPr/>
            <a:lstStyle/>
            <a:p>
              <a:endParaRPr lang="hr-HR"/>
            </a:p>
          </p:txBody>
        </p:sp>
        <p:sp>
          <p:nvSpPr>
            <p:cNvPr id="26786" name="Rectangle 164"/>
            <p:cNvSpPr>
              <a:spLocks noChangeArrowheads="1"/>
            </p:cNvSpPr>
            <p:nvPr/>
          </p:nvSpPr>
          <p:spPr bwMode="auto">
            <a:xfrm>
              <a:off x="3764" y="2706"/>
              <a:ext cx="4" cy="4"/>
            </a:xfrm>
            <a:prstGeom prst="rect">
              <a:avLst/>
            </a:prstGeom>
            <a:solidFill>
              <a:srgbClr val="000000"/>
            </a:solidFill>
            <a:ln w="9525">
              <a:noFill/>
              <a:miter lim="800000"/>
              <a:headEnd/>
              <a:tailEnd/>
            </a:ln>
          </p:spPr>
          <p:txBody>
            <a:bodyPr/>
            <a:lstStyle/>
            <a:p>
              <a:endParaRPr lang="hr-HR"/>
            </a:p>
          </p:txBody>
        </p:sp>
        <p:sp>
          <p:nvSpPr>
            <p:cNvPr id="26787" name="Rectangle 165"/>
            <p:cNvSpPr>
              <a:spLocks noChangeArrowheads="1"/>
            </p:cNvSpPr>
            <p:nvPr/>
          </p:nvSpPr>
          <p:spPr bwMode="auto">
            <a:xfrm>
              <a:off x="3764" y="2706"/>
              <a:ext cx="4" cy="4"/>
            </a:xfrm>
            <a:prstGeom prst="rect">
              <a:avLst/>
            </a:prstGeom>
            <a:solidFill>
              <a:srgbClr val="000000"/>
            </a:solidFill>
            <a:ln w="9525">
              <a:noFill/>
              <a:miter lim="800000"/>
              <a:headEnd/>
              <a:tailEnd/>
            </a:ln>
          </p:spPr>
          <p:txBody>
            <a:bodyPr/>
            <a:lstStyle/>
            <a:p>
              <a:endParaRPr lang="hr-HR"/>
            </a:p>
          </p:txBody>
        </p:sp>
        <p:sp>
          <p:nvSpPr>
            <p:cNvPr id="26788" name="Rectangle 166"/>
            <p:cNvSpPr>
              <a:spLocks noChangeArrowheads="1"/>
            </p:cNvSpPr>
            <p:nvPr/>
          </p:nvSpPr>
          <p:spPr bwMode="auto">
            <a:xfrm>
              <a:off x="24" y="2710"/>
              <a:ext cx="62" cy="132"/>
            </a:xfrm>
            <a:prstGeom prst="rect">
              <a:avLst/>
            </a:prstGeom>
            <a:noFill/>
            <a:ln w="9525">
              <a:noFill/>
              <a:miter lim="800000"/>
              <a:headEnd/>
              <a:tailEnd/>
            </a:ln>
          </p:spPr>
          <p:txBody>
            <a:bodyPr wrap="none" lIns="0" tIns="0" rIns="0" bIns="0">
              <a:spAutoFit/>
            </a:bodyPr>
            <a:lstStyle/>
            <a:p>
              <a:r>
                <a:rPr lang="sr-Latn-CS" sz="1200">
                  <a:solidFill>
                    <a:srgbClr val="000000"/>
                  </a:solidFill>
                  <a:latin typeface="Times New Roman" pitchFamily="18" charset="0"/>
                </a:rPr>
                <a:t> </a:t>
              </a:r>
              <a:endParaRPr lang="sr-Latn-CS"/>
            </a:p>
          </p:txBody>
        </p:sp>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786313" y="1357313"/>
            <a:ext cx="3786187" cy="369887"/>
          </a:xfrm>
          <a:prstGeom prst="rect">
            <a:avLst/>
          </a:prstGeom>
          <a:noFill/>
          <a:ln w="9525">
            <a:noFill/>
            <a:miter lim="800000"/>
            <a:headEnd/>
            <a:tailEnd/>
          </a:ln>
        </p:spPr>
        <p:txBody>
          <a:bodyPr>
            <a:spAutoFit/>
          </a:bodyPr>
          <a:lstStyle/>
          <a:p>
            <a:r>
              <a:rPr lang="hr-HR" b="1">
                <a:solidFill>
                  <a:srgbClr val="DE6E46"/>
                </a:solidFill>
              </a:rPr>
              <a:t>Po jedan za svakog partnera</a:t>
            </a:r>
          </a:p>
        </p:txBody>
      </p:sp>
      <p:sp>
        <p:nvSpPr>
          <p:cNvPr id="4" name="TextBox 3"/>
          <p:cNvSpPr txBox="1">
            <a:spLocks noChangeArrowheads="1"/>
          </p:cNvSpPr>
          <p:nvPr/>
        </p:nvSpPr>
        <p:spPr bwMode="auto">
          <a:xfrm>
            <a:off x="4929188" y="5429250"/>
            <a:ext cx="3500437" cy="369888"/>
          </a:xfrm>
          <a:prstGeom prst="rect">
            <a:avLst/>
          </a:prstGeom>
          <a:noFill/>
          <a:ln w="9525">
            <a:noFill/>
            <a:miter lim="800000"/>
            <a:headEnd/>
            <a:tailEnd/>
          </a:ln>
        </p:spPr>
        <p:txBody>
          <a:bodyPr>
            <a:spAutoFit/>
          </a:bodyPr>
          <a:lstStyle/>
          <a:p>
            <a:r>
              <a:rPr lang="hr-HR" b="1">
                <a:solidFill>
                  <a:srgbClr val="DE6E46"/>
                </a:solidFill>
              </a:rPr>
              <a:t>Potpisani original!</a:t>
            </a:r>
          </a:p>
        </p:txBody>
      </p:sp>
      <p:grpSp>
        <p:nvGrpSpPr>
          <p:cNvPr id="27652" name="Group 5"/>
          <p:cNvGrpSpPr>
            <a:grpSpLocks noChangeAspect="1"/>
          </p:cNvGrpSpPr>
          <p:nvPr/>
        </p:nvGrpSpPr>
        <p:grpSpPr bwMode="auto">
          <a:xfrm>
            <a:off x="-142875" y="0"/>
            <a:ext cx="4572000" cy="6807200"/>
            <a:chOff x="-90" y="0"/>
            <a:chExt cx="2880" cy="4288"/>
          </a:xfrm>
        </p:grpSpPr>
        <p:sp>
          <p:nvSpPr>
            <p:cNvPr id="27654" name="AutoShape 4"/>
            <p:cNvSpPr>
              <a:spLocks noChangeAspect="1" noChangeArrowheads="1" noTextEdit="1"/>
            </p:cNvSpPr>
            <p:nvPr/>
          </p:nvSpPr>
          <p:spPr bwMode="auto">
            <a:xfrm>
              <a:off x="-90" y="0"/>
              <a:ext cx="2880" cy="4288"/>
            </a:xfrm>
            <a:prstGeom prst="rect">
              <a:avLst/>
            </a:prstGeom>
            <a:noFill/>
            <a:ln w="9525">
              <a:noFill/>
              <a:miter lim="800000"/>
              <a:headEnd/>
              <a:tailEnd/>
            </a:ln>
          </p:spPr>
          <p:txBody>
            <a:bodyPr/>
            <a:lstStyle/>
            <a:p>
              <a:endParaRPr lang="hr-HR"/>
            </a:p>
          </p:txBody>
        </p:sp>
        <p:grpSp>
          <p:nvGrpSpPr>
            <p:cNvPr id="27655" name="Group 206"/>
            <p:cNvGrpSpPr>
              <a:grpSpLocks/>
            </p:cNvGrpSpPr>
            <p:nvPr/>
          </p:nvGrpSpPr>
          <p:grpSpPr bwMode="auto">
            <a:xfrm>
              <a:off x="13" y="0"/>
              <a:ext cx="2676" cy="1856"/>
              <a:chOff x="13" y="0"/>
              <a:chExt cx="2676" cy="1856"/>
            </a:xfrm>
          </p:grpSpPr>
          <p:sp>
            <p:nvSpPr>
              <p:cNvPr id="27852" name="Rectangle 6"/>
              <p:cNvSpPr>
                <a:spLocks noChangeArrowheads="1"/>
              </p:cNvSpPr>
              <p:nvPr/>
            </p:nvSpPr>
            <p:spPr bwMode="auto">
              <a:xfrm>
                <a:off x="14" y="0"/>
                <a:ext cx="16" cy="123"/>
              </a:xfrm>
              <a:prstGeom prst="rect">
                <a:avLst/>
              </a:prstGeom>
              <a:solidFill>
                <a:srgbClr val="CCCCCC"/>
              </a:solidFill>
              <a:ln w="9525">
                <a:noFill/>
                <a:miter lim="800000"/>
                <a:headEnd/>
                <a:tailEnd/>
              </a:ln>
            </p:spPr>
            <p:txBody>
              <a:bodyPr/>
              <a:lstStyle/>
              <a:p>
                <a:endParaRPr lang="hr-HR"/>
              </a:p>
            </p:txBody>
          </p:sp>
          <p:sp>
            <p:nvSpPr>
              <p:cNvPr id="27853" name="Rectangle 7"/>
              <p:cNvSpPr>
                <a:spLocks noChangeArrowheads="1"/>
              </p:cNvSpPr>
              <p:nvPr/>
            </p:nvSpPr>
            <p:spPr bwMode="auto">
              <a:xfrm>
                <a:off x="2672" y="0"/>
                <a:ext cx="16" cy="123"/>
              </a:xfrm>
              <a:prstGeom prst="rect">
                <a:avLst/>
              </a:prstGeom>
              <a:solidFill>
                <a:srgbClr val="CCCCCC"/>
              </a:solidFill>
              <a:ln w="9525">
                <a:noFill/>
                <a:miter lim="800000"/>
                <a:headEnd/>
                <a:tailEnd/>
              </a:ln>
            </p:spPr>
            <p:txBody>
              <a:bodyPr/>
              <a:lstStyle/>
              <a:p>
                <a:endParaRPr lang="hr-HR"/>
              </a:p>
            </p:txBody>
          </p:sp>
          <p:sp>
            <p:nvSpPr>
              <p:cNvPr id="27854" name="Rectangle 8"/>
              <p:cNvSpPr>
                <a:spLocks noChangeArrowheads="1"/>
              </p:cNvSpPr>
              <p:nvPr/>
            </p:nvSpPr>
            <p:spPr bwMode="auto">
              <a:xfrm>
                <a:off x="30" y="0"/>
                <a:ext cx="2642" cy="123"/>
              </a:xfrm>
              <a:prstGeom prst="rect">
                <a:avLst/>
              </a:prstGeom>
              <a:solidFill>
                <a:srgbClr val="CCCCCC"/>
              </a:solidFill>
              <a:ln w="9525">
                <a:noFill/>
                <a:miter lim="800000"/>
                <a:headEnd/>
                <a:tailEnd/>
              </a:ln>
            </p:spPr>
            <p:txBody>
              <a:bodyPr/>
              <a:lstStyle/>
              <a:p>
                <a:endParaRPr lang="hr-HR"/>
              </a:p>
            </p:txBody>
          </p:sp>
          <p:sp>
            <p:nvSpPr>
              <p:cNvPr id="27855" name="Rectangle 9"/>
              <p:cNvSpPr>
                <a:spLocks noChangeArrowheads="1"/>
              </p:cNvSpPr>
              <p:nvPr/>
            </p:nvSpPr>
            <p:spPr bwMode="auto">
              <a:xfrm>
                <a:off x="30" y="24"/>
                <a:ext cx="315" cy="101"/>
              </a:xfrm>
              <a:prstGeom prst="rect">
                <a:avLst/>
              </a:prstGeom>
              <a:noFill/>
              <a:ln w="9525">
                <a:noFill/>
                <a:miter lim="800000"/>
                <a:headEnd/>
                <a:tailEnd/>
              </a:ln>
            </p:spPr>
            <p:txBody>
              <a:bodyPr wrap="none" lIns="0" tIns="0" rIns="0" bIns="0">
                <a:spAutoFit/>
              </a:bodyPr>
              <a:lstStyle/>
              <a:p>
                <a:r>
                  <a:rPr lang="sr-Latn-CS" sz="900" b="1">
                    <a:solidFill>
                      <a:srgbClr val="000000"/>
                    </a:solidFill>
                  </a:rPr>
                  <a:t>Part III.  </a:t>
                </a:r>
                <a:endParaRPr lang="sr-Latn-CS"/>
              </a:p>
            </p:txBody>
          </p:sp>
          <p:sp>
            <p:nvSpPr>
              <p:cNvPr id="27856" name="Rectangle 10"/>
              <p:cNvSpPr>
                <a:spLocks noChangeArrowheads="1"/>
              </p:cNvSpPr>
              <p:nvPr/>
            </p:nvSpPr>
            <p:spPr bwMode="auto">
              <a:xfrm>
                <a:off x="306" y="24"/>
                <a:ext cx="83" cy="101"/>
              </a:xfrm>
              <a:prstGeom prst="rect">
                <a:avLst/>
              </a:prstGeom>
              <a:noFill/>
              <a:ln w="9525">
                <a:noFill/>
                <a:miter lim="800000"/>
                <a:headEnd/>
                <a:tailEnd/>
              </a:ln>
            </p:spPr>
            <p:txBody>
              <a:bodyPr wrap="none" lIns="0" tIns="0" rIns="0" bIns="0">
                <a:spAutoFit/>
              </a:bodyPr>
              <a:lstStyle/>
              <a:p>
                <a:r>
                  <a:rPr lang="sr-Latn-CS" sz="900" b="1">
                    <a:solidFill>
                      <a:srgbClr val="000000"/>
                    </a:solidFill>
                  </a:rPr>
                  <a:t>P</a:t>
                </a:r>
                <a:endParaRPr lang="sr-Latn-CS"/>
              </a:p>
            </p:txBody>
          </p:sp>
          <p:sp>
            <p:nvSpPr>
              <p:cNvPr id="27857" name="Rectangle 11"/>
              <p:cNvSpPr>
                <a:spLocks noChangeArrowheads="1"/>
              </p:cNvSpPr>
              <p:nvPr/>
            </p:nvSpPr>
            <p:spPr bwMode="auto">
              <a:xfrm>
                <a:off x="353" y="24"/>
                <a:ext cx="259" cy="101"/>
              </a:xfrm>
              <a:prstGeom prst="rect">
                <a:avLst/>
              </a:prstGeom>
              <a:noFill/>
              <a:ln w="9525">
                <a:noFill/>
                <a:miter lim="800000"/>
                <a:headEnd/>
                <a:tailEnd/>
              </a:ln>
            </p:spPr>
            <p:txBody>
              <a:bodyPr wrap="none" lIns="0" tIns="0" rIns="0" bIns="0">
                <a:spAutoFit/>
              </a:bodyPr>
              <a:lstStyle/>
              <a:p>
                <a:r>
                  <a:rPr lang="sr-Latn-CS" sz="900" b="1">
                    <a:solidFill>
                      <a:srgbClr val="000000"/>
                    </a:solidFill>
                  </a:rPr>
                  <a:t>artner </a:t>
                </a:r>
                <a:endParaRPr lang="sr-Latn-CS"/>
              </a:p>
            </p:txBody>
          </p:sp>
          <p:sp>
            <p:nvSpPr>
              <p:cNvPr id="27858" name="Rectangle 12"/>
              <p:cNvSpPr>
                <a:spLocks noChangeArrowheads="1"/>
              </p:cNvSpPr>
              <p:nvPr/>
            </p:nvSpPr>
            <p:spPr bwMode="auto">
              <a:xfrm>
                <a:off x="574" y="24"/>
                <a:ext cx="79" cy="101"/>
              </a:xfrm>
              <a:prstGeom prst="rect">
                <a:avLst/>
              </a:prstGeom>
              <a:noFill/>
              <a:ln w="9525">
                <a:noFill/>
                <a:miter lim="800000"/>
                <a:headEnd/>
                <a:tailEnd/>
              </a:ln>
            </p:spPr>
            <p:txBody>
              <a:bodyPr wrap="none" lIns="0" tIns="0" rIns="0" bIns="0">
                <a:spAutoFit/>
              </a:bodyPr>
              <a:lstStyle/>
              <a:p>
                <a:r>
                  <a:rPr lang="sr-Latn-CS" sz="900" b="1">
                    <a:solidFill>
                      <a:srgbClr val="000000"/>
                    </a:solidFill>
                  </a:rPr>
                  <a:t>p</a:t>
                </a:r>
                <a:endParaRPr lang="sr-Latn-CS"/>
              </a:p>
            </p:txBody>
          </p:sp>
          <p:sp>
            <p:nvSpPr>
              <p:cNvPr id="27859" name="Rectangle 13"/>
              <p:cNvSpPr>
                <a:spLocks noChangeArrowheads="1"/>
              </p:cNvSpPr>
              <p:nvPr/>
            </p:nvSpPr>
            <p:spPr bwMode="auto">
              <a:xfrm>
                <a:off x="617" y="24"/>
                <a:ext cx="307" cy="101"/>
              </a:xfrm>
              <a:prstGeom prst="rect">
                <a:avLst/>
              </a:prstGeom>
              <a:noFill/>
              <a:ln w="9525">
                <a:noFill/>
                <a:miter lim="800000"/>
                <a:headEnd/>
                <a:tailEnd/>
              </a:ln>
            </p:spPr>
            <p:txBody>
              <a:bodyPr wrap="none" lIns="0" tIns="0" rIns="0" bIns="0">
                <a:spAutoFit/>
              </a:bodyPr>
              <a:lstStyle/>
              <a:p>
                <a:r>
                  <a:rPr lang="sr-Latn-CS" sz="900" b="1">
                    <a:solidFill>
                      <a:srgbClr val="000000"/>
                    </a:solidFill>
                  </a:rPr>
                  <a:t>romoter</a:t>
                </a:r>
                <a:endParaRPr lang="sr-Latn-CS"/>
              </a:p>
            </p:txBody>
          </p:sp>
          <p:sp>
            <p:nvSpPr>
              <p:cNvPr id="27860" name="Rectangle 14"/>
              <p:cNvSpPr>
                <a:spLocks noChangeArrowheads="1"/>
              </p:cNvSpPr>
              <p:nvPr/>
            </p:nvSpPr>
            <p:spPr bwMode="auto">
              <a:xfrm>
                <a:off x="883" y="24"/>
                <a:ext cx="122" cy="101"/>
              </a:xfrm>
              <a:prstGeom prst="rect">
                <a:avLst/>
              </a:prstGeom>
              <a:noFill/>
              <a:ln w="9525">
                <a:noFill/>
                <a:miter lim="800000"/>
                <a:headEnd/>
                <a:tailEnd/>
              </a:ln>
            </p:spPr>
            <p:txBody>
              <a:bodyPr wrap="none" lIns="0" tIns="0" rIns="0" bIns="0">
                <a:spAutoFit/>
              </a:bodyPr>
              <a:lstStyle/>
              <a:p>
                <a:r>
                  <a:rPr lang="sr-Latn-CS" sz="900" b="1">
                    <a:solidFill>
                      <a:srgbClr val="000000"/>
                    </a:solidFill>
                  </a:rPr>
                  <a:t>(s)</a:t>
                </a:r>
                <a:endParaRPr lang="sr-Latn-CS"/>
              </a:p>
            </p:txBody>
          </p:sp>
          <p:sp>
            <p:nvSpPr>
              <p:cNvPr id="27861" name="Rectangle 15"/>
              <p:cNvSpPr>
                <a:spLocks noChangeArrowheads="1"/>
              </p:cNvSpPr>
              <p:nvPr/>
            </p:nvSpPr>
            <p:spPr bwMode="auto">
              <a:xfrm>
                <a:off x="970" y="24"/>
                <a:ext cx="54" cy="101"/>
              </a:xfrm>
              <a:prstGeom prst="rect">
                <a:avLst/>
              </a:prstGeom>
              <a:noFill/>
              <a:ln w="9525">
                <a:noFill/>
                <a:miter lim="800000"/>
                <a:headEnd/>
                <a:tailEnd/>
              </a:ln>
            </p:spPr>
            <p:txBody>
              <a:bodyPr wrap="none" lIns="0" tIns="0" rIns="0" bIns="0">
                <a:spAutoFit/>
              </a:bodyPr>
              <a:lstStyle/>
              <a:p>
                <a:r>
                  <a:rPr lang="sr-Latn-CS" sz="900" b="1">
                    <a:solidFill>
                      <a:srgbClr val="000000"/>
                    </a:solidFill>
                  </a:rPr>
                  <a:t> </a:t>
                </a:r>
                <a:endParaRPr lang="sr-Latn-CS"/>
              </a:p>
            </p:txBody>
          </p:sp>
          <p:sp>
            <p:nvSpPr>
              <p:cNvPr id="27862" name="Rectangle 16"/>
              <p:cNvSpPr>
                <a:spLocks noChangeArrowheads="1"/>
              </p:cNvSpPr>
              <p:nvPr/>
            </p:nvSpPr>
            <p:spPr bwMode="auto">
              <a:xfrm>
                <a:off x="30" y="142"/>
                <a:ext cx="46" cy="86"/>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27863" name="Rectangle 17"/>
              <p:cNvSpPr>
                <a:spLocks noChangeArrowheads="1"/>
              </p:cNvSpPr>
              <p:nvPr/>
            </p:nvSpPr>
            <p:spPr bwMode="auto">
              <a:xfrm>
                <a:off x="15" y="229"/>
                <a:ext cx="15" cy="116"/>
              </a:xfrm>
              <a:prstGeom prst="rect">
                <a:avLst/>
              </a:prstGeom>
              <a:solidFill>
                <a:srgbClr val="E5E5E5"/>
              </a:solidFill>
              <a:ln w="9525">
                <a:noFill/>
                <a:miter lim="800000"/>
                <a:headEnd/>
                <a:tailEnd/>
              </a:ln>
            </p:spPr>
            <p:txBody>
              <a:bodyPr/>
              <a:lstStyle/>
              <a:p>
                <a:endParaRPr lang="hr-HR"/>
              </a:p>
            </p:txBody>
          </p:sp>
          <p:sp>
            <p:nvSpPr>
              <p:cNvPr id="27864" name="Rectangle 18"/>
              <p:cNvSpPr>
                <a:spLocks noChangeArrowheads="1"/>
              </p:cNvSpPr>
              <p:nvPr/>
            </p:nvSpPr>
            <p:spPr bwMode="auto">
              <a:xfrm>
                <a:off x="2672" y="229"/>
                <a:ext cx="15" cy="116"/>
              </a:xfrm>
              <a:prstGeom prst="rect">
                <a:avLst/>
              </a:prstGeom>
              <a:solidFill>
                <a:srgbClr val="E5E5E5"/>
              </a:solidFill>
              <a:ln w="9525">
                <a:noFill/>
                <a:miter lim="800000"/>
                <a:headEnd/>
                <a:tailEnd/>
              </a:ln>
            </p:spPr>
            <p:txBody>
              <a:bodyPr/>
              <a:lstStyle/>
              <a:p>
                <a:endParaRPr lang="hr-HR"/>
              </a:p>
            </p:txBody>
          </p:sp>
          <p:sp>
            <p:nvSpPr>
              <p:cNvPr id="27865" name="Rectangle 19"/>
              <p:cNvSpPr>
                <a:spLocks noChangeArrowheads="1"/>
              </p:cNvSpPr>
              <p:nvPr/>
            </p:nvSpPr>
            <p:spPr bwMode="auto">
              <a:xfrm>
                <a:off x="30" y="229"/>
                <a:ext cx="2642" cy="116"/>
              </a:xfrm>
              <a:prstGeom prst="rect">
                <a:avLst/>
              </a:prstGeom>
              <a:solidFill>
                <a:srgbClr val="E5E5E5"/>
              </a:solidFill>
              <a:ln w="9525">
                <a:noFill/>
                <a:miter lim="800000"/>
                <a:headEnd/>
                <a:tailEnd/>
              </a:ln>
            </p:spPr>
            <p:txBody>
              <a:bodyPr/>
              <a:lstStyle/>
              <a:p>
                <a:endParaRPr lang="hr-HR"/>
              </a:p>
            </p:txBody>
          </p:sp>
          <p:sp>
            <p:nvSpPr>
              <p:cNvPr id="27866" name="Rectangle 20"/>
              <p:cNvSpPr>
                <a:spLocks noChangeArrowheads="1"/>
              </p:cNvSpPr>
              <p:nvPr/>
            </p:nvSpPr>
            <p:spPr bwMode="auto">
              <a:xfrm>
                <a:off x="30" y="251"/>
                <a:ext cx="320" cy="101"/>
              </a:xfrm>
              <a:prstGeom prst="rect">
                <a:avLst/>
              </a:prstGeom>
              <a:noFill/>
              <a:ln w="9525">
                <a:noFill/>
                <a:miter lim="800000"/>
                <a:headEnd/>
                <a:tailEnd/>
              </a:ln>
            </p:spPr>
            <p:txBody>
              <a:bodyPr wrap="none" lIns="0" tIns="0" rIns="0" bIns="0">
                <a:spAutoFit/>
              </a:bodyPr>
              <a:lstStyle/>
              <a:p>
                <a:r>
                  <a:rPr lang="sr-Latn-CS" sz="800" b="1">
                    <a:solidFill>
                      <a:srgbClr val="000000"/>
                    </a:solidFill>
                  </a:rPr>
                  <a:t>A.  Detai</a:t>
                </a:r>
                <a:endParaRPr lang="sr-Latn-CS"/>
              </a:p>
            </p:txBody>
          </p:sp>
          <p:sp>
            <p:nvSpPr>
              <p:cNvPr id="27867" name="Rectangle 21"/>
              <p:cNvSpPr>
                <a:spLocks noChangeArrowheads="1"/>
              </p:cNvSpPr>
              <p:nvPr/>
            </p:nvSpPr>
            <p:spPr bwMode="auto">
              <a:xfrm>
                <a:off x="290" y="251"/>
                <a:ext cx="330" cy="101"/>
              </a:xfrm>
              <a:prstGeom prst="rect">
                <a:avLst/>
              </a:prstGeom>
              <a:noFill/>
              <a:ln w="9525">
                <a:noFill/>
                <a:miter lim="800000"/>
                <a:headEnd/>
                <a:tailEnd/>
              </a:ln>
            </p:spPr>
            <p:txBody>
              <a:bodyPr wrap="none" lIns="0" tIns="0" rIns="0" bIns="0">
                <a:spAutoFit/>
              </a:bodyPr>
              <a:lstStyle/>
              <a:p>
                <a:r>
                  <a:rPr lang="sr-Latn-CS" sz="800" b="1">
                    <a:solidFill>
                      <a:srgbClr val="000000"/>
                    </a:solidFill>
                  </a:rPr>
                  <a:t>ls of the </a:t>
                </a:r>
                <a:endParaRPr lang="sr-Latn-CS"/>
              </a:p>
            </p:txBody>
          </p:sp>
          <p:sp>
            <p:nvSpPr>
              <p:cNvPr id="27868" name="Rectangle 22"/>
              <p:cNvSpPr>
                <a:spLocks noChangeArrowheads="1"/>
              </p:cNvSpPr>
              <p:nvPr/>
            </p:nvSpPr>
            <p:spPr bwMode="auto">
              <a:xfrm>
                <a:off x="557" y="251"/>
                <a:ext cx="303" cy="101"/>
              </a:xfrm>
              <a:prstGeom prst="rect">
                <a:avLst/>
              </a:prstGeom>
              <a:noFill/>
              <a:ln w="9525">
                <a:noFill/>
                <a:miter lim="800000"/>
                <a:headEnd/>
                <a:tailEnd/>
              </a:ln>
            </p:spPr>
            <p:txBody>
              <a:bodyPr wrap="none" lIns="0" tIns="0" rIns="0" bIns="0">
                <a:spAutoFit/>
              </a:bodyPr>
              <a:lstStyle/>
              <a:p>
                <a:r>
                  <a:rPr lang="sr-Latn-CS" sz="800" b="1">
                    <a:solidFill>
                      <a:srgbClr val="000000"/>
                    </a:solidFill>
                  </a:rPr>
                  <a:t>partner </a:t>
                </a:r>
                <a:endParaRPr lang="sr-Latn-CS"/>
              </a:p>
            </p:txBody>
          </p:sp>
          <p:sp>
            <p:nvSpPr>
              <p:cNvPr id="27869" name="Rectangle 23"/>
              <p:cNvSpPr>
                <a:spLocks noChangeArrowheads="1"/>
              </p:cNvSpPr>
              <p:nvPr/>
            </p:nvSpPr>
            <p:spPr bwMode="auto">
              <a:xfrm>
                <a:off x="798" y="251"/>
                <a:ext cx="54" cy="101"/>
              </a:xfrm>
              <a:prstGeom prst="rect">
                <a:avLst/>
              </a:prstGeom>
              <a:noFill/>
              <a:ln w="9525">
                <a:noFill/>
                <a:miter lim="800000"/>
                <a:headEnd/>
                <a:tailEnd/>
              </a:ln>
            </p:spPr>
            <p:txBody>
              <a:bodyPr wrap="none" lIns="0" tIns="0" rIns="0" bIns="0">
                <a:spAutoFit/>
              </a:bodyPr>
              <a:lstStyle/>
              <a:p>
                <a:r>
                  <a:rPr lang="sr-Latn-CS" sz="800" b="1">
                    <a:solidFill>
                      <a:srgbClr val="000000"/>
                    </a:solidFill>
                  </a:rPr>
                  <a:t> </a:t>
                </a:r>
                <a:endParaRPr lang="sr-Latn-CS"/>
              </a:p>
            </p:txBody>
          </p:sp>
          <p:sp>
            <p:nvSpPr>
              <p:cNvPr id="27870" name="Rectangle 24"/>
              <p:cNvSpPr>
                <a:spLocks noChangeArrowheads="1"/>
              </p:cNvSpPr>
              <p:nvPr/>
            </p:nvSpPr>
            <p:spPr bwMode="auto">
              <a:xfrm>
                <a:off x="13" y="226"/>
                <a:ext cx="2" cy="3"/>
              </a:xfrm>
              <a:prstGeom prst="rect">
                <a:avLst/>
              </a:prstGeom>
              <a:solidFill>
                <a:srgbClr val="000000"/>
              </a:solidFill>
              <a:ln w="9525">
                <a:noFill/>
                <a:miter lim="800000"/>
                <a:headEnd/>
                <a:tailEnd/>
              </a:ln>
            </p:spPr>
            <p:txBody>
              <a:bodyPr/>
              <a:lstStyle/>
              <a:p>
                <a:endParaRPr lang="hr-HR"/>
              </a:p>
            </p:txBody>
          </p:sp>
          <p:sp>
            <p:nvSpPr>
              <p:cNvPr id="27871" name="Rectangle 25"/>
              <p:cNvSpPr>
                <a:spLocks noChangeArrowheads="1"/>
              </p:cNvSpPr>
              <p:nvPr/>
            </p:nvSpPr>
            <p:spPr bwMode="auto">
              <a:xfrm>
                <a:off x="13" y="226"/>
                <a:ext cx="2" cy="3"/>
              </a:xfrm>
              <a:prstGeom prst="rect">
                <a:avLst/>
              </a:prstGeom>
              <a:solidFill>
                <a:srgbClr val="000000"/>
              </a:solidFill>
              <a:ln w="9525">
                <a:noFill/>
                <a:miter lim="800000"/>
                <a:headEnd/>
                <a:tailEnd/>
              </a:ln>
            </p:spPr>
            <p:txBody>
              <a:bodyPr/>
              <a:lstStyle/>
              <a:p>
                <a:endParaRPr lang="hr-HR"/>
              </a:p>
            </p:txBody>
          </p:sp>
          <p:sp>
            <p:nvSpPr>
              <p:cNvPr id="27872" name="Rectangle 26"/>
              <p:cNvSpPr>
                <a:spLocks noChangeArrowheads="1"/>
              </p:cNvSpPr>
              <p:nvPr/>
            </p:nvSpPr>
            <p:spPr bwMode="auto">
              <a:xfrm>
                <a:off x="15" y="226"/>
                <a:ext cx="3" cy="3"/>
              </a:xfrm>
              <a:prstGeom prst="rect">
                <a:avLst/>
              </a:prstGeom>
              <a:solidFill>
                <a:srgbClr val="000000"/>
              </a:solidFill>
              <a:ln w="9525">
                <a:noFill/>
                <a:miter lim="800000"/>
                <a:headEnd/>
                <a:tailEnd/>
              </a:ln>
            </p:spPr>
            <p:txBody>
              <a:bodyPr/>
              <a:lstStyle/>
              <a:p>
                <a:endParaRPr lang="hr-HR"/>
              </a:p>
            </p:txBody>
          </p:sp>
          <p:sp>
            <p:nvSpPr>
              <p:cNvPr id="27873" name="Rectangle 27"/>
              <p:cNvSpPr>
                <a:spLocks noChangeArrowheads="1"/>
              </p:cNvSpPr>
              <p:nvPr/>
            </p:nvSpPr>
            <p:spPr bwMode="auto">
              <a:xfrm>
                <a:off x="18" y="226"/>
                <a:ext cx="2669" cy="3"/>
              </a:xfrm>
              <a:prstGeom prst="rect">
                <a:avLst/>
              </a:prstGeom>
              <a:solidFill>
                <a:srgbClr val="000000"/>
              </a:solidFill>
              <a:ln w="9525">
                <a:noFill/>
                <a:miter lim="800000"/>
                <a:headEnd/>
                <a:tailEnd/>
              </a:ln>
            </p:spPr>
            <p:txBody>
              <a:bodyPr/>
              <a:lstStyle/>
              <a:p>
                <a:endParaRPr lang="hr-HR"/>
              </a:p>
            </p:txBody>
          </p:sp>
          <p:sp>
            <p:nvSpPr>
              <p:cNvPr id="27874" name="Rectangle 28"/>
              <p:cNvSpPr>
                <a:spLocks noChangeArrowheads="1"/>
              </p:cNvSpPr>
              <p:nvPr/>
            </p:nvSpPr>
            <p:spPr bwMode="auto">
              <a:xfrm>
                <a:off x="2687" y="226"/>
                <a:ext cx="2" cy="3"/>
              </a:xfrm>
              <a:prstGeom prst="rect">
                <a:avLst/>
              </a:prstGeom>
              <a:solidFill>
                <a:srgbClr val="000000"/>
              </a:solidFill>
              <a:ln w="9525">
                <a:noFill/>
                <a:miter lim="800000"/>
                <a:headEnd/>
                <a:tailEnd/>
              </a:ln>
            </p:spPr>
            <p:txBody>
              <a:bodyPr/>
              <a:lstStyle/>
              <a:p>
                <a:endParaRPr lang="hr-HR"/>
              </a:p>
            </p:txBody>
          </p:sp>
          <p:sp>
            <p:nvSpPr>
              <p:cNvPr id="27875" name="Rectangle 29"/>
              <p:cNvSpPr>
                <a:spLocks noChangeArrowheads="1"/>
              </p:cNvSpPr>
              <p:nvPr/>
            </p:nvSpPr>
            <p:spPr bwMode="auto">
              <a:xfrm>
                <a:off x="2687" y="226"/>
                <a:ext cx="2" cy="3"/>
              </a:xfrm>
              <a:prstGeom prst="rect">
                <a:avLst/>
              </a:prstGeom>
              <a:solidFill>
                <a:srgbClr val="000000"/>
              </a:solidFill>
              <a:ln w="9525">
                <a:noFill/>
                <a:miter lim="800000"/>
                <a:headEnd/>
                <a:tailEnd/>
              </a:ln>
            </p:spPr>
            <p:txBody>
              <a:bodyPr/>
              <a:lstStyle/>
              <a:p>
                <a:endParaRPr lang="hr-HR"/>
              </a:p>
            </p:txBody>
          </p:sp>
          <p:sp>
            <p:nvSpPr>
              <p:cNvPr id="27876" name="Rectangle 30"/>
              <p:cNvSpPr>
                <a:spLocks noChangeArrowheads="1"/>
              </p:cNvSpPr>
              <p:nvPr/>
            </p:nvSpPr>
            <p:spPr bwMode="auto">
              <a:xfrm>
                <a:off x="13" y="229"/>
                <a:ext cx="2" cy="116"/>
              </a:xfrm>
              <a:prstGeom prst="rect">
                <a:avLst/>
              </a:prstGeom>
              <a:solidFill>
                <a:srgbClr val="000000"/>
              </a:solidFill>
              <a:ln w="9525">
                <a:noFill/>
                <a:miter lim="800000"/>
                <a:headEnd/>
                <a:tailEnd/>
              </a:ln>
            </p:spPr>
            <p:txBody>
              <a:bodyPr/>
              <a:lstStyle/>
              <a:p>
                <a:endParaRPr lang="hr-HR"/>
              </a:p>
            </p:txBody>
          </p:sp>
          <p:sp>
            <p:nvSpPr>
              <p:cNvPr id="27877" name="Rectangle 31"/>
              <p:cNvSpPr>
                <a:spLocks noChangeArrowheads="1"/>
              </p:cNvSpPr>
              <p:nvPr/>
            </p:nvSpPr>
            <p:spPr bwMode="auto">
              <a:xfrm>
                <a:off x="2687" y="229"/>
                <a:ext cx="2" cy="116"/>
              </a:xfrm>
              <a:prstGeom prst="rect">
                <a:avLst/>
              </a:prstGeom>
              <a:solidFill>
                <a:srgbClr val="000000"/>
              </a:solidFill>
              <a:ln w="9525">
                <a:noFill/>
                <a:miter lim="800000"/>
                <a:headEnd/>
                <a:tailEnd/>
              </a:ln>
            </p:spPr>
            <p:txBody>
              <a:bodyPr/>
              <a:lstStyle/>
              <a:p>
                <a:endParaRPr lang="hr-HR"/>
              </a:p>
            </p:txBody>
          </p:sp>
          <p:sp>
            <p:nvSpPr>
              <p:cNvPr id="27878" name="Rectangle 32"/>
              <p:cNvSpPr>
                <a:spLocks noChangeArrowheads="1"/>
              </p:cNvSpPr>
              <p:nvPr/>
            </p:nvSpPr>
            <p:spPr bwMode="auto">
              <a:xfrm>
                <a:off x="72" y="372"/>
                <a:ext cx="174" cy="78"/>
              </a:xfrm>
              <a:prstGeom prst="rect">
                <a:avLst/>
              </a:prstGeom>
              <a:noFill/>
              <a:ln w="9525">
                <a:noFill/>
                <a:miter lim="800000"/>
                <a:headEnd/>
                <a:tailEnd/>
              </a:ln>
            </p:spPr>
            <p:txBody>
              <a:bodyPr wrap="none" lIns="0" tIns="0" rIns="0" bIns="0">
                <a:spAutoFit/>
              </a:bodyPr>
              <a:lstStyle/>
              <a:p>
                <a:r>
                  <a:rPr lang="sr-Latn-CS" sz="700">
                    <a:solidFill>
                      <a:srgbClr val="000000"/>
                    </a:solidFill>
                  </a:rPr>
                  <a:t>Name</a:t>
                </a:r>
                <a:endParaRPr lang="sr-Latn-CS"/>
              </a:p>
            </p:txBody>
          </p:sp>
          <p:sp>
            <p:nvSpPr>
              <p:cNvPr id="27879" name="Rectangle 33"/>
              <p:cNvSpPr>
                <a:spLocks noChangeArrowheads="1"/>
              </p:cNvSpPr>
              <p:nvPr/>
            </p:nvSpPr>
            <p:spPr bwMode="auto">
              <a:xfrm>
                <a:off x="213" y="372"/>
                <a:ext cx="41" cy="78"/>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27880" name="Rectangle 34"/>
              <p:cNvSpPr>
                <a:spLocks noChangeArrowheads="1"/>
              </p:cNvSpPr>
              <p:nvPr/>
            </p:nvSpPr>
            <p:spPr bwMode="auto">
              <a:xfrm>
                <a:off x="699" y="367"/>
                <a:ext cx="46" cy="86"/>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27881" name="Rectangle 35"/>
              <p:cNvSpPr>
                <a:spLocks noChangeArrowheads="1"/>
              </p:cNvSpPr>
              <p:nvPr/>
            </p:nvSpPr>
            <p:spPr bwMode="auto">
              <a:xfrm>
                <a:off x="13" y="345"/>
                <a:ext cx="2" cy="2"/>
              </a:xfrm>
              <a:prstGeom prst="rect">
                <a:avLst/>
              </a:prstGeom>
              <a:solidFill>
                <a:srgbClr val="000000"/>
              </a:solidFill>
              <a:ln w="9525">
                <a:noFill/>
                <a:miter lim="800000"/>
                <a:headEnd/>
                <a:tailEnd/>
              </a:ln>
            </p:spPr>
            <p:txBody>
              <a:bodyPr/>
              <a:lstStyle/>
              <a:p>
                <a:endParaRPr lang="hr-HR"/>
              </a:p>
            </p:txBody>
          </p:sp>
          <p:sp>
            <p:nvSpPr>
              <p:cNvPr id="27882" name="Rectangle 36"/>
              <p:cNvSpPr>
                <a:spLocks noChangeArrowheads="1"/>
              </p:cNvSpPr>
              <p:nvPr/>
            </p:nvSpPr>
            <p:spPr bwMode="auto">
              <a:xfrm>
                <a:off x="15" y="345"/>
                <a:ext cx="667" cy="2"/>
              </a:xfrm>
              <a:prstGeom prst="rect">
                <a:avLst/>
              </a:prstGeom>
              <a:solidFill>
                <a:srgbClr val="000000"/>
              </a:solidFill>
              <a:ln w="9525">
                <a:noFill/>
                <a:miter lim="800000"/>
                <a:headEnd/>
                <a:tailEnd/>
              </a:ln>
            </p:spPr>
            <p:txBody>
              <a:bodyPr/>
              <a:lstStyle/>
              <a:p>
                <a:endParaRPr lang="hr-HR"/>
              </a:p>
            </p:txBody>
          </p:sp>
          <p:sp>
            <p:nvSpPr>
              <p:cNvPr id="27883" name="Rectangle 37"/>
              <p:cNvSpPr>
                <a:spLocks noChangeArrowheads="1"/>
              </p:cNvSpPr>
              <p:nvPr/>
            </p:nvSpPr>
            <p:spPr bwMode="auto">
              <a:xfrm>
                <a:off x="682" y="345"/>
                <a:ext cx="3" cy="2"/>
              </a:xfrm>
              <a:prstGeom prst="rect">
                <a:avLst/>
              </a:prstGeom>
              <a:solidFill>
                <a:srgbClr val="000000"/>
              </a:solidFill>
              <a:ln w="9525">
                <a:noFill/>
                <a:miter lim="800000"/>
                <a:headEnd/>
                <a:tailEnd/>
              </a:ln>
            </p:spPr>
            <p:txBody>
              <a:bodyPr/>
              <a:lstStyle/>
              <a:p>
                <a:endParaRPr lang="hr-HR"/>
              </a:p>
            </p:txBody>
          </p:sp>
          <p:sp>
            <p:nvSpPr>
              <p:cNvPr id="27884" name="Rectangle 38"/>
              <p:cNvSpPr>
                <a:spLocks noChangeArrowheads="1"/>
              </p:cNvSpPr>
              <p:nvPr/>
            </p:nvSpPr>
            <p:spPr bwMode="auto">
              <a:xfrm>
                <a:off x="685" y="345"/>
                <a:ext cx="2002" cy="2"/>
              </a:xfrm>
              <a:prstGeom prst="rect">
                <a:avLst/>
              </a:prstGeom>
              <a:solidFill>
                <a:srgbClr val="000000"/>
              </a:solidFill>
              <a:ln w="9525">
                <a:noFill/>
                <a:miter lim="800000"/>
                <a:headEnd/>
                <a:tailEnd/>
              </a:ln>
            </p:spPr>
            <p:txBody>
              <a:bodyPr/>
              <a:lstStyle/>
              <a:p>
                <a:endParaRPr lang="hr-HR"/>
              </a:p>
            </p:txBody>
          </p:sp>
          <p:sp>
            <p:nvSpPr>
              <p:cNvPr id="27885" name="Rectangle 39"/>
              <p:cNvSpPr>
                <a:spLocks noChangeArrowheads="1"/>
              </p:cNvSpPr>
              <p:nvPr/>
            </p:nvSpPr>
            <p:spPr bwMode="auto">
              <a:xfrm>
                <a:off x="2687" y="345"/>
                <a:ext cx="2" cy="2"/>
              </a:xfrm>
              <a:prstGeom prst="rect">
                <a:avLst/>
              </a:prstGeom>
              <a:solidFill>
                <a:srgbClr val="000000"/>
              </a:solidFill>
              <a:ln w="9525">
                <a:noFill/>
                <a:miter lim="800000"/>
                <a:headEnd/>
                <a:tailEnd/>
              </a:ln>
            </p:spPr>
            <p:txBody>
              <a:bodyPr/>
              <a:lstStyle/>
              <a:p>
                <a:endParaRPr lang="hr-HR"/>
              </a:p>
            </p:txBody>
          </p:sp>
          <p:sp>
            <p:nvSpPr>
              <p:cNvPr id="27886" name="Rectangle 40"/>
              <p:cNvSpPr>
                <a:spLocks noChangeArrowheads="1"/>
              </p:cNvSpPr>
              <p:nvPr/>
            </p:nvSpPr>
            <p:spPr bwMode="auto">
              <a:xfrm>
                <a:off x="13" y="347"/>
                <a:ext cx="2" cy="104"/>
              </a:xfrm>
              <a:prstGeom prst="rect">
                <a:avLst/>
              </a:prstGeom>
              <a:solidFill>
                <a:srgbClr val="000000"/>
              </a:solidFill>
              <a:ln w="9525">
                <a:noFill/>
                <a:miter lim="800000"/>
                <a:headEnd/>
                <a:tailEnd/>
              </a:ln>
            </p:spPr>
            <p:txBody>
              <a:bodyPr/>
              <a:lstStyle/>
              <a:p>
                <a:endParaRPr lang="hr-HR"/>
              </a:p>
            </p:txBody>
          </p:sp>
          <p:sp>
            <p:nvSpPr>
              <p:cNvPr id="27887" name="Rectangle 41"/>
              <p:cNvSpPr>
                <a:spLocks noChangeArrowheads="1"/>
              </p:cNvSpPr>
              <p:nvPr/>
            </p:nvSpPr>
            <p:spPr bwMode="auto">
              <a:xfrm>
                <a:off x="2687" y="347"/>
                <a:ext cx="2" cy="104"/>
              </a:xfrm>
              <a:prstGeom prst="rect">
                <a:avLst/>
              </a:prstGeom>
              <a:solidFill>
                <a:srgbClr val="000000"/>
              </a:solidFill>
              <a:ln w="9525">
                <a:noFill/>
                <a:miter lim="800000"/>
                <a:headEnd/>
                <a:tailEnd/>
              </a:ln>
            </p:spPr>
            <p:txBody>
              <a:bodyPr/>
              <a:lstStyle/>
              <a:p>
                <a:endParaRPr lang="hr-HR"/>
              </a:p>
            </p:txBody>
          </p:sp>
          <p:sp>
            <p:nvSpPr>
              <p:cNvPr id="27888" name="Rectangle 42"/>
              <p:cNvSpPr>
                <a:spLocks noChangeArrowheads="1"/>
              </p:cNvSpPr>
              <p:nvPr/>
            </p:nvSpPr>
            <p:spPr bwMode="auto">
              <a:xfrm>
                <a:off x="72" y="478"/>
                <a:ext cx="390" cy="78"/>
              </a:xfrm>
              <a:prstGeom prst="rect">
                <a:avLst/>
              </a:prstGeom>
              <a:noFill/>
              <a:ln w="9525">
                <a:noFill/>
                <a:miter lim="800000"/>
                <a:headEnd/>
                <a:tailEnd/>
              </a:ln>
            </p:spPr>
            <p:txBody>
              <a:bodyPr wrap="none" lIns="0" tIns="0" rIns="0" bIns="0">
                <a:spAutoFit/>
              </a:bodyPr>
              <a:lstStyle/>
              <a:p>
                <a:r>
                  <a:rPr lang="sr-Latn-CS" sz="700">
                    <a:solidFill>
                      <a:srgbClr val="000000"/>
                    </a:solidFill>
                  </a:rPr>
                  <a:t>Street address</a:t>
                </a:r>
                <a:endParaRPr lang="sr-Latn-CS"/>
              </a:p>
            </p:txBody>
          </p:sp>
          <p:sp>
            <p:nvSpPr>
              <p:cNvPr id="27889" name="Rectangle 43"/>
              <p:cNvSpPr>
                <a:spLocks noChangeArrowheads="1"/>
              </p:cNvSpPr>
              <p:nvPr/>
            </p:nvSpPr>
            <p:spPr bwMode="auto">
              <a:xfrm>
                <a:off x="417" y="478"/>
                <a:ext cx="41" cy="78"/>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27890" name="Rectangle 44"/>
              <p:cNvSpPr>
                <a:spLocks noChangeArrowheads="1"/>
              </p:cNvSpPr>
              <p:nvPr/>
            </p:nvSpPr>
            <p:spPr bwMode="auto">
              <a:xfrm>
                <a:off x="699" y="473"/>
                <a:ext cx="46" cy="86"/>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27891" name="Rectangle 45"/>
              <p:cNvSpPr>
                <a:spLocks noChangeArrowheads="1"/>
              </p:cNvSpPr>
              <p:nvPr/>
            </p:nvSpPr>
            <p:spPr bwMode="auto">
              <a:xfrm>
                <a:off x="13" y="451"/>
                <a:ext cx="2" cy="2"/>
              </a:xfrm>
              <a:prstGeom prst="rect">
                <a:avLst/>
              </a:prstGeom>
              <a:solidFill>
                <a:srgbClr val="000000"/>
              </a:solidFill>
              <a:ln w="9525">
                <a:noFill/>
                <a:miter lim="800000"/>
                <a:headEnd/>
                <a:tailEnd/>
              </a:ln>
            </p:spPr>
            <p:txBody>
              <a:bodyPr/>
              <a:lstStyle/>
              <a:p>
                <a:endParaRPr lang="hr-HR"/>
              </a:p>
            </p:txBody>
          </p:sp>
          <p:sp>
            <p:nvSpPr>
              <p:cNvPr id="27892" name="Rectangle 46"/>
              <p:cNvSpPr>
                <a:spLocks noChangeArrowheads="1"/>
              </p:cNvSpPr>
              <p:nvPr/>
            </p:nvSpPr>
            <p:spPr bwMode="auto">
              <a:xfrm>
                <a:off x="682" y="451"/>
                <a:ext cx="2005" cy="2"/>
              </a:xfrm>
              <a:prstGeom prst="rect">
                <a:avLst/>
              </a:prstGeom>
              <a:solidFill>
                <a:srgbClr val="000000"/>
              </a:solidFill>
              <a:ln w="9525">
                <a:noFill/>
                <a:miter lim="800000"/>
                <a:headEnd/>
                <a:tailEnd/>
              </a:ln>
            </p:spPr>
            <p:txBody>
              <a:bodyPr/>
              <a:lstStyle/>
              <a:p>
                <a:endParaRPr lang="hr-HR"/>
              </a:p>
            </p:txBody>
          </p:sp>
          <p:sp>
            <p:nvSpPr>
              <p:cNvPr id="27893" name="Rectangle 47"/>
              <p:cNvSpPr>
                <a:spLocks noChangeArrowheads="1"/>
              </p:cNvSpPr>
              <p:nvPr/>
            </p:nvSpPr>
            <p:spPr bwMode="auto">
              <a:xfrm>
                <a:off x="2687" y="451"/>
                <a:ext cx="2" cy="2"/>
              </a:xfrm>
              <a:prstGeom prst="rect">
                <a:avLst/>
              </a:prstGeom>
              <a:solidFill>
                <a:srgbClr val="000000"/>
              </a:solidFill>
              <a:ln w="9525">
                <a:noFill/>
                <a:miter lim="800000"/>
                <a:headEnd/>
                <a:tailEnd/>
              </a:ln>
            </p:spPr>
            <p:txBody>
              <a:bodyPr/>
              <a:lstStyle/>
              <a:p>
                <a:endParaRPr lang="hr-HR"/>
              </a:p>
            </p:txBody>
          </p:sp>
          <p:sp>
            <p:nvSpPr>
              <p:cNvPr id="27894" name="Rectangle 48"/>
              <p:cNvSpPr>
                <a:spLocks noChangeArrowheads="1"/>
              </p:cNvSpPr>
              <p:nvPr/>
            </p:nvSpPr>
            <p:spPr bwMode="auto">
              <a:xfrm>
                <a:off x="13" y="453"/>
                <a:ext cx="2" cy="104"/>
              </a:xfrm>
              <a:prstGeom prst="rect">
                <a:avLst/>
              </a:prstGeom>
              <a:solidFill>
                <a:srgbClr val="000000"/>
              </a:solidFill>
              <a:ln w="9525">
                <a:noFill/>
                <a:miter lim="800000"/>
                <a:headEnd/>
                <a:tailEnd/>
              </a:ln>
            </p:spPr>
            <p:txBody>
              <a:bodyPr/>
              <a:lstStyle/>
              <a:p>
                <a:endParaRPr lang="hr-HR"/>
              </a:p>
            </p:txBody>
          </p:sp>
          <p:sp>
            <p:nvSpPr>
              <p:cNvPr id="27895" name="Rectangle 49"/>
              <p:cNvSpPr>
                <a:spLocks noChangeArrowheads="1"/>
              </p:cNvSpPr>
              <p:nvPr/>
            </p:nvSpPr>
            <p:spPr bwMode="auto">
              <a:xfrm>
                <a:off x="2687" y="453"/>
                <a:ext cx="2" cy="104"/>
              </a:xfrm>
              <a:prstGeom prst="rect">
                <a:avLst/>
              </a:prstGeom>
              <a:solidFill>
                <a:srgbClr val="000000"/>
              </a:solidFill>
              <a:ln w="9525">
                <a:noFill/>
                <a:miter lim="800000"/>
                <a:headEnd/>
                <a:tailEnd/>
              </a:ln>
            </p:spPr>
            <p:txBody>
              <a:bodyPr/>
              <a:lstStyle/>
              <a:p>
                <a:endParaRPr lang="hr-HR"/>
              </a:p>
            </p:txBody>
          </p:sp>
          <p:sp>
            <p:nvSpPr>
              <p:cNvPr id="27896" name="Rectangle 50"/>
              <p:cNvSpPr>
                <a:spLocks noChangeArrowheads="1"/>
              </p:cNvSpPr>
              <p:nvPr/>
            </p:nvSpPr>
            <p:spPr bwMode="auto">
              <a:xfrm>
                <a:off x="72" y="584"/>
                <a:ext cx="257" cy="78"/>
              </a:xfrm>
              <a:prstGeom prst="rect">
                <a:avLst/>
              </a:prstGeom>
              <a:noFill/>
              <a:ln w="9525">
                <a:noFill/>
                <a:miter lim="800000"/>
                <a:headEnd/>
                <a:tailEnd/>
              </a:ln>
            </p:spPr>
            <p:txBody>
              <a:bodyPr wrap="none" lIns="0" tIns="0" rIns="0" bIns="0">
                <a:spAutoFit/>
              </a:bodyPr>
              <a:lstStyle/>
              <a:p>
                <a:r>
                  <a:rPr lang="sr-Latn-CS" sz="700">
                    <a:solidFill>
                      <a:srgbClr val="000000"/>
                    </a:solidFill>
                  </a:rPr>
                  <a:t>Postcode</a:t>
                </a:r>
                <a:endParaRPr lang="sr-Latn-CS"/>
              </a:p>
            </p:txBody>
          </p:sp>
          <p:sp>
            <p:nvSpPr>
              <p:cNvPr id="27897" name="Rectangle 51"/>
              <p:cNvSpPr>
                <a:spLocks noChangeArrowheads="1"/>
              </p:cNvSpPr>
              <p:nvPr/>
            </p:nvSpPr>
            <p:spPr bwMode="auto">
              <a:xfrm>
                <a:off x="293" y="584"/>
                <a:ext cx="41" cy="78"/>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27898" name="Rectangle 52"/>
              <p:cNvSpPr>
                <a:spLocks noChangeArrowheads="1"/>
              </p:cNvSpPr>
              <p:nvPr/>
            </p:nvSpPr>
            <p:spPr bwMode="auto">
              <a:xfrm>
                <a:off x="699" y="579"/>
                <a:ext cx="46" cy="86"/>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27899" name="Rectangle 53"/>
              <p:cNvSpPr>
                <a:spLocks noChangeArrowheads="1"/>
              </p:cNvSpPr>
              <p:nvPr/>
            </p:nvSpPr>
            <p:spPr bwMode="auto">
              <a:xfrm>
                <a:off x="1577" y="584"/>
                <a:ext cx="121" cy="78"/>
              </a:xfrm>
              <a:prstGeom prst="rect">
                <a:avLst/>
              </a:prstGeom>
              <a:noFill/>
              <a:ln w="9525">
                <a:noFill/>
                <a:miter lim="800000"/>
                <a:headEnd/>
                <a:tailEnd/>
              </a:ln>
            </p:spPr>
            <p:txBody>
              <a:bodyPr wrap="none" lIns="0" tIns="0" rIns="0" bIns="0">
                <a:spAutoFit/>
              </a:bodyPr>
              <a:lstStyle/>
              <a:p>
                <a:r>
                  <a:rPr lang="sr-Latn-CS" sz="700">
                    <a:solidFill>
                      <a:srgbClr val="000000"/>
                    </a:solidFill>
                  </a:rPr>
                  <a:t>City</a:t>
                </a:r>
                <a:endParaRPr lang="sr-Latn-CS"/>
              </a:p>
            </p:txBody>
          </p:sp>
          <p:sp>
            <p:nvSpPr>
              <p:cNvPr id="27900" name="Rectangle 54"/>
              <p:cNvSpPr>
                <a:spLocks noChangeArrowheads="1"/>
              </p:cNvSpPr>
              <p:nvPr/>
            </p:nvSpPr>
            <p:spPr bwMode="auto">
              <a:xfrm>
                <a:off x="1668" y="584"/>
                <a:ext cx="41" cy="78"/>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27901" name="Rectangle 55"/>
              <p:cNvSpPr>
                <a:spLocks noChangeArrowheads="1"/>
              </p:cNvSpPr>
              <p:nvPr/>
            </p:nvSpPr>
            <p:spPr bwMode="auto">
              <a:xfrm>
                <a:off x="1870" y="579"/>
                <a:ext cx="46" cy="86"/>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27902" name="Rectangle 56"/>
              <p:cNvSpPr>
                <a:spLocks noChangeArrowheads="1"/>
              </p:cNvSpPr>
              <p:nvPr/>
            </p:nvSpPr>
            <p:spPr bwMode="auto">
              <a:xfrm>
                <a:off x="13" y="557"/>
                <a:ext cx="2" cy="3"/>
              </a:xfrm>
              <a:prstGeom prst="rect">
                <a:avLst/>
              </a:prstGeom>
              <a:solidFill>
                <a:srgbClr val="000000"/>
              </a:solidFill>
              <a:ln w="9525">
                <a:noFill/>
                <a:miter lim="800000"/>
                <a:headEnd/>
                <a:tailEnd/>
              </a:ln>
            </p:spPr>
            <p:txBody>
              <a:bodyPr/>
              <a:lstStyle/>
              <a:p>
                <a:endParaRPr lang="hr-HR"/>
              </a:p>
            </p:txBody>
          </p:sp>
          <p:sp>
            <p:nvSpPr>
              <p:cNvPr id="27903" name="Rectangle 57"/>
              <p:cNvSpPr>
                <a:spLocks noChangeArrowheads="1"/>
              </p:cNvSpPr>
              <p:nvPr/>
            </p:nvSpPr>
            <p:spPr bwMode="auto">
              <a:xfrm>
                <a:off x="682" y="557"/>
                <a:ext cx="836" cy="3"/>
              </a:xfrm>
              <a:prstGeom prst="rect">
                <a:avLst/>
              </a:prstGeom>
              <a:solidFill>
                <a:srgbClr val="000000"/>
              </a:solidFill>
              <a:ln w="9525">
                <a:noFill/>
                <a:miter lim="800000"/>
                <a:headEnd/>
                <a:tailEnd/>
              </a:ln>
            </p:spPr>
            <p:txBody>
              <a:bodyPr/>
              <a:lstStyle/>
              <a:p>
                <a:endParaRPr lang="hr-HR"/>
              </a:p>
            </p:txBody>
          </p:sp>
          <p:sp>
            <p:nvSpPr>
              <p:cNvPr id="27904" name="Rectangle 58"/>
              <p:cNvSpPr>
                <a:spLocks noChangeArrowheads="1"/>
              </p:cNvSpPr>
              <p:nvPr/>
            </p:nvSpPr>
            <p:spPr bwMode="auto">
              <a:xfrm>
                <a:off x="1518" y="557"/>
                <a:ext cx="3" cy="3"/>
              </a:xfrm>
              <a:prstGeom prst="rect">
                <a:avLst/>
              </a:prstGeom>
              <a:solidFill>
                <a:srgbClr val="000000"/>
              </a:solidFill>
              <a:ln w="9525">
                <a:noFill/>
                <a:miter lim="800000"/>
                <a:headEnd/>
                <a:tailEnd/>
              </a:ln>
            </p:spPr>
            <p:txBody>
              <a:bodyPr/>
              <a:lstStyle/>
              <a:p>
                <a:endParaRPr lang="hr-HR"/>
              </a:p>
            </p:txBody>
          </p:sp>
          <p:sp>
            <p:nvSpPr>
              <p:cNvPr id="27905" name="Rectangle 59"/>
              <p:cNvSpPr>
                <a:spLocks noChangeArrowheads="1"/>
              </p:cNvSpPr>
              <p:nvPr/>
            </p:nvSpPr>
            <p:spPr bwMode="auto">
              <a:xfrm>
                <a:off x="1521" y="557"/>
                <a:ext cx="332" cy="3"/>
              </a:xfrm>
              <a:prstGeom prst="rect">
                <a:avLst/>
              </a:prstGeom>
              <a:solidFill>
                <a:srgbClr val="000000"/>
              </a:solidFill>
              <a:ln w="9525">
                <a:noFill/>
                <a:miter lim="800000"/>
                <a:headEnd/>
                <a:tailEnd/>
              </a:ln>
            </p:spPr>
            <p:txBody>
              <a:bodyPr/>
              <a:lstStyle/>
              <a:p>
                <a:endParaRPr lang="hr-HR"/>
              </a:p>
            </p:txBody>
          </p:sp>
          <p:sp>
            <p:nvSpPr>
              <p:cNvPr id="27906" name="Rectangle 60"/>
              <p:cNvSpPr>
                <a:spLocks noChangeArrowheads="1"/>
              </p:cNvSpPr>
              <p:nvPr/>
            </p:nvSpPr>
            <p:spPr bwMode="auto">
              <a:xfrm>
                <a:off x="1853" y="557"/>
                <a:ext cx="2" cy="3"/>
              </a:xfrm>
              <a:prstGeom prst="rect">
                <a:avLst/>
              </a:prstGeom>
              <a:solidFill>
                <a:srgbClr val="000000"/>
              </a:solidFill>
              <a:ln w="9525">
                <a:noFill/>
                <a:miter lim="800000"/>
                <a:headEnd/>
                <a:tailEnd/>
              </a:ln>
            </p:spPr>
            <p:txBody>
              <a:bodyPr/>
              <a:lstStyle/>
              <a:p>
                <a:endParaRPr lang="hr-HR"/>
              </a:p>
            </p:txBody>
          </p:sp>
          <p:sp>
            <p:nvSpPr>
              <p:cNvPr id="27907" name="Rectangle 61"/>
              <p:cNvSpPr>
                <a:spLocks noChangeArrowheads="1"/>
              </p:cNvSpPr>
              <p:nvPr/>
            </p:nvSpPr>
            <p:spPr bwMode="auto">
              <a:xfrm>
                <a:off x="1855" y="557"/>
                <a:ext cx="832" cy="3"/>
              </a:xfrm>
              <a:prstGeom prst="rect">
                <a:avLst/>
              </a:prstGeom>
              <a:solidFill>
                <a:srgbClr val="000000"/>
              </a:solidFill>
              <a:ln w="9525">
                <a:noFill/>
                <a:miter lim="800000"/>
                <a:headEnd/>
                <a:tailEnd/>
              </a:ln>
            </p:spPr>
            <p:txBody>
              <a:bodyPr/>
              <a:lstStyle/>
              <a:p>
                <a:endParaRPr lang="hr-HR"/>
              </a:p>
            </p:txBody>
          </p:sp>
          <p:sp>
            <p:nvSpPr>
              <p:cNvPr id="27908" name="Rectangle 62"/>
              <p:cNvSpPr>
                <a:spLocks noChangeArrowheads="1"/>
              </p:cNvSpPr>
              <p:nvPr/>
            </p:nvSpPr>
            <p:spPr bwMode="auto">
              <a:xfrm>
                <a:off x="2687" y="557"/>
                <a:ext cx="2" cy="3"/>
              </a:xfrm>
              <a:prstGeom prst="rect">
                <a:avLst/>
              </a:prstGeom>
              <a:solidFill>
                <a:srgbClr val="000000"/>
              </a:solidFill>
              <a:ln w="9525">
                <a:noFill/>
                <a:miter lim="800000"/>
                <a:headEnd/>
                <a:tailEnd/>
              </a:ln>
            </p:spPr>
            <p:txBody>
              <a:bodyPr/>
              <a:lstStyle/>
              <a:p>
                <a:endParaRPr lang="hr-HR"/>
              </a:p>
            </p:txBody>
          </p:sp>
          <p:sp>
            <p:nvSpPr>
              <p:cNvPr id="27909" name="Rectangle 63"/>
              <p:cNvSpPr>
                <a:spLocks noChangeArrowheads="1"/>
              </p:cNvSpPr>
              <p:nvPr/>
            </p:nvSpPr>
            <p:spPr bwMode="auto">
              <a:xfrm>
                <a:off x="13" y="560"/>
                <a:ext cx="2" cy="103"/>
              </a:xfrm>
              <a:prstGeom prst="rect">
                <a:avLst/>
              </a:prstGeom>
              <a:solidFill>
                <a:srgbClr val="000000"/>
              </a:solidFill>
              <a:ln w="9525">
                <a:noFill/>
                <a:miter lim="800000"/>
                <a:headEnd/>
                <a:tailEnd/>
              </a:ln>
            </p:spPr>
            <p:txBody>
              <a:bodyPr/>
              <a:lstStyle/>
              <a:p>
                <a:endParaRPr lang="hr-HR"/>
              </a:p>
            </p:txBody>
          </p:sp>
          <p:sp>
            <p:nvSpPr>
              <p:cNvPr id="27910" name="Rectangle 64"/>
              <p:cNvSpPr>
                <a:spLocks noChangeArrowheads="1"/>
              </p:cNvSpPr>
              <p:nvPr/>
            </p:nvSpPr>
            <p:spPr bwMode="auto">
              <a:xfrm>
                <a:off x="2687" y="560"/>
                <a:ext cx="2" cy="103"/>
              </a:xfrm>
              <a:prstGeom prst="rect">
                <a:avLst/>
              </a:prstGeom>
              <a:solidFill>
                <a:srgbClr val="000000"/>
              </a:solidFill>
              <a:ln w="9525">
                <a:noFill/>
                <a:miter lim="800000"/>
                <a:headEnd/>
                <a:tailEnd/>
              </a:ln>
            </p:spPr>
            <p:txBody>
              <a:bodyPr/>
              <a:lstStyle/>
              <a:p>
                <a:endParaRPr lang="hr-HR"/>
              </a:p>
            </p:txBody>
          </p:sp>
          <p:sp>
            <p:nvSpPr>
              <p:cNvPr id="27911" name="Rectangle 65"/>
              <p:cNvSpPr>
                <a:spLocks noChangeArrowheads="1"/>
              </p:cNvSpPr>
              <p:nvPr/>
            </p:nvSpPr>
            <p:spPr bwMode="auto">
              <a:xfrm>
                <a:off x="72" y="691"/>
                <a:ext cx="202" cy="78"/>
              </a:xfrm>
              <a:prstGeom prst="rect">
                <a:avLst/>
              </a:prstGeom>
              <a:noFill/>
              <a:ln w="9525">
                <a:noFill/>
                <a:miter lim="800000"/>
                <a:headEnd/>
                <a:tailEnd/>
              </a:ln>
            </p:spPr>
            <p:txBody>
              <a:bodyPr wrap="none" lIns="0" tIns="0" rIns="0" bIns="0">
                <a:spAutoFit/>
              </a:bodyPr>
              <a:lstStyle/>
              <a:p>
                <a:r>
                  <a:rPr lang="sr-Latn-CS" sz="700">
                    <a:solidFill>
                      <a:srgbClr val="000000"/>
                    </a:solidFill>
                  </a:rPr>
                  <a:t>Region</a:t>
                </a:r>
                <a:endParaRPr lang="sr-Latn-CS"/>
              </a:p>
            </p:txBody>
          </p:sp>
          <p:sp>
            <p:nvSpPr>
              <p:cNvPr id="27912" name="Rectangle 66"/>
              <p:cNvSpPr>
                <a:spLocks noChangeArrowheads="1"/>
              </p:cNvSpPr>
              <p:nvPr/>
            </p:nvSpPr>
            <p:spPr bwMode="auto">
              <a:xfrm>
                <a:off x="240" y="691"/>
                <a:ext cx="41" cy="78"/>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27913" name="Rectangle 67"/>
              <p:cNvSpPr>
                <a:spLocks noChangeArrowheads="1"/>
              </p:cNvSpPr>
              <p:nvPr/>
            </p:nvSpPr>
            <p:spPr bwMode="auto">
              <a:xfrm>
                <a:off x="699" y="685"/>
                <a:ext cx="46" cy="86"/>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27914" name="Rectangle 68"/>
              <p:cNvSpPr>
                <a:spLocks noChangeArrowheads="1"/>
              </p:cNvSpPr>
              <p:nvPr/>
            </p:nvSpPr>
            <p:spPr bwMode="auto">
              <a:xfrm>
                <a:off x="1577" y="691"/>
                <a:ext cx="220" cy="78"/>
              </a:xfrm>
              <a:prstGeom prst="rect">
                <a:avLst/>
              </a:prstGeom>
              <a:noFill/>
              <a:ln w="9525">
                <a:noFill/>
                <a:miter lim="800000"/>
                <a:headEnd/>
                <a:tailEnd/>
              </a:ln>
            </p:spPr>
            <p:txBody>
              <a:bodyPr wrap="none" lIns="0" tIns="0" rIns="0" bIns="0">
                <a:spAutoFit/>
              </a:bodyPr>
              <a:lstStyle/>
              <a:p>
                <a:r>
                  <a:rPr lang="sr-Latn-CS" sz="700">
                    <a:solidFill>
                      <a:srgbClr val="000000"/>
                    </a:solidFill>
                  </a:rPr>
                  <a:t>Country</a:t>
                </a:r>
                <a:endParaRPr lang="sr-Latn-CS"/>
              </a:p>
            </p:txBody>
          </p:sp>
          <p:sp>
            <p:nvSpPr>
              <p:cNvPr id="27915" name="Rectangle 69"/>
              <p:cNvSpPr>
                <a:spLocks noChangeArrowheads="1"/>
              </p:cNvSpPr>
              <p:nvPr/>
            </p:nvSpPr>
            <p:spPr bwMode="auto">
              <a:xfrm>
                <a:off x="1763" y="691"/>
                <a:ext cx="41" cy="78"/>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27916" name="Rectangle 70"/>
              <p:cNvSpPr>
                <a:spLocks noChangeArrowheads="1"/>
              </p:cNvSpPr>
              <p:nvPr/>
            </p:nvSpPr>
            <p:spPr bwMode="auto">
              <a:xfrm>
                <a:off x="1870" y="685"/>
                <a:ext cx="46" cy="86"/>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27917" name="Rectangle 71"/>
              <p:cNvSpPr>
                <a:spLocks noChangeArrowheads="1"/>
              </p:cNvSpPr>
              <p:nvPr/>
            </p:nvSpPr>
            <p:spPr bwMode="auto">
              <a:xfrm>
                <a:off x="13" y="663"/>
                <a:ext cx="2" cy="3"/>
              </a:xfrm>
              <a:prstGeom prst="rect">
                <a:avLst/>
              </a:prstGeom>
              <a:solidFill>
                <a:srgbClr val="000000"/>
              </a:solidFill>
              <a:ln w="9525">
                <a:noFill/>
                <a:miter lim="800000"/>
                <a:headEnd/>
                <a:tailEnd/>
              </a:ln>
            </p:spPr>
            <p:txBody>
              <a:bodyPr/>
              <a:lstStyle/>
              <a:p>
                <a:endParaRPr lang="hr-HR"/>
              </a:p>
            </p:txBody>
          </p:sp>
          <p:sp>
            <p:nvSpPr>
              <p:cNvPr id="27918" name="Rectangle 72"/>
              <p:cNvSpPr>
                <a:spLocks noChangeArrowheads="1"/>
              </p:cNvSpPr>
              <p:nvPr/>
            </p:nvSpPr>
            <p:spPr bwMode="auto">
              <a:xfrm>
                <a:off x="682" y="663"/>
                <a:ext cx="836" cy="3"/>
              </a:xfrm>
              <a:prstGeom prst="rect">
                <a:avLst/>
              </a:prstGeom>
              <a:solidFill>
                <a:srgbClr val="000000"/>
              </a:solidFill>
              <a:ln w="9525">
                <a:noFill/>
                <a:miter lim="800000"/>
                <a:headEnd/>
                <a:tailEnd/>
              </a:ln>
            </p:spPr>
            <p:txBody>
              <a:bodyPr/>
              <a:lstStyle/>
              <a:p>
                <a:endParaRPr lang="hr-HR"/>
              </a:p>
            </p:txBody>
          </p:sp>
          <p:sp>
            <p:nvSpPr>
              <p:cNvPr id="27919" name="Rectangle 73"/>
              <p:cNvSpPr>
                <a:spLocks noChangeArrowheads="1"/>
              </p:cNvSpPr>
              <p:nvPr/>
            </p:nvSpPr>
            <p:spPr bwMode="auto">
              <a:xfrm>
                <a:off x="1853" y="663"/>
                <a:ext cx="834" cy="3"/>
              </a:xfrm>
              <a:prstGeom prst="rect">
                <a:avLst/>
              </a:prstGeom>
              <a:solidFill>
                <a:srgbClr val="000000"/>
              </a:solidFill>
              <a:ln w="9525">
                <a:noFill/>
                <a:miter lim="800000"/>
                <a:headEnd/>
                <a:tailEnd/>
              </a:ln>
            </p:spPr>
            <p:txBody>
              <a:bodyPr/>
              <a:lstStyle/>
              <a:p>
                <a:endParaRPr lang="hr-HR"/>
              </a:p>
            </p:txBody>
          </p:sp>
          <p:sp>
            <p:nvSpPr>
              <p:cNvPr id="27920" name="Rectangle 74"/>
              <p:cNvSpPr>
                <a:spLocks noChangeArrowheads="1"/>
              </p:cNvSpPr>
              <p:nvPr/>
            </p:nvSpPr>
            <p:spPr bwMode="auto">
              <a:xfrm>
                <a:off x="2687" y="663"/>
                <a:ext cx="2" cy="3"/>
              </a:xfrm>
              <a:prstGeom prst="rect">
                <a:avLst/>
              </a:prstGeom>
              <a:solidFill>
                <a:srgbClr val="000000"/>
              </a:solidFill>
              <a:ln w="9525">
                <a:noFill/>
                <a:miter lim="800000"/>
                <a:headEnd/>
                <a:tailEnd/>
              </a:ln>
            </p:spPr>
            <p:txBody>
              <a:bodyPr/>
              <a:lstStyle/>
              <a:p>
                <a:endParaRPr lang="hr-HR"/>
              </a:p>
            </p:txBody>
          </p:sp>
          <p:sp>
            <p:nvSpPr>
              <p:cNvPr id="27921" name="Rectangle 75"/>
              <p:cNvSpPr>
                <a:spLocks noChangeArrowheads="1"/>
              </p:cNvSpPr>
              <p:nvPr/>
            </p:nvSpPr>
            <p:spPr bwMode="auto">
              <a:xfrm>
                <a:off x="13" y="666"/>
                <a:ext cx="2" cy="103"/>
              </a:xfrm>
              <a:prstGeom prst="rect">
                <a:avLst/>
              </a:prstGeom>
              <a:solidFill>
                <a:srgbClr val="000000"/>
              </a:solidFill>
              <a:ln w="9525">
                <a:noFill/>
                <a:miter lim="800000"/>
                <a:headEnd/>
                <a:tailEnd/>
              </a:ln>
            </p:spPr>
            <p:txBody>
              <a:bodyPr/>
              <a:lstStyle/>
              <a:p>
                <a:endParaRPr lang="hr-HR"/>
              </a:p>
            </p:txBody>
          </p:sp>
          <p:sp>
            <p:nvSpPr>
              <p:cNvPr id="27922" name="Rectangle 76"/>
              <p:cNvSpPr>
                <a:spLocks noChangeArrowheads="1"/>
              </p:cNvSpPr>
              <p:nvPr/>
            </p:nvSpPr>
            <p:spPr bwMode="auto">
              <a:xfrm>
                <a:off x="2687" y="666"/>
                <a:ext cx="2" cy="103"/>
              </a:xfrm>
              <a:prstGeom prst="rect">
                <a:avLst/>
              </a:prstGeom>
              <a:solidFill>
                <a:srgbClr val="000000"/>
              </a:solidFill>
              <a:ln w="9525">
                <a:noFill/>
                <a:miter lim="800000"/>
                <a:headEnd/>
                <a:tailEnd/>
              </a:ln>
            </p:spPr>
            <p:txBody>
              <a:bodyPr/>
              <a:lstStyle/>
              <a:p>
                <a:endParaRPr lang="hr-HR"/>
              </a:p>
            </p:txBody>
          </p:sp>
          <p:sp>
            <p:nvSpPr>
              <p:cNvPr id="27923" name="Rectangle 77"/>
              <p:cNvSpPr>
                <a:spLocks noChangeArrowheads="1"/>
              </p:cNvSpPr>
              <p:nvPr/>
            </p:nvSpPr>
            <p:spPr bwMode="auto">
              <a:xfrm>
                <a:off x="72" y="797"/>
                <a:ext cx="163" cy="78"/>
              </a:xfrm>
              <a:prstGeom prst="rect">
                <a:avLst/>
              </a:prstGeom>
              <a:noFill/>
              <a:ln w="9525">
                <a:noFill/>
                <a:miter lim="800000"/>
                <a:headEnd/>
                <a:tailEnd/>
              </a:ln>
            </p:spPr>
            <p:txBody>
              <a:bodyPr wrap="none" lIns="0" tIns="0" rIns="0" bIns="0">
                <a:spAutoFit/>
              </a:bodyPr>
              <a:lstStyle/>
              <a:p>
                <a:r>
                  <a:rPr lang="sr-Latn-CS" sz="700">
                    <a:solidFill>
                      <a:srgbClr val="000000"/>
                    </a:solidFill>
                  </a:rPr>
                  <a:t>Email</a:t>
                </a:r>
                <a:endParaRPr lang="sr-Latn-CS"/>
              </a:p>
            </p:txBody>
          </p:sp>
          <p:sp>
            <p:nvSpPr>
              <p:cNvPr id="27924" name="Rectangle 78"/>
              <p:cNvSpPr>
                <a:spLocks noChangeArrowheads="1"/>
              </p:cNvSpPr>
              <p:nvPr/>
            </p:nvSpPr>
            <p:spPr bwMode="auto">
              <a:xfrm>
                <a:off x="205" y="797"/>
                <a:ext cx="41" cy="78"/>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27925" name="Rectangle 79"/>
              <p:cNvSpPr>
                <a:spLocks noChangeArrowheads="1"/>
              </p:cNvSpPr>
              <p:nvPr/>
            </p:nvSpPr>
            <p:spPr bwMode="auto">
              <a:xfrm>
                <a:off x="699" y="791"/>
                <a:ext cx="46" cy="86"/>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27926" name="Rectangle 80"/>
              <p:cNvSpPr>
                <a:spLocks noChangeArrowheads="1"/>
              </p:cNvSpPr>
              <p:nvPr/>
            </p:nvSpPr>
            <p:spPr bwMode="auto">
              <a:xfrm>
                <a:off x="1577" y="797"/>
                <a:ext cx="231" cy="78"/>
              </a:xfrm>
              <a:prstGeom prst="rect">
                <a:avLst/>
              </a:prstGeom>
              <a:noFill/>
              <a:ln w="9525">
                <a:noFill/>
                <a:miter lim="800000"/>
                <a:headEnd/>
                <a:tailEnd/>
              </a:ln>
            </p:spPr>
            <p:txBody>
              <a:bodyPr wrap="none" lIns="0" tIns="0" rIns="0" bIns="0">
                <a:spAutoFit/>
              </a:bodyPr>
              <a:lstStyle/>
              <a:p>
                <a:r>
                  <a:rPr lang="sr-Latn-CS" sz="700">
                    <a:solidFill>
                      <a:srgbClr val="000000"/>
                    </a:solidFill>
                  </a:rPr>
                  <a:t>Website</a:t>
                </a:r>
                <a:endParaRPr lang="sr-Latn-CS"/>
              </a:p>
            </p:txBody>
          </p:sp>
          <p:sp>
            <p:nvSpPr>
              <p:cNvPr id="27927" name="Rectangle 81"/>
              <p:cNvSpPr>
                <a:spLocks noChangeArrowheads="1"/>
              </p:cNvSpPr>
              <p:nvPr/>
            </p:nvSpPr>
            <p:spPr bwMode="auto">
              <a:xfrm>
                <a:off x="1768" y="797"/>
                <a:ext cx="41" cy="78"/>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27928" name="Rectangle 82"/>
              <p:cNvSpPr>
                <a:spLocks noChangeArrowheads="1"/>
              </p:cNvSpPr>
              <p:nvPr/>
            </p:nvSpPr>
            <p:spPr bwMode="auto">
              <a:xfrm>
                <a:off x="1870" y="791"/>
                <a:ext cx="46" cy="86"/>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27929" name="Rectangle 83"/>
              <p:cNvSpPr>
                <a:spLocks noChangeArrowheads="1"/>
              </p:cNvSpPr>
              <p:nvPr/>
            </p:nvSpPr>
            <p:spPr bwMode="auto">
              <a:xfrm>
                <a:off x="13" y="769"/>
                <a:ext cx="2" cy="3"/>
              </a:xfrm>
              <a:prstGeom prst="rect">
                <a:avLst/>
              </a:prstGeom>
              <a:solidFill>
                <a:srgbClr val="000000"/>
              </a:solidFill>
              <a:ln w="9525">
                <a:noFill/>
                <a:miter lim="800000"/>
                <a:headEnd/>
                <a:tailEnd/>
              </a:ln>
            </p:spPr>
            <p:txBody>
              <a:bodyPr/>
              <a:lstStyle/>
              <a:p>
                <a:endParaRPr lang="hr-HR"/>
              </a:p>
            </p:txBody>
          </p:sp>
          <p:sp>
            <p:nvSpPr>
              <p:cNvPr id="27930" name="Rectangle 84"/>
              <p:cNvSpPr>
                <a:spLocks noChangeArrowheads="1"/>
              </p:cNvSpPr>
              <p:nvPr/>
            </p:nvSpPr>
            <p:spPr bwMode="auto">
              <a:xfrm>
                <a:off x="682" y="769"/>
                <a:ext cx="836" cy="3"/>
              </a:xfrm>
              <a:prstGeom prst="rect">
                <a:avLst/>
              </a:prstGeom>
              <a:solidFill>
                <a:srgbClr val="000000"/>
              </a:solidFill>
              <a:ln w="9525">
                <a:noFill/>
                <a:miter lim="800000"/>
                <a:headEnd/>
                <a:tailEnd/>
              </a:ln>
            </p:spPr>
            <p:txBody>
              <a:bodyPr/>
              <a:lstStyle/>
              <a:p>
                <a:endParaRPr lang="hr-HR"/>
              </a:p>
            </p:txBody>
          </p:sp>
          <p:sp>
            <p:nvSpPr>
              <p:cNvPr id="27931" name="Rectangle 85"/>
              <p:cNvSpPr>
                <a:spLocks noChangeArrowheads="1"/>
              </p:cNvSpPr>
              <p:nvPr/>
            </p:nvSpPr>
            <p:spPr bwMode="auto">
              <a:xfrm>
                <a:off x="1853" y="769"/>
                <a:ext cx="834" cy="3"/>
              </a:xfrm>
              <a:prstGeom prst="rect">
                <a:avLst/>
              </a:prstGeom>
              <a:solidFill>
                <a:srgbClr val="000000"/>
              </a:solidFill>
              <a:ln w="9525">
                <a:noFill/>
                <a:miter lim="800000"/>
                <a:headEnd/>
                <a:tailEnd/>
              </a:ln>
            </p:spPr>
            <p:txBody>
              <a:bodyPr/>
              <a:lstStyle/>
              <a:p>
                <a:endParaRPr lang="hr-HR"/>
              </a:p>
            </p:txBody>
          </p:sp>
          <p:sp>
            <p:nvSpPr>
              <p:cNvPr id="27932" name="Rectangle 86"/>
              <p:cNvSpPr>
                <a:spLocks noChangeArrowheads="1"/>
              </p:cNvSpPr>
              <p:nvPr/>
            </p:nvSpPr>
            <p:spPr bwMode="auto">
              <a:xfrm>
                <a:off x="2687" y="769"/>
                <a:ext cx="2" cy="3"/>
              </a:xfrm>
              <a:prstGeom prst="rect">
                <a:avLst/>
              </a:prstGeom>
              <a:solidFill>
                <a:srgbClr val="000000"/>
              </a:solidFill>
              <a:ln w="9525">
                <a:noFill/>
                <a:miter lim="800000"/>
                <a:headEnd/>
                <a:tailEnd/>
              </a:ln>
            </p:spPr>
            <p:txBody>
              <a:bodyPr/>
              <a:lstStyle/>
              <a:p>
                <a:endParaRPr lang="hr-HR"/>
              </a:p>
            </p:txBody>
          </p:sp>
          <p:sp>
            <p:nvSpPr>
              <p:cNvPr id="27933" name="Rectangle 87"/>
              <p:cNvSpPr>
                <a:spLocks noChangeArrowheads="1"/>
              </p:cNvSpPr>
              <p:nvPr/>
            </p:nvSpPr>
            <p:spPr bwMode="auto">
              <a:xfrm>
                <a:off x="13" y="772"/>
                <a:ext cx="2" cy="103"/>
              </a:xfrm>
              <a:prstGeom prst="rect">
                <a:avLst/>
              </a:prstGeom>
              <a:solidFill>
                <a:srgbClr val="000000"/>
              </a:solidFill>
              <a:ln w="9525">
                <a:noFill/>
                <a:miter lim="800000"/>
                <a:headEnd/>
                <a:tailEnd/>
              </a:ln>
            </p:spPr>
            <p:txBody>
              <a:bodyPr/>
              <a:lstStyle/>
              <a:p>
                <a:endParaRPr lang="hr-HR"/>
              </a:p>
            </p:txBody>
          </p:sp>
          <p:sp>
            <p:nvSpPr>
              <p:cNvPr id="27934" name="Rectangle 88"/>
              <p:cNvSpPr>
                <a:spLocks noChangeArrowheads="1"/>
              </p:cNvSpPr>
              <p:nvPr/>
            </p:nvSpPr>
            <p:spPr bwMode="auto">
              <a:xfrm>
                <a:off x="2687" y="772"/>
                <a:ext cx="2" cy="103"/>
              </a:xfrm>
              <a:prstGeom prst="rect">
                <a:avLst/>
              </a:prstGeom>
              <a:solidFill>
                <a:srgbClr val="000000"/>
              </a:solidFill>
              <a:ln w="9525">
                <a:noFill/>
                <a:miter lim="800000"/>
                <a:headEnd/>
                <a:tailEnd/>
              </a:ln>
            </p:spPr>
            <p:txBody>
              <a:bodyPr/>
              <a:lstStyle/>
              <a:p>
                <a:endParaRPr lang="hr-HR"/>
              </a:p>
            </p:txBody>
          </p:sp>
          <p:sp>
            <p:nvSpPr>
              <p:cNvPr id="27935" name="Rectangle 89"/>
              <p:cNvSpPr>
                <a:spLocks noChangeArrowheads="1"/>
              </p:cNvSpPr>
              <p:nvPr/>
            </p:nvSpPr>
            <p:spPr bwMode="auto">
              <a:xfrm>
                <a:off x="72" y="903"/>
                <a:ext cx="288" cy="78"/>
              </a:xfrm>
              <a:prstGeom prst="rect">
                <a:avLst/>
              </a:prstGeom>
              <a:noFill/>
              <a:ln w="9525">
                <a:noFill/>
                <a:miter lim="800000"/>
                <a:headEnd/>
                <a:tailEnd/>
              </a:ln>
            </p:spPr>
            <p:txBody>
              <a:bodyPr wrap="none" lIns="0" tIns="0" rIns="0" bIns="0">
                <a:spAutoFit/>
              </a:bodyPr>
              <a:lstStyle/>
              <a:p>
                <a:r>
                  <a:rPr lang="sr-Latn-CS" sz="700">
                    <a:solidFill>
                      <a:srgbClr val="000000"/>
                    </a:solidFill>
                  </a:rPr>
                  <a:t>Telephone</a:t>
                </a:r>
                <a:endParaRPr lang="sr-Latn-CS"/>
              </a:p>
            </p:txBody>
          </p:sp>
          <p:sp>
            <p:nvSpPr>
              <p:cNvPr id="27936" name="Rectangle 90"/>
              <p:cNvSpPr>
                <a:spLocks noChangeArrowheads="1"/>
              </p:cNvSpPr>
              <p:nvPr/>
            </p:nvSpPr>
            <p:spPr bwMode="auto">
              <a:xfrm>
                <a:off x="322" y="903"/>
                <a:ext cx="41" cy="78"/>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27937" name="Rectangle 91"/>
              <p:cNvSpPr>
                <a:spLocks noChangeArrowheads="1"/>
              </p:cNvSpPr>
              <p:nvPr/>
            </p:nvSpPr>
            <p:spPr bwMode="auto">
              <a:xfrm>
                <a:off x="699" y="897"/>
                <a:ext cx="46" cy="86"/>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27938" name="Rectangle 92"/>
              <p:cNvSpPr>
                <a:spLocks noChangeArrowheads="1"/>
              </p:cNvSpPr>
              <p:nvPr/>
            </p:nvSpPr>
            <p:spPr bwMode="auto">
              <a:xfrm>
                <a:off x="1577" y="903"/>
                <a:ext cx="208" cy="78"/>
              </a:xfrm>
              <a:prstGeom prst="rect">
                <a:avLst/>
              </a:prstGeom>
              <a:noFill/>
              <a:ln w="9525">
                <a:noFill/>
                <a:miter lim="800000"/>
                <a:headEnd/>
                <a:tailEnd/>
              </a:ln>
            </p:spPr>
            <p:txBody>
              <a:bodyPr wrap="none" lIns="0" tIns="0" rIns="0" bIns="0">
                <a:spAutoFit/>
              </a:bodyPr>
              <a:lstStyle/>
              <a:p>
                <a:r>
                  <a:rPr lang="sr-Latn-CS" sz="700">
                    <a:solidFill>
                      <a:srgbClr val="000000"/>
                    </a:solidFill>
                  </a:rPr>
                  <a:t>Telefax</a:t>
                </a:r>
                <a:endParaRPr lang="sr-Latn-CS"/>
              </a:p>
            </p:txBody>
          </p:sp>
          <p:sp>
            <p:nvSpPr>
              <p:cNvPr id="27939" name="Rectangle 93"/>
              <p:cNvSpPr>
                <a:spLocks noChangeArrowheads="1"/>
              </p:cNvSpPr>
              <p:nvPr/>
            </p:nvSpPr>
            <p:spPr bwMode="auto">
              <a:xfrm>
                <a:off x="1751" y="903"/>
                <a:ext cx="41" cy="78"/>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27940" name="Rectangle 94"/>
              <p:cNvSpPr>
                <a:spLocks noChangeArrowheads="1"/>
              </p:cNvSpPr>
              <p:nvPr/>
            </p:nvSpPr>
            <p:spPr bwMode="auto">
              <a:xfrm>
                <a:off x="1870" y="897"/>
                <a:ext cx="46" cy="86"/>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27941" name="Rectangle 95"/>
              <p:cNvSpPr>
                <a:spLocks noChangeArrowheads="1"/>
              </p:cNvSpPr>
              <p:nvPr/>
            </p:nvSpPr>
            <p:spPr bwMode="auto">
              <a:xfrm>
                <a:off x="13" y="875"/>
                <a:ext cx="2" cy="3"/>
              </a:xfrm>
              <a:prstGeom prst="rect">
                <a:avLst/>
              </a:prstGeom>
              <a:solidFill>
                <a:srgbClr val="000000"/>
              </a:solidFill>
              <a:ln w="9525">
                <a:noFill/>
                <a:miter lim="800000"/>
                <a:headEnd/>
                <a:tailEnd/>
              </a:ln>
            </p:spPr>
            <p:txBody>
              <a:bodyPr/>
              <a:lstStyle/>
              <a:p>
                <a:endParaRPr lang="hr-HR"/>
              </a:p>
            </p:txBody>
          </p:sp>
          <p:sp>
            <p:nvSpPr>
              <p:cNvPr id="27942" name="Rectangle 96"/>
              <p:cNvSpPr>
                <a:spLocks noChangeArrowheads="1"/>
              </p:cNvSpPr>
              <p:nvPr/>
            </p:nvSpPr>
            <p:spPr bwMode="auto">
              <a:xfrm>
                <a:off x="682" y="875"/>
                <a:ext cx="836" cy="3"/>
              </a:xfrm>
              <a:prstGeom prst="rect">
                <a:avLst/>
              </a:prstGeom>
              <a:solidFill>
                <a:srgbClr val="000000"/>
              </a:solidFill>
              <a:ln w="9525">
                <a:noFill/>
                <a:miter lim="800000"/>
                <a:headEnd/>
                <a:tailEnd/>
              </a:ln>
            </p:spPr>
            <p:txBody>
              <a:bodyPr/>
              <a:lstStyle/>
              <a:p>
                <a:endParaRPr lang="hr-HR"/>
              </a:p>
            </p:txBody>
          </p:sp>
          <p:sp>
            <p:nvSpPr>
              <p:cNvPr id="27943" name="Rectangle 97"/>
              <p:cNvSpPr>
                <a:spLocks noChangeArrowheads="1"/>
              </p:cNvSpPr>
              <p:nvPr/>
            </p:nvSpPr>
            <p:spPr bwMode="auto">
              <a:xfrm>
                <a:off x="1853" y="875"/>
                <a:ext cx="834" cy="3"/>
              </a:xfrm>
              <a:prstGeom prst="rect">
                <a:avLst/>
              </a:prstGeom>
              <a:solidFill>
                <a:srgbClr val="000000"/>
              </a:solidFill>
              <a:ln w="9525">
                <a:noFill/>
                <a:miter lim="800000"/>
                <a:headEnd/>
                <a:tailEnd/>
              </a:ln>
            </p:spPr>
            <p:txBody>
              <a:bodyPr/>
              <a:lstStyle/>
              <a:p>
                <a:endParaRPr lang="hr-HR"/>
              </a:p>
            </p:txBody>
          </p:sp>
          <p:sp>
            <p:nvSpPr>
              <p:cNvPr id="27944" name="Rectangle 98"/>
              <p:cNvSpPr>
                <a:spLocks noChangeArrowheads="1"/>
              </p:cNvSpPr>
              <p:nvPr/>
            </p:nvSpPr>
            <p:spPr bwMode="auto">
              <a:xfrm>
                <a:off x="2687" y="875"/>
                <a:ext cx="2" cy="3"/>
              </a:xfrm>
              <a:prstGeom prst="rect">
                <a:avLst/>
              </a:prstGeom>
              <a:solidFill>
                <a:srgbClr val="000000"/>
              </a:solidFill>
              <a:ln w="9525">
                <a:noFill/>
                <a:miter lim="800000"/>
                <a:headEnd/>
                <a:tailEnd/>
              </a:ln>
            </p:spPr>
            <p:txBody>
              <a:bodyPr/>
              <a:lstStyle/>
              <a:p>
                <a:endParaRPr lang="hr-HR"/>
              </a:p>
            </p:txBody>
          </p:sp>
          <p:sp>
            <p:nvSpPr>
              <p:cNvPr id="27945" name="Rectangle 99"/>
              <p:cNvSpPr>
                <a:spLocks noChangeArrowheads="1"/>
              </p:cNvSpPr>
              <p:nvPr/>
            </p:nvSpPr>
            <p:spPr bwMode="auto">
              <a:xfrm>
                <a:off x="13" y="878"/>
                <a:ext cx="2" cy="103"/>
              </a:xfrm>
              <a:prstGeom prst="rect">
                <a:avLst/>
              </a:prstGeom>
              <a:solidFill>
                <a:srgbClr val="000000"/>
              </a:solidFill>
              <a:ln w="9525">
                <a:noFill/>
                <a:miter lim="800000"/>
                <a:headEnd/>
                <a:tailEnd/>
              </a:ln>
            </p:spPr>
            <p:txBody>
              <a:bodyPr/>
              <a:lstStyle/>
              <a:p>
                <a:endParaRPr lang="hr-HR"/>
              </a:p>
            </p:txBody>
          </p:sp>
          <p:sp>
            <p:nvSpPr>
              <p:cNvPr id="27946" name="Rectangle 100"/>
              <p:cNvSpPr>
                <a:spLocks noChangeArrowheads="1"/>
              </p:cNvSpPr>
              <p:nvPr/>
            </p:nvSpPr>
            <p:spPr bwMode="auto">
              <a:xfrm>
                <a:off x="2687" y="878"/>
                <a:ext cx="2" cy="103"/>
              </a:xfrm>
              <a:prstGeom prst="rect">
                <a:avLst/>
              </a:prstGeom>
              <a:solidFill>
                <a:srgbClr val="000000"/>
              </a:solidFill>
              <a:ln w="9525">
                <a:noFill/>
                <a:miter lim="800000"/>
                <a:headEnd/>
                <a:tailEnd/>
              </a:ln>
            </p:spPr>
            <p:txBody>
              <a:bodyPr/>
              <a:lstStyle/>
              <a:p>
                <a:endParaRPr lang="hr-HR"/>
              </a:p>
            </p:txBody>
          </p:sp>
          <p:sp>
            <p:nvSpPr>
              <p:cNvPr id="27947" name="Rectangle 101"/>
              <p:cNvSpPr>
                <a:spLocks noChangeArrowheads="1"/>
              </p:cNvSpPr>
              <p:nvPr/>
            </p:nvSpPr>
            <p:spPr bwMode="auto">
              <a:xfrm>
                <a:off x="30" y="1003"/>
                <a:ext cx="46" cy="86"/>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27948" name="Rectangle 102"/>
              <p:cNvSpPr>
                <a:spLocks noChangeArrowheads="1"/>
              </p:cNvSpPr>
              <p:nvPr/>
            </p:nvSpPr>
            <p:spPr bwMode="auto">
              <a:xfrm>
                <a:off x="13" y="981"/>
                <a:ext cx="2" cy="3"/>
              </a:xfrm>
              <a:prstGeom prst="rect">
                <a:avLst/>
              </a:prstGeom>
              <a:solidFill>
                <a:srgbClr val="000000"/>
              </a:solidFill>
              <a:ln w="9525">
                <a:noFill/>
                <a:miter lim="800000"/>
                <a:headEnd/>
                <a:tailEnd/>
              </a:ln>
            </p:spPr>
            <p:txBody>
              <a:bodyPr/>
              <a:lstStyle/>
              <a:p>
                <a:endParaRPr lang="hr-HR"/>
              </a:p>
            </p:txBody>
          </p:sp>
          <p:sp>
            <p:nvSpPr>
              <p:cNvPr id="27949" name="Rectangle 103"/>
              <p:cNvSpPr>
                <a:spLocks noChangeArrowheads="1"/>
              </p:cNvSpPr>
              <p:nvPr/>
            </p:nvSpPr>
            <p:spPr bwMode="auto">
              <a:xfrm>
                <a:off x="13" y="981"/>
                <a:ext cx="2" cy="3"/>
              </a:xfrm>
              <a:prstGeom prst="rect">
                <a:avLst/>
              </a:prstGeom>
              <a:solidFill>
                <a:srgbClr val="000000"/>
              </a:solidFill>
              <a:ln w="9525">
                <a:noFill/>
                <a:miter lim="800000"/>
                <a:headEnd/>
                <a:tailEnd/>
              </a:ln>
            </p:spPr>
            <p:txBody>
              <a:bodyPr/>
              <a:lstStyle/>
              <a:p>
                <a:endParaRPr lang="hr-HR"/>
              </a:p>
            </p:txBody>
          </p:sp>
          <p:sp>
            <p:nvSpPr>
              <p:cNvPr id="27950" name="Rectangle 104"/>
              <p:cNvSpPr>
                <a:spLocks noChangeArrowheads="1"/>
              </p:cNvSpPr>
              <p:nvPr/>
            </p:nvSpPr>
            <p:spPr bwMode="auto">
              <a:xfrm>
                <a:off x="15" y="981"/>
                <a:ext cx="3" cy="3"/>
              </a:xfrm>
              <a:prstGeom prst="rect">
                <a:avLst/>
              </a:prstGeom>
              <a:solidFill>
                <a:srgbClr val="000000"/>
              </a:solidFill>
              <a:ln w="9525">
                <a:noFill/>
                <a:miter lim="800000"/>
                <a:headEnd/>
                <a:tailEnd/>
              </a:ln>
            </p:spPr>
            <p:txBody>
              <a:bodyPr/>
              <a:lstStyle/>
              <a:p>
                <a:endParaRPr lang="hr-HR"/>
              </a:p>
            </p:txBody>
          </p:sp>
          <p:sp>
            <p:nvSpPr>
              <p:cNvPr id="27951" name="Rectangle 105"/>
              <p:cNvSpPr>
                <a:spLocks noChangeArrowheads="1"/>
              </p:cNvSpPr>
              <p:nvPr/>
            </p:nvSpPr>
            <p:spPr bwMode="auto">
              <a:xfrm>
                <a:off x="18" y="981"/>
                <a:ext cx="664" cy="3"/>
              </a:xfrm>
              <a:prstGeom prst="rect">
                <a:avLst/>
              </a:prstGeom>
              <a:solidFill>
                <a:srgbClr val="000000"/>
              </a:solidFill>
              <a:ln w="9525">
                <a:noFill/>
                <a:miter lim="800000"/>
                <a:headEnd/>
                <a:tailEnd/>
              </a:ln>
            </p:spPr>
            <p:txBody>
              <a:bodyPr/>
              <a:lstStyle/>
              <a:p>
                <a:endParaRPr lang="hr-HR"/>
              </a:p>
            </p:txBody>
          </p:sp>
          <p:sp>
            <p:nvSpPr>
              <p:cNvPr id="27952" name="Rectangle 106"/>
              <p:cNvSpPr>
                <a:spLocks noChangeArrowheads="1"/>
              </p:cNvSpPr>
              <p:nvPr/>
            </p:nvSpPr>
            <p:spPr bwMode="auto">
              <a:xfrm>
                <a:off x="682" y="981"/>
                <a:ext cx="3" cy="3"/>
              </a:xfrm>
              <a:prstGeom prst="rect">
                <a:avLst/>
              </a:prstGeom>
              <a:solidFill>
                <a:srgbClr val="000000"/>
              </a:solidFill>
              <a:ln w="9525">
                <a:noFill/>
                <a:miter lim="800000"/>
                <a:headEnd/>
                <a:tailEnd/>
              </a:ln>
            </p:spPr>
            <p:txBody>
              <a:bodyPr/>
              <a:lstStyle/>
              <a:p>
                <a:endParaRPr lang="hr-HR"/>
              </a:p>
            </p:txBody>
          </p:sp>
          <p:sp>
            <p:nvSpPr>
              <p:cNvPr id="27953" name="Rectangle 107"/>
              <p:cNvSpPr>
                <a:spLocks noChangeArrowheads="1"/>
              </p:cNvSpPr>
              <p:nvPr/>
            </p:nvSpPr>
            <p:spPr bwMode="auto">
              <a:xfrm>
                <a:off x="685" y="981"/>
                <a:ext cx="833" cy="3"/>
              </a:xfrm>
              <a:prstGeom prst="rect">
                <a:avLst/>
              </a:prstGeom>
              <a:solidFill>
                <a:srgbClr val="000000"/>
              </a:solidFill>
              <a:ln w="9525">
                <a:noFill/>
                <a:miter lim="800000"/>
                <a:headEnd/>
                <a:tailEnd/>
              </a:ln>
            </p:spPr>
            <p:txBody>
              <a:bodyPr/>
              <a:lstStyle/>
              <a:p>
                <a:endParaRPr lang="hr-HR"/>
              </a:p>
            </p:txBody>
          </p:sp>
          <p:sp>
            <p:nvSpPr>
              <p:cNvPr id="27954" name="Rectangle 108"/>
              <p:cNvSpPr>
                <a:spLocks noChangeArrowheads="1"/>
              </p:cNvSpPr>
              <p:nvPr/>
            </p:nvSpPr>
            <p:spPr bwMode="auto">
              <a:xfrm>
                <a:off x="1518" y="981"/>
                <a:ext cx="3" cy="3"/>
              </a:xfrm>
              <a:prstGeom prst="rect">
                <a:avLst/>
              </a:prstGeom>
              <a:solidFill>
                <a:srgbClr val="000000"/>
              </a:solidFill>
              <a:ln w="9525">
                <a:noFill/>
                <a:miter lim="800000"/>
                <a:headEnd/>
                <a:tailEnd/>
              </a:ln>
            </p:spPr>
            <p:txBody>
              <a:bodyPr/>
              <a:lstStyle/>
              <a:p>
                <a:endParaRPr lang="hr-HR"/>
              </a:p>
            </p:txBody>
          </p:sp>
          <p:sp>
            <p:nvSpPr>
              <p:cNvPr id="27955" name="Rectangle 109"/>
              <p:cNvSpPr>
                <a:spLocks noChangeArrowheads="1"/>
              </p:cNvSpPr>
              <p:nvPr/>
            </p:nvSpPr>
            <p:spPr bwMode="auto">
              <a:xfrm>
                <a:off x="1521" y="981"/>
                <a:ext cx="332" cy="3"/>
              </a:xfrm>
              <a:prstGeom prst="rect">
                <a:avLst/>
              </a:prstGeom>
              <a:solidFill>
                <a:srgbClr val="000000"/>
              </a:solidFill>
              <a:ln w="9525">
                <a:noFill/>
                <a:miter lim="800000"/>
                <a:headEnd/>
                <a:tailEnd/>
              </a:ln>
            </p:spPr>
            <p:txBody>
              <a:bodyPr/>
              <a:lstStyle/>
              <a:p>
                <a:endParaRPr lang="hr-HR"/>
              </a:p>
            </p:txBody>
          </p:sp>
          <p:sp>
            <p:nvSpPr>
              <p:cNvPr id="27956" name="Rectangle 110"/>
              <p:cNvSpPr>
                <a:spLocks noChangeArrowheads="1"/>
              </p:cNvSpPr>
              <p:nvPr/>
            </p:nvSpPr>
            <p:spPr bwMode="auto">
              <a:xfrm>
                <a:off x="1853" y="981"/>
                <a:ext cx="2" cy="3"/>
              </a:xfrm>
              <a:prstGeom prst="rect">
                <a:avLst/>
              </a:prstGeom>
              <a:solidFill>
                <a:srgbClr val="000000"/>
              </a:solidFill>
              <a:ln w="9525">
                <a:noFill/>
                <a:miter lim="800000"/>
                <a:headEnd/>
                <a:tailEnd/>
              </a:ln>
            </p:spPr>
            <p:txBody>
              <a:bodyPr/>
              <a:lstStyle/>
              <a:p>
                <a:endParaRPr lang="hr-HR"/>
              </a:p>
            </p:txBody>
          </p:sp>
          <p:sp>
            <p:nvSpPr>
              <p:cNvPr id="27957" name="Rectangle 111"/>
              <p:cNvSpPr>
                <a:spLocks noChangeArrowheads="1"/>
              </p:cNvSpPr>
              <p:nvPr/>
            </p:nvSpPr>
            <p:spPr bwMode="auto">
              <a:xfrm>
                <a:off x="1855" y="981"/>
                <a:ext cx="832" cy="3"/>
              </a:xfrm>
              <a:prstGeom prst="rect">
                <a:avLst/>
              </a:prstGeom>
              <a:solidFill>
                <a:srgbClr val="000000"/>
              </a:solidFill>
              <a:ln w="9525">
                <a:noFill/>
                <a:miter lim="800000"/>
                <a:headEnd/>
                <a:tailEnd/>
              </a:ln>
            </p:spPr>
            <p:txBody>
              <a:bodyPr/>
              <a:lstStyle/>
              <a:p>
                <a:endParaRPr lang="hr-HR"/>
              </a:p>
            </p:txBody>
          </p:sp>
          <p:sp>
            <p:nvSpPr>
              <p:cNvPr id="27958" name="Rectangle 112"/>
              <p:cNvSpPr>
                <a:spLocks noChangeArrowheads="1"/>
              </p:cNvSpPr>
              <p:nvPr/>
            </p:nvSpPr>
            <p:spPr bwMode="auto">
              <a:xfrm>
                <a:off x="2687" y="981"/>
                <a:ext cx="2" cy="3"/>
              </a:xfrm>
              <a:prstGeom prst="rect">
                <a:avLst/>
              </a:prstGeom>
              <a:solidFill>
                <a:srgbClr val="000000"/>
              </a:solidFill>
              <a:ln w="9525">
                <a:noFill/>
                <a:miter lim="800000"/>
                <a:headEnd/>
                <a:tailEnd/>
              </a:ln>
            </p:spPr>
            <p:txBody>
              <a:bodyPr/>
              <a:lstStyle/>
              <a:p>
                <a:endParaRPr lang="hr-HR"/>
              </a:p>
            </p:txBody>
          </p:sp>
          <p:sp>
            <p:nvSpPr>
              <p:cNvPr id="27959" name="Rectangle 113"/>
              <p:cNvSpPr>
                <a:spLocks noChangeArrowheads="1"/>
              </p:cNvSpPr>
              <p:nvPr/>
            </p:nvSpPr>
            <p:spPr bwMode="auto">
              <a:xfrm>
                <a:off x="2687" y="981"/>
                <a:ext cx="2" cy="3"/>
              </a:xfrm>
              <a:prstGeom prst="rect">
                <a:avLst/>
              </a:prstGeom>
              <a:solidFill>
                <a:srgbClr val="000000"/>
              </a:solidFill>
              <a:ln w="9525">
                <a:noFill/>
                <a:miter lim="800000"/>
                <a:headEnd/>
                <a:tailEnd/>
              </a:ln>
            </p:spPr>
            <p:txBody>
              <a:bodyPr/>
              <a:lstStyle/>
              <a:p>
                <a:endParaRPr lang="hr-HR"/>
              </a:p>
            </p:txBody>
          </p:sp>
          <p:sp>
            <p:nvSpPr>
              <p:cNvPr id="27960" name="Rectangle 114"/>
              <p:cNvSpPr>
                <a:spLocks noChangeArrowheads="1"/>
              </p:cNvSpPr>
              <p:nvPr/>
            </p:nvSpPr>
            <p:spPr bwMode="auto">
              <a:xfrm>
                <a:off x="15" y="1090"/>
                <a:ext cx="15" cy="110"/>
              </a:xfrm>
              <a:prstGeom prst="rect">
                <a:avLst/>
              </a:prstGeom>
              <a:solidFill>
                <a:srgbClr val="E5E5E5"/>
              </a:solidFill>
              <a:ln w="9525">
                <a:noFill/>
                <a:miter lim="800000"/>
                <a:headEnd/>
                <a:tailEnd/>
              </a:ln>
            </p:spPr>
            <p:txBody>
              <a:bodyPr/>
              <a:lstStyle/>
              <a:p>
                <a:endParaRPr lang="hr-HR"/>
              </a:p>
            </p:txBody>
          </p:sp>
          <p:sp>
            <p:nvSpPr>
              <p:cNvPr id="27961" name="Rectangle 115"/>
              <p:cNvSpPr>
                <a:spLocks noChangeArrowheads="1"/>
              </p:cNvSpPr>
              <p:nvPr/>
            </p:nvSpPr>
            <p:spPr bwMode="auto">
              <a:xfrm>
                <a:off x="2672" y="1090"/>
                <a:ext cx="15" cy="110"/>
              </a:xfrm>
              <a:prstGeom prst="rect">
                <a:avLst/>
              </a:prstGeom>
              <a:solidFill>
                <a:srgbClr val="E5E5E5"/>
              </a:solidFill>
              <a:ln w="9525">
                <a:noFill/>
                <a:miter lim="800000"/>
                <a:headEnd/>
                <a:tailEnd/>
              </a:ln>
            </p:spPr>
            <p:txBody>
              <a:bodyPr/>
              <a:lstStyle/>
              <a:p>
                <a:endParaRPr lang="hr-HR"/>
              </a:p>
            </p:txBody>
          </p:sp>
          <p:sp>
            <p:nvSpPr>
              <p:cNvPr id="27962" name="Rectangle 116"/>
              <p:cNvSpPr>
                <a:spLocks noChangeArrowheads="1"/>
              </p:cNvSpPr>
              <p:nvPr/>
            </p:nvSpPr>
            <p:spPr bwMode="auto">
              <a:xfrm>
                <a:off x="30" y="1090"/>
                <a:ext cx="2642" cy="110"/>
              </a:xfrm>
              <a:prstGeom prst="rect">
                <a:avLst/>
              </a:prstGeom>
              <a:solidFill>
                <a:srgbClr val="E5E5E5"/>
              </a:solidFill>
              <a:ln w="9525">
                <a:noFill/>
                <a:miter lim="800000"/>
                <a:headEnd/>
                <a:tailEnd/>
              </a:ln>
            </p:spPr>
            <p:txBody>
              <a:bodyPr/>
              <a:lstStyle/>
              <a:p>
                <a:endParaRPr lang="hr-HR"/>
              </a:p>
            </p:txBody>
          </p:sp>
          <p:sp>
            <p:nvSpPr>
              <p:cNvPr id="27963" name="Rectangle 117"/>
              <p:cNvSpPr>
                <a:spLocks noChangeArrowheads="1"/>
              </p:cNvSpPr>
              <p:nvPr/>
            </p:nvSpPr>
            <p:spPr bwMode="auto">
              <a:xfrm>
                <a:off x="30" y="1115"/>
                <a:ext cx="1498" cy="90"/>
              </a:xfrm>
              <a:prstGeom prst="rect">
                <a:avLst/>
              </a:prstGeom>
              <a:noFill/>
              <a:ln w="9525">
                <a:noFill/>
                <a:miter lim="800000"/>
                <a:headEnd/>
                <a:tailEnd/>
              </a:ln>
            </p:spPr>
            <p:txBody>
              <a:bodyPr wrap="none" lIns="0" tIns="0" rIns="0" bIns="0">
                <a:spAutoFit/>
              </a:bodyPr>
              <a:lstStyle/>
              <a:p>
                <a:r>
                  <a:rPr lang="sr-Latn-CS" sz="700" b="1" i="1">
                    <a:solidFill>
                      <a:srgbClr val="000000"/>
                    </a:solidFill>
                  </a:rPr>
                  <a:t>Person in charge of the project (contact person)</a:t>
                </a:r>
                <a:endParaRPr lang="sr-Latn-CS"/>
              </a:p>
            </p:txBody>
          </p:sp>
          <p:sp>
            <p:nvSpPr>
              <p:cNvPr id="27964" name="Rectangle 118"/>
              <p:cNvSpPr>
                <a:spLocks noChangeArrowheads="1"/>
              </p:cNvSpPr>
              <p:nvPr/>
            </p:nvSpPr>
            <p:spPr bwMode="auto">
              <a:xfrm>
                <a:off x="1376" y="1116"/>
                <a:ext cx="46" cy="90"/>
              </a:xfrm>
              <a:prstGeom prst="rect">
                <a:avLst/>
              </a:prstGeom>
              <a:noFill/>
              <a:ln w="9525">
                <a:noFill/>
                <a:miter lim="800000"/>
                <a:headEnd/>
                <a:tailEnd/>
              </a:ln>
            </p:spPr>
            <p:txBody>
              <a:bodyPr wrap="none" lIns="0" tIns="0" rIns="0" bIns="0">
                <a:spAutoFit/>
              </a:bodyPr>
              <a:lstStyle/>
              <a:p>
                <a:r>
                  <a:rPr lang="sr-Latn-CS" sz="700" i="1">
                    <a:solidFill>
                      <a:srgbClr val="000000"/>
                    </a:solidFill>
                  </a:rPr>
                  <a:t> </a:t>
                </a:r>
                <a:endParaRPr lang="sr-Latn-CS"/>
              </a:p>
            </p:txBody>
          </p:sp>
          <p:sp>
            <p:nvSpPr>
              <p:cNvPr id="27965" name="Rectangle 119"/>
              <p:cNvSpPr>
                <a:spLocks noChangeArrowheads="1"/>
              </p:cNvSpPr>
              <p:nvPr/>
            </p:nvSpPr>
            <p:spPr bwMode="auto">
              <a:xfrm>
                <a:off x="13" y="1087"/>
                <a:ext cx="2" cy="3"/>
              </a:xfrm>
              <a:prstGeom prst="rect">
                <a:avLst/>
              </a:prstGeom>
              <a:solidFill>
                <a:srgbClr val="000000"/>
              </a:solidFill>
              <a:ln w="9525">
                <a:noFill/>
                <a:miter lim="800000"/>
                <a:headEnd/>
                <a:tailEnd/>
              </a:ln>
            </p:spPr>
            <p:txBody>
              <a:bodyPr/>
              <a:lstStyle/>
              <a:p>
                <a:endParaRPr lang="hr-HR"/>
              </a:p>
            </p:txBody>
          </p:sp>
          <p:sp>
            <p:nvSpPr>
              <p:cNvPr id="27966" name="Rectangle 120"/>
              <p:cNvSpPr>
                <a:spLocks noChangeArrowheads="1"/>
              </p:cNvSpPr>
              <p:nvPr/>
            </p:nvSpPr>
            <p:spPr bwMode="auto">
              <a:xfrm>
                <a:off x="13" y="1087"/>
                <a:ext cx="2" cy="3"/>
              </a:xfrm>
              <a:prstGeom prst="rect">
                <a:avLst/>
              </a:prstGeom>
              <a:solidFill>
                <a:srgbClr val="000000"/>
              </a:solidFill>
              <a:ln w="9525">
                <a:noFill/>
                <a:miter lim="800000"/>
                <a:headEnd/>
                <a:tailEnd/>
              </a:ln>
            </p:spPr>
            <p:txBody>
              <a:bodyPr/>
              <a:lstStyle/>
              <a:p>
                <a:endParaRPr lang="hr-HR"/>
              </a:p>
            </p:txBody>
          </p:sp>
          <p:sp>
            <p:nvSpPr>
              <p:cNvPr id="27967" name="Rectangle 121"/>
              <p:cNvSpPr>
                <a:spLocks noChangeArrowheads="1"/>
              </p:cNvSpPr>
              <p:nvPr/>
            </p:nvSpPr>
            <p:spPr bwMode="auto">
              <a:xfrm>
                <a:off x="15" y="1087"/>
                <a:ext cx="3" cy="3"/>
              </a:xfrm>
              <a:prstGeom prst="rect">
                <a:avLst/>
              </a:prstGeom>
              <a:solidFill>
                <a:srgbClr val="000000"/>
              </a:solidFill>
              <a:ln w="9525">
                <a:noFill/>
                <a:miter lim="800000"/>
                <a:headEnd/>
                <a:tailEnd/>
              </a:ln>
            </p:spPr>
            <p:txBody>
              <a:bodyPr/>
              <a:lstStyle/>
              <a:p>
                <a:endParaRPr lang="hr-HR"/>
              </a:p>
            </p:txBody>
          </p:sp>
          <p:sp>
            <p:nvSpPr>
              <p:cNvPr id="27968" name="Rectangle 122"/>
              <p:cNvSpPr>
                <a:spLocks noChangeArrowheads="1"/>
              </p:cNvSpPr>
              <p:nvPr/>
            </p:nvSpPr>
            <p:spPr bwMode="auto">
              <a:xfrm>
                <a:off x="18" y="1087"/>
                <a:ext cx="2669" cy="3"/>
              </a:xfrm>
              <a:prstGeom prst="rect">
                <a:avLst/>
              </a:prstGeom>
              <a:solidFill>
                <a:srgbClr val="000000"/>
              </a:solidFill>
              <a:ln w="9525">
                <a:noFill/>
                <a:miter lim="800000"/>
                <a:headEnd/>
                <a:tailEnd/>
              </a:ln>
            </p:spPr>
            <p:txBody>
              <a:bodyPr/>
              <a:lstStyle/>
              <a:p>
                <a:endParaRPr lang="hr-HR"/>
              </a:p>
            </p:txBody>
          </p:sp>
          <p:sp>
            <p:nvSpPr>
              <p:cNvPr id="27969" name="Rectangle 123"/>
              <p:cNvSpPr>
                <a:spLocks noChangeArrowheads="1"/>
              </p:cNvSpPr>
              <p:nvPr/>
            </p:nvSpPr>
            <p:spPr bwMode="auto">
              <a:xfrm>
                <a:off x="2687" y="1087"/>
                <a:ext cx="2" cy="3"/>
              </a:xfrm>
              <a:prstGeom prst="rect">
                <a:avLst/>
              </a:prstGeom>
              <a:solidFill>
                <a:srgbClr val="000000"/>
              </a:solidFill>
              <a:ln w="9525">
                <a:noFill/>
                <a:miter lim="800000"/>
                <a:headEnd/>
                <a:tailEnd/>
              </a:ln>
            </p:spPr>
            <p:txBody>
              <a:bodyPr/>
              <a:lstStyle/>
              <a:p>
                <a:endParaRPr lang="hr-HR"/>
              </a:p>
            </p:txBody>
          </p:sp>
          <p:sp>
            <p:nvSpPr>
              <p:cNvPr id="27970" name="Rectangle 124"/>
              <p:cNvSpPr>
                <a:spLocks noChangeArrowheads="1"/>
              </p:cNvSpPr>
              <p:nvPr/>
            </p:nvSpPr>
            <p:spPr bwMode="auto">
              <a:xfrm>
                <a:off x="2687" y="1087"/>
                <a:ext cx="2" cy="3"/>
              </a:xfrm>
              <a:prstGeom prst="rect">
                <a:avLst/>
              </a:prstGeom>
              <a:solidFill>
                <a:srgbClr val="000000"/>
              </a:solidFill>
              <a:ln w="9525">
                <a:noFill/>
                <a:miter lim="800000"/>
                <a:headEnd/>
                <a:tailEnd/>
              </a:ln>
            </p:spPr>
            <p:txBody>
              <a:bodyPr/>
              <a:lstStyle/>
              <a:p>
                <a:endParaRPr lang="hr-HR"/>
              </a:p>
            </p:txBody>
          </p:sp>
          <p:sp>
            <p:nvSpPr>
              <p:cNvPr id="27971" name="Rectangle 125"/>
              <p:cNvSpPr>
                <a:spLocks noChangeArrowheads="1"/>
              </p:cNvSpPr>
              <p:nvPr/>
            </p:nvSpPr>
            <p:spPr bwMode="auto">
              <a:xfrm>
                <a:off x="13" y="1090"/>
                <a:ext cx="2" cy="110"/>
              </a:xfrm>
              <a:prstGeom prst="rect">
                <a:avLst/>
              </a:prstGeom>
              <a:solidFill>
                <a:srgbClr val="000000"/>
              </a:solidFill>
              <a:ln w="9525">
                <a:noFill/>
                <a:miter lim="800000"/>
                <a:headEnd/>
                <a:tailEnd/>
              </a:ln>
            </p:spPr>
            <p:txBody>
              <a:bodyPr/>
              <a:lstStyle/>
              <a:p>
                <a:endParaRPr lang="hr-HR"/>
              </a:p>
            </p:txBody>
          </p:sp>
          <p:sp>
            <p:nvSpPr>
              <p:cNvPr id="27972" name="Rectangle 126"/>
              <p:cNvSpPr>
                <a:spLocks noChangeArrowheads="1"/>
              </p:cNvSpPr>
              <p:nvPr/>
            </p:nvSpPr>
            <p:spPr bwMode="auto">
              <a:xfrm>
                <a:off x="2687" y="1090"/>
                <a:ext cx="2" cy="110"/>
              </a:xfrm>
              <a:prstGeom prst="rect">
                <a:avLst/>
              </a:prstGeom>
              <a:solidFill>
                <a:srgbClr val="000000"/>
              </a:solidFill>
              <a:ln w="9525">
                <a:noFill/>
                <a:miter lim="800000"/>
                <a:headEnd/>
                <a:tailEnd/>
              </a:ln>
            </p:spPr>
            <p:txBody>
              <a:bodyPr/>
              <a:lstStyle/>
              <a:p>
                <a:endParaRPr lang="hr-HR"/>
              </a:p>
            </p:txBody>
          </p:sp>
          <p:sp>
            <p:nvSpPr>
              <p:cNvPr id="27973" name="Rectangle 127"/>
              <p:cNvSpPr>
                <a:spLocks noChangeArrowheads="1"/>
              </p:cNvSpPr>
              <p:nvPr/>
            </p:nvSpPr>
            <p:spPr bwMode="auto">
              <a:xfrm>
                <a:off x="72" y="1227"/>
                <a:ext cx="344" cy="78"/>
              </a:xfrm>
              <a:prstGeom prst="rect">
                <a:avLst/>
              </a:prstGeom>
              <a:noFill/>
              <a:ln w="9525">
                <a:noFill/>
                <a:miter lim="800000"/>
                <a:headEnd/>
                <a:tailEnd/>
              </a:ln>
            </p:spPr>
            <p:txBody>
              <a:bodyPr wrap="none" lIns="0" tIns="0" rIns="0" bIns="0">
                <a:spAutoFit/>
              </a:bodyPr>
              <a:lstStyle/>
              <a:p>
                <a:r>
                  <a:rPr lang="sr-Latn-CS" sz="700">
                    <a:solidFill>
                      <a:srgbClr val="000000"/>
                    </a:solidFill>
                  </a:rPr>
                  <a:t>Family name</a:t>
                </a:r>
                <a:endParaRPr lang="sr-Latn-CS"/>
              </a:p>
            </p:txBody>
          </p:sp>
          <p:sp>
            <p:nvSpPr>
              <p:cNvPr id="27974" name="Rectangle 128"/>
              <p:cNvSpPr>
                <a:spLocks noChangeArrowheads="1"/>
              </p:cNvSpPr>
              <p:nvPr/>
            </p:nvSpPr>
            <p:spPr bwMode="auto">
              <a:xfrm>
                <a:off x="376" y="1227"/>
                <a:ext cx="41" cy="76"/>
              </a:xfrm>
              <a:prstGeom prst="rect">
                <a:avLst/>
              </a:prstGeom>
              <a:noFill/>
              <a:ln w="9525">
                <a:noFill/>
                <a:miter lim="800000"/>
                <a:headEnd/>
                <a:tailEnd/>
              </a:ln>
            </p:spPr>
            <p:txBody>
              <a:bodyPr wrap="none" lIns="0" tIns="0" rIns="0" bIns="0">
                <a:spAutoFit/>
              </a:bodyPr>
              <a:lstStyle/>
              <a:p>
                <a:r>
                  <a:rPr lang="sr-Latn-CS" sz="700" i="1">
                    <a:solidFill>
                      <a:srgbClr val="000000"/>
                    </a:solidFill>
                  </a:rPr>
                  <a:t> </a:t>
                </a:r>
                <a:endParaRPr lang="sr-Latn-CS"/>
              </a:p>
            </p:txBody>
          </p:sp>
          <p:sp>
            <p:nvSpPr>
              <p:cNvPr id="27975" name="Rectangle 129"/>
              <p:cNvSpPr>
                <a:spLocks noChangeArrowheads="1"/>
              </p:cNvSpPr>
              <p:nvPr/>
            </p:nvSpPr>
            <p:spPr bwMode="auto">
              <a:xfrm>
                <a:off x="391" y="1227"/>
                <a:ext cx="117" cy="76"/>
              </a:xfrm>
              <a:prstGeom prst="rect">
                <a:avLst/>
              </a:prstGeom>
              <a:noFill/>
              <a:ln w="9525">
                <a:noFill/>
                <a:miter lim="800000"/>
                <a:headEnd/>
                <a:tailEnd/>
              </a:ln>
            </p:spPr>
            <p:txBody>
              <a:bodyPr wrap="none" lIns="0" tIns="0" rIns="0" bIns="0">
                <a:spAutoFit/>
              </a:bodyPr>
              <a:lstStyle/>
              <a:p>
                <a:r>
                  <a:rPr lang="sr-Latn-CS" sz="700" i="1">
                    <a:solidFill>
                      <a:srgbClr val="000000"/>
                    </a:solidFill>
                  </a:rPr>
                  <a:t>(Ms</a:t>
                </a:r>
                <a:endParaRPr lang="sr-Latn-CS"/>
              </a:p>
            </p:txBody>
          </p:sp>
          <p:sp>
            <p:nvSpPr>
              <p:cNvPr id="27976" name="Rectangle 130"/>
              <p:cNvSpPr>
                <a:spLocks noChangeArrowheads="1"/>
              </p:cNvSpPr>
              <p:nvPr/>
            </p:nvSpPr>
            <p:spPr bwMode="auto">
              <a:xfrm>
                <a:off x="479" y="1227"/>
                <a:ext cx="106" cy="76"/>
              </a:xfrm>
              <a:prstGeom prst="rect">
                <a:avLst/>
              </a:prstGeom>
              <a:noFill/>
              <a:ln w="9525">
                <a:noFill/>
                <a:miter lim="800000"/>
                <a:headEnd/>
                <a:tailEnd/>
              </a:ln>
            </p:spPr>
            <p:txBody>
              <a:bodyPr wrap="none" lIns="0" tIns="0" rIns="0" bIns="0">
                <a:spAutoFit/>
              </a:bodyPr>
              <a:lstStyle/>
              <a:p>
                <a:r>
                  <a:rPr lang="sr-Latn-CS" sz="700" i="1">
                    <a:solidFill>
                      <a:srgbClr val="000000"/>
                    </a:solidFill>
                  </a:rPr>
                  <a:t>/Mr</a:t>
                </a:r>
                <a:endParaRPr lang="sr-Latn-CS"/>
              </a:p>
            </p:txBody>
          </p:sp>
          <p:sp>
            <p:nvSpPr>
              <p:cNvPr id="27977" name="Rectangle 131"/>
              <p:cNvSpPr>
                <a:spLocks noChangeArrowheads="1"/>
              </p:cNvSpPr>
              <p:nvPr/>
            </p:nvSpPr>
            <p:spPr bwMode="auto">
              <a:xfrm>
                <a:off x="554" y="1227"/>
                <a:ext cx="44" cy="76"/>
              </a:xfrm>
              <a:prstGeom prst="rect">
                <a:avLst/>
              </a:prstGeom>
              <a:noFill/>
              <a:ln w="9525">
                <a:noFill/>
                <a:miter lim="800000"/>
                <a:headEnd/>
                <a:tailEnd/>
              </a:ln>
            </p:spPr>
            <p:txBody>
              <a:bodyPr wrap="none" lIns="0" tIns="0" rIns="0" bIns="0">
                <a:spAutoFit/>
              </a:bodyPr>
              <a:lstStyle/>
              <a:p>
                <a:r>
                  <a:rPr lang="sr-Latn-CS" sz="700" i="1">
                    <a:solidFill>
                      <a:srgbClr val="000000"/>
                    </a:solidFill>
                  </a:rPr>
                  <a:t>)</a:t>
                </a:r>
                <a:endParaRPr lang="sr-Latn-CS"/>
              </a:p>
            </p:txBody>
          </p:sp>
          <p:sp>
            <p:nvSpPr>
              <p:cNvPr id="27978" name="Rectangle 132"/>
              <p:cNvSpPr>
                <a:spLocks noChangeArrowheads="1"/>
              </p:cNvSpPr>
              <p:nvPr/>
            </p:nvSpPr>
            <p:spPr bwMode="auto">
              <a:xfrm>
                <a:off x="573" y="1227"/>
                <a:ext cx="41" cy="78"/>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27979" name="Rectangle 133"/>
              <p:cNvSpPr>
                <a:spLocks noChangeArrowheads="1"/>
              </p:cNvSpPr>
              <p:nvPr/>
            </p:nvSpPr>
            <p:spPr bwMode="auto">
              <a:xfrm>
                <a:off x="699" y="1222"/>
                <a:ext cx="46" cy="86"/>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27980" name="Rectangle 134"/>
              <p:cNvSpPr>
                <a:spLocks noChangeArrowheads="1"/>
              </p:cNvSpPr>
              <p:nvPr/>
            </p:nvSpPr>
            <p:spPr bwMode="auto">
              <a:xfrm>
                <a:off x="1577" y="1228"/>
                <a:ext cx="291" cy="78"/>
              </a:xfrm>
              <a:prstGeom prst="rect">
                <a:avLst/>
              </a:prstGeom>
              <a:noFill/>
              <a:ln w="9525">
                <a:noFill/>
                <a:miter lim="800000"/>
                <a:headEnd/>
                <a:tailEnd/>
              </a:ln>
            </p:spPr>
            <p:txBody>
              <a:bodyPr wrap="none" lIns="0" tIns="0" rIns="0" bIns="0">
                <a:spAutoFit/>
              </a:bodyPr>
              <a:lstStyle/>
              <a:p>
                <a:r>
                  <a:rPr lang="sr-Latn-CS" sz="700">
                    <a:solidFill>
                      <a:srgbClr val="000000"/>
                    </a:solidFill>
                  </a:rPr>
                  <a:t>First name</a:t>
                </a:r>
                <a:endParaRPr lang="sr-Latn-CS"/>
              </a:p>
            </p:txBody>
          </p:sp>
          <p:sp>
            <p:nvSpPr>
              <p:cNvPr id="27981" name="Rectangle 135"/>
              <p:cNvSpPr>
                <a:spLocks noChangeArrowheads="1"/>
              </p:cNvSpPr>
              <p:nvPr/>
            </p:nvSpPr>
            <p:spPr bwMode="auto">
              <a:xfrm>
                <a:off x="1827" y="1228"/>
                <a:ext cx="41" cy="78"/>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27982" name="Rectangle 136"/>
              <p:cNvSpPr>
                <a:spLocks noChangeArrowheads="1"/>
              </p:cNvSpPr>
              <p:nvPr/>
            </p:nvSpPr>
            <p:spPr bwMode="auto">
              <a:xfrm>
                <a:off x="1870" y="1222"/>
                <a:ext cx="46" cy="86"/>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27983" name="Rectangle 137"/>
              <p:cNvSpPr>
                <a:spLocks noChangeArrowheads="1"/>
              </p:cNvSpPr>
              <p:nvPr/>
            </p:nvSpPr>
            <p:spPr bwMode="auto">
              <a:xfrm>
                <a:off x="13" y="1200"/>
                <a:ext cx="2" cy="3"/>
              </a:xfrm>
              <a:prstGeom prst="rect">
                <a:avLst/>
              </a:prstGeom>
              <a:solidFill>
                <a:srgbClr val="000000"/>
              </a:solidFill>
              <a:ln w="9525">
                <a:noFill/>
                <a:miter lim="800000"/>
                <a:headEnd/>
                <a:tailEnd/>
              </a:ln>
            </p:spPr>
            <p:txBody>
              <a:bodyPr/>
              <a:lstStyle/>
              <a:p>
                <a:endParaRPr lang="hr-HR"/>
              </a:p>
            </p:txBody>
          </p:sp>
          <p:sp>
            <p:nvSpPr>
              <p:cNvPr id="27984" name="Rectangle 138"/>
              <p:cNvSpPr>
                <a:spLocks noChangeArrowheads="1"/>
              </p:cNvSpPr>
              <p:nvPr/>
            </p:nvSpPr>
            <p:spPr bwMode="auto">
              <a:xfrm>
                <a:off x="15" y="1200"/>
                <a:ext cx="667" cy="3"/>
              </a:xfrm>
              <a:prstGeom prst="rect">
                <a:avLst/>
              </a:prstGeom>
              <a:solidFill>
                <a:srgbClr val="000000"/>
              </a:solidFill>
              <a:ln w="9525">
                <a:noFill/>
                <a:miter lim="800000"/>
                <a:headEnd/>
                <a:tailEnd/>
              </a:ln>
            </p:spPr>
            <p:txBody>
              <a:bodyPr/>
              <a:lstStyle/>
              <a:p>
                <a:endParaRPr lang="hr-HR"/>
              </a:p>
            </p:txBody>
          </p:sp>
          <p:sp>
            <p:nvSpPr>
              <p:cNvPr id="27985" name="Rectangle 139"/>
              <p:cNvSpPr>
                <a:spLocks noChangeArrowheads="1"/>
              </p:cNvSpPr>
              <p:nvPr/>
            </p:nvSpPr>
            <p:spPr bwMode="auto">
              <a:xfrm>
                <a:off x="682" y="1200"/>
                <a:ext cx="3" cy="3"/>
              </a:xfrm>
              <a:prstGeom prst="rect">
                <a:avLst/>
              </a:prstGeom>
              <a:solidFill>
                <a:srgbClr val="000000"/>
              </a:solidFill>
              <a:ln w="9525">
                <a:noFill/>
                <a:miter lim="800000"/>
                <a:headEnd/>
                <a:tailEnd/>
              </a:ln>
            </p:spPr>
            <p:txBody>
              <a:bodyPr/>
              <a:lstStyle/>
              <a:p>
                <a:endParaRPr lang="hr-HR"/>
              </a:p>
            </p:txBody>
          </p:sp>
          <p:sp>
            <p:nvSpPr>
              <p:cNvPr id="27986" name="Rectangle 140"/>
              <p:cNvSpPr>
                <a:spLocks noChangeArrowheads="1"/>
              </p:cNvSpPr>
              <p:nvPr/>
            </p:nvSpPr>
            <p:spPr bwMode="auto">
              <a:xfrm>
                <a:off x="685" y="1200"/>
                <a:ext cx="833" cy="3"/>
              </a:xfrm>
              <a:prstGeom prst="rect">
                <a:avLst/>
              </a:prstGeom>
              <a:solidFill>
                <a:srgbClr val="000000"/>
              </a:solidFill>
              <a:ln w="9525">
                <a:noFill/>
                <a:miter lim="800000"/>
                <a:headEnd/>
                <a:tailEnd/>
              </a:ln>
            </p:spPr>
            <p:txBody>
              <a:bodyPr/>
              <a:lstStyle/>
              <a:p>
                <a:endParaRPr lang="hr-HR"/>
              </a:p>
            </p:txBody>
          </p:sp>
          <p:sp>
            <p:nvSpPr>
              <p:cNvPr id="27987" name="Rectangle 141"/>
              <p:cNvSpPr>
                <a:spLocks noChangeArrowheads="1"/>
              </p:cNvSpPr>
              <p:nvPr/>
            </p:nvSpPr>
            <p:spPr bwMode="auto">
              <a:xfrm>
                <a:off x="1518" y="1200"/>
                <a:ext cx="3" cy="3"/>
              </a:xfrm>
              <a:prstGeom prst="rect">
                <a:avLst/>
              </a:prstGeom>
              <a:solidFill>
                <a:srgbClr val="000000"/>
              </a:solidFill>
              <a:ln w="9525">
                <a:noFill/>
                <a:miter lim="800000"/>
                <a:headEnd/>
                <a:tailEnd/>
              </a:ln>
            </p:spPr>
            <p:txBody>
              <a:bodyPr/>
              <a:lstStyle/>
              <a:p>
                <a:endParaRPr lang="hr-HR"/>
              </a:p>
            </p:txBody>
          </p:sp>
          <p:sp>
            <p:nvSpPr>
              <p:cNvPr id="27988" name="Rectangle 142"/>
              <p:cNvSpPr>
                <a:spLocks noChangeArrowheads="1"/>
              </p:cNvSpPr>
              <p:nvPr/>
            </p:nvSpPr>
            <p:spPr bwMode="auto">
              <a:xfrm>
                <a:off x="1521" y="1200"/>
                <a:ext cx="332" cy="3"/>
              </a:xfrm>
              <a:prstGeom prst="rect">
                <a:avLst/>
              </a:prstGeom>
              <a:solidFill>
                <a:srgbClr val="000000"/>
              </a:solidFill>
              <a:ln w="9525">
                <a:noFill/>
                <a:miter lim="800000"/>
                <a:headEnd/>
                <a:tailEnd/>
              </a:ln>
            </p:spPr>
            <p:txBody>
              <a:bodyPr/>
              <a:lstStyle/>
              <a:p>
                <a:endParaRPr lang="hr-HR"/>
              </a:p>
            </p:txBody>
          </p:sp>
          <p:sp>
            <p:nvSpPr>
              <p:cNvPr id="27989" name="Rectangle 143"/>
              <p:cNvSpPr>
                <a:spLocks noChangeArrowheads="1"/>
              </p:cNvSpPr>
              <p:nvPr/>
            </p:nvSpPr>
            <p:spPr bwMode="auto">
              <a:xfrm>
                <a:off x="1853" y="1200"/>
                <a:ext cx="2" cy="3"/>
              </a:xfrm>
              <a:prstGeom prst="rect">
                <a:avLst/>
              </a:prstGeom>
              <a:solidFill>
                <a:srgbClr val="000000"/>
              </a:solidFill>
              <a:ln w="9525">
                <a:noFill/>
                <a:miter lim="800000"/>
                <a:headEnd/>
                <a:tailEnd/>
              </a:ln>
            </p:spPr>
            <p:txBody>
              <a:bodyPr/>
              <a:lstStyle/>
              <a:p>
                <a:endParaRPr lang="hr-HR"/>
              </a:p>
            </p:txBody>
          </p:sp>
          <p:sp>
            <p:nvSpPr>
              <p:cNvPr id="27990" name="Rectangle 144"/>
              <p:cNvSpPr>
                <a:spLocks noChangeArrowheads="1"/>
              </p:cNvSpPr>
              <p:nvPr/>
            </p:nvSpPr>
            <p:spPr bwMode="auto">
              <a:xfrm>
                <a:off x="1855" y="1200"/>
                <a:ext cx="832" cy="3"/>
              </a:xfrm>
              <a:prstGeom prst="rect">
                <a:avLst/>
              </a:prstGeom>
              <a:solidFill>
                <a:srgbClr val="000000"/>
              </a:solidFill>
              <a:ln w="9525">
                <a:noFill/>
                <a:miter lim="800000"/>
                <a:headEnd/>
                <a:tailEnd/>
              </a:ln>
            </p:spPr>
            <p:txBody>
              <a:bodyPr/>
              <a:lstStyle/>
              <a:p>
                <a:endParaRPr lang="hr-HR"/>
              </a:p>
            </p:txBody>
          </p:sp>
          <p:sp>
            <p:nvSpPr>
              <p:cNvPr id="27991" name="Rectangle 145"/>
              <p:cNvSpPr>
                <a:spLocks noChangeArrowheads="1"/>
              </p:cNvSpPr>
              <p:nvPr/>
            </p:nvSpPr>
            <p:spPr bwMode="auto">
              <a:xfrm>
                <a:off x="2687" y="1200"/>
                <a:ext cx="2" cy="3"/>
              </a:xfrm>
              <a:prstGeom prst="rect">
                <a:avLst/>
              </a:prstGeom>
              <a:solidFill>
                <a:srgbClr val="000000"/>
              </a:solidFill>
              <a:ln w="9525">
                <a:noFill/>
                <a:miter lim="800000"/>
                <a:headEnd/>
                <a:tailEnd/>
              </a:ln>
            </p:spPr>
            <p:txBody>
              <a:bodyPr/>
              <a:lstStyle/>
              <a:p>
                <a:endParaRPr lang="hr-HR"/>
              </a:p>
            </p:txBody>
          </p:sp>
          <p:sp>
            <p:nvSpPr>
              <p:cNvPr id="27992" name="Rectangle 146"/>
              <p:cNvSpPr>
                <a:spLocks noChangeArrowheads="1"/>
              </p:cNvSpPr>
              <p:nvPr/>
            </p:nvSpPr>
            <p:spPr bwMode="auto">
              <a:xfrm>
                <a:off x="13" y="1203"/>
                <a:ext cx="2" cy="103"/>
              </a:xfrm>
              <a:prstGeom prst="rect">
                <a:avLst/>
              </a:prstGeom>
              <a:solidFill>
                <a:srgbClr val="000000"/>
              </a:solidFill>
              <a:ln w="9525">
                <a:noFill/>
                <a:miter lim="800000"/>
                <a:headEnd/>
                <a:tailEnd/>
              </a:ln>
            </p:spPr>
            <p:txBody>
              <a:bodyPr/>
              <a:lstStyle/>
              <a:p>
                <a:endParaRPr lang="hr-HR"/>
              </a:p>
            </p:txBody>
          </p:sp>
          <p:sp>
            <p:nvSpPr>
              <p:cNvPr id="27993" name="Rectangle 147"/>
              <p:cNvSpPr>
                <a:spLocks noChangeArrowheads="1"/>
              </p:cNvSpPr>
              <p:nvPr/>
            </p:nvSpPr>
            <p:spPr bwMode="auto">
              <a:xfrm>
                <a:off x="2687" y="1203"/>
                <a:ext cx="2" cy="103"/>
              </a:xfrm>
              <a:prstGeom prst="rect">
                <a:avLst/>
              </a:prstGeom>
              <a:solidFill>
                <a:srgbClr val="000000"/>
              </a:solidFill>
              <a:ln w="9525">
                <a:noFill/>
                <a:miter lim="800000"/>
                <a:headEnd/>
                <a:tailEnd/>
              </a:ln>
            </p:spPr>
            <p:txBody>
              <a:bodyPr/>
              <a:lstStyle/>
              <a:p>
                <a:endParaRPr lang="hr-HR"/>
              </a:p>
            </p:txBody>
          </p:sp>
          <p:sp>
            <p:nvSpPr>
              <p:cNvPr id="27994" name="Rectangle 148"/>
              <p:cNvSpPr>
                <a:spLocks noChangeArrowheads="1"/>
              </p:cNvSpPr>
              <p:nvPr/>
            </p:nvSpPr>
            <p:spPr bwMode="auto">
              <a:xfrm>
                <a:off x="72" y="1334"/>
                <a:ext cx="438" cy="78"/>
              </a:xfrm>
              <a:prstGeom prst="rect">
                <a:avLst/>
              </a:prstGeom>
              <a:noFill/>
              <a:ln w="9525">
                <a:noFill/>
                <a:miter lim="800000"/>
                <a:headEnd/>
                <a:tailEnd/>
              </a:ln>
            </p:spPr>
            <p:txBody>
              <a:bodyPr wrap="none" lIns="0" tIns="0" rIns="0" bIns="0">
                <a:spAutoFit/>
              </a:bodyPr>
              <a:lstStyle/>
              <a:p>
                <a:r>
                  <a:rPr lang="sr-Latn-CS" sz="700">
                    <a:solidFill>
                      <a:srgbClr val="000000"/>
                    </a:solidFill>
                  </a:rPr>
                  <a:t>Position/function</a:t>
                </a:r>
                <a:endParaRPr lang="sr-Latn-CS"/>
              </a:p>
            </p:txBody>
          </p:sp>
          <p:sp>
            <p:nvSpPr>
              <p:cNvPr id="27995" name="Rectangle 149"/>
              <p:cNvSpPr>
                <a:spLocks noChangeArrowheads="1"/>
              </p:cNvSpPr>
              <p:nvPr/>
            </p:nvSpPr>
            <p:spPr bwMode="auto">
              <a:xfrm>
                <a:off x="461" y="1334"/>
                <a:ext cx="41" cy="78"/>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27996" name="Rectangle 150"/>
              <p:cNvSpPr>
                <a:spLocks noChangeArrowheads="1"/>
              </p:cNvSpPr>
              <p:nvPr/>
            </p:nvSpPr>
            <p:spPr bwMode="auto">
              <a:xfrm>
                <a:off x="699" y="1328"/>
                <a:ext cx="46" cy="86"/>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27997" name="Rectangle 151"/>
              <p:cNvSpPr>
                <a:spLocks noChangeArrowheads="1"/>
              </p:cNvSpPr>
              <p:nvPr/>
            </p:nvSpPr>
            <p:spPr bwMode="auto">
              <a:xfrm>
                <a:off x="13" y="1306"/>
                <a:ext cx="2" cy="3"/>
              </a:xfrm>
              <a:prstGeom prst="rect">
                <a:avLst/>
              </a:prstGeom>
              <a:solidFill>
                <a:srgbClr val="000000"/>
              </a:solidFill>
              <a:ln w="9525">
                <a:noFill/>
                <a:miter lim="800000"/>
                <a:headEnd/>
                <a:tailEnd/>
              </a:ln>
            </p:spPr>
            <p:txBody>
              <a:bodyPr/>
              <a:lstStyle/>
              <a:p>
                <a:endParaRPr lang="hr-HR"/>
              </a:p>
            </p:txBody>
          </p:sp>
          <p:sp>
            <p:nvSpPr>
              <p:cNvPr id="27998" name="Rectangle 152"/>
              <p:cNvSpPr>
                <a:spLocks noChangeArrowheads="1"/>
              </p:cNvSpPr>
              <p:nvPr/>
            </p:nvSpPr>
            <p:spPr bwMode="auto">
              <a:xfrm>
                <a:off x="682" y="1306"/>
                <a:ext cx="836" cy="3"/>
              </a:xfrm>
              <a:prstGeom prst="rect">
                <a:avLst/>
              </a:prstGeom>
              <a:solidFill>
                <a:srgbClr val="000000"/>
              </a:solidFill>
              <a:ln w="9525">
                <a:noFill/>
                <a:miter lim="800000"/>
                <a:headEnd/>
                <a:tailEnd/>
              </a:ln>
            </p:spPr>
            <p:txBody>
              <a:bodyPr/>
              <a:lstStyle/>
              <a:p>
                <a:endParaRPr lang="hr-HR"/>
              </a:p>
            </p:txBody>
          </p:sp>
          <p:sp>
            <p:nvSpPr>
              <p:cNvPr id="27999" name="Rectangle 153"/>
              <p:cNvSpPr>
                <a:spLocks noChangeArrowheads="1"/>
              </p:cNvSpPr>
              <p:nvPr/>
            </p:nvSpPr>
            <p:spPr bwMode="auto">
              <a:xfrm>
                <a:off x="1853" y="1306"/>
                <a:ext cx="834" cy="3"/>
              </a:xfrm>
              <a:prstGeom prst="rect">
                <a:avLst/>
              </a:prstGeom>
              <a:solidFill>
                <a:srgbClr val="000000"/>
              </a:solidFill>
              <a:ln w="9525">
                <a:noFill/>
                <a:miter lim="800000"/>
                <a:headEnd/>
                <a:tailEnd/>
              </a:ln>
            </p:spPr>
            <p:txBody>
              <a:bodyPr/>
              <a:lstStyle/>
              <a:p>
                <a:endParaRPr lang="hr-HR"/>
              </a:p>
            </p:txBody>
          </p:sp>
          <p:sp>
            <p:nvSpPr>
              <p:cNvPr id="28000" name="Rectangle 154"/>
              <p:cNvSpPr>
                <a:spLocks noChangeArrowheads="1"/>
              </p:cNvSpPr>
              <p:nvPr/>
            </p:nvSpPr>
            <p:spPr bwMode="auto">
              <a:xfrm>
                <a:off x="2687" y="1306"/>
                <a:ext cx="2" cy="3"/>
              </a:xfrm>
              <a:prstGeom prst="rect">
                <a:avLst/>
              </a:prstGeom>
              <a:solidFill>
                <a:srgbClr val="000000"/>
              </a:solidFill>
              <a:ln w="9525">
                <a:noFill/>
                <a:miter lim="800000"/>
                <a:headEnd/>
                <a:tailEnd/>
              </a:ln>
            </p:spPr>
            <p:txBody>
              <a:bodyPr/>
              <a:lstStyle/>
              <a:p>
                <a:endParaRPr lang="hr-HR"/>
              </a:p>
            </p:txBody>
          </p:sp>
          <p:sp>
            <p:nvSpPr>
              <p:cNvPr id="28001" name="Rectangle 155"/>
              <p:cNvSpPr>
                <a:spLocks noChangeArrowheads="1"/>
              </p:cNvSpPr>
              <p:nvPr/>
            </p:nvSpPr>
            <p:spPr bwMode="auto">
              <a:xfrm>
                <a:off x="13" y="1309"/>
                <a:ext cx="2" cy="103"/>
              </a:xfrm>
              <a:prstGeom prst="rect">
                <a:avLst/>
              </a:prstGeom>
              <a:solidFill>
                <a:srgbClr val="000000"/>
              </a:solidFill>
              <a:ln w="9525">
                <a:noFill/>
                <a:miter lim="800000"/>
                <a:headEnd/>
                <a:tailEnd/>
              </a:ln>
            </p:spPr>
            <p:txBody>
              <a:bodyPr/>
              <a:lstStyle/>
              <a:p>
                <a:endParaRPr lang="hr-HR"/>
              </a:p>
            </p:txBody>
          </p:sp>
          <p:sp>
            <p:nvSpPr>
              <p:cNvPr id="28002" name="Rectangle 156"/>
              <p:cNvSpPr>
                <a:spLocks noChangeArrowheads="1"/>
              </p:cNvSpPr>
              <p:nvPr/>
            </p:nvSpPr>
            <p:spPr bwMode="auto">
              <a:xfrm>
                <a:off x="2687" y="1309"/>
                <a:ext cx="2" cy="103"/>
              </a:xfrm>
              <a:prstGeom prst="rect">
                <a:avLst/>
              </a:prstGeom>
              <a:solidFill>
                <a:srgbClr val="000000"/>
              </a:solidFill>
              <a:ln w="9525">
                <a:noFill/>
                <a:miter lim="800000"/>
                <a:headEnd/>
                <a:tailEnd/>
              </a:ln>
            </p:spPr>
            <p:txBody>
              <a:bodyPr/>
              <a:lstStyle/>
              <a:p>
                <a:endParaRPr lang="hr-HR"/>
              </a:p>
            </p:txBody>
          </p:sp>
          <p:sp>
            <p:nvSpPr>
              <p:cNvPr id="28003" name="Rectangle 157"/>
              <p:cNvSpPr>
                <a:spLocks noChangeArrowheads="1"/>
              </p:cNvSpPr>
              <p:nvPr/>
            </p:nvSpPr>
            <p:spPr bwMode="auto">
              <a:xfrm>
                <a:off x="72" y="1440"/>
                <a:ext cx="163" cy="78"/>
              </a:xfrm>
              <a:prstGeom prst="rect">
                <a:avLst/>
              </a:prstGeom>
              <a:noFill/>
              <a:ln w="9525">
                <a:noFill/>
                <a:miter lim="800000"/>
                <a:headEnd/>
                <a:tailEnd/>
              </a:ln>
            </p:spPr>
            <p:txBody>
              <a:bodyPr wrap="none" lIns="0" tIns="0" rIns="0" bIns="0">
                <a:spAutoFit/>
              </a:bodyPr>
              <a:lstStyle/>
              <a:p>
                <a:r>
                  <a:rPr lang="sr-Latn-CS" sz="700">
                    <a:solidFill>
                      <a:srgbClr val="000000"/>
                    </a:solidFill>
                  </a:rPr>
                  <a:t>Email</a:t>
                </a:r>
                <a:endParaRPr lang="sr-Latn-CS"/>
              </a:p>
            </p:txBody>
          </p:sp>
          <p:sp>
            <p:nvSpPr>
              <p:cNvPr id="28004" name="Rectangle 158"/>
              <p:cNvSpPr>
                <a:spLocks noChangeArrowheads="1"/>
              </p:cNvSpPr>
              <p:nvPr/>
            </p:nvSpPr>
            <p:spPr bwMode="auto">
              <a:xfrm>
                <a:off x="205" y="1440"/>
                <a:ext cx="41" cy="78"/>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28005" name="Rectangle 159"/>
              <p:cNvSpPr>
                <a:spLocks noChangeArrowheads="1"/>
              </p:cNvSpPr>
              <p:nvPr/>
            </p:nvSpPr>
            <p:spPr bwMode="auto">
              <a:xfrm>
                <a:off x="699" y="1434"/>
                <a:ext cx="46" cy="86"/>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28006" name="Rectangle 160"/>
              <p:cNvSpPr>
                <a:spLocks noChangeArrowheads="1"/>
              </p:cNvSpPr>
              <p:nvPr/>
            </p:nvSpPr>
            <p:spPr bwMode="auto">
              <a:xfrm>
                <a:off x="13" y="1412"/>
                <a:ext cx="2" cy="3"/>
              </a:xfrm>
              <a:prstGeom prst="rect">
                <a:avLst/>
              </a:prstGeom>
              <a:solidFill>
                <a:srgbClr val="000000"/>
              </a:solidFill>
              <a:ln w="9525">
                <a:noFill/>
                <a:miter lim="800000"/>
                <a:headEnd/>
                <a:tailEnd/>
              </a:ln>
            </p:spPr>
            <p:txBody>
              <a:bodyPr/>
              <a:lstStyle/>
              <a:p>
                <a:endParaRPr lang="hr-HR"/>
              </a:p>
            </p:txBody>
          </p:sp>
          <p:sp>
            <p:nvSpPr>
              <p:cNvPr id="28007" name="Rectangle 161"/>
              <p:cNvSpPr>
                <a:spLocks noChangeArrowheads="1"/>
              </p:cNvSpPr>
              <p:nvPr/>
            </p:nvSpPr>
            <p:spPr bwMode="auto">
              <a:xfrm>
                <a:off x="682" y="1412"/>
                <a:ext cx="2005" cy="3"/>
              </a:xfrm>
              <a:prstGeom prst="rect">
                <a:avLst/>
              </a:prstGeom>
              <a:solidFill>
                <a:srgbClr val="000000"/>
              </a:solidFill>
              <a:ln w="9525">
                <a:noFill/>
                <a:miter lim="800000"/>
                <a:headEnd/>
                <a:tailEnd/>
              </a:ln>
            </p:spPr>
            <p:txBody>
              <a:bodyPr/>
              <a:lstStyle/>
              <a:p>
                <a:endParaRPr lang="hr-HR"/>
              </a:p>
            </p:txBody>
          </p:sp>
          <p:sp>
            <p:nvSpPr>
              <p:cNvPr id="28008" name="Rectangle 162"/>
              <p:cNvSpPr>
                <a:spLocks noChangeArrowheads="1"/>
              </p:cNvSpPr>
              <p:nvPr/>
            </p:nvSpPr>
            <p:spPr bwMode="auto">
              <a:xfrm>
                <a:off x="2687" y="1412"/>
                <a:ext cx="2" cy="3"/>
              </a:xfrm>
              <a:prstGeom prst="rect">
                <a:avLst/>
              </a:prstGeom>
              <a:solidFill>
                <a:srgbClr val="000000"/>
              </a:solidFill>
              <a:ln w="9525">
                <a:noFill/>
                <a:miter lim="800000"/>
                <a:headEnd/>
                <a:tailEnd/>
              </a:ln>
            </p:spPr>
            <p:txBody>
              <a:bodyPr/>
              <a:lstStyle/>
              <a:p>
                <a:endParaRPr lang="hr-HR"/>
              </a:p>
            </p:txBody>
          </p:sp>
          <p:sp>
            <p:nvSpPr>
              <p:cNvPr id="28009" name="Rectangle 163"/>
              <p:cNvSpPr>
                <a:spLocks noChangeArrowheads="1"/>
              </p:cNvSpPr>
              <p:nvPr/>
            </p:nvSpPr>
            <p:spPr bwMode="auto">
              <a:xfrm>
                <a:off x="13" y="1415"/>
                <a:ext cx="2" cy="103"/>
              </a:xfrm>
              <a:prstGeom prst="rect">
                <a:avLst/>
              </a:prstGeom>
              <a:solidFill>
                <a:srgbClr val="000000"/>
              </a:solidFill>
              <a:ln w="9525">
                <a:noFill/>
                <a:miter lim="800000"/>
                <a:headEnd/>
                <a:tailEnd/>
              </a:ln>
            </p:spPr>
            <p:txBody>
              <a:bodyPr/>
              <a:lstStyle/>
              <a:p>
                <a:endParaRPr lang="hr-HR"/>
              </a:p>
            </p:txBody>
          </p:sp>
          <p:sp>
            <p:nvSpPr>
              <p:cNvPr id="28010" name="Rectangle 164"/>
              <p:cNvSpPr>
                <a:spLocks noChangeArrowheads="1"/>
              </p:cNvSpPr>
              <p:nvPr/>
            </p:nvSpPr>
            <p:spPr bwMode="auto">
              <a:xfrm>
                <a:off x="2687" y="1415"/>
                <a:ext cx="2" cy="103"/>
              </a:xfrm>
              <a:prstGeom prst="rect">
                <a:avLst/>
              </a:prstGeom>
              <a:solidFill>
                <a:srgbClr val="000000"/>
              </a:solidFill>
              <a:ln w="9525">
                <a:noFill/>
                <a:miter lim="800000"/>
                <a:headEnd/>
                <a:tailEnd/>
              </a:ln>
            </p:spPr>
            <p:txBody>
              <a:bodyPr/>
              <a:lstStyle/>
              <a:p>
                <a:endParaRPr lang="hr-HR"/>
              </a:p>
            </p:txBody>
          </p:sp>
          <p:sp>
            <p:nvSpPr>
              <p:cNvPr id="28011" name="Rectangle 165"/>
              <p:cNvSpPr>
                <a:spLocks noChangeArrowheads="1"/>
              </p:cNvSpPr>
              <p:nvPr/>
            </p:nvSpPr>
            <p:spPr bwMode="auto">
              <a:xfrm>
                <a:off x="72" y="1546"/>
                <a:ext cx="288" cy="78"/>
              </a:xfrm>
              <a:prstGeom prst="rect">
                <a:avLst/>
              </a:prstGeom>
              <a:noFill/>
              <a:ln w="9525">
                <a:noFill/>
                <a:miter lim="800000"/>
                <a:headEnd/>
                <a:tailEnd/>
              </a:ln>
            </p:spPr>
            <p:txBody>
              <a:bodyPr wrap="none" lIns="0" tIns="0" rIns="0" bIns="0">
                <a:spAutoFit/>
              </a:bodyPr>
              <a:lstStyle/>
              <a:p>
                <a:r>
                  <a:rPr lang="sr-Latn-CS" sz="700">
                    <a:solidFill>
                      <a:srgbClr val="000000"/>
                    </a:solidFill>
                  </a:rPr>
                  <a:t>Telephone</a:t>
                </a:r>
                <a:endParaRPr lang="sr-Latn-CS"/>
              </a:p>
            </p:txBody>
          </p:sp>
          <p:sp>
            <p:nvSpPr>
              <p:cNvPr id="28012" name="Rectangle 166"/>
              <p:cNvSpPr>
                <a:spLocks noChangeArrowheads="1"/>
              </p:cNvSpPr>
              <p:nvPr/>
            </p:nvSpPr>
            <p:spPr bwMode="auto">
              <a:xfrm>
                <a:off x="322" y="1546"/>
                <a:ext cx="41" cy="78"/>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28013" name="Rectangle 167"/>
              <p:cNvSpPr>
                <a:spLocks noChangeArrowheads="1"/>
              </p:cNvSpPr>
              <p:nvPr/>
            </p:nvSpPr>
            <p:spPr bwMode="auto">
              <a:xfrm>
                <a:off x="699" y="1540"/>
                <a:ext cx="46" cy="86"/>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28014" name="Rectangle 168"/>
              <p:cNvSpPr>
                <a:spLocks noChangeArrowheads="1"/>
              </p:cNvSpPr>
              <p:nvPr/>
            </p:nvSpPr>
            <p:spPr bwMode="auto">
              <a:xfrm>
                <a:off x="1577" y="1546"/>
                <a:ext cx="208" cy="78"/>
              </a:xfrm>
              <a:prstGeom prst="rect">
                <a:avLst/>
              </a:prstGeom>
              <a:noFill/>
              <a:ln w="9525">
                <a:noFill/>
                <a:miter lim="800000"/>
                <a:headEnd/>
                <a:tailEnd/>
              </a:ln>
            </p:spPr>
            <p:txBody>
              <a:bodyPr wrap="none" lIns="0" tIns="0" rIns="0" bIns="0">
                <a:spAutoFit/>
              </a:bodyPr>
              <a:lstStyle/>
              <a:p>
                <a:r>
                  <a:rPr lang="sr-Latn-CS" sz="700">
                    <a:solidFill>
                      <a:srgbClr val="000000"/>
                    </a:solidFill>
                  </a:rPr>
                  <a:t>Telefax</a:t>
                </a:r>
                <a:endParaRPr lang="sr-Latn-CS"/>
              </a:p>
            </p:txBody>
          </p:sp>
          <p:sp>
            <p:nvSpPr>
              <p:cNvPr id="28015" name="Rectangle 169"/>
              <p:cNvSpPr>
                <a:spLocks noChangeArrowheads="1"/>
              </p:cNvSpPr>
              <p:nvPr/>
            </p:nvSpPr>
            <p:spPr bwMode="auto">
              <a:xfrm>
                <a:off x="1751" y="1546"/>
                <a:ext cx="41" cy="78"/>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28016" name="Rectangle 170"/>
              <p:cNvSpPr>
                <a:spLocks noChangeArrowheads="1"/>
              </p:cNvSpPr>
              <p:nvPr/>
            </p:nvSpPr>
            <p:spPr bwMode="auto">
              <a:xfrm>
                <a:off x="1870" y="1540"/>
                <a:ext cx="46" cy="86"/>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28017" name="Rectangle 171"/>
              <p:cNvSpPr>
                <a:spLocks noChangeArrowheads="1"/>
              </p:cNvSpPr>
              <p:nvPr/>
            </p:nvSpPr>
            <p:spPr bwMode="auto">
              <a:xfrm>
                <a:off x="13" y="1518"/>
                <a:ext cx="2" cy="3"/>
              </a:xfrm>
              <a:prstGeom prst="rect">
                <a:avLst/>
              </a:prstGeom>
              <a:solidFill>
                <a:srgbClr val="000000"/>
              </a:solidFill>
              <a:ln w="9525">
                <a:noFill/>
                <a:miter lim="800000"/>
                <a:headEnd/>
                <a:tailEnd/>
              </a:ln>
            </p:spPr>
            <p:txBody>
              <a:bodyPr/>
              <a:lstStyle/>
              <a:p>
                <a:endParaRPr lang="hr-HR"/>
              </a:p>
            </p:txBody>
          </p:sp>
          <p:sp>
            <p:nvSpPr>
              <p:cNvPr id="28018" name="Rectangle 172"/>
              <p:cNvSpPr>
                <a:spLocks noChangeArrowheads="1"/>
              </p:cNvSpPr>
              <p:nvPr/>
            </p:nvSpPr>
            <p:spPr bwMode="auto">
              <a:xfrm>
                <a:off x="682" y="1518"/>
                <a:ext cx="836" cy="3"/>
              </a:xfrm>
              <a:prstGeom prst="rect">
                <a:avLst/>
              </a:prstGeom>
              <a:solidFill>
                <a:srgbClr val="000000"/>
              </a:solidFill>
              <a:ln w="9525">
                <a:noFill/>
                <a:miter lim="800000"/>
                <a:headEnd/>
                <a:tailEnd/>
              </a:ln>
            </p:spPr>
            <p:txBody>
              <a:bodyPr/>
              <a:lstStyle/>
              <a:p>
                <a:endParaRPr lang="hr-HR"/>
              </a:p>
            </p:txBody>
          </p:sp>
          <p:sp>
            <p:nvSpPr>
              <p:cNvPr id="28019" name="Rectangle 173"/>
              <p:cNvSpPr>
                <a:spLocks noChangeArrowheads="1"/>
              </p:cNvSpPr>
              <p:nvPr/>
            </p:nvSpPr>
            <p:spPr bwMode="auto">
              <a:xfrm>
                <a:off x="1518" y="1518"/>
                <a:ext cx="3" cy="3"/>
              </a:xfrm>
              <a:prstGeom prst="rect">
                <a:avLst/>
              </a:prstGeom>
              <a:solidFill>
                <a:srgbClr val="000000"/>
              </a:solidFill>
              <a:ln w="9525">
                <a:noFill/>
                <a:miter lim="800000"/>
                <a:headEnd/>
                <a:tailEnd/>
              </a:ln>
            </p:spPr>
            <p:txBody>
              <a:bodyPr/>
              <a:lstStyle/>
              <a:p>
                <a:endParaRPr lang="hr-HR"/>
              </a:p>
            </p:txBody>
          </p:sp>
          <p:sp>
            <p:nvSpPr>
              <p:cNvPr id="28020" name="Rectangle 174"/>
              <p:cNvSpPr>
                <a:spLocks noChangeArrowheads="1"/>
              </p:cNvSpPr>
              <p:nvPr/>
            </p:nvSpPr>
            <p:spPr bwMode="auto">
              <a:xfrm>
                <a:off x="1521" y="1518"/>
                <a:ext cx="332" cy="3"/>
              </a:xfrm>
              <a:prstGeom prst="rect">
                <a:avLst/>
              </a:prstGeom>
              <a:solidFill>
                <a:srgbClr val="000000"/>
              </a:solidFill>
              <a:ln w="9525">
                <a:noFill/>
                <a:miter lim="800000"/>
                <a:headEnd/>
                <a:tailEnd/>
              </a:ln>
            </p:spPr>
            <p:txBody>
              <a:bodyPr/>
              <a:lstStyle/>
              <a:p>
                <a:endParaRPr lang="hr-HR"/>
              </a:p>
            </p:txBody>
          </p:sp>
          <p:sp>
            <p:nvSpPr>
              <p:cNvPr id="28021" name="Rectangle 175"/>
              <p:cNvSpPr>
                <a:spLocks noChangeArrowheads="1"/>
              </p:cNvSpPr>
              <p:nvPr/>
            </p:nvSpPr>
            <p:spPr bwMode="auto">
              <a:xfrm>
                <a:off x="1853" y="1518"/>
                <a:ext cx="2" cy="3"/>
              </a:xfrm>
              <a:prstGeom prst="rect">
                <a:avLst/>
              </a:prstGeom>
              <a:solidFill>
                <a:srgbClr val="000000"/>
              </a:solidFill>
              <a:ln w="9525">
                <a:noFill/>
                <a:miter lim="800000"/>
                <a:headEnd/>
                <a:tailEnd/>
              </a:ln>
            </p:spPr>
            <p:txBody>
              <a:bodyPr/>
              <a:lstStyle/>
              <a:p>
                <a:endParaRPr lang="hr-HR"/>
              </a:p>
            </p:txBody>
          </p:sp>
          <p:sp>
            <p:nvSpPr>
              <p:cNvPr id="28022" name="Rectangle 176"/>
              <p:cNvSpPr>
                <a:spLocks noChangeArrowheads="1"/>
              </p:cNvSpPr>
              <p:nvPr/>
            </p:nvSpPr>
            <p:spPr bwMode="auto">
              <a:xfrm>
                <a:off x="1855" y="1518"/>
                <a:ext cx="832" cy="3"/>
              </a:xfrm>
              <a:prstGeom prst="rect">
                <a:avLst/>
              </a:prstGeom>
              <a:solidFill>
                <a:srgbClr val="000000"/>
              </a:solidFill>
              <a:ln w="9525">
                <a:noFill/>
                <a:miter lim="800000"/>
                <a:headEnd/>
                <a:tailEnd/>
              </a:ln>
            </p:spPr>
            <p:txBody>
              <a:bodyPr/>
              <a:lstStyle/>
              <a:p>
                <a:endParaRPr lang="hr-HR"/>
              </a:p>
            </p:txBody>
          </p:sp>
          <p:sp>
            <p:nvSpPr>
              <p:cNvPr id="28023" name="Rectangle 177"/>
              <p:cNvSpPr>
                <a:spLocks noChangeArrowheads="1"/>
              </p:cNvSpPr>
              <p:nvPr/>
            </p:nvSpPr>
            <p:spPr bwMode="auto">
              <a:xfrm>
                <a:off x="2687" y="1518"/>
                <a:ext cx="2" cy="3"/>
              </a:xfrm>
              <a:prstGeom prst="rect">
                <a:avLst/>
              </a:prstGeom>
              <a:solidFill>
                <a:srgbClr val="000000"/>
              </a:solidFill>
              <a:ln w="9525">
                <a:noFill/>
                <a:miter lim="800000"/>
                <a:headEnd/>
                <a:tailEnd/>
              </a:ln>
            </p:spPr>
            <p:txBody>
              <a:bodyPr/>
              <a:lstStyle/>
              <a:p>
                <a:endParaRPr lang="hr-HR"/>
              </a:p>
            </p:txBody>
          </p:sp>
          <p:sp>
            <p:nvSpPr>
              <p:cNvPr id="28024" name="Rectangle 178"/>
              <p:cNvSpPr>
                <a:spLocks noChangeArrowheads="1"/>
              </p:cNvSpPr>
              <p:nvPr/>
            </p:nvSpPr>
            <p:spPr bwMode="auto">
              <a:xfrm>
                <a:off x="13" y="1521"/>
                <a:ext cx="2" cy="103"/>
              </a:xfrm>
              <a:prstGeom prst="rect">
                <a:avLst/>
              </a:prstGeom>
              <a:solidFill>
                <a:srgbClr val="000000"/>
              </a:solidFill>
              <a:ln w="9525">
                <a:noFill/>
                <a:miter lim="800000"/>
                <a:headEnd/>
                <a:tailEnd/>
              </a:ln>
            </p:spPr>
            <p:txBody>
              <a:bodyPr/>
              <a:lstStyle/>
              <a:p>
                <a:endParaRPr lang="hr-HR"/>
              </a:p>
            </p:txBody>
          </p:sp>
          <p:sp>
            <p:nvSpPr>
              <p:cNvPr id="28025" name="Rectangle 179"/>
              <p:cNvSpPr>
                <a:spLocks noChangeArrowheads="1"/>
              </p:cNvSpPr>
              <p:nvPr/>
            </p:nvSpPr>
            <p:spPr bwMode="auto">
              <a:xfrm>
                <a:off x="2687" y="1521"/>
                <a:ext cx="2" cy="103"/>
              </a:xfrm>
              <a:prstGeom prst="rect">
                <a:avLst/>
              </a:prstGeom>
              <a:solidFill>
                <a:srgbClr val="000000"/>
              </a:solidFill>
              <a:ln w="9525">
                <a:noFill/>
                <a:miter lim="800000"/>
                <a:headEnd/>
                <a:tailEnd/>
              </a:ln>
            </p:spPr>
            <p:txBody>
              <a:bodyPr/>
              <a:lstStyle/>
              <a:p>
                <a:endParaRPr lang="hr-HR"/>
              </a:p>
            </p:txBody>
          </p:sp>
          <p:sp>
            <p:nvSpPr>
              <p:cNvPr id="28026" name="Rectangle 180"/>
              <p:cNvSpPr>
                <a:spLocks noChangeArrowheads="1"/>
              </p:cNvSpPr>
              <p:nvPr/>
            </p:nvSpPr>
            <p:spPr bwMode="auto">
              <a:xfrm>
                <a:off x="30" y="1646"/>
                <a:ext cx="46" cy="86"/>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28027" name="Rectangle 181"/>
              <p:cNvSpPr>
                <a:spLocks noChangeArrowheads="1"/>
              </p:cNvSpPr>
              <p:nvPr/>
            </p:nvSpPr>
            <p:spPr bwMode="auto">
              <a:xfrm>
                <a:off x="13" y="1624"/>
                <a:ext cx="2" cy="3"/>
              </a:xfrm>
              <a:prstGeom prst="rect">
                <a:avLst/>
              </a:prstGeom>
              <a:solidFill>
                <a:srgbClr val="000000"/>
              </a:solidFill>
              <a:ln w="9525">
                <a:noFill/>
                <a:miter lim="800000"/>
                <a:headEnd/>
                <a:tailEnd/>
              </a:ln>
            </p:spPr>
            <p:txBody>
              <a:bodyPr/>
              <a:lstStyle/>
              <a:p>
                <a:endParaRPr lang="hr-HR"/>
              </a:p>
            </p:txBody>
          </p:sp>
          <p:sp>
            <p:nvSpPr>
              <p:cNvPr id="28028" name="Rectangle 182"/>
              <p:cNvSpPr>
                <a:spLocks noChangeArrowheads="1"/>
              </p:cNvSpPr>
              <p:nvPr/>
            </p:nvSpPr>
            <p:spPr bwMode="auto">
              <a:xfrm>
                <a:off x="13" y="1624"/>
                <a:ext cx="2" cy="3"/>
              </a:xfrm>
              <a:prstGeom prst="rect">
                <a:avLst/>
              </a:prstGeom>
              <a:solidFill>
                <a:srgbClr val="000000"/>
              </a:solidFill>
              <a:ln w="9525">
                <a:noFill/>
                <a:miter lim="800000"/>
                <a:headEnd/>
                <a:tailEnd/>
              </a:ln>
            </p:spPr>
            <p:txBody>
              <a:bodyPr/>
              <a:lstStyle/>
              <a:p>
                <a:endParaRPr lang="hr-HR"/>
              </a:p>
            </p:txBody>
          </p:sp>
          <p:sp>
            <p:nvSpPr>
              <p:cNvPr id="28029" name="Rectangle 183"/>
              <p:cNvSpPr>
                <a:spLocks noChangeArrowheads="1"/>
              </p:cNvSpPr>
              <p:nvPr/>
            </p:nvSpPr>
            <p:spPr bwMode="auto">
              <a:xfrm>
                <a:off x="15" y="1624"/>
                <a:ext cx="3" cy="3"/>
              </a:xfrm>
              <a:prstGeom prst="rect">
                <a:avLst/>
              </a:prstGeom>
              <a:solidFill>
                <a:srgbClr val="000000"/>
              </a:solidFill>
              <a:ln w="9525">
                <a:noFill/>
                <a:miter lim="800000"/>
                <a:headEnd/>
                <a:tailEnd/>
              </a:ln>
            </p:spPr>
            <p:txBody>
              <a:bodyPr/>
              <a:lstStyle/>
              <a:p>
                <a:endParaRPr lang="hr-HR"/>
              </a:p>
            </p:txBody>
          </p:sp>
          <p:sp>
            <p:nvSpPr>
              <p:cNvPr id="28030" name="Rectangle 184"/>
              <p:cNvSpPr>
                <a:spLocks noChangeArrowheads="1"/>
              </p:cNvSpPr>
              <p:nvPr/>
            </p:nvSpPr>
            <p:spPr bwMode="auto">
              <a:xfrm>
                <a:off x="18" y="1624"/>
                <a:ext cx="664" cy="3"/>
              </a:xfrm>
              <a:prstGeom prst="rect">
                <a:avLst/>
              </a:prstGeom>
              <a:solidFill>
                <a:srgbClr val="000000"/>
              </a:solidFill>
              <a:ln w="9525">
                <a:noFill/>
                <a:miter lim="800000"/>
                <a:headEnd/>
                <a:tailEnd/>
              </a:ln>
            </p:spPr>
            <p:txBody>
              <a:bodyPr/>
              <a:lstStyle/>
              <a:p>
                <a:endParaRPr lang="hr-HR"/>
              </a:p>
            </p:txBody>
          </p:sp>
          <p:sp>
            <p:nvSpPr>
              <p:cNvPr id="28031" name="Rectangle 185"/>
              <p:cNvSpPr>
                <a:spLocks noChangeArrowheads="1"/>
              </p:cNvSpPr>
              <p:nvPr/>
            </p:nvSpPr>
            <p:spPr bwMode="auto">
              <a:xfrm>
                <a:off x="682" y="1624"/>
                <a:ext cx="3" cy="3"/>
              </a:xfrm>
              <a:prstGeom prst="rect">
                <a:avLst/>
              </a:prstGeom>
              <a:solidFill>
                <a:srgbClr val="000000"/>
              </a:solidFill>
              <a:ln w="9525">
                <a:noFill/>
                <a:miter lim="800000"/>
                <a:headEnd/>
                <a:tailEnd/>
              </a:ln>
            </p:spPr>
            <p:txBody>
              <a:bodyPr/>
              <a:lstStyle/>
              <a:p>
                <a:endParaRPr lang="hr-HR"/>
              </a:p>
            </p:txBody>
          </p:sp>
          <p:sp>
            <p:nvSpPr>
              <p:cNvPr id="28032" name="Rectangle 186"/>
              <p:cNvSpPr>
                <a:spLocks noChangeArrowheads="1"/>
              </p:cNvSpPr>
              <p:nvPr/>
            </p:nvSpPr>
            <p:spPr bwMode="auto">
              <a:xfrm>
                <a:off x="685" y="1624"/>
                <a:ext cx="833" cy="3"/>
              </a:xfrm>
              <a:prstGeom prst="rect">
                <a:avLst/>
              </a:prstGeom>
              <a:solidFill>
                <a:srgbClr val="000000"/>
              </a:solidFill>
              <a:ln w="9525">
                <a:noFill/>
                <a:miter lim="800000"/>
                <a:headEnd/>
                <a:tailEnd/>
              </a:ln>
            </p:spPr>
            <p:txBody>
              <a:bodyPr/>
              <a:lstStyle/>
              <a:p>
                <a:endParaRPr lang="hr-HR"/>
              </a:p>
            </p:txBody>
          </p:sp>
          <p:sp>
            <p:nvSpPr>
              <p:cNvPr id="28033" name="Rectangle 187"/>
              <p:cNvSpPr>
                <a:spLocks noChangeArrowheads="1"/>
              </p:cNvSpPr>
              <p:nvPr/>
            </p:nvSpPr>
            <p:spPr bwMode="auto">
              <a:xfrm>
                <a:off x="1518" y="1624"/>
                <a:ext cx="3" cy="3"/>
              </a:xfrm>
              <a:prstGeom prst="rect">
                <a:avLst/>
              </a:prstGeom>
              <a:solidFill>
                <a:srgbClr val="000000"/>
              </a:solidFill>
              <a:ln w="9525">
                <a:noFill/>
                <a:miter lim="800000"/>
                <a:headEnd/>
                <a:tailEnd/>
              </a:ln>
            </p:spPr>
            <p:txBody>
              <a:bodyPr/>
              <a:lstStyle/>
              <a:p>
                <a:endParaRPr lang="hr-HR"/>
              </a:p>
            </p:txBody>
          </p:sp>
          <p:sp>
            <p:nvSpPr>
              <p:cNvPr id="28034" name="Rectangle 188"/>
              <p:cNvSpPr>
                <a:spLocks noChangeArrowheads="1"/>
              </p:cNvSpPr>
              <p:nvPr/>
            </p:nvSpPr>
            <p:spPr bwMode="auto">
              <a:xfrm>
                <a:off x="1521" y="1624"/>
                <a:ext cx="332" cy="3"/>
              </a:xfrm>
              <a:prstGeom prst="rect">
                <a:avLst/>
              </a:prstGeom>
              <a:solidFill>
                <a:srgbClr val="000000"/>
              </a:solidFill>
              <a:ln w="9525">
                <a:noFill/>
                <a:miter lim="800000"/>
                <a:headEnd/>
                <a:tailEnd/>
              </a:ln>
            </p:spPr>
            <p:txBody>
              <a:bodyPr/>
              <a:lstStyle/>
              <a:p>
                <a:endParaRPr lang="hr-HR"/>
              </a:p>
            </p:txBody>
          </p:sp>
          <p:sp>
            <p:nvSpPr>
              <p:cNvPr id="28035" name="Rectangle 189"/>
              <p:cNvSpPr>
                <a:spLocks noChangeArrowheads="1"/>
              </p:cNvSpPr>
              <p:nvPr/>
            </p:nvSpPr>
            <p:spPr bwMode="auto">
              <a:xfrm>
                <a:off x="1853" y="1624"/>
                <a:ext cx="2" cy="3"/>
              </a:xfrm>
              <a:prstGeom prst="rect">
                <a:avLst/>
              </a:prstGeom>
              <a:solidFill>
                <a:srgbClr val="000000"/>
              </a:solidFill>
              <a:ln w="9525">
                <a:noFill/>
                <a:miter lim="800000"/>
                <a:headEnd/>
                <a:tailEnd/>
              </a:ln>
            </p:spPr>
            <p:txBody>
              <a:bodyPr/>
              <a:lstStyle/>
              <a:p>
                <a:endParaRPr lang="hr-HR"/>
              </a:p>
            </p:txBody>
          </p:sp>
          <p:sp>
            <p:nvSpPr>
              <p:cNvPr id="28036" name="Rectangle 190"/>
              <p:cNvSpPr>
                <a:spLocks noChangeArrowheads="1"/>
              </p:cNvSpPr>
              <p:nvPr/>
            </p:nvSpPr>
            <p:spPr bwMode="auto">
              <a:xfrm>
                <a:off x="1855" y="1624"/>
                <a:ext cx="832" cy="3"/>
              </a:xfrm>
              <a:prstGeom prst="rect">
                <a:avLst/>
              </a:prstGeom>
              <a:solidFill>
                <a:srgbClr val="000000"/>
              </a:solidFill>
              <a:ln w="9525">
                <a:noFill/>
                <a:miter lim="800000"/>
                <a:headEnd/>
                <a:tailEnd/>
              </a:ln>
            </p:spPr>
            <p:txBody>
              <a:bodyPr/>
              <a:lstStyle/>
              <a:p>
                <a:endParaRPr lang="hr-HR"/>
              </a:p>
            </p:txBody>
          </p:sp>
          <p:sp>
            <p:nvSpPr>
              <p:cNvPr id="28037" name="Rectangle 191"/>
              <p:cNvSpPr>
                <a:spLocks noChangeArrowheads="1"/>
              </p:cNvSpPr>
              <p:nvPr/>
            </p:nvSpPr>
            <p:spPr bwMode="auto">
              <a:xfrm>
                <a:off x="2687" y="1624"/>
                <a:ext cx="2" cy="3"/>
              </a:xfrm>
              <a:prstGeom prst="rect">
                <a:avLst/>
              </a:prstGeom>
              <a:solidFill>
                <a:srgbClr val="000000"/>
              </a:solidFill>
              <a:ln w="9525">
                <a:noFill/>
                <a:miter lim="800000"/>
                <a:headEnd/>
                <a:tailEnd/>
              </a:ln>
            </p:spPr>
            <p:txBody>
              <a:bodyPr/>
              <a:lstStyle/>
              <a:p>
                <a:endParaRPr lang="hr-HR"/>
              </a:p>
            </p:txBody>
          </p:sp>
          <p:sp>
            <p:nvSpPr>
              <p:cNvPr id="28038" name="Rectangle 192"/>
              <p:cNvSpPr>
                <a:spLocks noChangeArrowheads="1"/>
              </p:cNvSpPr>
              <p:nvPr/>
            </p:nvSpPr>
            <p:spPr bwMode="auto">
              <a:xfrm>
                <a:off x="2687" y="1624"/>
                <a:ext cx="2" cy="3"/>
              </a:xfrm>
              <a:prstGeom prst="rect">
                <a:avLst/>
              </a:prstGeom>
              <a:solidFill>
                <a:srgbClr val="000000"/>
              </a:solidFill>
              <a:ln w="9525">
                <a:noFill/>
                <a:miter lim="800000"/>
                <a:headEnd/>
                <a:tailEnd/>
              </a:ln>
            </p:spPr>
            <p:txBody>
              <a:bodyPr/>
              <a:lstStyle/>
              <a:p>
                <a:endParaRPr lang="hr-HR"/>
              </a:p>
            </p:txBody>
          </p:sp>
          <p:sp>
            <p:nvSpPr>
              <p:cNvPr id="28039" name="Rectangle 193"/>
              <p:cNvSpPr>
                <a:spLocks noChangeArrowheads="1"/>
              </p:cNvSpPr>
              <p:nvPr/>
            </p:nvSpPr>
            <p:spPr bwMode="auto">
              <a:xfrm>
                <a:off x="15" y="1733"/>
                <a:ext cx="15" cy="116"/>
              </a:xfrm>
              <a:prstGeom prst="rect">
                <a:avLst/>
              </a:prstGeom>
              <a:solidFill>
                <a:srgbClr val="E5E5E5"/>
              </a:solidFill>
              <a:ln w="9525">
                <a:noFill/>
                <a:miter lim="800000"/>
                <a:headEnd/>
                <a:tailEnd/>
              </a:ln>
            </p:spPr>
            <p:txBody>
              <a:bodyPr/>
              <a:lstStyle/>
              <a:p>
                <a:endParaRPr lang="hr-HR"/>
              </a:p>
            </p:txBody>
          </p:sp>
          <p:sp>
            <p:nvSpPr>
              <p:cNvPr id="28040" name="Rectangle 194"/>
              <p:cNvSpPr>
                <a:spLocks noChangeArrowheads="1"/>
              </p:cNvSpPr>
              <p:nvPr/>
            </p:nvSpPr>
            <p:spPr bwMode="auto">
              <a:xfrm>
                <a:off x="2672" y="1733"/>
                <a:ext cx="15" cy="116"/>
              </a:xfrm>
              <a:prstGeom prst="rect">
                <a:avLst/>
              </a:prstGeom>
              <a:solidFill>
                <a:srgbClr val="E5E5E5"/>
              </a:solidFill>
              <a:ln w="9525">
                <a:noFill/>
                <a:miter lim="800000"/>
                <a:headEnd/>
                <a:tailEnd/>
              </a:ln>
            </p:spPr>
            <p:txBody>
              <a:bodyPr/>
              <a:lstStyle/>
              <a:p>
                <a:endParaRPr lang="hr-HR"/>
              </a:p>
            </p:txBody>
          </p:sp>
          <p:sp>
            <p:nvSpPr>
              <p:cNvPr id="28041" name="Rectangle 195"/>
              <p:cNvSpPr>
                <a:spLocks noChangeArrowheads="1"/>
              </p:cNvSpPr>
              <p:nvPr/>
            </p:nvSpPr>
            <p:spPr bwMode="auto">
              <a:xfrm>
                <a:off x="30" y="1733"/>
                <a:ext cx="2642" cy="116"/>
              </a:xfrm>
              <a:prstGeom prst="rect">
                <a:avLst/>
              </a:prstGeom>
              <a:solidFill>
                <a:srgbClr val="E5E5E5"/>
              </a:solidFill>
              <a:ln w="9525">
                <a:noFill/>
                <a:miter lim="800000"/>
                <a:headEnd/>
                <a:tailEnd/>
              </a:ln>
            </p:spPr>
            <p:txBody>
              <a:bodyPr/>
              <a:lstStyle/>
              <a:p>
                <a:endParaRPr lang="hr-HR"/>
              </a:p>
            </p:txBody>
          </p:sp>
          <p:sp>
            <p:nvSpPr>
              <p:cNvPr id="28042" name="Rectangle 196"/>
              <p:cNvSpPr>
                <a:spLocks noChangeArrowheads="1"/>
              </p:cNvSpPr>
              <p:nvPr/>
            </p:nvSpPr>
            <p:spPr bwMode="auto">
              <a:xfrm>
                <a:off x="30" y="1755"/>
                <a:ext cx="107" cy="101"/>
              </a:xfrm>
              <a:prstGeom prst="rect">
                <a:avLst/>
              </a:prstGeom>
              <a:noFill/>
              <a:ln w="9525">
                <a:noFill/>
                <a:miter lim="800000"/>
                <a:headEnd/>
                <a:tailEnd/>
              </a:ln>
            </p:spPr>
            <p:txBody>
              <a:bodyPr wrap="none" lIns="0" tIns="0" rIns="0" bIns="0">
                <a:spAutoFit/>
              </a:bodyPr>
              <a:lstStyle/>
              <a:p>
                <a:r>
                  <a:rPr lang="sr-Latn-CS" sz="800" b="1">
                    <a:solidFill>
                      <a:srgbClr val="000000"/>
                    </a:solidFill>
                  </a:rPr>
                  <a:t>B.</a:t>
                </a:r>
                <a:endParaRPr lang="sr-Latn-CS"/>
              </a:p>
            </p:txBody>
          </p:sp>
          <p:sp>
            <p:nvSpPr>
              <p:cNvPr id="28043" name="Rectangle 197"/>
              <p:cNvSpPr>
                <a:spLocks noChangeArrowheads="1"/>
              </p:cNvSpPr>
              <p:nvPr/>
            </p:nvSpPr>
            <p:spPr bwMode="auto">
              <a:xfrm>
                <a:off x="95" y="1755"/>
                <a:ext cx="75" cy="101"/>
              </a:xfrm>
              <a:prstGeom prst="rect">
                <a:avLst/>
              </a:prstGeom>
              <a:noFill/>
              <a:ln w="9525">
                <a:noFill/>
                <a:miter lim="800000"/>
                <a:headEnd/>
                <a:tailEnd/>
              </a:ln>
            </p:spPr>
            <p:txBody>
              <a:bodyPr wrap="none" lIns="0" tIns="0" rIns="0" bIns="0">
                <a:spAutoFit/>
              </a:bodyPr>
              <a:lstStyle/>
              <a:p>
                <a:r>
                  <a:rPr lang="sr-Latn-CS" sz="800" b="1">
                    <a:solidFill>
                      <a:srgbClr val="000000"/>
                    </a:solidFill>
                  </a:rPr>
                  <a:t>  </a:t>
                </a:r>
                <a:endParaRPr lang="sr-Latn-CS"/>
              </a:p>
            </p:txBody>
          </p:sp>
          <p:sp>
            <p:nvSpPr>
              <p:cNvPr id="28044" name="Rectangle 198"/>
              <p:cNvSpPr>
                <a:spLocks noChangeArrowheads="1"/>
              </p:cNvSpPr>
              <p:nvPr/>
            </p:nvSpPr>
            <p:spPr bwMode="auto">
              <a:xfrm>
                <a:off x="132" y="1755"/>
                <a:ext cx="763" cy="101"/>
              </a:xfrm>
              <a:prstGeom prst="rect">
                <a:avLst/>
              </a:prstGeom>
              <a:noFill/>
              <a:ln w="9525">
                <a:noFill/>
                <a:miter lim="800000"/>
                <a:headEnd/>
                <a:tailEnd/>
              </a:ln>
            </p:spPr>
            <p:txBody>
              <a:bodyPr wrap="none" lIns="0" tIns="0" rIns="0" bIns="0">
                <a:spAutoFit/>
              </a:bodyPr>
              <a:lstStyle/>
              <a:p>
                <a:r>
                  <a:rPr lang="sr-Latn-CS" sz="800" b="1">
                    <a:solidFill>
                      <a:srgbClr val="000000"/>
                    </a:solidFill>
                  </a:rPr>
                  <a:t>Profile of the partner </a:t>
                </a:r>
                <a:endParaRPr lang="sr-Latn-CS"/>
              </a:p>
            </p:txBody>
          </p:sp>
          <p:sp>
            <p:nvSpPr>
              <p:cNvPr id="28045" name="Rectangle 199"/>
              <p:cNvSpPr>
                <a:spLocks noChangeArrowheads="1"/>
              </p:cNvSpPr>
              <p:nvPr/>
            </p:nvSpPr>
            <p:spPr bwMode="auto">
              <a:xfrm>
                <a:off x="787" y="1755"/>
                <a:ext cx="54" cy="101"/>
              </a:xfrm>
              <a:prstGeom prst="rect">
                <a:avLst/>
              </a:prstGeom>
              <a:noFill/>
              <a:ln w="9525">
                <a:noFill/>
                <a:miter lim="800000"/>
                <a:headEnd/>
                <a:tailEnd/>
              </a:ln>
            </p:spPr>
            <p:txBody>
              <a:bodyPr wrap="none" lIns="0" tIns="0" rIns="0" bIns="0">
                <a:spAutoFit/>
              </a:bodyPr>
              <a:lstStyle/>
              <a:p>
                <a:r>
                  <a:rPr lang="sr-Latn-CS" sz="800" b="1">
                    <a:solidFill>
                      <a:srgbClr val="000000"/>
                    </a:solidFill>
                  </a:rPr>
                  <a:t> </a:t>
                </a:r>
                <a:endParaRPr lang="sr-Latn-CS"/>
              </a:p>
            </p:txBody>
          </p:sp>
          <p:sp>
            <p:nvSpPr>
              <p:cNvPr id="28046" name="Rectangle 200"/>
              <p:cNvSpPr>
                <a:spLocks noChangeArrowheads="1"/>
              </p:cNvSpPr>
              <p:nvPr/>
            </p:nvSpPr>
            <p:spPr bwMode="auto">
              <a:xfrm>
                <a:off x="13" y="1730"/>
                <a:ext cx="2" cy="3"/>
              </a:xfrm>
              <a:prstGeom prst="rect">
                <a:avLst/>
              </a:prstGeom>
              <a:solidFill>
                <a:srgbClr val="000000"/>
              </a:solidFill>
              <a:ln w="9525">
                <a:noFill/>
                <a:miter lim="800000"/>
                <a:headEnd/>
                <a:tailEnd/>
              </a:ln>
            </p:spPr>
            <p:txBody>
              <a:bodyPr/>
              <a:lstStyle/>
              <a:p>
                <a:endParaRPr lang="hr-HR"/>
              </a:p>
            </p:txBody>
          </p:sp>
          <p:sp>
            <p:nvSpPr>
              <p:cNvPr id="28047" name="Rectangle 201"/>
              <p:cNvSpPr>
                <a:spLocks noChangeArrowheads="1"/>
              </p:cNvSpPr>
              <p:nvPr/>
            </p:nvSpPr>
            <p:spPr bwMode="auto">
              <a:xfrm>
                <a:off x="13" y="1730"/>
                <a:ext cx="2" cy="3"/>
              </a:xfrm>
              <a:prstGeom prst="rect">
                <a:avLst/>
              </a:prstGeom>
              <a:solidFill>
                <a:srgbClr val="000000"/>
              </a:solidFill>
              <a:ln w="9525">
                <a:noFill/>
                <a:miter lim="800000"/>
                <a:headEnd/>
                <a:tailEnd/>
              </a:ln>
            </p:spPr>
            <p:txBody>
              <a:bodyPr/>
              <a:lstStyle/>
              <a:p>
                <a:endParaRPr lang="hr-HR"/>
              </a:p>
            </p:txBody>
          </p:sp>
          <p:sp>
            <p:nvSpPr>
              <p:cNvPr id="28048" name="Rectangle 202"/>
              <p:cNvSpPr>
                <a:spLocks noChangeArrowheads="1"/>
              </p:cNvSpPr>
              <p:nvPr/>
            </p:nvSpPr>
            <p:spPr bwMode="auto">
              <a:xfrm>
                <a:off x="15" y="1730"/>
                <a:ext cx="3" cy="3"/>
              </a:xfrm>
              <a:prstGeom prst="rect">
                <a:avLst/>
              </a:prstGeom>
              <a:solidFill>
                <a:srgbClr val="000000"/>
              </a:solidFill>
              <a:ln w="9525">
                <a:noFill/>
                <a:miter lim="800000"/>
                <a:headEnd/>
                <a:tailEnd/>
              </a:ln>
            </p:spPr>
            <p:txBody>
              <a:bodyPr/>
              <a:lstStyle/>
              <a:p>
                <a:endParaRPr lang="hr-HR"/>
              </a:p>
            </p:txBody>
          </p:sp>
          <p:sp>
            <p:nvSpPr>
              <p:cNvPr id="28049" name="Rectangle 203"/>
              <p:cNvSpPr>
                <a:spLocks noChangeArrowheads="1"/>
              </p:cNvSpPr>
              <p:nvPr/>
            </p:nvSpPr>
            <p:spPr bwMode="auto">
              <a:xfrm>
                <a:off x="18" y="1730"/>
                <a:ext cx="2669" cy="3"/>
              </a:xfrm>
              <a:prstGeom prst="rect">
                <a:avLst/>
              </a:prstGeom>
              <a:solidFill>
                <a:srgbClr val="000000"/>
              </a:solidFill>
              <a:ln w="9525">
                <a:noFill/>
                <a:miter lim="800000"/>
                <a:headEnd/>
                <a:tailEnd/>
              </a:ln>
            </p:spPr>
            <p:txBody>
              <a:bodyPr/>
              <a:lstStyle/>
              <a:p>
                <a:endParaRPr lang="hr-HR"/>
              </a:p>
            </p:txBody>
          </p:sp>
          <p:sp>
            <p:nvSpPr>
              <p:cNvPr id="28050" name="Rectangle 204"/>
              <p:cNvSpPr>
                <a:spLocks noChangeArrowheads="1"/>
              </p:cNvSpPr>
              <p:nvPr/>
            </p:nvSpPr>
            <p:spPr bwMode="auto">
              <a:xfrm>
                <a:off x="2687" y="1730"/>
                <a:ext cx="2" cy="3"/>
              </a:xfrm>
              <a:prstGeom prst="rect">
                <a:avLst/>
              </a:prstGeom>
              <a:solidFill>
                <a:srgbClr val="000000"/>
              </a:solidFill>
              <a:ln w="9525">
                <a:noFill/>
                <a:miter lim="800000"/>
                <a:headEnd/>
                <a:tailEnd/>
              </a:ln>
            </p:spPr>
            <p:txBody>
              <a:bodyPr/>
              <a:lstStyle/>
              <a:p>
                <a:endParaRPr lang="hr-HR"/>
              </a:p>
            </p:txBody>
          </p:sp>
          <p:sp>
            <p:nvSpPr>
              <p:cNvPr id="28051" name="Rectangle 205"/>
              <p:cNvSpPr>
                <a:spLocks noChangeArrowheads="1"/>
              </p:cNvSpPr>
              <p:nvPr/>
            </p:nvSpPr>
            <p:spPr bwMode="auto">
              <a:xfrm>
                <a:off x="2687" y="1730"/>
                <a:ext cx="2" cy="3"/>
              </a:xfrm>
              <a:prstGeom prst="rect">
                <a:avLst/>
              </a:prstGeom>
              <a:solidFill>
                <a:srgbClr val="000000"/>
              </a:solidFill>
              <a:ln w="9525">
                <a:noFill/>
                <a:miter lim="800000"/>
                <a:headEnd/>
                <a:tailEnd/>
              </a:ln>
            </p:spPr>
            <p:txBody>
              <a:bodyPr/>
              <a:lstStyle/>
              <a:p>
                <a:endParaRPr lang="hr-HR"/>
              </a:p>
            </p:txBody>
          </p:sp>
        </p:grpSp>
        <p:sp>
          <p:nvSpPr>
            <p:cNvPr id="27656" name="Rectangle 207"/>
            <p:cNvSpPr>
              <a:spLocks noChangeArrowheads="1"/>
            </p:cNvSpPr>
            <p:nvPr/>
          </p:nvSpPr>
          <p:spPr bwMode="auto">
            <a:xfrm>
              <a:off x="13" y="1733"/>
              <a:ext cx="2" cy="116"/>
            </a:xfrm>
            <a:prstGeom prst="rect">
              <a:avLst/>
            </a:prstGeom>
            <a:solidFill>
              <a:srgbClr val="000000"/>
            </a:solidFill>
            <a:ln w="9525">
              <a:noFill/>
              <a:miter lim="800000"/>
              <a:headEnd/>
              <a:tailEnd/>
            </a:ln>
          </p:spPr>
          <p:txBody>
            <a:bodyPr/>
            <a:lstStyle/>
            <a:p>
              <a:endParaRPr lang="hr-HR"/>
            </a:p>
          </p:txBody>
        </p:sp>
        <p:sp>
          <p:nvSpPr>
            <p:cNvPr id="27657" name="Rectangle 208"/>
            <p:cNvSpPr>
              <a:spLocks noChangeArrowheads="1"/>
            </p:cNvSpPr>
            <p:nvPr/>
          </p:nvSpPr>
          <p:spPr bwMode="auto">
            <a:xfrm>
              <a:off x="2687" y="1733"/>
              <a:ext cx="2" cy="116"/>
            </a:xfrm>
            <a:prstGeom prst="rect">
              <a:avLst/>
            </a:prstGeom>
            <a:solidFill>
              <a:srgbClr val="000000"/>
            </a:solidFill>
            <a:ln w="9525">
              <a:noFill/>
              <a:miter lim="800000"/>
              <a:headEnd/>
              <a:tailEnd/>
            </a:ln>
          </p:spPr>
          <p:txBody>
            <a:bodyPr/>
            <a:lstStyle/>
            <a:p>
              <a:endParaRPr lang="hr-HR"/>
            </a:p>
          </p:txBody>
        </p:sp>
        <p:sp>
          <p:nvSpPr>
            <p:cNvPr id="27658" name="Rectangle 209"/>
            <p:cNvSpPr>
              <a:spLocks noChangeArrowheads="1"/>
            </p:cNvSpPr>
            <p:nvPr/>
          </p:nvSpPr>
          <p:spPr bwMode="auto">
            <a:xfrm>
              <a:off x="30" y="1877"/>
              <a:ext cx="149" cy="78"/>
            </a:xfrm>
            <a:prstGeom prst="rect">
              <a:avLst/>
            </a:prstGeom>
            <a:noFill/>
            <a:ln w="9525">
              <a:noFill/>
              <a:miter lim="800000"/>
              <a:headEnd/>
              <a:tailEnd/>
            </a:ln>
          </p:spPr>
          <p:txBody>
            <a:bodyPr wrap="none" lIns="0" tIns="0" rIns="0" bIns="0">
              <a:spAutoFit/>
            </a:bodyPr>
            <a:lstStyle/>
            <a:p>
              <a:r>
                <a:rPr lang="sr-Latn-CS" sz="700">
                  <a:solidFill>
                    <a:srgbClr val="000000"/>
                  </a:solidFill>
                </a:rPr>
                <a:t>Type</a:t>
              </a:r>
              <a:endParaRPr lang="sr-Latn-CS"/>
            </a:p>
          </p:txBody>
        </p:sp>
        <p:sp>
          <p:nvSpPr>
            <p:cNvPr id="27659" name="Rectangle 210"/>
            <p:cNvSpPr>
              <a:spLocks noChangeArrowheads="1"/>
            </p:cNvSpPr>
            <p:nvPr/>
          </p:nvSpPr>
          <p:spPr bwMode="auto">
            <a:xfrm>
              <a:off x="148" y="1877"/>
              <a:ext cx="41" cy="78"/>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27660" name="Rectangle 211"/>
            <p:cNvSpPr>
              <a:spLocks noChangeArrowheads="1"/>
            </p:cNvSpPr>
            <p:nvPr/>
          </p:nvSpPr>
          <p:spPr bwMode="auto">
            <a:xfrm>
              <a:off x="163" y="1877"/>
              <a:ext cx="284" cy="78"/>
            </a:xfrm>
            <a:prstGeom prst="rect">
              <a:avLst/>
            </a:prstGeom>
            <a:noFill/>
            <a:ln w="9525">
              <a:noFill/>
              <a:miter lim="800000"/>
              <a:headEnd/>
              <a:tailEnd/>
            </a:ln>
          </p:spPr>
          <p:txBody>
            <a:bodyPr wrap="none" lIns="0" tIns="0" rIns="0" bIns="0">
              <a:spAutoFit/>
            </a:bodyPr>
            <a:lstStyle/>
            <a:p>
              <a:r>
                <a:rPr lang="sr-Latn-CS" sz="700">
                  <a:solidFill>
                    <a:srgbClr val="000000"/>
                  </a:solidFill>
                </a:rPr>
                <a:t>and status</a:t>
              </a:r>
              <a:endParaRPr lang="sr-Latn-CS"/>
            </a:p>
          </p:txBody>
        </p:sp>
        <p:sp>
          <p:nvSpPr>
            <p:cNvPr id="27661" name="Rectangle 212"/>
            <p:cNvSpPr>
              <a:spLocks noChangeArrowheads="1"/>
            </p:cNvSpPr>
            <p:nvPr/>
          </p:nvSpPr>
          <p:spPr bwMode="auto">
            <a:xfrm>
              <a:off x="408" y="1877"/>
              <a:ext cx="41" cy="78"/>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27662" name="Rectangle 213"/>
            <p:cNvSpPr>
              <a:spLocks noChangeArrowheads="1"/>
            </p:cNvSpPr>
            <p:nvPr/>
          </p:nvSpPr>
          <p:spPr bwMode="auto">
            <a:xfrm>
              <a:off x="484" y="1882"/>
              <a:ext cx="48" cy="47"/>
            </a:xfrm>
            <a:prstGeom prst="rect">
              <a:avLst/>
            </a:prstGeom>
            <a:noFill/>
            <a:ln w="4">
              <a:solidFill>
                <a:srgbClr val="000000"/>
              </a:solidFill>
              <a:miter lim="800000"/>
              <a:headEnd/>
              <a:tailEnd/>
            </a:ln>
          </p:spPr>
          <p:txBody>
            <a:bodyPr/>
            <a:lstStyle/>
            <a:p>
              <a:endParaRPr lang="hr-HR"/>
            </a:p>
          </p:txBody>
        </p:sp>
        <p:sp>
          <p:nvSpPr>
            <p:cNvPr id="27663" name="Rectangle 214"/>
            <p:cNvSpPr>
              <a:spLocks noChangeArrowheads="1"/>
            </p:cNvSpPr>
            <p:nvPr/>
          </p:nvSpPr>
          <p:spPr bwMode="auto">
            <a:xfrm>
              <a:off x="539" y="1877"/>
              <a:ext cx="57" cy="78"/>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27664" name="Rectangle 215"/>
            <p:cNvSpPr>
              <a:spLocks noChangeArrowheads="1"/>
            </p:cNvSpPr>
            <p:nvPr/>
          </p:nvSpPr>
          <p:spPr bwMode="auto">
            <a:xfrm>
              <a:off x="569" y="1877"/>
              <a:ext cx="65" cy="78"/>
            </a:xfrm>
            <a:prstGeom prst="rect">
              <a:avLst/>
            </a:prstGeom>
            <a:noFill/>
            <a:ln w="9525">
              <a:noFill/>
              <a:miter lim="800000"/>
              <a:headEnd/>
              <a:tailEnd/>
            </a:ln>
          </p:spPr>
          <p:txBody>
            <a:bodyPr wrap="none" lIns="0" tIns="0" rIns="0" bIns="0">
              <a:spAutoFit/>
            </a:bodyPr>
            <a:lstStyle/>
            <a:p>
              <a:r>
                <a:rPr lang="sr-Latn-CS" sz="700">
                  <a:solidFill>
                    <a:srgbClr val="000000"/>
                  </a:solidFill>
                </a:rPr>
                <a:t>N</a:t>
              </a:r>
              <a:endParaRPr lang="sr-Latn-CS"/>
            </a:p>
          </p:txBody>
        </p:sp>
        <p:sp>
          <p:nvSpPr>
            <p:cNvPr id="27665" name="Rectangle 216"/>
            <p:cNvSpPr>
              <a:spLocks noChangeArrowheads="1"/>
            </p:cNvSpPr>
            <p:nvPr/>
          </p:nvSpPr>
          <p:spPr bwMode="auto">
            <a:xfrm>
              <a:off x="607" y="1877"/>
              <a:ext cx="709" cy="78"/>
            </a:xfrm>
            <a:prstGeom prst="rect">
              <a:avLst/>
            </a:prstGeom>
            <a:noFill/>
            <a:ln w="9525">
              <a:noFill/>
              <a:miter lim="800000"/>
              <a:headEnd/>
              <a:tailEnd/>
            </a:ln>
          </p:spPr>
          <p:txBody>
            <a:bodyPr wrap="none" lIns="0" tIns="0" rIns="0" bIns="0">
              <a:spAutoFit/>
            </a:bodyPr>
            <a:lstStyle/>
            <a:p>
              <a:r>
                <a:rPr lang="sr-Latn-CS" sz="700">
                  <a:solidFill>
                    <a:srgbClr val="000000"/>
                  </a:solidFill>
                </a:rPr>
                <a:t>on profit/non governmental </a:t>
              </a:r>
              <a:endParaRPr lang="sr-Latn-CS"/>
            </a:p>
          </p:txBody>
        </p:sp>
        <p:sp>
          <p:nvSpPr>
            <p:cNvPr id="27666" name="Rectangle 217"/>
            <p:cNvSpPr>
              <a:spLocks noChangeArrowheads="1"/>
            </p:cNvSpPr>
            <p:nvPr/>
          </p:nvSpPr>
          <p:spPr bwMode="auto">
            <a:xfrm>
              <a:off x="570" y="1938"/>
              <a:ext cx="331" cy="78"/>
            </a:xfrm>
            <a:prstGeom prst="rect">
              <a:avLst/>
            </a:prstGeom>
            <a:noFill/>
            <a:ln w="9525">
              <a:noFill/>
              <a:miter lim="800000"/>
              <a:headEnd/>
              <a:tailEnd/>
            </a:ln>
          </p:spPr>
          <p:txBody>
            <a:bodyPr wrap="none" lIns="0" tIns="0" rIns="0" bIns="0">
              <a:spAutoFit/>
            </a:bodyPr>
            <a:lstStyle/>
            <a:p>
              <a:r>
                <a:rPr lang="sr-Latn-CS" sz="700">
                  <a:solidFill>
                    <a:srgbClr val="000000"/>
                  </a:solidFill>
                </a:rPr>
                <a:t>organisation</a:t>
              </a:r>
              <a:endParaRPr lang="sr-Latn-CS"/>
            </a:p>
          </p:txBody>
        </p:sp>
        <p:sp>
          <p:nvSpPr>
            <p:cNvPr id="27667" name="Rectangle 218"/>
            <p:cNvSpPr>
              <a:spLocks noChangeArrowheads="1"/>
            </p:cNvSpPr>
            <p:nvPr/>
          </p:nvSpPr>
          <p:spPr bwMode="auto">
            <a:xfrm>
              <a:off x="859" y="1938"/>
              <a:ext cx="41" cy="78"/>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27668" name="Rectangle 219"/>
            <p:cNvSpPr>
              <a:spLocks noChangeArrowheads="1"/>
            </p:cNvSpPr>
            <p:nvPr/>
          </p:nvSpPr>
          <p:spPr bwMode="auto">
            <a:xfrm>
              <a:off x="1386" y="1882"/>
              <a:ext cx="48" cy="47"/>
            </a:xfrm>
            <a:prstGeom prst="rect">
              <a:avLst/>
            </a:prstGeom>
            <a:noFill/>
            <a:ln w="4">
              <a:solidFill>
                <a:srgbClr val="000000"/>
              </a:solidFill>
              <a:miter lim="800000"/>
              <a:headEnd/>
              <a:tailEnd/>
            </a:ln>
          </p:spPr>
          <p:txBody>
            <a:bodyPr/>
            <a:lstStyle/>
            <a:p>
              <a:endParaRPr lang="hr-HR"/>
            </a:p>
          </p:txBody>
        </p:sp>
        <p:sp>
          <p:nvSpPr>
            <p:cNvPr id="27669" name="Rectangle 220"/>
            <p:cNvSpPr>
              <a:spLocks noChangeArrowheads="1"/>
            </p:cNvSpPr>
            <p:nvPr/>
          </p:nvSpPr>
          <p:spPr bwMode="auto">
            <a:xfrm>
              <a:off x="1441" y="1877"/>
              <a:ext cx="41" cy="78"/>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27670" name="Rectangle 221"/>
            <p:cNvSpPr>
              <a:spLocks noChangeArrowheads="1"/>
            </p:cNvSpPr>
            <p:nvPr/>
          </p:nvSpPr>
          <p:spPr bwMode="auto">
            <a:xfrm>
              <a:off x="1456" y="1877"/>
              <a:ext cx="41" cy="78"/>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27671" name="Rectangle 222"/>
            <p:cNvSpPr>
              <a:spLocks noChangeArrowheads="1"/>
            </p:cNvSpPr>
            <p:nvPr/>
          </p:nvSpPr>
          <p:spPr bwMode="auto">
            <a:xfrm>
              <a:off x="1471" y="1877"/>
              <a:ext cx="312" cy="78"/>
            </a:xfrm>
            <a:prstGeom prst="rect">
              <a:avLst/>
            </a:prstGeom>
            <a:noFill/>
            <a:ln w="9525">
              <a:noFill/>
              <a:miter lim="800000"/>
              <a:headEnd/>
              <a:tailEnd/>
            </a:ln>
          </p:spPr>
          <p:txBody>
            <a:bodyPr wrap="none" lIns="0" tIns="0" rIns="0" bIns="0">
              <a:spAutoFit/>
            </a:bodyPr>
            <a:lstStyle/>
            <a:p>
              <a:r>
                <a:rPr lang="sr-Latn-CS" sz="700">
                  <a:solidFill>
                    <a:srgbClr val="000000"/>
                  </a:solidFill>
                </a:rPr>
                <a:t>Public body</a:t>
              </a:r>
              <a:endParaRPr lang="sr-Latn-CS"/>
            </a:p>
          </p:txBody>
        </p:sp>
        <p:sp>
          <p:nvSpPr>
            <p:cNvPr id="27672" name="Rectangle 223"/>
            <p:cNvSpPr>
              <a:spLocks noChangeArrowheads="1"/>
            </p:cNvSpPr>
            <p:nvPr/>
          </p:nvSpPr>
          <p:spPr bwMode="auto">
            <a:xfrm>
              <a:off x="1745" y="1877"/>
              <a:ext cx="121" cy="78"/>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27673" name="Rectangle 224"/>
            <p:cNvSpPr>
              <a:spLocks noChangeArrowheads="1"/>
            </p:cNvSpPr>
            <p:nvPr/>
          </p:nvSpPr>
          <p:spPr bwMode="auto">
            <a:xfrm>
              <a:off x="1839" y="1882"/>
              <a:ext cx="47" cy="47"/>
            </a:xfrm>
            <a:prstGeom prst="rect">
              <a:avLst/>
            </a:prstGeom>
            <a:noFill/>
            <a:ln w="4">
              <a:solidFill>
                <a:srgbClr val="000000"/>
              </a:solidFill>
              <a:miter lim="800000"/>
              <a:headEnd/>
              <a:tailEnd/>
            </a:ln>
          </p:spPr>
          <p:txBody>
            <a:bodyPr/>
            <a:lstStyle/>
            <a:p>
              <a:endParaRPr lang="hr-HR"/>
            </a:p>
          </p:txBody>
        </p:sp>
        <p:sp>
          <p:nvSpPr>
            <p:cNvPr id="27674" name="Rectangle 225"/>
            <p:cNvSpPr>
              <a:spLocks noChangeArrowheads="1"/>
            </p:cNvSpPr>
            <p:nvPr/>
          </p:nvSpPr>
          <p:spPr bwMode="auto">
            <a:xfrm>
              <a:off x="1894" y="1877"/>
              <a:ext cx="57" cy="78"/>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27675" name="Rectangle 226"/>
            <p:cNvSpPr>
              <a:spLocks noChangeArrowheads="1"/>
            </p:cNvSpPr>
            <p:nvPr/>
          </p:nvSpPr>
          <p:spPr bwMode="auto">
            <a:xfrm>
              <a:off x="1923" y="1877"/>
              <a:ext cx="40" cy="78"/>
            </a:xfrm>
            <a:prstGeom prst="rect">
              <a:avLst/>
            </a:prstGeom>
            <a:noFill/>
            <a:ln w="9525">
              <a:noFill/>
              <a:miter lim="800000"/>
              <a:headEnd/>
              <a:tailEnd/>
            </a:ln>
          </p:spPr>
          <p:txBody>
            <a:bodyPr wrap="none" lIns="0" tIns="0" rIns="0" bIns="0">
              <a:spAutoFit/>
            </a:bodyPr>
            <a:lstStyle/>
            <a:p>
              <a:r>
                <a:rPr lang="sr-Latn-CS" sz="700">
                  <a:solidFill>
                    <a:srgbClr val="000000"/>
                  </a:solidFill>
                </a:rPr>
                <a:t>I</a:t>
              </a:r>
              <a:endParaRPr lang="sr-Latn-CS"/>
            </a:p>
          </p:txBody>
        </p:sp>
        <p:sp>
          <p:nvSpPr>
            <p:cNvPr id="27676" name="Rectangle 227"/>
            <p:cNvSpPr>
              <a:spLocks noChangeArrowheads="1"/>
            </p:cNvSpPr>
            <p:nvPr/>
          </p:nvSpPr>
          <p:spPr bwMode="auto">
            <a:xfrm>
              <a:off x="1938" y="1877"/>
              <a:ext cx="782" cy="78"/>
            </a:xfrm>
            <a:prstGeom prst="rect">
              <a:avLst/>
            </a:prstGeom>
            <a:noFill/>
            <a:ln w="9525">
              <a:noFill/>
              <a:miter lim="800000"/>
              <a:headEnd/>
              <a:tailEnd/>
            </a:ln>
          </p:spPr>
          <p:txBody>
            <a:bodyPr wrap="none" lIns="0" tIns="0" rIns="0" bIns="0">
              <a:spAutoFit/>
            </a:bodyPr>
            <a:lstStyle/>
            <a:p>
              <a:r>
                <a:rPr lang="sr-Latn-CS" sz="700">
                  <a:solidFill>
                    <a:srgbClr val="000000"/>
                  </a:solidFill>
                </a:rPr>
                <a:t>nformal group of young people</a:t>
              </a:r>
              <a:endParaRPr lang="sr-Latn-CS"/>
            </a:p>
          </p:txBody>
        </p:sp>
        <p:sp>
          <p:nvSpPr>
            <p:cNvPr id="27677" name="Rectangle 228"/>
            <p:cNvSpPr>
              <a:spLocks noChangeArrowheads="1"/>
            </p:cNvSpPr>
            <p:nvPr/>
          </p:nvSpPr>
          <p:spPr bwMode="auto">
            <a:xfrm>
              <a:off x="2658" y="1877"/>
              <a:ext cx="41" cy="78"/>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27678" name="Rectangle 229"/>
            <p:cNvSpPr>
              <a:spLocks noChangeArrowheads="1"/>
            </p:cNvSpPr>
            <p:nvPr/>
          </p:nvSpPr>
          <p:spPr bwMode="auto">
            <a:xfrm>
              <a:off x="13" y="1849"/>
              <a:ext cx="2" cy="2"/>
            </a:xfrm>
            <a:prstGeom prst="rect">
              <a:avLst/>
            </a:prstGeom>
            <a:solidFill>
              <a:srgbClr val="000000"/>
            </a:solidFill>
            <a:ln w="9525">
              <a:noFill/>
              <a:miter lim="800000"/>
              <a:headEnd/>
              <a:tailEnd/>
            </a:ln>
          </p:spPr>
          <p:txBody>
            <a:bodyPr/>
            <a:lstStyle/>
            <a:p>
              <a:endParaRPr lang="hr-HR"/>
            </a:p>
          </p:txBody>
        </p:sp>
        <p:sp>
          <p:nvSpPr>
            <p:cNvPr id="27679" name="Rectangle 230"/>
            <p:cNvSpPr>
              <a:spLocks noChangeArrowheads="1"/>
            </p:cNvSpPr>
            <p:nvPr/>
          </p:nvSpPr>
          <p:spPr bwMode="auto">
            <a:xfrm>
              <a:off x="15" y="1849"/>
              <a:ext cx="445" cy="2"/>
            </a:xfrm>
            <a:prstGeom prst="rect">
              <a:avLst/>
            </a:prstGeom>
            <a:solidFill>
              <a:srgbClr val="000000"/>
            </a:solidFill>
            <a:ln w="9525">
              <a:noFill/>
              <a:miter lim="800000"/>
              <a:headEnd/>
              <a:tailEnd/>
            </a:ln>
          </p:spPr>
          <p:txBody>
            <a:bodyPr/>
            <a:lstStyle/>
            <a:p>
              <a:endParaRPr lang="hr-HR"/>
            </a:p>
          </p:txBody>
        </p:sp>
        <p:sp>
          <p:nvSpPr>
            <p:cNvPr id="27680" name="Rectangle 231"/>
            <p:cNvSpPr>
              <a:spLocks noChangeArrowheads="1"/>
            </p:cNvSpPr>
            <p:nvPr/>
          </p:nvSpPr>
          <p:spPr bwMode="auto">
            <a:xfrm>
              <a:off x="460" y="1849"/>
              <a:ext cx="2" cy="2"/>
            </a:xfrm>
            <a:prstGeom prst="rect">
              <a:avLst/>
            </a:prstGeom>
            <a:solidFill>
              <a:srgbClr val="000000"/>
            </a:solidFill>
            <a:ln w="9525">
              <a:noFill/>
              <a:miter lim="800000"/>
              <a:headEnd/>
              <a:tailEnd/>
            </a:ln>
          </p:spPr>
          <p:txBody>
            <a:bodyPr/>
            <a:lstStyle/>
            <a:p>
              <a:endParaRPr lang="hr-HR"/>
            </a:p>
          </p:txBody>
        </p:sp>
        <p:sp>
          <p:nvSpPr>
            <p:cNvPr id="27681" name="Rectangle 232"/>
            <p:cNvSpPr>
              <a:spLocks noChangeArrowheads="1"/>
            </p:cNvSpPr>
            <p:nvPr/>
          </p:nvSpPr>
          <p:spPr bwMode="auto">
            <a:xfrm>
              <a:off x="462" y="1849"/>
              <a:ext cx="901" cy="2"/>
            </a:xfrm>
            <a:prstGeom prst="rect">
              <a:avLst/>
            </a:prstGeom>
            <a:solidFill>
              <a:srgbClr val="000000"/>
            </a:solidFill>
            <a:ln w="9525">
              <a:noFill/>
              <a:miter lim="800000"/>
              <a:headEnd/>
              <a:tailEnd/>
            </a:ln>
          </p:spPr>
          <p:txBody>
            <a:bodyPr/>
            <a:lstStyle/>
            <a:p>
              <a:endParaRPr lang="hr-HR"/>
            </a:p>
          </p:txBody>
        </p:sp>
        <p:sp>
          <p:nvSpPr>
            <p:cNvPr id="27682" name="Rectangle 233"/>
            <p:cNvSpPr>
              <a:spLocks noChangeArrowheads="1"/>
            </p:cNvSpPr>
            <p:nvPr/>
          </p:nvSpPr>
          <p:spPr bwMode="auto">
            <a:xfrm>
              <a:off x="1363" y="1849"/>
              <a:ext cx="3" cy="2"/>
            </a:xfrm>
            <a:prstGeom prst="rect">
              <a:avLst/>
            </a:prstGeom>
            <a:solidFill>
              <a:srgbClr val="000000"/>
            </a:solidFill>
            <a:ln w="9525">
              <a:noFill/>
              <a:miter lim="800000"/>
              <a:headEnd/>
              <a:tailEnd/>
            </a:ln>
          </p:spPr>
          <p:txBody>
            <a:bodyPr/>
            <a:lstStyle/>
            <a:p>
              <a:endParaRPr lang="hr-HR"/>
            </a:p>
          </p:txBody>
        </p:sp>
        <p:sp>
          <p:nvSpPr>
            <p:cNvPr id="27683" name="Rectangle 234"/>
            <p:cNvSpPr>
              <a:spLocks noChangeArrowheads="1"/>
            </p:cNvSpPr>
            <p:nvPr/>
          </p:nvSpPr>
          <p:spPr bwMode="auto">
            <a:xfrm>
              <a:off x="1366" y="1849"/>
              <a:ext cx="1321" cy="2"/>
            </a:xfrm>
            <a:prstGeom prst="rect">
              <a:avLst/>
            </a:prstGeom>
            <a:solidFill>
              <a:srgbClr val="000000"/>
            </a:solidFill>
            <a:ln w="9525">
              <a:noFill/>
              <a:miter lim="800000"/>
              <a:headEnd/>
              <a:tailEnd/>
            </a:ln>
          </p:spPr>
          <p:txBody>
            <a:bodyPr/>
            <a:lstStyle/>
            <a:p>
              <a:endParaRPr lang="hr-HR"/>
            </a:p>
          </p:txBody>
        </p:sp>
        <p:sp>
          <p:nvSpPr>
            <p:cNvPr id="27684" name="Rectangle 235"/>
            <p:cNvSpPr>
              <a:spLocks noChangeArrowheads="1"/>
            </p:cNvSpPr>
            <p:nvPr/>
          </p:nvSpPr>
          <p:spPr bwMode="auto">
            <a:xfrm>
              <a:off x="2687" y="1849"/>
              <a:ext cx="2" cy="2"/>
            </a:xfrm>
            <a:prstGeom prst="rect">
              <a:avLst/>
            </a:prstGeom>
            <a:solidFill>
              <a:srgbClr val="000000"/>
            </a:solidFill>
            <a:ln w="9525">
              <a:noFill/>
              <a:miter lim="800000"/>
              <a:headEnd/>
              <a:tailEnd/>
            </a:ln>
          </p:spPr>
          <p:txBody>
            <a:bodyPr/>
            <a:lstStyle/>
            <a:p>
              <a:endParaRPr lang="hr-HR"/>
            </a:p>
          </p:txBody>
        </p:sp>
        <p:sp>
          <p:nvSpPr>
            <p:cNvPr id="27685" name="Rectangle 236"/>
            <p:cNvSpPr>
              <a:spLocks noChangeArrowheads="1"/>
            </p:cNvSpPr>
            <p:nvPr/>
          </p:nvSpPr>
          <p:spPr bwMode="auto">
            <a:xfrm>
              <a:off x="13" y="1851"/>
              <a:ext cx="2" cy="164"/>
            </a:xfrm>
            <a:prstGeom prst="rect">
              <a:avLst/>
            </a:prstGeom>
            <a:solidFill>
              <a:srgbClr val="000000"/>
            </a:solidFill>
            <a:ln w="9525">
              <a:noFill/>
              <a:miter lim="800000"/>
              <a:headEnd/>
              <a:tailEnd/>
            </a:ln>
          </p:spPr>
          <p:txBody>
            <a:bodyPr/>
            <a:lstStyle/>
            <a:p>
              <a:endParaRPr lang="hr-HR"/>
            </a:p>
          </p:txBody>
        </p:sp>
        <p:sp>
          <p:nvSpPr>
            <p:cNvPr id="27686" name="Rectangle 237"/>
            <p:cNvSpPr>
              <a:spLocks noChangeArrowheads="1"/>
            </p:cNvSpPr>
            <p:nvPr/>
          </p:nvSpPr>
          <p:spPr bwMode="auto">
            <a:xfrm>
              <a:off x="460" y="1851"/>
              <a:ext cx="2" cy="164"/>
            </a:xfrm>
            <a:prstGeom prst="rect">
              <a:avLst/>
            </a:prstGeom>
            <a:solidFill>
              <a:srgbClr val="000000"/>
            </a:solidFill>
            <a:ln w="9525">
              <a:noFill/>
              <a:miter lim="800000"/>
              <a:headEnd/>
              <a:tailEnd/>
            </a:ln>
          </p:spPr>
          <p:txBody>
            <a:bodyPr/>
            <a:lstStyle/>
            <a:p>
              <a:endParaRPr lang="hr-HR"/>
            </a:p>
          </p:txBody>
        </p:sp>
        <p:sp>
          <p:nvSpPr>
            <p:cNvPr id="27687" name="Rectangle 238"/>
            <p:cNvSpPr>
              <a:spLocks noChangeArrowheads="1"/>
            </p:cNvSpPr>
            <p:nvPr/>
          </p:nvSpPr>
          <p:spPr bwMode="auto">
            <a:xfrm>
              <a:off x="2687" y="1851"/>
              <a:ext cx="2" cy="164"/>
            </a:xfrm>
            <a:prstGeom prst="rect">
              <a:avLst/>
            </a:prstGeom>
            <a:solidFill>
              <a:srgbClr val="000000"/>
            </a:solidFill>
            <a:ln w="9525">
              <a:noFill/>
              <a:miter lim="800000"/>
              <a:headEnd/>
              <a:tailEnd/>
            </a:ln>
          </p:spPr>
          <p:txBody>
            <a:bodyPr/>
            <a:lstStyle/>
            <a:p>
              <a:endParaRPr lang="hr-HR"/>
            </a:p>
          </p:txBody>
        </p:sp>
        <p:sp>
          <p:nvSpPr>
            <p:cNvPr id="27688" name="Rectangle 239"/>
            <p:cNvSpPr>
              <a:spLocks noChangeArrowheads="1"/>
            </p:cNvSpPr>
            <p:nvPr/>
          </p:nvSpPr>
          <p:spPr bwMode="auto">
            <a:xfrm>
              <a:off x="72" y="2040"/>
              <a:ext cx="41" cy="78"/>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27689" name="Rectangle 240"/>
            <p:cNvSpPr>
              <a:spLocks noChangeArrowheads="1"/>
            </p:cNvSpPr>
            <p:nvPr/>
          </p:nvSpPr>
          <p:spPr bwMode="auto">
            <a:xfrm>
              <a:off x="484" y="2045"/>
              <a:ext cx="48" cy="47"/>
            </a:xfrm>
            <a:prstGeom prst="rect">
              <a:avLst/>
            </a:prstGeom>
            <a:noFill/>
            <a:ln w="4">
              <a:solidFill>
                <a:srgbClr val="000000"/>
              </a:solidFill>
              <a:miter lim="800000"/>
              <a:headEnd/>
              <a:tailEnd/>
            </a:ln>
          </p:spPr>
          <p:txBody>
            <a:bodyPr/>
            <a:lstStyle/>
            <a:p>
              <a:endParaRPr lang="hr-HR"/>
            </a:p>
          </p:txBody>
        </p:sp>
        <p:sp>
          <p:nvSpPr>
            <p:cNvPr id="27690" name="Rectangle 241"/>
            <p:cNvSpPr>
              <a:spLocks noChangeArrowheads="1"/>
            </p:cNvSpPr>
            <p:nvPr/>
          </p:nvSpPr>
          <p:spPr bwMode="auto">
            <a:xfrm>
              <a:off x="539" y="2040"/>
              <a:ext cx="57" cy="78"/>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27691" name="Rectangle 242"/>
            <p:cNvSpPr>
              <a:spLocks noChangeArrowheads="1"/>
            </p:cNvSpPr>
            <p:nvPr/>
          </p:nvSpPr>
          <p:spPr bwMode="auto">
            <a:xfrm>
              <a:off x="569" y="2040"/>
              <a:ext cx="841" cy="78"/>
            </a:xfrm>
            <a:prstGeom prst="rect">
              <a:avLst/>
            </a:prstGeom>
            <a:noFill/>
            <a:ln w="9525">
              <a:noFill/>
              <a:miter lim="800000"/>
              <a:headEnd/>
              <a:tailEnd/>
            </a:ln>
          </p:spPr>
          <p:txBody>
            <a:bodyPr wrap="none" lIns="0" tIns="0" rIns="0" bIns="0">
              <a:spAutoFit/>
            </a:bodyPr>
            <a:lstStyle/>
            <a:p>
              <a:r>
                <a:rPr lang="sr-Latn-CS" sz="700">
                  <a:solidFill>
                    <a:srgbClr val="000000"/>
                  </a:solidFill>
                </a:rPr>
                <a:t>Body active at European level in </a:t>
              </a:r>
              <a:endParaRPr lang="sr-Latn-CS"/>
            </a:p>
          </p:txBody>
        </p:sp>
        <p:sp>
          <p:nvSpPr>
            <p:cNvPr id="27692" name="Rectangle 243"/>
            <p:cNvSpPr>
              <a:spLocks noChangeArrowheads="1"/>
            </p:cNvSpPr>
            <p:nvPr/>
          </p:nvSpPr>
          <p:spPr bwMode="auto">
            <a:xfrm>
              <a:off x="570" y="2101"/>
              <a:ext cx="300" cy="78"/>
            </a:xfrm>
            <a:prstGeom prst="rect">
              <a:avLst/>
            </a:prstGeom>
            <a:noFill/>
            <a:ln w="9525">
              <a:noFill/>
              <a:miter lim="800000"/>
              <a:headEnd/>
              <a:tailEnd/>
            </a:ln>
          </p:spPr>
          <p:txBody>
            <a:bodyPr wrap="none" lIns="0" tIns="0" rIns="0" bIns="0">
              <a:spAutoFit/>
            </a:bodyPr>
            <a:lstStyle/>
            <a:p>
              <a:r>
                <a:rPr lang="sr-Latn-CS" sz="700">
                  <a:solidFill>
                    <a:srgbClr val="000000"/>
                  </a:solidFill>
                </a:rPr>
                <a:t>the field of </a:t>
              </a:r>
              <a:endParaRPr lang="sr-Latn-CS"/>
            </a:p>
          </p:txBody>
        </p:sp>
        <p:sp>
          <p:nvSpPr>
            <p:cNvPr id="27693" name="Rectangle 244"/>
            <p:cNvSpPr>
              <a:spLocks noChangeArrowheads="1"/>
            </p:cNvSpPr>
            <p:nvPr/>
          </p:nvSpPr>
          <p:spPr bwMode="auto">
            <a:xfrm>
              <a:off x="830" y="2101"/>
              <a:ext cx="161" cy="78"/>
            </a:xfrm>
            <a:prstGeom prst="rect">
              <a:avLst/>
            </a:prstGeom>
            <a:noFill/>
            <a:ln w="9525">
              <a:noFill/>
              <a:miter lim="800000"/>
              <a:headEnd/>
              <a:tailEnd/>
            </a:ln>
          </p:spPr>
          <p:txBody>
            <a:bodyPr wrap="none" lIns="0" tIns="0" rIns="0" bIns="0">
              <a:spAutoFit/>
            </a:bodyPr>
            <a:lstStyle/>
            <a:p>
              <a:r>
                <a:rPr lang="sr-Latn-CS" sz="700">
                  <a:solidFill>
                    <a:srgbClr val="000000"/>
                  </a:solidFill>
                </a:rPr>
                <a:t>youth</a:t>
              </a:r>
              <a:endParaRPr lang="sr-Latn-CS"/>
            </a:p>
          </p:txBody>
        </p:sp>
        <p:sp>
          <p:nvSpPr>
            <p:cNvPr id="27694" name="Rectangle 245"/>
            <p:cNvSpPr>
              <a:spLocks noChangeArrowheads="1"/>
            </p:cNvSpPr>
            <p:nvPr/>
          </p:nvSpPr>
          <p:spPr bwMode="auto">
            <a:xfrm>
              <a:off x="960" y="2101"/>
              <a:ext cx="41" cy="78"/>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27695" name="Rectangle 246"/>
            <p:cNvSpPr>
              <a:spLocks noChangeArrowheads="1"/>
            </p:cNvSpPr>
            <p:nvPr/>
          </p:nvSpPr>
          <p:spPr bwMode="auto">
            <a:xfrm>
              <a:off x="975" y="2101"/>
              <a:ext cx="228" cy="78"/>
            </a:xfrm>
            <a:prstGeom prst="rect">
              <a:avLst/>
            </a:prstGeom>
            <a:noFill/>
            <a:ln w="9525">
              <a:noFill/>
              <a:miter lim="800000"/>
              <a:headEnd/>
              <a:tailEnd/>
            </a:ln>
          </p:spPr>
          <p:txBody>
            <a:bodyPr wrap="none" lIns="0" tIns="0" rIns="0" bIns="0">
              <a:spAutoFit/>
            </a:bodyPr>
            <a:lstStyle/>
            <a:p>
              <a:r>
                <a:rPr lang="sr-Latn-CS" sz="700">
                  <a:solidFill>
                    <a:srgbClr val="000000"/>
                  </a:solidFill>
                </a:rPr>
                <a:t>(ENGO)</a:t>
              </a:r>
              <a:endParaRPr lang="sr-Latn-CS"/>
            </a:p>
          </p:txBody>
        </p:sp>
        <p:sp>
          <p:nvSpPr>
            <p:cNvPr id="27696" name="Rectangle 247"/>
            <p:cNvSpPr>
              <a:spLocks noChangeArrowheads="1"/>
            </p:cNvSpPr>
            <p:nvPr/>
          </p:nvSpPr>
          <p:spPr bwMode="auto">
            <a:xfrm>
              <a:off x="1166" y="2101"/>
              <a:ext cx="41" cy="78"/>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27697" name="Rectangle 248"/>
            <p:cNvSpPr>
              <a:spLocks noChangeArrowheads="1"/>
            </p:cNvSpPr>
            <p:nvPr/>
          </p:nvSpPr>
          <p:spPr bwMode="auto">
            <a:xfrm>
              <a:off x="1386" y="2045"/>
              <a:ext cx="48" cy="47"/>
            </a:xfrm>
            <a:prstGeom prst="rect">
              <a:avLst/>
            </a:prstGeom>
            <a:noFill/>
            <a:ln w="4">
              <a:solidFill>
                <a:srgbClr val="000000"/>
              </a:solidFill>
              <a:miter lim="800000"/>
              <a:headEnd/>
              <a:tailEnd/>
            </a:ln>
          </p:spPr>
          <p:txBody>
            <a:bodyPr/>
            <a:lstStyle/>
            <a:p>
              <a:endParaRPr lang="hr-HR"/>
            </a:p>
          </p:txBody>
        </p:sp>
        <p:sp>
          <p:nvSpPr>
            <p:cNvPr id="27698" name="Rectangle 249"/>
            <p:cNvSpPr>
              <a:spLocks noChangeArrowheads="1"/>
            </p:cNvSpPr>
            <p:nvPr/>
          </p:nvSpPr>
          <p:spPr bwMode="auto">
            <a:xfrm>
              <a:off x="1441" y="2040"/>
              <a:ext cx="57" cy="78"/>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27699" name="Rectangle 250"/>
            <p:cNvSpPr>
              <a:spLocks noChangeArrowheads="1"/>
            </p:cNvSpPr>
            <p:nvPr/>
          </p:nvSpPr>
          <p:spPr bwMode="auto">
            <a:xfrm>
              <a:off x="1471" y="2040"/>
              <a:ext cx="182" cy="78"/>
            </a:xfrm>
            <a:prstGeom prst="rect">
              <a:avLst/>
            </a:prstGeom>
            <a:noFill/>
            <a:ln w="9525">
              <a:noFill/>
              <a:miter lim="800000"/>
              <a:headEnd/>
              <a:tailEnd/>
            </a:ln>
          </p:spPr>
          <p:txBody>
            <a:bodyPr wrap="none" lIns="0" tIns="0" rIns="0" bIns="0">
              <a:spAutoFit/>
            </a:bodyPr>
            <a:lstStyle/>
            <a:p>
              <a:r>
                <a:rPr lang="sr-Latn-CS" sz="700">
                  <a:solidFill>
                    <a:srgbClr val="000000"/>
                  </a:solidFill>
                </a:rPr>
                <a:t>Other </a:t>
              </a:r>
              <a:endParaRPr lang="sr-Latn-CS"/>
            </a:p>
          </p:txBody>
        </p:sp>
        <p:sp>
          <p:nvSpPr>
            <p:cNvPr id="27700" name="Rectangle 251"/>
            <p:cNvSpPr>
              <a:spLocks noChangeArrowheads="1"/>
            </p:cNvSpPr>
            <p:nvPr/>
          </p:nvSpPr>
          <p:spPr bwMode="auto">
            <a:xfrm>
              <a:off x="1618" y="2040"/>
              <a:ext cx="56" cy="78"/>
            </a:xfrm>
            <a:prstGeom prst="rect">
              <a:avLst/>
            </a:prstGeom>
            <a:noFill/>
            <a:ln w="9525">
              <a:noFill/>
              <a:miter lim="800000"/>
              <a:headEnd/>
              <a:tailEnd/>
            </a:ln>
          </p:spPr>
          <p:txBody>
            <a:bodyPr wrap="none" lIns="0" tIns="0" rIns="0" bIns="0">
              <a:spAutoFit/>
            </a:bodyPr>
            <a:lstStyle/>
            <a:p>
              <a:r>
                <a:rPr lang="sr-Latn-CS" sz="700">
                  <a:solidFill>
                    <a:srgbClr val="000000"/>
                  </a:solidFill>
                </a:rPr>
                <a:t>–</a:t>
              </a:r>
              <a:endParaRPr lang="sr-Latn-CS"/>
            </a:p>
          </p:txBody>
        </p:sp>
        <p:sp>
          <p:nvSpPr>
            <p:cNvPr id="27701" name="Rectangle 252"/>
            <p:cNvSpPr>
              <a:spLocks noChangeArrowheads="1"/>
            </p:cNvSpPr>
            <p:nvPr/>
          </p:nvSpPr>
          <p:spPr bwMode="auto">
            <a:xfrm>
              <a:off x="1648" y="2040"/>
              <a:ext cx="41" cy="78"/>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27702" name="Rectangle 253"/>
            <p:cNvSpPr>
              <a:spLocks noChangeArrowheads="1"/>
            </p:cNvSpPr>
            <p:nvPr/>
          </p:nvSpPr>
          <p:spPr bwMode="auto">
            <a:xfrm>
              <a:off x="1662" y="2040"/>
              <a:ext cx="410" cy="78"/>
            </a:xfrm>
            <a:prstGeom prst="rect">
              <a:avLst/>
            </a:prstGeom>
            <a:noFill/>
            <a:ln w="9525">
              <a:noFill/>
              <a:miter lim="800000"/>
              <a:headEnd/>
              <a:tailEnd/>
            </a:ln>
          </p:spPr>
          <p:txBody>
            <a:bodyPr wrap="none" lIns="0" tIns="0" rIns="0" bIns="0">
              <a:spAutoFit/>
            </a:bodyPr>
            <a:lstStyle/>
            <a:p>
              <a:r>
                <a:rPr lang="sr-Latn-CS" sz="700">
                  <a:solidFill>
                    <a:srgbClr val="000000"/>
                  </a:solidFill>
                </a:rPr>
                <a:t>please specify: </a:t>
              </a:r>
              <a:endParaRPr lang="sr-Latn-CS"/>
            </a:p>
          </p:txBody>
        </p:sp>
        <p:sp>
          <p:nvSpPr>
            <p:cNvPr id="27703" name="Rectangle 254"/>
            <p:cNvSpPr>
              <a:spLocks noChangeArrowheads="1"/>
            </p:cNvSpPr>
            <p:nvPr/>
          </p:nvSpPr>
          <p:spPr bwMode="auto">
            <a:xfrm>
              <a:off x="2028" y="2040"/>
              <a:ext cx="41" cy="78"/>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27704" name="Rectangle 255"/>
            <p:cNvSpPr>
              <a:spLocks noChangeArrowheads="1"/>
            </p:cNvSpPr>
            <p:nvPr/>
          </p:nvSpPr>
          <p:spPr bwMode="auto">
            <a:xfrm>
              <a:off x="2370" y="2040"/>
              <a:ext cx="41" cy="78"/>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27705" name="Rectangle 256"/>
            <p:cNvSpPr>
              <a:spLocks noChangeArrowheads="1"/>
            </p:cNvSpPr>
            <p:nvPr/>
          </p:nvSpPr>
          <p:spPr bwMode="auto">
            <a:xfrm>
              <a:off x="13" y="2015"/>
              <a:ext cx="2" cy="163"/>
            </a:xfrm>
            <a:prstGeom prst="rect">
              <a:avLst/>
            </a:prstGeom>
            <a:solidFill>
              <a:srgbClr val="000000"/>
            </a:solidFill>
            <a:ln w="9525">
              <a:noFill/>
              <a:miter lim="800000"/>
              <a:headEnd/>
              <a:tailEnd/>
            </a:ln>
          </p:spPr>
          <p:txBody>
            <a:bodyPr/>
            <a:lstStyle/>
            <a:p>
              <a:endParaRPr lang="hr-HR"/>
            </a:p>
          </p:txBody>
        </p:sp>
        <p:sp>
          <p:nvSpPr>
            <p:cNvPr id="27706" name="Rectangle 257"/>
            <p:cNvSpPr>
              <a:spLocks noChangeArrowheads="1"/>
            </p:cNvSpPr>
            <p:nvPr/>
          </p:nvSpPr>
          <p:spPr bwMode="auto">
            <a:xfrm>
              <a:off x="460" y="2015"/>
              <a:ext cx="2" cy="163"/>
            </a:xfrm>
            <a:prstGeom prst="rect">
              <a:avLst/>
            </a:prstGeom>
            <a:solidFill>
              <a:srgbClr val="000000"/>
            </a:solidFill>
            <a:ln w="9525">
              <a:noFill/>
              <a:miter lim="800000"/>
              <a:headEnd/>
              <a:tailEnd/>
            </a:ln>
          </p:spPr>
          <p:txBody>
            <a:bodyPr/>
            <a:lstStyle/>
            <a:p>
              <a:endParaRPr lang="hr-HR"/>
            </a:p>
          </p:txBody>
        </p:sp>
        <p:sp>
          <p:nvSpPr>
            <p:cNvPr id="27707" name="Rectangle 258"/>
            <p:cNvSpPr>
              <a:spLocks noChangeArrowheads="1"/>
            </p:cNvSpPr>
            <p:nvPr/>
          </p:nvSpPr>
          <p:spPr bwMode="auto">
            <a:xfrm>
              <a:off x="2687" y="2015"/>
              <a:ext cx="2" cy="163"/>
            </a:xfrm>
            <a:prstGeom prst="rect">
              <a:avLst/>
            </a:prstGeom>
            <a:solidFill>
              <a:srgbClr val="000000"/>
            </a:solidFill>
            <a:ln w="9525">
              <a:noFill/>
              <a:miter lim="800000"/>
              <a:headEnd/>
              <a:tailEnd/>
            </a:ln>
          </p:spPr>
          <p:txBody>
            <a:bodyPr/>
            <a:lstStyle/>
            <a:p>
              <a:endParaRPr lang="hr-HR"/>
            </a:p>
          </p:txBody>
        </p:sp>
        <p:sp>
          <p:nvSpPr>
            <p:cNvPr id="27708" name="Rectangle 259"/>
            <p:cNvSpPr>
              <a:spLocks noChangeArrowheads="1"/>
            </p:cNvSpPr>
            <p:nvPr/>
          </p:nvSpPr>
          <p:spPr bwMode="auto">
            <a:xfrm>
              <a:off x="30" y="2206"/>
              <a:ext cx="332" cy="78"/>
            </a:xfrm>
            <a:prstGeom prst="rect">
              <a:avLst/>
            </a:prstGeom>
            <a:noFill/>
            <a:ln w="9525">
              <a:noFill/>
              <a:miter lim="800000"/>
              <a:headEnd/>
              <a:tailEnd/>
            </a:ln>
          </p:spPr>
          <p:txBody>
            <a:bodyPr wrap="none" lIns="0" tIns="0" rIns="0" bIns="0">
              <a:spAutoFit/>
            </a:bodyPr>
            <a:lstStyle/>
            <a:p>
              <a:r>
                <a:rPr lang="sr-Latn-CS" sz="700">
                  <a:solidFill>
                    <a:srgbClr val="000000"/>
                  </a:solidFill>
                </a:rPr>
                <a:t>Activity level</a:t>
              </a:r>
              <a:endParaRPr lang="sr-Latn-CS"/>
            </a:p>
          </p:txBody>
        </p:sp>
        <p:sp>
          <p:nvSpPr>
            <p:cNvPr id="27709" name="Rectangle 260"/>
            <p:cNvSpPr>
              <a:spLocks noChangeArrowheads="1"/>
            </p:cNvSpPr>
            <p:nvPr/>
          </p:nvSpPr>
          <p:spPr bwMode="auto">
            <a:xfrm>
              <a:off x="322" y="2206"/>
              <a:ext cx="41" cy="78"/>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27710" name="Rectangle 261"/>
            <p:cNvSpPr>
              <a:spLocks noChangeArrowheads="1"/>
            </p:cNvSpPr>
            <p:nvPr/>
          </p:nvSpPr>
          <p:spPr bwMode="auto">
            <a:xfrm>
              <a:off x="484" y="2211"/>
              <a:ext cx="48" cy="47"/>
            </a:xfrm>
            <a:prstGeom prst="rect">
              <a:avLst/>
            </a:prstGeom>
            <a:noFill/>
            <a:ln w="4">
              <a:solidFill>
                <a:srgbClr val="000000"/>
              </a:solidFill>
              <a:miter lim="800000"/>
              <a:headEnd/>
              <a:tailEnd/>
            </a:ln>
          </p:spPr>
          <p:txBody>
            <a:bodyPr/>
            <a:lstStyle/>
            <a:p>
              <a:endParaRPr lang="hr-HR"/>
            </a:p>
          </p:txBody>
        </p:sp>
        <p:sp>
          <p:nvSpPr>
            <p:cNvPr id="27711" name="Rectangle 262"/>
            <p:cNvSpPr>
              <a:spLocks noChangeArrowheads="1"/>
            </p:cNvSpPr>
            <p:nvPr/>
          </p:nvSpPr>
          <p:spPr bwMode="auto">
            <a:xfrm>
              <a:off x="539" y="2206"/>
              <a:ext cx="57" cy="78"/>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27712" name="Rectangle 263"/>
            <p:cNvSpPr>
              <a:spLocks noChangeArrowheads="1"/>
            </p:cNvSpPr>
            <p:nvPr/>
          </p:nvSpPr>
          <p:spPr bwMode="auto">
            <a:xfrm>
              <a:off x="569" y="2206"/>
              <a:ext cx="157" cy="78"/>
            </a:xfrm>
            <a:prstGeom prst="rect">
              <a:avLst/>
            </a:prstGeom>
            <a:noFill/>
            <a:ln w="9525">
              <a:noFill/>
              <a:miter lim="800000"/>
              <a:headEnd/>
              <a:tailEnd/>
            </a:ln>
          </p:spPr>
          <p:txBody>
            <a:bodyPr wrap="none" lIns="0" tIns="0" rIns="0" bIns="0">
              <a:spAutoFit/>
            </a:bodyPr>
            <a:lstStyle/>
            <a:p>
              <a:r>
                <a:rPr lang="sr-Latn-CS" sz="700">
                  <a:solidFill>
                    <a:srgbClr val="000000"/>
                  </a:solidFill>
                </a:rPr>
                <a:t>Local</a:t>
              </a:r>
              <a:endParaRPr lang="sr-Latn-CS"/>
            </a:p>
          </p:txBody>
        </p:sp>
        <p:sp>
          <p:nvSpPr>
            <p:cNvPr id="27713" name="Rectangle 264"/>
            <p:cNvSpPr>
              <a:spLocks noChangeArrowheads="1"/>
            </p:cNvSpPr>
            <p:nvPr/>
          </p:nvSpPr>
          <p:spPr bwMode="auto">
            <a:xfrm>
              <a:off x="695" y="2206"/>
              <a:ext cx="41" cy="78"/>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27714" name="Rectangle 265"/>
            <p:cNvSpPr>
              <a:spLocks noChangeArrowheads="1"/>
            </p:cNvSpPr>
            <p:nvPr/>
          </p:nvSpPr>
          <p:spPr bwMode="auto">
            <a:xfrm>
              <a:off x="962" y="2211"/>
              <a:ext cx="47" cy="47"/>
            </a:xfrm>
            <a:prstGeom prst="rect">
              <a:avLst/>
            </a:prstGeom>
            <a:noFill/>
            <a:ln w="4">
              <a:solidFill>
                <a:srgbClr val="000000"/>
              </a:solidFill>
              <a:miter lim="800000"/>
              <a:headEnd/>
              <a:tailEnd/>
            </a:ln>
          </p:spPr>
          <p:txBody>
            <a:bodyPr/>
            <a:lstStyle/>
            <a:p>
              <a:endParaRPr lang="hr-HR"/>
            </a:p>
          </p:txBody>
        </p:sp>
        <p:sp>
          <p:nvSpPr>
            <p:cNvPr id="27715" name="Rectangle 266"/>
            <p:cNvSpPr>
              <a:spLocks noChangeArrowheads="1"/>
            </p:cNvSpPr>
            <p:nvPr/>
          </p:nvSpPr>
          <p:spPr bwMode="auto">
            <a:xfrm>
              <a:off x="1016" y="2206"/>
              <a:ext cx="57" cy="78"/>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27716" name="Rectangle 267"/>
            <p:cNvSpPr>
              <a:spLocks noChangeArrowheads="1"/>
            </p:cNvSpPr>
            <p:nvPr/>
          </p:nvSpPr>
          <p:spPr bwMode="auto">
            <a:xfrm>
              <a:off x="1046" y="2206"/>
              <a:ext cx="244" cy="78"/>
            </a:xfrm>
            <a:prstGeom prst="rect">
              <a:avLst/>
            </a:prstGeom>
            <a:noFill/>
            <a:ln w="9525">
              <a:noFill/>
              <a:miter lim="800000"/>
              <a:headEnd/>
              <a:tailEnd/>
            </a:ln>
          </p:spPr>
          <p:txBody>
            <a:bodyPr wrap="none" lIns="0" tIns="0" rIns="0" bIns="0">
              <a:spAutoFit/>
            </a:bodyPr>
            <a:lstStyle/>
            <a:p>
              <a:r>
                <a:rPr lang="sr-Latn-CS" sz="700">
                  <a:solidFill>
                    <a:srgbClr val="000000"/>
                  </a:solidFill>
                </a:rPr>
                <a:t>Regional</a:t>
              </a:r>
              <a:endParaRPr lang="sr-Latn-CS"/>
            </a:p>
          </p:txBody>
        </p:sp>
        <p:sp>
          <p:nvSpPr>
            <p:cNvPr id="27717" name="Rectangle 268"/>
            <p:cNvSpPr>
              <a:spLocks noChangeArrowheads="1"/>
            </p:cNvSpPr>
            <p:nvPr/>
          </p:nvSpPr>
          <p:spPr bwMode="auto">
            <a:xfrm>
              <a:off x="1255" y="2206"/>
              <a:ext cx="41" cy="78"/>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27718" name="Rectangle 269"/>
            <p:cNvSpPr>
              <a:spLocks noChangeArrowheads="1"/>
            </p:cNvSpPr>
            <p:nvPr/>
          </p:nvSpPr>
          <p:spPr bwMode="auto">
            <a:xfrm>
              <a:off x="1492" y="2211"/>
              <a:ext cx="48" cy="47"/>
            </a:xfrm>
            <a:prstGeom prst="rect">
              <a:avLst/>
            </a:prstGeom>
            <a:noFill/>
            <a:ln w="4">
              <a:solidFill>
                <a:srgbClr val="000000"/>
              </a:solidFill>
              <a:miter lim="800000"/>
              <a:headEnd/>
              <a:tailEnd/>
            </a:ln>
          </p:spPr>
          <p:txBody>
            <a:bodyPr/>
            <a:lstStyle/>
            <a:p>
              <a:endParaRPr lang="hr-HR"/>
            </a:p>
          </p:txBody>
        </p:sp>
        <p:sp>
          <p:nvSpPr>
            <p:cNvPr id="27719" name="Rectangle 270"/>
            <p:cNvSpPr>
              <a:spLocks noChangeArrowheads="1"/>
            </p:cNvSpPr>
            <p:nvPr/>
          </p:nvSpPr>
          <p:spPr bwMode="auto">
            <a:xfrm>
              <a:off x="1547" y="2206"/>
              <a:ext cx="57" cy="78"/>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27720" name="Rectangle 271"/>
            <p:cNvSpPr>
              <a:spLocks noChangeArrowheads="1"/>
            </p:cNvSpPr>
            <p:nvPr/>
          </p:nvSpPr>
          <p:spPr bwMode="auto">
            <a:xfrm>
              <a:off x="1577" y="2206"/>
              <a:ext cx="228" cy="78"/>
            </a:xfrm>
            <a:prstGeom prst="rect">
              <a:avLst/>
            </a:prstGeom>
            <a:noFill/>
            <a:ln w="9525">
              <a:noFill/>
              <a:miter lim="800000"/>
              <a:headEnd/>
              <a:tailEnd/>
            </a:ln>
          </p:spPr>
          <p:txBody>
            <a:bodyPr wrap="none" lIns="0" tIns="0" rIns="0" bIns="0">
              <a:spAutoFit/>
            </a:bodyPr>
            <a:lstStyle/>
            <a:p>
              <a:r>
                <a:rPr lang="sr-Latn-CS" sz="700">
                  <a:solidFill>
                    <a:srgbClr val="000000"/>
                  </a:solidFill>
                </a:rPr>
                <a:t>National</a:t>
              </a:r>
              <a:endParaRPr lang="sr-Latn-CS"/>
            </a:p>
          </p:txBody>
        </p:sp>
        <p:sp>
          <p:nvSpPr>
            <p:cNvPr id="27721" name="Rectangle 272"/>
            <p:cNvSpPr>
              <a:spLocks noChangeArrowheads="1"/>
            </p:cNvSpPr>
            <p:nvPr/>
          </p:nvSpPr>
          <p:spPr bwMode="auto">
            <a:xfrm>
              <a:off x="1771" y="2206"/>
              <a:ext cx="41" cy="78"/>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27722" name="Rectangle 273"/>
            <p:cNvSpPr>
              <a:spLocks noChangeArrowheads="1"/>
            </p:cNvSpPr>
            <p:nvPr/>
          </p:nvSpPr>
          <p:spPr bwMode="auto">
            <a:xfrm>
              <a:off x="2023" y="2211"/>
              <a:ext cx="47" cy="47"/>
            </a:xfrm>
            <a:prstGeom prst="rect">
              <a:avLst/>
            </a:prstGeom>
            <a:noFill/>
            <a:ln w="4">
              <a:solidFill>
                <a:srgbClr val="000000"/>
              </a:solidFill>
              <a:miter lim="800000"/>
              <a:headEnd/>
              <a:tailEnd/>
            </a:ln>
          </p:spPr>
          <p:txBody>
            <a:bodyPr/>
            <a:lstStyle/>
            <a:p>
              <a:endParaRPr lang="hr-HR"/>
            </a:p>
          </p:txBody>
        </p:sp>
        <p:sp>
          <p:nvSpPr>
            <p:cNvPr id="27723" name="Rectangle 274"/>
            <p:cNvSpPr>
              <a:spLocks noChangeArrowheads="1"/>
            </p:cNvSpPr>
            <p:nvPr/>
          </p:nvSpPr>
          <p:spPr bwMode="auto">
            <a:xfrm>
              <a:off x="2077" y="2206"/>
              <a:ext cx="57" cy="78"/>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27724" name="Rectangle 275"/>
            <p:cNvSpPr>
              <a:spLocks noChangeArrowheads="1"/>
            </p:cNvSpPr>
            <p:nvPr/>
          </p:nvSpPr>
          <p:spPr bwMode="auto">
            <a:xfrm>
              <a:off x="2107" y="2206"/>
              <a:ext cx="283" cy="78"/>
            </a:xfrm>
            <a:prstGeom prst="rect">
              <a:avLst/>
            </a:prstGeom>
            <a:noFill/>
            <a:ln w="9525">
              <a:noFill/>
              <a:miter lim="800000"/>
              <a:headEnd/>
              <a:tailEnd/>
            </a:ln>
          </p:spPr>
          <p:txBody>
            <a:bodyPr wrap="none" lIns="0" tIns="0" rIns="0" bIns="0">
              <a:spAutoFit/>
            </a:bodyPr>
            <a:lstStyle/>
            <a:p>
              <a:r>
                <a:rPr lang="sr-Latn-CS" sz="700">
                  <a:solidFill>
                    <a:srgbClr val="000000"/>
                  </a:solidFill>
                </a:rPr>
                <a:t>European/</a:t>
              </a:r>
              <a:endParaRPr lang="sr-Latn-CS"/>
            </a:p>
          </p:txBody>
        </p:sp>
        <p:sp>
          <p:nvSpPr>
            <p:cNvPr id="27725" name="Rectangle 276"/>
            <p:cNvSpPr>
              <a:spLocks noChangeArrowheads="1"/>
            </p:cNvSpPr>
            <p:nvPr/>
          </p:nvSpPr>
          <p:spPr bwMode="auto">
            <a:xfrm>
              <a:off x="2353" y="2206"/>
              <a:ext cx="332" cy="78"/>
            </a:xfrm>
            <a:prstGeom prst="rect">
              <a:avLst/>
            </a:prstGeom>
            <a:noFill/>
            <a:ln w="9525">
              <a:noFill/>
              <a:miter lim="800000"/>
              <a:headEnd/>
              <a:tailEnd/>
            </a:ln>
          </p:spPr>
          <p:txBody>
            <a:bodyPr wrap="none" lIns="0" tIns="0" rIns="0" bIns="0">
              <a:spAutoFit/>
            </a:bodyPr>
            <a:lstStyle/>
            <a:p>
              <a:r>
                <a:rPr lang="sr-Latn-CS" sz="700">
                  <a:solidFill>
                    <a:srgbClr val="000000"/>
                  </a:solidFill>
                </a:rPr>
                <a:t>International</a:t>
              </a:r>
              <a:endParaRPr lang="sr-Latn-CS"/>
            </a:p>
          </p:txBody>
        </p:sp>
        <p:sp>
          <p:nvSpPr>
            <p:cNvPr id="27726" name="Rectangle 277"/>
            <p:cNvSpPr>
              <a:spLocks noChangeArrowheads="1"/>
            </p:cNvSpPr>
            <p:nvPr/>
          </p:nvSpPr>
          <p:spPr bwMode="auto">
            <a:xfrm>
              <a:off x="2644" y="2206"/>
              <a:ext cx="41" cy="78"/>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27727" name="Rectangle 278"/>
            <p:cNvSpPr>
              <a:spLocks noChangeArrowheads="1"/>
            </p:cNvSpPr>
            <p:nvPr/>
          </p:nvSpPr>
          <p:spPr bwMode="auto">
            <a:xfrm>
              <a:off x="13" y="2178"/>
              <a:ext cx="2" cy="3"/>
            </a:xfrm>
            <a:prstGeom prst="rect">
              <a:avLst/>
            </a:prstGeom>
            <a:solidFill>
              <a:srgbClr val="000000"/>
            </a:solidFill>
            <a:ln w="9525">
              <a:noFill/>
              <a:miter lim="800000"/>
              <a:headEnd/>
              <a:tailEnd/>
            </a:ln>
          </p:spPr>
          <p:txBody>
            <a:bodyPr/>
            <a:lstStyle/>
            <a:p>
              <a:endParaRPr lang="hr-HR"/>
            </a:p>
          </p:txBody>
        </p:sp>
        <p:sp>
          <p:nvSpPr>
            <p:cNvPr id="27728" name="Rectangle 279"/>
            <p:cNvSpPr>
              <a:spLocks noChangeArrowheads="1"/>
            </p:cNvSpPr>
            <p:nvPr/>
          </p:nvSpPr>
          <p:spPr bwMode="auto">
            <a:xfrm>
              <a:off x="15" y="2178"/>
              <a:ext cx="445" cy="3"/>
            </a:xfrm>
            <a:prstGeom prst="rect">
              <a:avLst/>
            </a:prstGeom>
            <a:solidFill>
              <a:srgbClr val="000000"/>
            </a:solidFill>
            <a:ln w="9525">
              <a:noFill/>
              <a:miter lim="800000"/>
              <a:headEnd/>
              <a:tailEnd/>
            </a:ln>
          </p:spPr>
          <p:txBody>
            <a:bodyPr/>
            <a:lstStyle/>
            <a:p>
              <a:endParaRPr lang="hr-HR"/>
            </a:p>
          </p:txBody>
        </p:sp>
        <p:sp>
          <p:nvSpPr>
            <p:cNvPr id="27729" name="Rectangle 280"/>
            <p:cNvSpPr>
              <a:spLocks noChangeArrowheads="1"/>
            </p:cNvSpPr>
            <p:nvPr/>
          </p:nvSpPr>
          <p:spPr bwMode="auto">
            <a:xfrm>
              <a:off x="460" y="2178"/>
              <a:ext cx="2" cy="3"/>
            </a:xfrm>
            <a:prstGeom prst="rect">
              <a:avLst/>
            </a:prstGeom>
            <a:solidFill>
              <a:srgbClr val="000000"/>
            </a:solidFill>
            <a:ln w="9525">
              <a:noFill/>
              <a:miter lim="800000"/>
              <a:headEnd/>
              <a:tailEnd/>
            </a:ln>
          </p:spPr>
          <p:txBody>
            <a:bodyPr/>
            <a:lstStyle/>
            <a:p>
              <a:endParaRPr lang="hr-HR"/>
            </a:p>
          </p:txBody>
        </p:sp>
        <p:sp>
          <p:nvSpPr>
            <p:cNvPr id="27730" name="Rectangle 281"/>
            <p:cNvSpPr>
              <a:spLocks noChangeArrowheads="1"/>
            </p:cNvSpPr>
            <p:nvPr/>
          </p:nvSpPr>
          <p:spPr bwMode="auto">
            <a:xfrm>
              <a:off x="462" y="2178"/>
              <a:ext cx="477" cy="3"/>
            </a:xfrm>
            <a:prstGeom prst="rect">
              <a:avLst/>
            </a:prstGeom>
            <a:solidFill>
              <a:srgbClr val="000000"/>
            </a:solidFill>
            <a:ln w="9525">
              <a:noFill/>
              <a:miter lim="800000"/>
              <a:headEnd/>
              <a:tailEnd/>
            </a:ln>
          </p:spPr>
          <p:txBody>
            <a:bodyPr/>
            <a:lstStyle/>
            <a:p>
              <a:endParaRPr lang="hr-HR"/>
            </a:p>
          </p:txBody>
        </p:sp>
        <p:sp>
          <p:nvSpPr>
            <p:cNvPr id="27731" name="Rectangle 282"/>
            <p:cNvSpPr>
              <a:spLocks noChangeArrowheads="1"/>
            </p:cNvSpPr>
            <p:nvPr/>
          </p:nvSpPr>
          <p:spPr bwMode="auto">
            <a:xfrm>
              <a:off x="939" y="2178"/>
              <a:ext cx="2" cy="3"/>
            </a:xfrm>
            <a:prstGeom prst="rect">
              <a:avLst/>
            </a:prstGeom>
            <a:solidFill>
              <a:srgbClr val="000000"/>
            </a:solidFill>
            <a:ln w="9525">
              <a:noFill/>
              <a:miter lim="800000"/>
              <a:headEnd/>
              <a:tailEnd/>
            </a:ln>
          </p:spPr>
          <p:txBody>
            <a:bodyPr/>
            <a:lstStyle/>
            <a:p>
              <a:endParaRPr lang="hr-HR"/>
            </a:p>
          </p:txBody>
        </p:sp>
        <p:sp>
          <p:nvSpPr>
            <p:cNvPr id="27732" name="Rectangle 283"/>
            <p:cNvSpPr>
              <a:spLocks noChangeArrowheads="1"/>
            </p:cNvSpPr>
            <p:nvPr/>
          </p:nvSpPr>
          <p:spPr bwMode="auto">
            <a:xfrm>
              <a:off x="941" y="2178"/>
              <a:ext cx="422" cy="3"/>
            </a:xfrm>
            <a:prstGeom prst="rect">
              <a:avLst/>
            </a:prstGeom>
            <a:solidFill>
              <a:srgbClr val="000000"/>
            </a:solidFill>
            <a:ln w="9525">
              <a:noFill/>
              <a:miter lim="800000"/>
              <a:headEnd/>
              <a:tailEnd/>
            </a:ln>
          </p:spPr>
          <p:txBody>
            <a:bodyPr/>
            <a:lstStyle/>
            <a:p>
              <a:endParaRPr lang="hr-HR"/>
            </a:p>
          </p:txBody>
        </p:sp>
        <p:sp>
          <p:nvSpPr>
            <p:cNvPr id="27733" name="Rectangle 284"/>
            <p:cNvSpPr>
              <a:spLocks noChangeArrowheads="1"/>
            </p:cNvSpPr>
            <p:nvPr/>
          </p:nvSpPr>
          <p:spPr bwMode="auto">
            <a:xfrm>
              <a:off x="1363" y="2178"/>
              <a:ext cx="3" cy="3"/>
            </a:xfrm>
            <a:prstGeom prst="rect">
              <a:avLst/>
            </a:prstGeom>
            <a:solidFill>
              <a:srgbClr val="000000"/>
            </a:solidFill>
            <a:ln w="9525">
              <a:noFill/>
              <a:miter lim="800000"/>
              <a:headEnd/>
              <a:tailEnd/>
            </a:ln>
          </p:spPr>
          <p:txBody>
            <a:bodyPr/>
            <a:lstStyle/>
            <a:p>
              <a:endParaRPr lang="hr-HR"/>
            </a:p>
          </p:txBody>
        </p:sp>
        <p:sp>
          <p:nvSpPr>
            <p:cNvPr id="27734" name="Rectangle 285"/>
            <p:cNvSpPr>
              <a:spLocks noChangeArrowheads="1"/>
            </p:cNvSpPr>
            <p:nvPr/>
          </p:nvSpPr>
          <p:spPr bwMode="auto">
            <a:xfrm>
              <a:off x="1366" y="2178"/>
              <a:ext cx="103" cy="3"/>
            </a:xfrm>
            <a:prstGeom prst="rect">
              <a:avLst/>
            </a:prstGeom>
            <a:solidFill>
              <a:srgbClr val="000000"/>
            </a:solidFill>
            <a:ln w="9525">
              <a:noFill/>
              <a:miter lim="800000"/>
              <a:headEnd/>
              <a:tailEnd/>
            </a:ln>
          </p:spPr>
          <p:txBody>
            <a:bodyPr/>
            <a:lstStyle/>
            <a:p>
              <a:endParaRPr lang="hr-HR"/>
            </a:p>
          </p:txBody>
        </p:sp>
        <p:sp>
          <p:nvSpPr>
            <p:cNvPr id="27735" name="Rectangle 286"/>
            <p:cNvSpPr>
              <a:spLocks noChangeArrowheads="1"/>
            </p:cNvSpPr>
            <p:nvPr/>
          </p:nvSpPr>
          <p:spPr bwMode="auto">
            <a:xfrm>
              <a:off x="1469" y="2178"/>
              <a:ext cx="3" cy="3"/>
            </a:xfrm>
            <a:prstGeom prst="rect">
              <a:avLst/>
            </a:prstGeom>
            <a:solidFill>
              <a:srgbClr val="000000"/>
            </a:solidFill>
            <a:ln w="9525">
              <a:noFill/>
              <a:miter lim="800000"/>
              <a:headEnd/>
              <a:tailEnd/>
            </a:ln>
          </p:spPr>
          <p:txBody>
            <a:bodyPr/>
            <a:lstStyle/>
            <a:p>
              <a:endParaRPr lang="hr-HR"/>
            </a:p>
          </p:txBody>
        </p:sp>
        <p:sp>
          <p:nvSpPr>
            <p:cNvPr id="27736" name="Rectangle 287"/>
            <p:cNvSpPr>
              <a:spLocks noChangeArrowheads="1"/>
            </p:cNvSpPr>
            <p:nvPr/>
          </p:nvSpPr>
          <p:spPr bwMode="auto">
            <a:xfrm>
              <a:off x="1472" y="2178"/>
              <a:ext cx="528" cy="3"/>
            </a:xfrm>
            <a:prstGeom prst="rect">
              <a:avLst/>
            </a:prstGeom>
            <a:solidFill>
              <a:srgbClr val="000000"/>
            </a:solidFill>
            <a:ln w="9525">
              <a:noFill/>
              <a:miter lim="800000"/>
              <a:headEnd/>
              <a:tailEnd/>
            </a:ln>
          </p:spPr>
          <p:txBody>
            <a:bodyPr/>
            <a:lstStyle/>
            <a:p>
              <a:endParaRPr lang="hr-HR"/>
            </a:p>
          </p:txBody>
        </p:sp>
        <p:sp>
          <p:nvSpPr>
            <p:cNvPr id="27737" name="Rectangle 288"/>
            <p:cNvSpPr>
              <a:spLocks noChangeArrowheads="1"/>
            </p:cNvSpPr>
            <p:nvPr/>
          </p:nvSpPr>
          <p:spPr bwMode="auto">
            <a:xfrm>
              <a:off x="2000" y="2178"/>
              <a:ext cx="2" cy="3"/>
            </a:xfrm>
            <a:prstGeom prst="rect">
              <a:avLst/>
            </a:prstGeom>
            <a:solidFill>
              <a:srgbClr val="000000"/>
            </a:solidFill>
            <a:ln w="9525">
              <a:noFill/>
              <a:miter lim="800000"/>
              <a:headEnd/>
              <a:tailEnd/>
            </a:ln>
          </p:spPr>
          <p:txBody>
            <a:bodyPr/>
            <a:lstStyle/>
            <a:p>
              <a:endParaRPr lang="hr-HR"/>
            </a:p>
          </p:txBody>
        </p:sp>
        <p:sp>
          <p:nvSpPr>
            <p:cNvPr id="27738" name="Rectangle 289"/>
            <p:cNvSpPr>
              <a:spLocks noChangeArrowheads="1"/>
            </p:cNvSpPr>
            <p:nvPr/>
          </p:nvSpPr>
          <p:spPr bwMode="auto">
            <a:xfrm>
              <a:off x="2002" y="2178"/>
              <a:ext cx="351" cy="3"/>
            </a:xfrm>
            <a:prstGeom prst="rect">
              <a:avLst/>
            </a:prstGeom>
            <a:solidFill>
              <a:srgbClr val="000000"/>
            </a:solidFill>
            <a:ln w="9525">
              <a:noFill/>
              <a:miter lim="800000"/>
              <a:headEnd/>
              <a:tailEnd/>
            </a:ln>
          </p:spPr>
          <p:txBody>
            <a:bodyPr/>
            <a:lstStyle/>
            <a:p>
              <a:endParaRPr lang="hr-HR"/>
            </a:p>
          </p:txBody>
        </p:sp>
        <p:sp>
          <p:nvSpPr>
            <p:cNvPr id="27739" name="Rectangle 290"/>
            <p:cNvSpPr>
              <a:spLocks noChangeArrowheads="1"/>
            </p:cNvSpPr>
            <p:nvPr/>
          </p:nvSpPr>
          <p:spPr bwMode="auto">
            <a:xfrm>
              <a:off x="2353" y="2178"/>
              <a:ext cx="3" cy="3"/>
            </a:xfrm>
            <a:prstGeom prst="rect">
              <a:avLst/>
            </a:prstGeom>
            <a:solidFill>
              <a:srgbClr val="000000"/>
            </a:solidFill>
            <a:ln w="9525">
              <a:noFill/>
              <a:miter lim="800000"/>
              <a:headEnd/>
              <a:tailEnd/>
            </a:ln>
          </p:spPr>
          <p:txBody>
            <a:bodyPr/>
            <a:lstStyle/>
            <a:p>
              <a:endParaRPr lang="hr-HR"/>
            </a:p>
          </p:txBody>
        </p:sp>
        <p:sp>
          <p:nvSpPr>
            <p:cNvPr id="27740" name="Rectangle 291"/>
            <p:cNvSpPr>
              <a:spLocks noChangeArrowheads="1"/>
            </p:cNvSpPr>
            <p:nvPr/>
          </p:nvSpPr>
          <p:spPr bwMode="auto">
            <a:xfrm>
              <a:off x="2356" y="2178"/>
              <a:ext cx="331" cy="3"/>
            </a:xfrm>
            <a:prstGeom prst="rect">
              <a:avLst/>
            </a:prstGeom>
            <a:solidFill>
              <a:srgbClr val="000000"/>
            </a:solidFill>
            <a:ln w="9525">
              <a:noFill/>
              <a:miter lim="800000"/>
              <a:headEnd/>
              <a:tailEnd/>
            </a:ln>
          </p:spPr>
          <p:txBody>
            <a:bodyPr/>
            <a:lstStyle/>
            <a:p>
              <a:endParaRPr lang="hr-HR"/>
            </a:p>
          </p:txBody>
        </p:sp>
        <p:sp>
          <p:nvSpPr>
            <p:cNvPr id="27741" name="Rectangle 292"/>
            <p:cNvSpPr>
              <a:spLocks noChangeArrowheads="1"/>
            </p:cNvSpPr>
            <p:nvPr/>
          </p:nvSpPr>
          <p:spPr bwMode="auto">
            <a:xfrm>
              <a:off x="2687" y="2178"/>
              <a:ext cx="2" cy="3"/>
            </a:xfrm>
            <a:prstGeom prst="rect">
              <a:avLst/>
            </a:prstGeom>
            <a:solidFill>
              <a:srgbClr val="000000"/>
            </a:solidFill>
            <a:ln w="9525">
              <a:noFill/>
              <a:miter lim="800000"/>
              <a:headEnd/>
              <a:tailEnd/>
            </a:ln>
          </p:spPr>
          <p:txBody>
            <a:bodyPr/>
            <a:lstStyle/>
            <a:p>
              <a:endParaRPr lang="hr-HR"/>
            </a:p>
          </p:txBody>
        </p:sp>
        <p:sp>
          <p:nvSpPr>
            <p:cNvPr id="27742" name="Rectangle 293"/>
            <p:cNvSpPr>
              <a:spLocks noChangeArrowheads="1"/>
            </p:cNvSpPr>
            <p:nvPr/>
          </p:nvSpPr>
          <p:spPr bwMode="auto">
            <a:xfrm>
              <a:off x="13" y="2181"/>
              <a:ext cx="2" cy="103"/>
            </a:xfrm>
            <a:prstGeom prst="rect">
              <a:avLst/>
            </a:prstGeom>
            <a:solidFill>
              <a:srgbClr val="000000"/>
            </a:solidFill>
            <a:ln w="9525">
              <a:noFill/>
              <a:miter lim="800000"/>
              <a:headEnd/>
              <a:tailEnd/>
            </a:ln>
          </p:spPr>
          <p:txBody>
            <a:bodyPr/>
            <a:lstStyle/>
            <a:p>
              <a:endParaRPr lang="hr-HR"/>
            </a:p>
          </p:txBody>
        </p:sp>
        <p:sp>
          <p:nvSpPr>
            <p:cNvPr id="27743" name="Rectangle 294"/>
            <p:cNvSpPr>
              <a:spLocks noChangeArrowheads="1"/>
            </p:cNvSpPr>
            <p:nvPr/>
          </p:nvSpPr>
          <p:spPr bwMode="auto">
            <a:xfrm>
              <a:off x="460" y="2181"/>
              <a:ext cx="2" cy="103"/>
            </a:xfrm>
            <a:prstGeom prst="rect">
              <a:avLst/>
            </a:prstGeom>
            <a:solidFill>
              <a:srgbClr val="000000"/>
            </a:solidFill>
            <a:ln w="9525">
              <a:noFill/>
              <a:miter lim="800000"/>
              <a:headEnd/>
              <a:tailEnd/>
            </a:ln>
          </p:spPr>
          <p:txBody>
            <a:bodyPr/>
            <a:lstStyle/>
            <a:p>
              <a:endParaRPr lang="hr-HR"/>
            </a:p>
          </p:txBody>
        </p:sp>
        <p:sp>
          <p:nvSpPr>
            <p:cNvPr id="27744" name="Rectangle 295"/>
            <p:cNvSpPr>
              <a:spLocks noChangeArrowheads="1"/>
            </p:cNvSpPr>
            <p:nvPr/>
          </p:nvSpPr>
          <p:spPr bwMode="auto">
            <a:xfrm>
              <a:off x="2687" y="2181"/>
              <a:ext cx="2" cy="103"/>
            </a:xfrm>
            <a:prstGeom prst="rect">
              <a:avLst/>
            </a:prstGeom>
            <a:solidFill>
              <a:srgbClr val="000000"/>
            </a:solidFill>
            <a:ln w="9525">
              <a:noFill/>
              <a:miter lim="800000"/>
              <a:headEnd/>
              <a:tailEnd/>
            </a:ln>
          </p:spPr>
          <p:txBody>
            <a:bodyPr/>
            <a:lstStyle/>
            <a:p>
              <a:endParaRPr lang="hr-HR"/>
            </a:p>
          </p:txBody>
        </p:sp>
        <p:sp>
          <p:nvSpPr>
            <p:cNvPr id="27745" name="Rectangle 296"/>
            <p:cNvSpPr>
              <a:spLocks noChangeArrowheads="1"/>
            </p:cNvSpPr>
            <p:nvPr/>
          </p:nvSpPr>
          <p:spPr bwMode="auto">
            <a:xfrm>
              <a:off x="72" y="2309"/>
              <a:ext cx="41" cy="78"/>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27746" name="Rectangle 297"/>
            <p:cNvSpPr>
              <a:spLocks noChangeArrowheads="1"/>
            </p:cNvSpPr>
            <p:nvPr/>
          </p:nvSpPr>
          <p:spPr bwMode="auto">
            <a:xfrm>
              <a:off x="484" y="2313"/>
              <a:ext cx="48" cy="48"/>
            </a:xfrm>
            <a:prstGeom prst="rect">
              <a:avLst/>
            </a:prstGeom>
            <a:noFill/>
            <a:ln w="4">
              <a:solidFill>
                <a:srgbClr val="000000"/>
              </a:solidFill>
              <a:miter lim="800000"/>
              <a:headEnd/>
              <a:tailEnd/>
            </a:ln>
          </p:spPr>
          <p:txBody>
            <a:bodyPr/>
            <a:lstStyle/>
            <a:p>
              <a:endParaRPr lang="hr-HR"/>
            </a:p>
          </p:txBody>
        </p:sp>
        <p:sp>
          <p:nvSpPr>
            <p:cNvPr id="27747" name="Rectangle 298"/>
            <p:cNvSpPr>
              <a:spLocks noChangeArrowheads="1"/>
            </p:cNvSpPr>
            <p:nvPr/>
          </p:nvSpPr>
          <p:spPr bwMode="auto">
            <a:xfrm>
              <a:off x="539" y="2309"/>
              <a:ext cx="57" cy="78"/>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27748" name="Rectangle 299"/>
            <p:cNvSpPr>
              <a:spLocks noChangeArrowheads="1"/>
            </p:cNvSpPr>
            <p:nvPr/>
          </p:nvSpPr>
          <p:spPr bwMode="auto">
            <a:xfrm>
              <a:off x="569" y="2309"/>
              <a:ext cx="949" cy="78"/>
            </a:xfrm>
            <a:prstGeom prst="rect">
              <a:avLst/>
            </a:prstGeom>
            <a:noFill/>
            <a:ln w="9525">
              <a:noFill/>
              <a:miter lim="800000"/>
              <a:headEnd/>
              <a:tailEnd/>
            </a:ln>
          </p:spPr>
          <p:txBody>
            <a:bodyPr wrap="none" lIns="0" tIns="0" rIns="0" bIns="0">
              <a:spAutoFit/>
            </a:bodyPr>
            <a:lstStyle/>
            <a:p>
              <a:r>
                <a:rPr lang="sr-Latn-CS" sz="700">
                  <a:solidFill>
                    <a:srgbClr val="000000"/>
                  </a:solidFill>
                </a:rPr>
                <a:t>Member organisation of the applicant</a:t>
              </a:r>
              <a:endParaRPr lang="sr-Latn-CS"/>
            </a:p>
          </p:txBody>
        </p:sp>
        <p:sp>
          <p:nvSpPr>
            <p:cNvPr id="27749" name="Rectangle 300"/>
            <p:cNvSpPr>
              <a:spLocks noChangeArrowheads="1"/>
            </p:cNvSpPr>
            <p:nvPr/>
          </p:nvSpPr>
          <p:spPr bwMode="auto">
            <a:xfrm>
              <a:off x="1442" y="2309"/>
              <a:ext cx="41" cy="78"/>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27750" name="Rectangle 301"/>
            <p:cNvSpPr>
              <a:spLocks noChangeArrowheads="1"/>
            </p:cNvSpPr>
            <p:nvPr/>
          </p:nvSpPr>
          <p:spPr bwMode="auto">
            <a:xfrm>
              <a:off x="13" y="2284"/>
              <a:ext cx="2" cy="102"/>
            </a:xfrm>
            <a:prstGeom prst="rect">
              <a:avLst/>
            </a:prstGeom>
            <a:solidFill>
              <a:srgbClr val="000000"/>
            </a:solidFill>
            <a:ln w="9525">
              <a:noFill/>
              <a:miter lim="800000"/>
              <a:headEnd/>
              <a:tailEnd/>
            </a:ln>
          </p:spPr>
          <p:txBody>
            <a:bodyPr/>
            <a:lstStyle/>
            <a:p>
              <a:endParaRPr lang="hr-HR"/>
            </a:p>
          </p:txBody>
        </p:sp>
        <p:sp>
          <p:nvSpPr>
            <p:cNvPr id="27751" name="Rectangle 302"/>
            <p:cNvSpPr>
              <a:spLocks noChangeArrowheads="1"/>
            </p:cNvSpPr>
            <p:nvPr/>
          </p:nvSpPr>
          <p:spPr bwMode="auto">
            <a:xfrm>
              <a:off x="460" y="2284"/>
              <a:ext cx="2" cy="102"/>
            </a:xfrm>
            <a:prstGeom prst="rect">
              <a:avLst/>
            </a:prstGeom>
            <a:solidFill>
              <a:srgbClr val="000000"/>
            </a:solidFill>
            <a:ln w="9525">
              <a:noFill/>
              <a:miter lim="800000"/>
              <a:headEnd/>
              <a:tailEnd/>
            </a:ln>
          </p:spPr>
          <p:txBody>
            <a:bodyPr/>
            <a:lstStyle/>
            <a:p>
              <a:endParaRPr lang="hr-HR"/>
            </a:p>
          </p:txBody>
        </p:sp>
        <p:sp>
          <p:nvSpPr>
            <p:cNvPr id="27752" name="Rectangle 303"/>
            <p:cNvSpPr>
              <a:spLocks noChangeArrowheads="1"/>
            </p:cNvSpPr>
            <p:nvPr/>
          </p:nvSpPr>
          <p:spPr bwMode="auto">
            <a:xfrm>
              <a:off x="2687" y="2284"/>
              <a:ext cx="2" cy="102"/>
            </a:xfrm>
            <a:prstGeom prst="rect">
              <a:avLst/>
            </a:prstGeom>
            <a:solidFill>
              <a:srgbClr val="000000"/>
            </a:solidFill>
            <a:ln w="9525">
              <a:noFill/>
              <a:miter lim="800000"/>
              <a:headEnd/>
              <a:tailEnd/>
            </a:ln>
          </p:spPr>
          <p:txBody>
            <a:bodyPr/>
            <a:lstStyle/>
            <a:p>
              <a:endParaRPr lang="hr-HR"/>
            </a:p>
          </p:txBody>
        </p:sp>
        <p:sp>
          <p:nvSpPr>
            <p:cNvPr id="27753" name="Rectangle 304"/>
            <p:cNvSpPr>
              <a:spLocks noChangeArrowheads="1"/>
            </p:cNvSpPr>
            <p:nvPr/>
          </p:nvSpPr>
          <p:spPr bwMode="auto">
            <a:xfrm>
              <a:off x="30" y="2407"/>
              <a:ext cx="2021" cy="67"/>
            </a:xfrm>
            <a:prstGeom prst="rect">
              <a:avLst/>
            </a:prstGeom>
            <a:noFill/>
            <a:ln w="9525">
              <a:noFill/>
              <a:miter lim="800000"/>
              <a:headEnd/>
              <a:tailEnd/>
            </a:ln>
          </p:spPr>
          <p:txBody>
            <a:bodyPr wrap="none" lIns="0" tIns="0" rIns="0" bIns="0">
              <a:spAutoFit/>
            </a:bodyPr>
            <a:lstStyle/>
            <a:p>
              <a:r>
                <a:rPr lang="sr-Latn-CS" sz="600" i="1">
                  <a:solidFill>
                    <a:srgbClr val="000000"/>
                  </a:solidFill>
                </a:rPr>
                <a:t>Please give a short description of your organisation/group (regular activities, member of, etc.) :</a:t>
              </a:r>
              <a:endParaRPr lang="sr-Latn-CS"/>
            </a:p>
          </p:txBody>
        </p:sp>
        <p:sp>
          <p:nvSpPr>
            <p:cNvPr id="27754" name="Rectangle 305"/>
            <p:cNvSpPr>
              <a:spLocks noChangeArrowheads="1"/>
            </p:cNvSpPr>
            <p:nvPr/>
          </p:nvSpPr>
          <p:spPr bwMode="auto">
            <a:xfrm>
              <a:off x="1999" y="2407"/>
              <a:ext cx="34" cy="67"/>
            </a:xfrm>
            <a:prstGeom prst="rect">
              <a:avLst/>
            </a:prstGeom>
            <a:noFill/>
            <a:ln w="9525">
              <a:noFill/>
              <a:miter lim="800000"/>
              <a:headEnd/>
              <a:tailEnd/>
            </a:ln>
          </p:spPr>
          <p:txBody>
            <a:bodyPr wrap="none" lIns="0" tIns="0" rIns="0" bIns="0">
              <a:spAutoFit/>
            </a:bodyPr>
            <a:lstStyle/>
            <a:p>
              <a:r>
                <a:rPr lang="sr-Latn-CS" sz="600" i="1">
                  <a:solidFill>
                    <a:srgbClr val="000000"/>
                  </a:solidFill>
                </a:rPr>
                <a:t> </a:t>
              </a:r>
              <a:endParaRPr lang="sr-Latn-CS"/>
            </a:p>
          </p:txBody>
        </p:sp>
        <p:sp>
          <p:nvSpPr>
            <p:cNvPr id="27755" name="Rectangle 306"/>
            <p:cNvSpPr>
              <a:spLocks noChangeArrowheads="1"/>
            </p:cNvSpPr>
            <p:nvPr/>
          </p:nvSpPr>
          <p:spPr bwMode="auto">
            <a:xfrm>
              <a:off x="13" y="2386"/>
              <a:ext cx="2" cy="3"/>
            </a:xfrm>
            <a:prstGeom prst="rect">
              <a:avLst/>
            </a:prstGeom>
            <a:solidFill>
              <a:srgbClr val="000000"/>
            </a:solidFill>
            <a:ln w="9525">
              <a:noFill/>
              <a:miter lim="800000"/>
              <a:headEnd/>
              <a:tailEnd/>
            </a:ln>
          </p:spPr>
          <p:txBody>
            <a:bodyPr/>
            <a:lstStyle/>
            <a:p>
              <a:endParaRPr lang="hr-HR"/>
            </a:p>
          </p:txBody>
        </p:sp>
        <p:sp>
          <p:nvSpPr>
            <p:cNvPr id="27756" name="Rectangle 307"/>
            <p:cNvSpPr>
              <a:spLocks noChangeArrowheads="1"/>
            </p:cNvSpPr>
            <p:nvPr/>
          </p:nvSpPr>
          <p:spPr bwMode="auto">
            <a:xfrm>
              <a:off x="15" y="2386"/>
              <a:ext cx="445" cy="3"/>
            </a:xfrm>
            <a:prstGeom prst="rect">
              <a:avLst/>
            </a:prstGeom>
            <a:solidFill>
              <a:srgbClr val="000000"/>
            </a:solidFill>
            <a:ln w="9525">
              <a:noFill/>
              <a:miter lim="800000"/>
              <a:headEnd/>
              <a:tailEnd/>
            </a:ln>
          </p:spPr>
          <p:txBody>
            <a:bodyPr/>
            <a:lstStyle/>
            <a:p>
              <a:endParaRPr lang="hr-HR"/>
            </a:p>
          </p:txBody>
        </p:sp>
        <p:sp>
          <p:nvSpPr>
            <p:cNvPr id="27757" name="Rectangle 308"/>
            <p:cNvSpPr>
              <a:spLocks noChangeArrowheads="1"/>
            </p:cNvSpPr>
            <p:nvPr/>
          </p:nvSpPr>
          <p:spPr bwMode="auto">
            <a:xfrm>
              <a:off x="460" y="2386"/>
              <a:ext cx="2" cy="3"/>
            </a:xfrm>
            <a:prstGeom prst="rect">
              <a:avLst/>
            </a:prstGeom>
            <a:solidFill>
              <a:srgbClr val="000000"/>
            </a:solidFill>
            <a:ln w="9525">
              <a:noFill/>
              <a:miter lim="800000"/>
              <a:headEnd/>
              <a:tailEnd/>
            </a:ln>
          </p:spPr>
          <p:txBody>
            <a:bodyPr/>
            <a:lstStyle/>
            <a:p>
              <a:endParaRPr lang="hr-HR"/>
            </a:p>
          </p:txBody>
        </p:sp>
        <p:sp>
          <p:nvSpPr>
            <p:cNvPr id="27758" name="Rectangle 309"/>
            <p:cNvSpPr>
              <a:spLocks noChangeArrowheads="1"/>
            </p:cNvSpPr>
            <p:nvPr/>
          </p:nvSpPr>
          <p:spPr bwMode="auto">
            <a:xfrm>
              <a:off x="462" y="2386"/>
              <a:ext cx="2225" cy="3"/>
            </a:xfrm>
            <a:prstGeom prst="rect">
              <a:avLst/>
            </a:prstGeom>
            <a:solidFill>
              <a:srgbClr val="000000"/>
            </a:solidFill>
            <a:ln w="9525">
              <a:noFill/>
              <a:miter lim="800000"/>
              <a:headEnd/>
              <a:tailEnd/>
            </a:ln>
          </p:spPr>
          <p:txBody>
            <a:bodyPr/>
            <a:lstStyle/>
            <a:p>
              <a:endParaRPr lang="hr-HR"/>
            </a:p>
          </p:txBody>
        </p:sp>
        <p:sp>
          <p:nvSpPr>
            <p:cNvPr id="27759" name="Rectangle 310"/>
            <p:cNvSpPr>
              <a:spLocks noChangeArrowheads="1"/>
            </p:cNvSpPr>
            <p:nvPr/>
          </p:nvSpPr>
          <p:spPr bwMode="auto">
            <a:xfrm>
              <a:off x="2687" y="2386"/>
              <a:ext cx="2" cy="3"/>
            </a:xfrm>
            <a:prstGeom prst="rect">
              <a:avLst/>
            </a:prstGeom>
            <a:solidFill>
              <a:srgbClr val="000000"/>
            </a:solidFill>
            <a:ln w="9525">
              <a:noFill/>
              <a:miter lim="800000"/>
              <a:headEnd/>
              <a:tailEnd/>
            </a:ln>
          </p:spPr>
          <p:txBody>
            <a:bodyPr/>
            <a:lstStyle/>
            <a:p>
              <a:endParaRPr lang="hr-HR"/>
            </a:p>
          </p:txBody>
        </p:sp>
        <p:sp>
          <p:nvSpPr>
            <p:cNvPr id="27760" name="Rectangle 311"/>
            <p:cNvSpPr>
              <a:spLocks noChangeArrowheads="1"/>
            </p:cNvSpPr>
            <p:nvPr/>
          </p:nvSpPr>
          <p:spPr bwMode="auto">
            <a:xfrm>
              <a:off x="13" y="2389"/>
              <a:ext cx="2" cy="101"/>
            </a:xfrm>
            <a:prstGeom prst="rect">
              <a:avLst/>
            </a:prstGeom>
            <a:solidFill>
              <a:srgbClr val="000000"/>
            </a:solidFill>
            <a:ln w="9525">
              <a:noFill/>
              <a:miter lim="800000"/>
              <a:headEnd/>
              <a:tailEnd/>
            </a:ln>
          </p:spPr>
          <p:txBody>
            <a:bodyPr/>
            <a:lstStyle/>
            <a:p>
              <a:endParaRPr lang="hr-HR"/>
            </a:p>
          </p:txBody>
        </p:sp>
        <p:sp>
          <p:nvSpPr>
            <p:cNvPr id="27761" name="Rectangle 312"/>
            <p:cNvSpPr>
              <a:spLocks noChangeArrowheads="1"/>
            </p:cNvSpPr>
            <p:nvPr/>
          </p:nvSpPr>
          <p:spPr bwMode="auto">
            <a:xfrm>
              <a:off x="2687" y="2389"/>
              <a:ext cx="2" cy="101"/>
            </a:xfrm>
            <a:prstGeom prst="rect">
              <a:avLst/>
            </a:prstGeom>
            <a:solidFill>
              <a:srgbClr val="000000"/>
            </a:solidFill>
            <a:ln w="9525">
              <a:noFill/>
              <a:miter lim="800000"/>
              <a:headEnd/>
              <a:tailEnd/>
            </a:ln>
          </p:spPr>
          <p:txBody>
            <a:bodyPr/>
            <a:lstStyle/>
            <a:p>
              <a:endParaRPr lang="hr-HR"/>
            </a:p>
          </p:txBody>
        </p:sp>
        <p:sp>
          <p:nvSpPr>
            <p:cNvPr id="27762" name="Rectangle 313"/>
            <p:cNvSpPr>
              <a:spLocks noChangeArrowheads="1"/>
            </p:cNvSpPr>
            <p:nvPr/>
          </p:nvSpPr>
          <p:spPr bwMode="auto">
            <a:xfrm>
              <a:off x="72" y="2509"/>
              <a:ext cx="46" cy="86"/>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27763" name="Rectangle 314"/>
            <p:cNvSpPr>
              <a:spLocks noChangeArrowheads="1"/>
            </p:cNvSpPr>
            <p:nvPr/>
          </p:nvSpPr>
          <p:spPr bwMode="auto">
            <a:xfrm>
              <a:off x="30" y="2595"/>
              <a:ext cx="46" cy="86"/>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27764" name="Rectangle 315"/>
            <p:cNvSpPr>
              <a:spLocks noChangeArrowheads="1"/>
            </p:cNvSpPr>
            <p:nvPr/>
          </p:nvSpPr>
          <p:spPr bwMode="auto">
            <a:xfrm>
              <a:off x="30" y="2681"/>
              <a:ext cx="46" cy="86"/>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27765" name="Rectangle 316"/>
            <p:cNvSpPr>
              <a:spLocks noChangeArrowheads="1"/>
            </p:cNvSpPr>
            <p:nvPr/>
          </p:nvSpPr>
          <p:spPr bwMode="auto">
            <a:xfrm>
              <a:off x="30" y="2766"/>
              <a:ext cx="46" cy="86"/>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27766" name="Rectangle 317"/>
            <p:cNvSpPr>
              <a:spLocks noChangeArrowheads="1"/>
            </p:cNvSpPr>
            <p:nvPr/>
          </p:nvSpPr>
          <p:spPr bwMode="auto">
            <a:xfrm>
              <a:off x="30" y="2851"/>
              <a:ext cx="46" cy="86"/>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27767" name="Rectangle 318"/>
            <p:cNvSpPr>
              <a:spLocks noChangeArrowheads="1"/>
            </p:cNvSpPr>
            <p:nvPr/>
          </p:nvSpPr>
          <p:spPr bwMode="auto">
            <a:xfrm>
              <a:off x="30" y="2937"/>
              <a:ext cx="46" cy="86"/>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27768" name="Rectangle 319"/>
            <p:cNvSpPr>
              <a:spLocks noChangeArrowheads="1"/>
            </p:cNvSpPr>
            <p:nvPr/>
          </p:nvSpPr>
          <p:spPr bwMode="auto">
            <a:xfrm>
              <a:off x="30" y="3023"/>
              <a:ext cx="81" cy="151"/>
            </a:xfrm>
            <a:prstGeom prst="rect">
              <a:avLst/>
            </a:prstGeom>
            <a:noFill/>
            <a:ln w="9525">
              <a:noFill/>
              <a:miter lim="800000"/>
              <a:headEnd/>
              <a:tailEnd/>
            </a:ln>
          </p:spPr>
          <p:txBody>
            <a:bodyPr wrap="none" lIns="0" tIns="0" rIns="0" bIns="0">
              <a:spAutoFit/>
            </a:bodyPr>
            <a:lstStyle/>
            <a:p>
              <a:r>
                <a:rPr lang="sr-Latn-CS" sz="1300">
                  <a:solidFill>
                    <a:srgbClr val="000000"/>
                  </a:solidFill>
                </a:rPr>
                <a:t> </a:t>
              </a:r>
              <a:endParaRPr lang="sr-Latn-CS"/>
            </a:p>
          </p:txBody>
        </p:sp>
        <p:sp>
          <p:nvSpPr>
            <p:cNvPr id="27769" name="Rectangle 320"/>
            <p:cNvSpPr>
              <a:spLocks noChangeArrowheads="1"/>
            </p:cNvSpPr>
            <p:nvPr/>
          </p:nvSpPr>
          <p:spPr bwMode="auto">
            <a:xfrm>
              <a:off x="13" y="2490"/>
              <a:ext cx="2" cy="671"/>
            </a:xfrm>
            <a:prstGeom prst="rect">
              <a:avLst/>
            </a:prstGeom>
            <a:solidFill>
              <a:srgbClr val="000000"/>
            </a:solidFill>
            <a:ln w="9525">
              <a:noFill/>
              <a:miter lim="800000"/>
              <a:headEnd/>
              <a:tailEnd/>
            </a:ln>
          </p:spPr>
          <p:txBody>
            <a:bodyPr/>
            <a:lstStyle/>
            <a:p>
              <a:endParaRPr lang="hr-HR"/>
            </a:p>
          </p:txBody>
        </p:sp>
        <p:sp>
          <p:nvSpPr>
            <p:cNvPr id="27770" name="Rectangle 321"/>
            <p:cNvSpPr>
              <a:spLocks noChangeArrowheads="1"/>
            </p:cNvSpPr>
            <p:nvPr/>
          </p:nvSpPr>
          <p:spPr bwMode="auto">
            <a:xfrm>
              <a:off x="13" y="3161"/>
              <a:ext cx="2" cy="3"/>
            </a:xfrm>
            <a:prstGeom prst="rect">
              <a:avLst/>
            </a:prstGeom>
            <a:solidFill>
              <a:srgbClr val="000000"/>
            </a:solidFill>
            <a:ln w="9525">
              <a:noFill/>
              <a:miter lim="800000"/>
              <a:headEnd/>
              <a:tailEnd/>
            </a:ln>
          </p:spPr>
          <p:txBody>
            <a:bodyPr/>
            <a:lstStyle/>
            <a:p>
              <a:endParaRPr lang="hr-HR"/>
            </a:p>
          </p:txBody>
        </p:sp>
        <p:sp>
          <p:nvSpPr>
            <p:cNvPr id="27771" name="Rectangle 322"/>
            <p:cNvSpPr>
              <a:spLocks noChangeArrowheads="1"/>
            </p:cNvSpPr>
            <p:nvPr/>
          </p:nvSpPr>
          <p:spPr bwMode="auto">
            <a:xfrm>
              <a:off x="13" y="3161"/>
              <a:ext cx="2" cy="3"/>
            </a:xfrm>
            <a:prstGeom prst="rect">
              <a:avLst/>
            </a:prstGeom>
            <a:solidFill>
              <a:srgbClr val="000000"/>
            </a:solidFill>
            <a:ln w="9525">
              <a:noFill/>
              <a:miter lim="800000"/>
              <a:headEnd/>
              <a:tailEnd/>
            </a:ln>
          </p:spPr>
          <p:txBody>
            <a:bodyPr/>
            <a:lstStyle/>
            <a:p>
              <a:endParaRPr lang="hr-HR"/>
            </a:p>
          </p:txBody>
        </p:sp>
        <p:sp>
          <p:nvSpPr>
            <p:cNvPr id="27772" name="Rectangle 323"/>
            <p:cNvSpPr>
              <a:spLocks noChangeArrowheads="1"/>
            </p:cNvSpPr>
            <p:nvPr/>
          </p:nvSpPr>
          <p:spPr bwMode="auto">
            <a:xfrm>
              <a:off x="15" y="3161"/>
              <a:ext cx="2672" cy="3"/>
            </a:xfrm>
            <a:prstGeom prst="rect">
              <a:avLst/>
            </a:prstGeom>
            <a:solidFill>
              <a:srgbClr val="000000"/>
            </a:solidFill>
            <a:ln w="9525">
              <a:noFill/>
              <a:miter lim="800000"/>
              <a:headEnd/>
              <a:tailEnd/>
            </a:ln>
          </p:spPr>
          <p:txBody>
            <a:bodyPr/>
            <a:lstStyle/>
            <a:p>
              <a:endParaRPr lang="hr-HR"/>
            </a:p>
          </p:txBody>
        </p:sp>
        <p:sp>
          <p:nvSpPr>
            <p:cNvPr id="27773" name="Rectangle 324"/>
            <p:cNvSpPr>
              <a:spLocks noChangeArrowheads="1"/>
            </p:cNvSpPr>
            <p:nvPr/>
          </p:nvSpPr>
          <p:spPr bwMode="auto">
            <a:xfrm>
              <a:off x="2687" y="2490"/>
              <a:ext cx="2" cy="671"/>
            </a:xfrm>
            <a:prstGeom prst="rect">
              <a:avLst/>
            </a:prstGeom>
            <a:solidFill>
              <a:srgbClr val="000000"/>
            </a:solidFill>
            <a:ln w="9525">
              <a:noFill/>
              <a:miter lim="800000"/>
              <a:headEnd/>
              <a:tailEnd/>
            </a:ln>
          </p:spPr>
          <p:txBody>
            <a:bodyPr/>
            <a:lstStyle/>
            <a:p>
              <a:endParaRPr lang="hr-HR"/>
            </a:p>
          </p:txBody>
        </p:sp>
        <p:sp>
          <p:nvSpPr>
            <p:cNvPr id="27774" name="Rectangle 325"/>
            <p:cNvSpPr>
              <a:spLocks noChangeArrowheads="1"/>
            </p:cNvSpPr>
            <p:nvPr/>
          </p:nvSpPr>
          <p:spPr bwMode="auto">
            <a:xfrm>
              <a:off x="2687" y="3161"/>
              <a:ext cx="2" cy="3"/>
            </a:xfrm>
            <a:prstGeom prst="rect">
              <a:avLst/>
            </a:prstGeom>
            <a:solidFill>
              <a:srgbClr val="000000"/>
            </a:solidFill>
            <a:ln w="9525">
              <a:noFill/>
              <a:miter lim="800000"/>
              <a:headEnd/>
              <a:tailEnd/>
            </a:ln>
          </p:spPr>
          <p:txBody>
            <a:bodyPr/>
            <a:lstStyle/>
            <a:p>
              <a:endParaRPr lang="hr-HR"/>
            </a:p>
          </p:txBody>
        </p:sp>
        <p:sp>
          <p:nvSpPr>
            <p:cNvPr id="27775" name="Rectangle 326"/>
            <p:cNvSpPr>
              <a:spLocks noChangeArrowheads="1"/>
            </p:cNvSpPr>
            <p:nvPr/>
          </p:nvSpPr>
          <p:spPr bwMode="auto">
            <a:xfrm>
              <a:off x="2687" y="3161"/>
              <a:ext cx="2" cy="3"/>
            </a:xfrm>
            <a:prstGeom prst="rect">
              <a:avLst/>
            </a:prstGeom>
            <a:solidFill>
              <a:srgbClr val="000000"/>
            </a:solidFill>
            <a:ln w="9525">
              <a:noFill/>
              <a:miter lim="800000"/>
              <a:headEnd/>
              <a:tailEnd/>
            </a:ln>
          </p:spPr>
          <p:txBody>
            <a:bodyPr/>
            <a:lstStyle/>
            <a:p>
              <a:endParaRPr lang="hr-HR"/>
            </a:p>
          </p:txBody>
        </p:sp>
        <p:sp>
          <p:nvSpPr>
            <p:cNvPr id="27776" name="Rectangle 327"/>
            <p:cNvSpPr>
              <a:spLocks noChangeArrowheads="1"/>
            </p:cNvSpPr>
            <p:nvPr/>
          </p:nvSpPr>
          <p:spPr bwMode="auto">
            <a:xfrm>
              <a:off x="-69" y="3164"/>
              <a:ext cx="47" cy="98"/>
            </a:xfrm>
            <a:prstGeom prst="rect">
              <a:avLst/>
            </a:prstGeom>
            <a:noFill/>
            <a:ln w="9525">
              <a:noFill/>
              <a:miter lim="800000"/>
              <a:headEnd/>
              <a:tailEnd/>
            </a:ln>
          </p:spPr>
          <p:txBody>
            <a:bodyPr wrap="none" lIns="0" tIns="0" rIns="0" bIns="0">
              <a:spAutoFit/>
            </a:bodyPr>
            <a:lstStyle/>
            <a:p>
              <a:r>
                <a:rPr lang="sr-Latn-CS" sz="900">
                  <a:solidFill>
                    <a:srgbClr val="000000"/>
                  </a:solidFill>
                  <a:latin typeface="Times New Roman" pitchFamily="18" charset="0"/>
                </a:rPr>
                <a:t> </a:t>
              </a:r>
              <a:endParaRPr lang="sr-Latn-CS"/>
            </a:p>
          </p:txBody>
        </p:sp>
        <p:sp>
          <p:nvSpPr>
            <p:cNvPr id="27777" name="Rectangle 328"/>
            <p:cNvSpPr>
              <a:spLocks noChangeArrowheads="1"/>
            </p:cNvSpPr>
            <p:nvPr/>
          </p:nvSpPr>
          <p:spPr bwMode="auto">
            <a:xfrm>
              <a:off x="15" y="3248"/>
              <a:ext cx="15" cy="116"/>
            </a:xfrm>
            <a:prstGeom prst="rect">
              <a:avLst/>
            </a:prstGeom>
            <a:solidFill>
              <a:srgbClr val="E5E5E5"/>
            </a:solidFill>
            <a:ln w="9525">
              <a:noFill/>
              <a:miter lim="800000"/>
              <a:headEnd/>
              <a:tailEnd/>
            </a:ln>
          </p:spPr>
          <p:txBody>
            <a:bodyPr/>
            <a:lstStyle/>
            <a:p>
              <a:endParaRPr lang="hr-HR"/>
            </a:p>
          </p:txBody>
        </p:sp>
        <p:sp>
          <p:nvSpPr>
            <p:cNvPr id="27778" name="Rectangle 329"/>
            <p:cNvSpPr>
              <a:spLocks noChangeArrowheads="1"/>
            </p:cNvSpPr>
            <p:nvPr/>
          </p:nvSpPr>
          <p:spPr bwMode="auto">
            <a:xfrm>
              <a:off x="2672" y="3248"/>
              <a:ext cx="15" cy="116"/>
            </a:xfrm>
            <a:prstGeom prst="rect">
              <a:avLst/>
            </a:prstGeom>
            <a:solidFill>
              <a:srgbClr val="E5E5E5"/>
            </a:solidFill>
            <a:ln w="9525">
              <a:noFill/>
              <a:miter lim="800000"/>
              <a:headEnd/>
              <a:tailEnd/>
            </a:ln>
          </p:spPr>
          <p:txBody>
            <a:bodyPr/>
            <a:lstStyle/>
            <a:p>
              <a:endParaRPr lang="hr-HR"/>
            </a:p>
          </p:txBody>
        </p:sp>
        <p:sp>
          <p:nvSpPr>
            <p:cNvPr id="27779" name="Rectangle 330"/>
            <p:cNvSpPr>
              <a:spLocks noChangeArrowheads="1"/>
            </p:cNvSpPr>
            <p:nvPr/>
          </p:nvSpPr>
          <p:spPr bwMode="auto">
            <a:xfrm>
              <a:off x="30" y="3248"/>
              <a:ext cx="2642" cy="116"/>
            </a:xfrm>
            <a:prstGeom prst="rect">
              <a:avLst/>
            </a:prstGeom>
            <a:solidFill>
              <a:srgbClr val="E5E5E5"/>
            </a:solidFill>
            <a:ln w="9525">
              <a:noFill/>
              <a:miter lim="800000"/>
              <a:headEnd/>
              <a:tailEnd/>
            </a:ln>
          </p:spPr>
          <p:txBody>
            <a:bodyPr/>
            <a:lstStyle/>
            <a:p>
              <a:endParaRPr lang="hr-HR"/>
            </a:p>
          </p:txBody>
        </p:sp>
        <p:sp>
          <p:nvSpPr>
            <p:cNvPr id="27780" name="Rectangle 331"/>
            <p:cNvSpPr>
              <a:spLocks noChangeArrowheads="1"/>
            </p:cNvSpPr>
            <p:nvPr/>
          </p:nvSpPr>
          <p:spPr bwMode="auto">
            <a:xfrm>
              <a:off x="30" y="3270"/>
              <a:ext cx="87" cy="101"/>
            </a:xfrm>
            <a:prstGeom prst="rect">
              <a:avLst/>
            </a:prstGeom>
            <a:noFill/>
            <a:ln w="9525">
              <a:noFill/>
              <a:miter lim="800000"/>
              <a:headEnd/>
              <a:tailEnd/>
            </a:ln>
          </p:spPr>
          <p:txBody>
            <a:bodyPr wrap="none" lIns="0" tIns="0" rIns="0" bIns="0">
              <a:spAutoFit/>
            </a:bodyPr>
            <a:lstStyle/>
            <a:p>
              <a:r>
                <a:rPr lang="sr-Latn-CS" sz="800" b="1">
                  <a:solidFill>
                    <a:srgbClr val="000000"/>
                  </a:solidFill>
                </a:rPr>
                <a:t>C</a:t>
              </a:r>
              <a:endParaRPr lang="sr-Latn-CS"/>
            </a:p>
          </p:txBody>
        </p:sp>
        <p:sp>
          <p:nvSpPr>
            <p:cNvPr id="27781" name="Rectangle 332"/>
            <p:cNvSpPr>
              <a:spLocks noChangeArrowheads="1"/>
            </p:cNvSpPr>
            <p:nvPr/>
          </p:nvSpPr>
          <p:spPr bwMode="auto">
            <a:xfrm>
              <a:off x="77" y="3270"/>
              <a:ext cx="1105" cy="101"/>
            </a:xfrm>
            <a:prstGeom prst="rect">
              <a:avLst/>
            </a:prstGeom>
            <a:noFill/>
            <a:ln w="9525">
              <a:noFill/>
              <a:miter lim="800000"/>
              <a:headEnd/>
              <a:tailEnd/>
            </a:ln>
          </p:spPr>
          <p:txBody>
            <a:bodyPr wrap="none" lIns="0" tIns="0" rIns="0" bIns="0">
              <a:spAutoFit/>
            </a:bodyPr>
            <a:lstStyle/>
            <a:p>
              <a:r>
                <a:rPr lang="sr-Latn-CS" sz="800" b="1">
                  <a:solidFill>
                    <a:srgbClr val="000000"/>
                  </a:solidFill>
                </a:rPr>
                <a:t>.  Preliminary agreement of the </a:t>
              </a:r>
              <a:endParaRPr lang="sr-Latn-CS"/>
            </a:p>
          </p:txBody>
        </p:sp>
        <p:sp>
          <p:nvSpPr>
            <p:cNvPr id="27782" name="Rectangle 333"/>
            <p:cNvSpPr>
              <a:spLocks noChangeArrowheads="1"/>
            </p:cNvSpPr>
            <p:nvPr/>
          </p:nvSpPr>
          <p:spPr bwMode="auto">
            <a:xfrm>
              <a:off x="1044" y="3270"/>
              <a:ext cx="303" cy="101"/>
            </a:xfrm>
            <a:prstGeom prst="rect">
              <a:avLst/>
            </a:prstGeom>
            <a:noFill/>
            <a:ln w="9525">
              <a:noFill/>
              <a:miter lim="800000"/>
              <a:headEnd/>
              <a:tailEnd/>
            </a:ln>
          </p:spPr>
          <p:txBody>
            <a:bodyPr wrap="none" lIns="0" tIns="0" rIns="0" bIns="0">
              <a:spAutoFit/>
            </a:bodyPr>
            <a:lstStyle/>
            <a:p>
              <a:r>
                <a:rPr lang="sr-Latn-CS" sz="800" b="1">
                  <a:solidFill>
                    <a:srgbClr val="000000"/>
                  </a:solidFill>
                </a:rPr>
                <a:t>partner </a:t>
              </a:r>
              <a:endParaRPr lang="sr-Latn-CS"/>
            </a:p>
          </p:txBody>
        </p:sp>
        <p:sp>
          <p:nvSpPr>
            <p:cNvPr id="27783" name="Rectangle 334"/>
            <p:cNvSpPr>
              <a:spLocks noChangeArrowheads="1"/>
            </p:cNvSpPr>
            <p:nvPr/>
          </p:nvSpPr>
          <p:spPr bwMode="auto">
            <a:xfrm>
              <a:off x="1284" y="3270"/>
              <a:ext cx="54" cy="101"/>
            </a:xfrm>
            <a:prstGeom prst="rect">
              <a:avLst/>
            </a:prstGeom>
            <a:noFill/>
            <a:ln w="9525">
              <a:noFill/>
              <a:miter lim="800000"/>
              <a:headEnd/>
              <a:tailEnd/>
            </a:ln>
          </p:spPr>
          <p:txBody>
            <a:bodyPr wrap="none" lIns="0" tIns="0" rIns="0" bIns="0">
              <a:spAutoFit/>
            </a:bodyPr>
            <a:lstStyle/>
            <a:p>
              <a:r>
                <a:rPr lang="sr-Latn-CS" sz="800" b="1">
                  <a:solidFill>
                    <a:srgbClr val="000000"/>
                  </a:solidFill>
                </a:rPr>
                <a:t> </a:t>
              </a:r>
              <a:endParaRPr lang="sr-Latn-CS"/>
            </a:p>
          </p:txBody>
        </p:sp>
        <p:sp>
          <p:nvSpPr>
            <p:cNvPr id="27784" name="Rectangle 335"/>
            <p:cNvSpPr>
              <a:spLocks noChangeArrowheads="1"/>
            </p:cNvSpPr>
            <p:nvPr/>
          </p:nvSpPr>
          <p:spPr bwMode="auto">
            <a:xfrm>
              <a:off x="13" y="3245"/>
              <a:ext cx="2" cy="3"/>
            </a:xfrm>
            <a:prstGeom prst="rect">
              <a:avLst/>
            </a:prstGeom>
            <a:solidFill>
              <a:srgbClr val="000000"/>
            </a:solidFill>
            <a:ln w="9525">
              <a:noFill/>
              <a:miter lim="800000"/>
              <a:headEnd/>
              <a:tailEnd/>
            </a:ln>
          </p:spPr>
          <p:txBody>
            <a:bodyPr/>
            <a:lstStyle/>
            <a:p>
              <a:endParaRPr lang="hr-HR"/>
            </a:p>
          </p:txBody>
        </p:sp>
        <p:sp>
          <p:nvSpPr>
            <p:cNvPr id="27785" name="Rectangle 336"/>
            <p:cNvSpPr>
              <a:spLocks noChangeArrowheads="1"/>
            </p:cNvSpPr>
            <p:nvPr/>
          </p:nvSpPr>
          <p:spPr bwMode="auto">
            <a:xfrm>
              <a:off x="13" y="3245"/>
              <a:ext cx="2" cy="3"/>
            </a:xfrm>
            <a:prstGeom prst="rect">
              <a:avLst/>
            </a:prstGeom>
            <a:solidFill>
              <a:srgbClr val="000000"/>
            </a:solidFill>
            <a:ln w="9525">
              <a:noFill/>
              <a:miter lim="800000"/>
              <a:headEnd/>
              <a:tailEnd/>
            </a:ln>
          </p:spPr>
          <p:txBody>
            <a:bodyPr/>
            <a:lstStyle/>
            <a:p>
              <a:endParaRPr lang="hr-HR"/>
            </a:p>
          </p:txBody>
        </p:sp>
        <p:sp>
          <p:nvSpPr>
            <p:cNvPr id="27786" name="Rectangle 337"/>
            <p:cNvSpPr>
              <a:spLocks noChangeArrowheads="1"/>
            </p:cNvSpPr>
            <p:nvPr/>
          </p:nvSpPr>
          <p:spPr bwMode="auto">
            <a:xfrm>
              <a:off x="15" y="3245"/>
              <a:ext cx="2672" cy="3"/>
            </a:xfrm>
            <a:prstGeom prst="rect">
              <a:avLst/>
            </a:prstGeom>
            <a:solidFill>
              <a:srgbClr val="000000"/>
            </a:solidFill>
            <a:ln w="9525">
              <a:noFill/>
              <a:miter lim="800000"/>
              <a:headEnd/>
              <a:tailEnd/>
            </a:ln>
          </p:spPr>
          <p:txBody>
            <a:bodyPr/>
            <a:lstStyle/>
            <a:p>
              <a:endParaRPr lang="hr-HR"/>
            </a:p>
          </p:txBody>
        </p:sp>
        <p:sp>
          <p:nvSpPr>
            <p:cNvPr id="27787" name="Rectangle 338"/>
            <p:cNvSpPr>
              <a:spLocks noChangeArrowheads="1"/>
            </p:cNvSpPr>
            <p:nvPr/>
          </p:nvSpPr>
          <p:spPr bwMode="auto">
            <a:xfrm>
              <a:off x="2687" y="3245"/>
              <a:ext cx="2" cy="3"/>
            </a:xfrm>
            <a:prstGeom prst="rect">
              <a:avLst/>
            </a:prstGeom>
            <a:solidFill>
              <a:srgbClr val="000000"/>
            </a:solidFill>
            <a:ln w="9525">
              <a:noFill/>
              <a:miter lim="800000"/>
              <a:headEnd/>
              <a:tailEnd/>
            </a:ln>
          </p:spPr>
          <p:txBody>
            <a:bodyPr/>
            <a:lstStyle/>
            <a:p>
              <a:endParaRPr lang="hr-HR"/>
            </a:p>
          </p:txBody>
        </p:sp>
        <p:sp>
          <p:nvSpPr>
            <p:cNvPr id="27788" name="Rectangle 339"/>
            <p:cNvSpPr>
              <a:spLocks noChangeArrowheads="1"/>
            </p:cNvSpPr>
            <p:nvPr/>
          </p:nvSpPr>
          <p:spPr bwMode="auto">
            <a:xfrm>
              <a:off x="2687" y="3245"/>
              <a:ext cx="2" cy="3"/>
            </a:xfrm>
            <a:prstGeom prst="rect">
              <a:avLst/>
            </a:prstGeom>
            <a:solidFill>
              <a:srgbClr val="000000"/>
            </a:solidFill>
            <a:ln w="9525">
              <a:noFill/>
              <a:miter lim="800000"/>
              <a:headEnd/>
              <a:tailEnd/>
            </a:ln>
          </p:spPr>
          <p:txBody>
            <a:bodyPr/>
            <a:lstStyle/>
            <a:p>
              <a:endParaRPr lang="hr-HR"/>
            </a:p>
          </p:txBody>
        </p:sp>
        <p:sp>
          <p:nvSpPr>
            <p:cNvPr id="27789" name="Rectangle 340"/>
            <p:cNvSpPr>
              <a:spLocks noChangeArrowheads="1"/>
            </p:cNvSpPr>
            <p:nvPr/>
          </p:nvSpPr>
          <p:spPr bwMode="auto">
            <a:xfrm>
              <a:off x="13" y="3248"/>
              <a:ext cx="2" cy="116"/>
            </a:xfrm>
            <a:prstGeom prst="rect">
              <a:avLst/>
            </a:prstGeom>
            <a:solidFill>
              <a:srgbClr val="000000"/>
            </a:solidFill>
            <a:ln w="9525">
              <a:noFill/>
              <a:miter lim="800000"/>
              <a:headEnd/>
              <a:tailEnd/>
            </a:ln>
          </p:spPr>
          <p:txBody>
            <a:bodyPr/>
            <a:lstStyle/>
            <a:p>
              <a:endParaRPr lang="hr-HR"/>
            </a:p>
          </p:txBody>
        </p:sp>
        <p:sp>
          <p:nvSpPr>
            <p:cNvPr id="27790" name="Rectangle 341"/>
            <p:cNvSpPr>
              <a:spLocks noChangeArrowheads="1"/>
            </p:cNvSpPr>
            <p:nvPr/>
          </p:nvSpPr>
          <p:spPr bwMode="auto">
            <a:xfrm>
              <a:off x="2687" y="3248"/>
              <a:ext cx="2" cy="116"/>
            </a:xfrm>
            <a:prstGeom prst="rect">
              <a:avLst/>
            </a:prstGeom>
            <a:solidFill>
              <a:srgbClr val="000000"/>
            </a:solidFill>
            <a:ln w="9525">
              <a:noFill/>
              <a:miter lim="800000"/>
              <a:headEnd/>
              <a:tailEnd/>
            </a:ln>
          </p:spPr>
          <p:txBody>
            <a:bodyPr/>
            <a:lstStyle/>
            <a:p>
              <a:endParaRPr lang="hr-HR"/>
            </a:p>
          </p:txBody>
        </p:sp>
        <p:sp>
          <p:nvSpPr>
            <p:cNvPr id="27791" name="Rectangle 342"/>
            <p:cNvSpPr>
              <a:spLocks noChangeArrowheads="1"/>
            </p:cNvSpPr>
            <p:nvPr/>
          </p:nvSpPr>
          <p:spPr bwMode="auto">
            <a:xfrm>
              <a:off x="30" y="3391"/>
              <a:ext cx="1415" cy="76"/>
            </a:xfrm>
            <a:prstGeom prst="rect">
              <a:avLst/>
            </a:prstGeom>
            <a:noFill/>
            <a:ln w="9525">
              <a:noFill/>
              <a:miter lim="800000"/>
              <a:headEnd/>
              <a:tailEnd/>
            </a:ln>
          </p:spPr>
          <p:txBody>
            <a:bodyPr wrap="none" lIns="0" tIns="0" rIns="0" bIns="0">
              <a:spAutoFit/>
            </a:bodyPr>
            <a:lstStyle/>
            <a:p>
              <a:r>
                <a:rPr lang="sr-Latn-CS" sz="700" i="1">
                  <a:solidFill>
                    <a:srgbClr val="000000"/>
                  </a:solidFill>
                </a:rPr>
                <a:t>I, the undersigned, on behalf of (repeat the name of the </a:t>
              </a:r>
              <a:endParaRPr lang="sr-Latn-CS"/>
            </a:p>
          </p:txBody>
        </p:sp>
        <p:sp>
          <p:nvSpPr>
            <p:cNvPr id="27792" name="Rectangle 343"/>
            <p:cNvSpPr>
              <a:spLocks noChangeArrowheads="1"/>
            </p:cNvSpPr>
            <p:nvPr/>
          </p:nvSpPr>
          <p:spPr bwMode="auto">
            <a:xfrm>
              <a:off x="1343" y="3391"/>
              <a:ext cx="203" cy="76"/>
            </a:xfrm>
            <a:prstGeom prst="rect">
              <a:avLst/>
            </a:prstGeom>
            <a:noFill/>
            <a:ln w="9525">
              <a:noFill/>
              <a:miter lim="800000"/>
              <a:headEnd/>
              <a:tailEnd/>
            </a:ln>
          </p:spPr>
          <p:txBody>
            <a:bodyPr wrap="none" lIns="0" tIns="0" rIns="0" bIns="0">
              <a:spAutoFit/>
            </a:bodyPr>
            <a:lstStyle/>
            <a:p>
              <a:r>
                <a:rPr lang="sr-Latn-CS" sz="700" i="1">
                  <a:solidFill>
                    <a:srgbClr val="000000"/>
                  </a:solidFill>
                </a:rPr>
                <a:t>partner</a:t>
              </a:r>
              <a:endParaRPr lang="sr-Latn-CS"/>
            </a:p>
          </p:txBody>
        </p:sp>
        <p:sp>
          <p:nvSpPr>
            <p:cNvPr id="27793" name="Rectangle 344"/>
            <p:cNvSpPr>
              <a:spLocks noChangeArrowheads="1"/>
            </p:cNvSpPr>
            <p:nvPr/>
          </p:nvSpPr>
          <p:spPr bwMode="auto">
            <a:xfrm>
              <a:off x="1511" y="3391"/>
              <a:ext cx="44" cy="76"/>
            </a:xfrm>
            <a:prstGeom prst="rect">
              <a:avLst/>
            </a:prstGeom>
            <a:noFill/>
            <a:ln w="9525">
              <a:noFill/>
              <a:miter lim="800000"/>
              <a:headEnd/>
              <a:tailEnd/>
            </a:ln>
          </p:spPr>
          <p:txBody>
            <a:bodyPr wrap="none" lIns="0" tIns="0" rIns="0" bIns="0">
              <a:spAutoFit/>
            </a:bodyPr>
            <a:lstStyle/>
            <a:p>
              <a:r>
                <a:rPr lang="sr-Latn-CS" sz="700" i="1">
                  <a:solidFill>
                    <a:srgbClr val="000000"/>
                  </a:solidFill>
                </a:rPr>
                <a:t>)</a:t>
              </a:r>
              <a:endParaRPr lang="sr-Latn-CS"/>
            </a:p>
          </p:txBody>
        </p:sp>
        <p:sp>
          <p:nvSpPr>
            <p:cNvPr id="27794" name="Rectangle 345"/>
            <p:cNvSpPr>
              <a:spLocks noChangeArrowheads="1"/>
            </p:cNvSpPr>
            <p:nvPr/>
          </p:nvSpPr>
          <p:spPr bwMode="auto">
            <a:xfrm>
              <a:off x="1529" y="3391"/>
              <a:ext cx="41" cy="76"/>
            </a:xfrm>
            <a:prstGeom prst="rect">
              <a:avLst/>
            </a:prstGeom>
            <a:noFill/>
            <a:ln w="9525">
              <a:noFill/>
              <a:miter lim="800000"/>
              <a:headEnd/>
              <a:tailEnd/>
            </a:ln>
          </p:spPr>
          <p:txBody>
            <a:bodyPr wrap="none" lIns="0" tIns="0" rIns="0" bIns="0">
              <a:spAutoFit/>
            </a:bodyPr>
            <a:lstStyle/>
            <a:p>
              <a:r>
                <a:rPr lang="sr-Latn-CS" sz="700" i="1">
                  <a:solidFill>
                    <a:srgbClr val="000000"/>
                  </a:solidFill>
                </a:rPr>
                <a:t> </a:t>
              </a:r>
              <a:endParaRPr lang="sr-Latn-CS"/>
            </a:p>
          </p:txBody>
        </p:sp>
        <p:sp>
          <p:nvSpPr>
            <p:cNvPr id="27795" name="Rectangle 346"/>
            <p:cNvSpPr>
              <a:spLocks noChangeArrowheads="1"/>
            </p:cNvSpPr>
            <p:nvPr/>
          </p:nvSpPr>
          <p:spPr bwMode="auto">
            <a:xfrm>
              <a:off x="13" y="3364"/>
              <a:ext cx="2" cy="3"/>
            </a:xfrm>
            <a:prstGeom prst="rect">
              <a:avLst/>
            </a:prstGeom>
            <a:solidFill>
              <a:srgbClr val="000000"/>
            </a:solidFill>
            <a:ln w="9525">
              <a:noFill/>
              <a:miter lim="800000"/>
              <a:headEnd/>
              <a:tailEnd/>
            </a:ln>
          </p:spPr>
          <p:txBody>
            <a:bodyPr/>
            <a:lstStyle/>
            <a:p>
              <a:endParaRPr lang="hr-HR"/>
            </a:p>
          </p:txBody>
        </p:sp>
        <p:sp>
          <p:nvSpPr>
            <p:cNvPr id="27796" name="Rectangle 347"/>
            <p:cNvSpPr>
              <a:spLocks noChangeArrowheads="1"/>
            </p:cNvSpPr>
            <p:nvPr/>
          </p:nvSpPr>
          <p:spPr bwMode="auto">
            <a:xfrm>
              <a:off x="15" y="3364"/>
              <a:ext cx="2672" cy="3"/>
            </a:xfrm>
            <a:prstGeom prst="rect">
              <a:avLst/>
            </a:prstGeom>
            <a:solidFill>
              <a:srgbClr val="000000"/>
            </a:solidFill>
            <a:ln w="9525">
              <a:noFill/>
              <a:miter lim="800000"/>
              <a:headEnd/>
              <a:tailEnd/>
            </a:ln>
          </p:spPr>
          <p:txBody>
            <a:bodyPr/>
            <a:lstStyle/>
            <a:p>
              <a:endParaRPr lang="hr-HR"/>
            </a:p>
          </p:txBody>
        </p:sp>
        <p:sp>
          <p:nvSpPr>
            <p:cNvPr id="27797" name="Rectangle 348"/>
            <p:cNvSpPr>
              <a:spLocks noChangeArrowheads="1"/>
            </p:cNvSpPr>
            <p:nvPr/>
          </p:nvSpPr>
          <p:spPr bwMode="auto">
            <a:xfrm>
              <a:off x="2687" y="3364"/>
              <a:ext cx="2" cy="3"/>
            </a:xfrm>
            <a:prstGeom prst="rect">
              <a:avLst/>
            </a:prstGeom>
            <a:solidFill>
              <a:srgbClr val="000000"/>
            </a:solidFill>
            <a:ln w="9525">
              <a:noFill/>
              <a:miter lim="800000"/>
              <a:headEnd/>
              <a:tailEnd/>
            </a:ln>
          </p:spPr>
          <p:txBody>
            <a:bodyPr/>
            <a:lstStyle/>
            <a:p>
              <a:endParaRPr lang="hr-HR"/>
            </a:p>
          </p:txBody>
        </p:sp>
        <p:sp>
          <p:nvSpPr>
            <p:cNvPr id="27798" name="Rectangle 349"/>
            <p:cNvSpPr>
              <a:spLocks noChangeArrowheads="1"/>
            </p:cNvSpPr>
            <p:nvPr/>
          </p:nvSpPr>
          <p:spPr bwMode="auto">
            <a:xfrm>
              <a:off x="13" y="3367"/>
              <a:ext cx="2" cy="102"/>
            </a:xfrm>
            <a:prstGeom prst="rect">
              <a:avLst/>
            </a:prstGeom>
            <a:solidFill>
              <a:srgbClr val="000000"/>
            </a:solidFill>
            <a:ln w="9525">
              <a:noFill/>
              <a:miter lim="800000"/>
              <a:headEnd/>
              <a:tailEnd/>
            </a:ln>
          </p:spPr>
          <p:txBody>
            <a:bodyPr/>
            <a:lstStyle/>
            <a:p>
              <a:endParaRPr lang="hr-HR"/>
            </a:p>
          </p:txBody>
        </p:sp>
        <p:sp>
          <p:nvSpPr>
            <p:cNvPr id="27799" name="Rectangle 350"/>
            <p:cNvSpPr>
              <a:spLocks noChangeArrowheads="1"/>
            </p:cNvSpPr>
            <p:nvPr/>
          </p:nvSpPr>
          <p:spPr bwMode="auto">
            <a:xfrm>
              <a:off x="2687" y="3367"/>
              <a:ext cx="2" cy="102"/>
            </a:xfrm>
            <a:prstGeom prst="rect">
              <a:avLst/>
            </a:prstGeom>
            <a:solidFill>
              <a:srgbClr val="000000"/>
            </a:solidFill>
            <a:ln w="9525">
              <a:noFill/>
              <a:miter lim="800000"/>
              <a:headEnd/>
              <a:tailEnd/>
            </a:ln>
          </p:spPr>
          <p:txBody>
            <a:bodyPr/>
            <a:lstStyle/>
            <a:p>
              <a:endParaRPr lang="hr-HR"/>
            </a:p>
          </p:txBody>
        </p:sp>
        <p:sp>
          <p:nvSpPr>
            <p:cNvPr id="27800" name="Rectangle 351"/>
            <p:cNvSpPr>
              <a:spLocks noChangeArrowheads="1"/>
            </p:cNvSpPr>
            <p:nvPr/>
          </p:nvSpPr>
          <p:spPr bwMode="auto">
            <a:xfrm>
              <a:off x="30" y="3493"/>
              <a:ext cx="905" cy="76"/>
            </a:xfrm>
            <a:prstGeom prst="rect">
              <a:avLst/>
            </a:prstGeom>
            <a:noFill/>
            <a:ln w="9525">
              <a:noFill/>
              <a:miter lim="800000"/>
              <a:headEnd/>
              <a:tailEnd/>
            </a:ln>
          </p:spPr>
          <p:txBody>
            <a:bodyPr wrap="none" lIns="0" tIns="0" rIns="0" bIns="0">
              <a:spAutoFit/>
            </a:bodyPr>
            <a:lstStyle/>
            <a:p>
              <a:r>
                <a:rPr lang="sr-Latn-CS" sz="700" i="1">
                  <a:solidFill>
                    <a:srgbClr val="000000"/>
                  </a:solidFill>
                </a:rPr>
                <a:t>confirm our participation in each sta</a:t>
              </a:r>
              <a:endParaRPr lang="sr-Latn-CS"/>
            </a:p>
          </p:txBody>
        </p:sp>
        <p:sp>
          <p:nvSpPr>
            <p:cNvPr id="27801" name="Rectangle 352"/>
            <p:cNvSpPr>
              <a:spLocks noChangeArrowheads="1"/>
            </p:cNvSpPr>
            <p:nvPr/>
          </p:nvSpPr>
          <p:spPr bwMode="auto">
            <a:xfrm>
              <a:off x="868" y="3493"/>
              <a:ext cx="1647" cy="76"/>
            </a:xfrm>
            <a:prstGeom prst="rect">
              <a:avLst/>
            </a:prstGeom>
            <a:noFill/>
            <a:ln w="9525">
              <a:noFill/>
              <a:miter lim="800000"/>
              <a:headEnd/>
              <a:tailEnd/>
            </a:ln>
          </p:spPr>
          <p:txBody>
            <a:bodyPr wrap="none" lIns="0" tIns="0" rIns="0" bIns="0">
              <a:spAutoFit/>
            </a:bodyPr>
            <a:lstStyle/>
            <a:p>
              <a:r>
                <a:rPr lang="sr-Latn-CS" sz="700" i="1">
                  <a:solidFill>
                    <a:srgbClr val="000000"/>
                  </a:solidFill>
                </a:rPr>
                <a:t>ge of the project (repeat the title of the project as stated in Part I):</a:t>
              </a:r>
              <a:endParaRPr lang="sr-Latn-CS"/>
            </a:p>
          </p:txBody>
        </p:sp>
        <p:sp>
          <p:nvSpPr>
            <p:cNvPr id="27802" name="Rectangle 353"/>
            <p:cNvSpPr>
              <a:spLocks noChangeArrowheads="1"/>
            </p:cNvSpPr>
            <p:nvPr/>
          </p:nvSpPr>
          <p:spPr bwMode="auto">
            <a:xfrm>
              <a:off x="2399" y="3493"/>
              <a:ext cx="41" cy="76"/>
            </a:xfrm>
            <a:prstGeom prst="rect">
              <a:avLst/>
            </a:prstGeom>
            <a:noFill/>
            <a:ln w="9525">
              <a:noFill/>
              <a:miter lim="800000"/>
              <a:headEnd/>
              <a:tailEnd/>
            </a:ln>
          </p:spPr>
          <p:txBody>
            <a:bodyPr wrap="none" lIns="0" tIns="0" rIns="0" bIns="0">
              <a:spAutoFit/>
            </a:bodyPr>
            <a:lstStyle/>
            <a:p>
              <a:r>
                <a:rPr lang="sr-Latn-CS" sz="700" i="1">
                  <a:solidFill>
                    <a:srgbClr val="000000"/>
                  </a:solidFill>
                </a:rPr>
                <a:t> </a:t>
              </a:r>
              <a:endParaRPr lang="sr-Latn-CS"/>
            </a:p>
          </p:txBody>
        </p:sp>
        <p:sp>
          <p:nvSpPr>
            <p:cNvPr id="27803" name="Rectangle 354"/>
            <p:cNvSpPr>
              <a:spLocks noChangeArrowheads="1"/>
            </p:cNvSpPr>
            <p:nvPr/>
          </p:nvSpPr>
          <p:spPr bwMode="auto">
            <a:xfrm>
              <a:off x="13" y="3469"/>
              <a:ext cx="2" cy="102"/>
            </a:xfrm>
            <a:prstGeom prst="rect">
              <a:avLst/>
            </a:prstGeom>
            <a:solidFill>
              <a:srgbClr val="000000"/>
            </a:solidFill>
            <a:ln w="9525">
              <a:noFill/>
              <a:miter lim="800000"/>
              <a:headEnd/>
              <a:tailEnd/>
            </a:ln>
          </p:spPr>
          <p:txBody>
            <a:bodyPr/>
            <a:lstStyle/>
            <a:p>
              <a:endParaRPr lang="hr-HR"/>
            </a:p>
          </p:txBody>
        </p:sp>
        <p:sp>
          <p:nvSpPr>
            <p:cNvPr id="27804" name="Rectangle 355"/>
            <p:cNvSpPr>
              <a:spLocks noChangeArrowheads="1"/>
            </p:cNvSpPr>
            <p:nvPr/>
          </p:nvSpPr>
          <p:spPr bwMode="auto">
            <a:xfrm>
              <a:off x="2687" y="3469"/>
              <a:ext cx="2" cy="102"/>
            </a:xfrm>
            <a:prstGeom prst="rect">
              <a:avLst/>
            </a:prstGeom>
            <a:solidFill>
              <a:srgbClr val="000000"/>
            </a:solidFill>
            <a:ln w="9525">
              <a:noFill/>
              <a:miter lim="800000"/>
              <a:headEnd/>
              <a:tailEnd/>
            </a:ln>
          </p:spPr>
          <p:txBody>
            <a:bodyPr/>
            <a:lstStyle/>
            <a:p>
              <a:endParaRPr lang="hr-HR"/>
            </a:p>
          </p:txBody>
        </p:sp>
        <p:sp>
          <p:nvSpPr>
            <p:cNvPr id="27805" name="Rectangle 356"/>
            <p:cNvSpPr>
              <a:spLocks noChangeArrowheads="1"/>
            </p:cNvSpPr>
            <p:nvPr/>
          </p:nvSpPr>
          <p:spPr bwMode="auto">
            <a:xfrm>
              <a:off x="30" y="3596"/>
              <a:ext cx="1129" cy="76"/>
            </a:xfrm>
            <a:prstGeom prst="rect">
              <a:avLst/>
            </a:prstGeom>
            <a:noFill/>
            <a:ln w="9525">
              <a:noFill/>
              <a:miter lim="800000"/>
              <a:headEnd/>
              <a:tailEnd/>
            </a:ln>
          </p:spPr>
          <p:txBody>
            <a:bodyPr wrap="none" lIns="0" tIns="0" rIns="0" bIns="0">
              <a:spAutoFit/>
            </a:bodyPr>
            <a:lstStyle/>
            <a:p>
              <a:r>
                <a:rPr lang="sr-Latn-CS" sz="700" i="1">
                  <a:solidFill>
                    <a:srgbClr val="000000"/>
                  </a:solidFill>
                </a:rPr>
                <a:t>I declare having reached an agreement with </a:t>
              </a:r>
              <a:endParaRPr lang="sr-Latn-CS"/>
            </a:p>
          </p:txBody>
        </p:sp>
        <p:sp>
          <p:nvSpPr>
            <p:cNvPr id="27806" name="Rectangle 357"/>
            <p:cNvSpPr>
              <a:spLocks noChangeArrowheads="1"/>
            </p:cNvSpPr>
            <p:nvPr/>
          </p:nvSpPr>
          <p:spPr bwMode="auto">
            <a:xfrm>
              <a:off x="1093" y="3596"/>
              <a:ext cx="190" cy="76"/>
            </a:xfrm>
            <a:prstGeom prst="rect">
              <a:avLst/>
            </a:prstGeom>
            <a:noFill/>
            <a:ln w="9525">
              <a:noFill/>
              <a:miter lim="800000"/>
              <a:headEnd/>
              <a:tailEnd/>
            </a:ln>
          </p:spPr>
          <p:txBody>
            <a:bodyPr wrap="none" lIns="0" tIns="0" rIns="0" bIns="0">
              <a:spAutoFit/>
            </a:bodyPr>
            <a:lstStyle/>
            <a:p>
              <a:r>
                <a:rPr lang="sr-Latn-CS" sz="700" i="1">
                  <a:solidFill>
                    <a:srgbClr val="000000"/>
                  </a:solidFill>
                </a:rPr>
                <a:t>all the </a:t>
              </a:r>
              <a:endParaRPr lang="sr-Latn-CS"/>
            </a:p>
          </p:txBody>
        </p:sp>
        <p:sp>
          <p:nvSpPr>
            <p:cNvPr id="27807" name="Rectangle 358"/>
            <p:cNvSpPr>
              <a:spLocks noChangeArrowheads="1"/>
            </p:cNvSpPr>
            <p:nvPr/>
          </p:nvSpPr>
          <p:spPr bwMode="auto">
            <a:xfrm>
              <a:off x="1253" y="3596"/>
              <a:ext cx="278" cy="76"/>
            </a:xfrm>
            <a:prstGeom prst="rect">
              <a:avLst/>
            </a:prstGeom>
            <a:noFill/>
            <a:ln w="9525">
              <a:noFill/>
              <a:miter lim="800000"/>
              <a:headEnd/>
              <a:tailEnd/>
            </a:ln>
          </p:spPr>
          <p:txBody>
            <a:bodyPr wrap="none" lIns="0" tIns="0" rIns="0" bIns="0">
              <a:spAutoFit/>
            </a:bodyPr>
            <a:lstStyle/>
            <a:p>
              <a:r>
                <a:rPr lang="sr-Latn-CS" sz="700" i="1">
                  <a:solidFill>
                    <a:srgbClr val="000000"/>
                  </a:solidFill>
                </a:rPr>
                <a:t>promoters</a:t>
              </a:r>
              <a:endParaRPr lang="sr-Latn-CS"/>
            </a:p>
          </p:txBody>
        </p:sp>
        <p:sp>
          <p:nvSpPr>
            <p:cNvPr id="27808" name="Rectangle 359"/>
            <p:cNvSpPr>
              <a:spLocks noChangeArrowheads="1"/>
            </p:cNvSpPr>
            <p:nvPr/>
          </p:nvSpPr>
          <p:spPr bwMode="auto">
            <a:xfrm>
              <a:off x="1492" y="3596"/>
              <a:ext cx="41" cy="76"/>
            </a:xfrm>
            <a:prstGeom prst="rect">
              <a:avLst/>
            </a:prstGeom>
            <a:noFill/>
            <a:ln w="9525">
              <a:noFill/>
              <a:miter lim="800000"/>
              <a:headEnd/>
              <a:tailEnd/>
            </a:ln>
          </p:spPr>
          <p:txBody>
            <a:bodyPr wrap="none" lIns="0" tIns="0" rIns="0" bIns="0">
              <a:spAutoFit/>
            </a:bodyPr>
            <a:lstStyle/>
            <a:p>
              <a:r>
                <a:rPr lang="sr-Latn-CS" sz="700" i="1">
                  <a:solidFill>
                    <a:srgbClr val="000000"/>
                  </a:solidFill>
                </a:rPr>
                <a:t> </a:t>
              </a:r>
              <a:endParaRPr lang="sr-Latn-CS"/>
            </a:p>
          </p:txBody>
        </p:sp>
        <p:sp>
          <p:nvSpPr>
            <p:cNvPr id="27809" name="Rectangle 360"/>
            <p:cNvSpPr>
              <a:spLocks noChangeArrowheads="1"/>
            </p:cNvSpPr>
            <p:nvPr/>
          </p:nvSpPr>
          <p:spPr bwMode="auto">
            <a:xfrm>
              <a:off x="1509" y="3596"/>
              <a:ext cx="580" cy="76"/>
            </a:xfrm>
            <a:prstGeom prst="rect">
              <a:avLst/>
            </a:prstGeom>
            <a:noFill/>
            <a:ln w="9525">
              <a:noFill/>
              <a:miter lim="800000"/>
              <a:headEnd/>
              <a:tailEnd/>
            </a:ln>
          </p:spPr>
          <p:txBody>
            <a:bodyPr wrap="none" lIns="0" tIns="0" rIns="0" bIns="0">
              <a:spAutoFit/>
            </a:bodyPr>
            <a:lstStyle/>
            <a:p>
              <a:r>
                <a:rPr lang="sr-Latn-CS" sz="700" i="1">
                  <a:solidFill>
                    <a:srgbClr val="000000"/>
                  </a:solidFill>
                </a:rPr>
                <a:t>involved in the project </a:t>
              </a:r>
              <a:endParaRPr lang="sr-Latn-CS"/>
            </a:p>
          </p:txBody>
        </p:sp>
        <p:sp>
          <p:nvSpPr>
            <p:cNvPr id="27810" name="Rectangle 361"/>
            <p:cNvSpPr>
              <a:spLocks noChangeArrowheads="1"/>
            </p:cNvSpPr>
            <p:nvPr/>
          </p:nvSpPr>
          <p:spPr bwMode="auto">
            <a:xfrm>
              <a:off x="2046" y="3596"/>
              <a:ext cx="693" cy="76"/>
            </a:xfrm>
            <a:prstGeom prst="rect">
              <a:avLst/>
            </a:prstGeom>
            <a:noFill/>
            <a:ln w="9525">
              <a:noFill/>
              <a:miter lim="800000"/>
              <a:headEnd/>
              <a:tailEnd/>
            </a:ln>
          </p:spPr>
          <p:txBody>
            <a:bodyPr wrap="none" lIns="0" tIns="0" rIns="0" bIns="0">
              <a:spAutoFit/>
            </a:bodyPr>
            <a:lstStyle/>
            <a:p>
              <a:r>
                <a:rPr lang="sr-Latn-CS" sz="700" i="1">
                  <a:solidFill>
                    <a:srgbClr val="000000"/>
                  </a:solidFill>
                </a:rPr>
                <a:t>with regard to the share of </a:t>
              </a:r>
              <a:endParaRPr lang="sr-Latn-CS"/>
            </a:p>
          </p:txBody>
        </p:sp>
        <p:sp>
          <p:nvSpPr>
            <p:cNvPr id="27811" name="Rectangle 362"/>
            <p:cNvSpPr>
              <a:spLocks noChangeArrowheads="1"/>
            </p:cNvSpPr>
            <p:nvPr/>
          </p:nvSpPr>
          <p:spPr bwMode="auto">
            <a:xfrm>
              <a:off x="30" y="3656"/>
              <a:ext cx="102" cy="76"/>
            </a:xfrm>
            <a:prstGeom prst="rect">
              <a:avLst/>
            </a:prstGeom>
            <a:noFill/>
            <a:ln w="9525">
              <a:noFill/>
              <a:miter lim="800000"/>
              <a:headEnd/>
              <a:tailEnd/>
            </a:ln>
          </p:spPr>
          <p:txBody>
            <a:bodyPr wrap="none" lIns="0" tIns="0" rIns="0" bIns="0">
              <a:spAutoFit/>
            </a:bodyPr>
            <a:lstStyle/>
            <a:p>
              <a:r>
                <a:rPr lang="sr-Latn-CS" sz="700" i="1">
                  <a:solidFill>
                    <a:srgbClr val="000000"/>
                  </a:solidFill>
                </a:rPr>
                <a:t>EU</a:t>
              </a:r>
              <a:endParaRPr lang="sr-Latn-CS"/>
            </a:p>
          </p:txBody>
        </p:sp>
        <p:sp>
          <p:nvSpPr>
            <p:cNvPr id="27812" name="Rectangle 363"/>
            <p:cNvSpPr>
              <a:spLocks noChangeArrowheads="1"/>
            </p:cNvSpPr>
            <p:nvPr/>
          </p:nvSpPr>
          <p:spPr bwMode="auto">
            <a:xfrm>
              <a:off x="104" y="3656"/>
              <a:ext cx="41" cy="76"/>
            </a:xfrm>
            <a:prstGeom prst="rect">
              <a:avLst/>
            </a:prstGeom>
            <a:noFill/>
            <a:ln w="9525">
              <a:noFill/>
              <a:miter lim="800000"/>
              <a:headEnd/>
              <a:tailEnd/>
            </a:ln>
          </p:spPr>
          <p:txBody>
            <a:bodyPr wrap="none" lIns="0" tIns="0" rIns="0" bIns="0">
              <a:spAutoFit/>
            </a:bodyPr>
            <a:lstStyle/>
            <a:p>
              <a:r>
                <a:rPr lang="sr-Latn-CS" sz="700" i="1">
                  <a:solidFill>
                    <a:srgbClr val="000000"/>
                  </a:solidFill>
                </a:rPr>
                <a:t> </a:t>
              </a:r>
              <a:endParaRPr lang="sr-Latn-CS"/>
            </a:p>
          </p:txBody>
        </p:sp>
        <p:sp>
          <p:nvSpPr>
            <p:cNvPr id="27813" name="Rectangle 364"/>
            <p:cNvSpPr>
              <a:spLocks noChangeArrowheads="1"/>
            </p:cNvSpPr>
            <p:nvPr/>
          </p:nvSpPr>
          <p:spPr bwMode="auto">
            <a:xfrm>
              <a:off x="119" y="3656"/>
              <a:ext cx="372" cy="76"/>
            </a:xfrm>
            <a:prstGeom prst="rect">
              <a:avLst/>
            </a:prstGeom>
            <a:noFill/>
            <a:ln w="9525">
              <a:noFill/>
              <a:miter lim="800000"/>
              <a:headEnd/>
              <a:tailEnd/>
            </a:ln>
          </p:spPr>
          <p:txBody>
            <a:bodyPr wrap="none" lIns="0" tIns="0" rIns="0" bIns="0">
              <a:spAutoFit/>
            </a:bodyPr>
            <a:lstStyle/>
            <a:p>
              <a:r>
                <a:rPr lang="sr-Latn-CS" sz="700" i="1">
                  <a:solidFill>
                    <a:srgbClr val="000000"/>
                  </a:solidFill>
                </a:rPr>
                <a:t>grant my orga</a:t>
              </a:r>
              <a:endParaRPr lang="sr-Latn-CS"/>
            </a:p>
          </p:txBody>
        </p:sp>
        <p:sp>
          <p:nvSpPr>
            <p:cNvPr id="27814" name="Rectangle 365"/>
            <p:cNvSpPr>
              <a:spLocks noChangeArrowheads="1"/>
            </p:cNvSpPr>
            <p:nvPr/>
          </p:nvSpPr>
          <p:spPr bwMode="auto">
            <a:xfrm>
              <a:off x="446" y="3656"/>
              <a:ext cx="231" cy="76"/>
            </a:xfrm>
            <a:prstGeom prst="rect">
              <a:avLst/>
            </a:prstGeom>
            <a:noFill/>
            <a:ln w="9525">
              <a:noFill/>
              <a:miter lim="800000"/>
              <a:headEnd/>
              <a:tailEnd/>
            </a:ln>
          </p:spPr>
          <p:txBody>
            <a:bodyPr wrap="none" lIns="0" tIns="0" rIns="0" bIns="0">
              <a:spAutoFit/>
            </a:bodyPr>
            <a:lstStyle/>
            <a:p>
              <a:r>
                <a:rPr lang="sr-Latn-CS" sz="700" i="1">
                  <a:solidFill>
                    <a:srgbClr val="000000"/>
                  </a:solidFill>
                </a:rPr>
                <a:t>nisation/</a:t>
              </a:r>
              <a:endParaRPr lang="sr-Latn-CS"/>
            </a:p>
          </p:txBody>
        </p:sp>
        <p:sp>
          <p:nvSpPr>
            <p:cNvPr id="27815" name="Rectangle 366"/>
            <p:cNvSpPr>
              <a:spLocks noChangeArrowheads="1"/>
            </p:cNvSpPr>
            <p:nvPr/>
          </p:nvSpPr>
          <p:spPr bwMode="auto">
            <a:xfrm>
              <a:off x="644" y="3656"/>
              <a:ext cx="1049" cy="76"/>
            </a:xfrm>
            <a:prstGeom prst="rect">
              <a:avLst/>
            </a:prstGeom>
            <a:noFill/>
            <a:ln w="9525">
              <a:noFill/>
              <a:miter lim="800000"/>
              <a:headEnd/>
              <a:tailEnd/>
            </a:ln>
          </p:spPr>
          <p:txBody>
            <a:bodyPr wrap="none" lIns="0" tIns="0" rIns="0" bIns="0">
              <a:spAutoFit/>
            </a:bodyPr>
            <a:lstStyle/>
            <a:p>
              <a:r>
                <a:rPr lang="sr-Latn-CS" sz="700" i="1">
                  <a:solidFill>
                    <a:srgbClr val="000000"/>
                  </a:solidFill>
                </a:rPr>
                <a:t>group is entitled to receive in order to imp</a:t>
              </a:r>
              <a:endParaRPr lang="sr-Latn-CS"/>
            </a:p>
          </p:txBody>
        </p:sp>
        <p:sp>
          <p:nvSpPr>
            <p:cNvPr id="27816" name="Rectangle 367"/>
            <p:cNvSpPr>
              <a:spLocks noChangeArrowheads="1"/>
            </p:cNvSpPr>
            <p:nvPr/>
          </p:nvSpPr>
          <p:spPr bwMode="auto">
            <a:xfrm>
              <a:off x="1617" y="3656"/>
              <a:ext cx="519" cy="76"/>
            </a:xfrm>
            <a:prstGeom prst="rect">
              <a:avLst/>
            </a:prstGeom>
            <a:noFill/>
            <a:ln w="9525">
              <a:noFill/>
              <a:miter lim="800000"/>
              <a:headEnd/>
              <a:tailEnd/>
            </a:ln>
          </p:spPr>
          <p:txBody>
            <a:bodyPr wrap="none" lIns="0" tIns="0" rIns="0" bIns="0">
              <a:spAutoFit/>
            </a:bodyPr>
            <a:lstStyle/>
            <a:p>
              <a:r>
                <a:rPr lang="sr-Latn-CS" sz="700" i="1">
                  <a:solidFill>
                    <a:srgbClr val="000000"/>
                  </a:solidFill>
                </a:rPr>
                <a:t>lement the project.  </a:t>
              </a:r>
              <a:endParaRPr lang="sr-Latn-CS"/>
            </a:p>
          </p:txBody>
        </p:sp>
        <p:sp>
          <p:nvSpPr>
            <p:cNvPr id="27817" name="Rectangle 368"/>
            <p:cNvSpPr>
              <a:spLocks noChangeArrowheads="1"/>
            </p:cNvSpPr>
            <p:nvPr/>
          </p:nvSpPr>
          <p:spPr bwMode="auto">
            <a:xfrm>
              <a:off x="2082" y="3656"/>
              <a:ext cx="41" cy="76"/>
            </a:xfrm>
            <a:prstGeom prst="rect">
              <a:avLst/>
            </a:prstGeom>
            <a:noFill/>
            <a:ln w="9525">
              <a:noFill/>
              <a:miter lim="800000"/>
              <a:headEnd/>
              <a:tailEnd/>
            </a:ln>
          </p:spPr>
          <p:txBody>
            <a:bodyPr wrap="none" lIns="0" tIns="0" rIns="0" bIns="0">
              <a:spAutoFit/>
            </a:bodyPr>
            <a:lstStyle/>
            <a:p>
              <a:r>
                <a:rPr lang="sr-Latn-CS" sz="700" i="1">
                  <a:solidFill>
                    <a:srgbClr val="000000"/>
                  </a:solidFill>
                </a:rPr>
                <a:t> </a:t>
              </a:r>
              <a:endParaRPr lang="sr-Latn-CS"/>
            </a:p>
          </p:txBody>
        </p:sp>
        <p:sp>
          <p:nvSpPr>
            <p:cNvPr id="27818" name="Rectangle 369"/>
            <p:cNvSpPr>
              <a:spLocks noChangeArrowheads="1"/>
            </p:cNvSpPr>
            <p:nvPr/>
          </p:nvSpPr>
          <p:spPr bwMode="auto">
            <a:xfrm>
              <a:off x="30" y="3747"/>
              <a:ext cx="2757" cy="76"/>
            </a:xfrm>
            <a:prstGeom prst="rect">
              <a:avLst/>
            </a:prstGeom>
            <a:noFill/>
            <a:ln w="9525">
              <a:noFill/>
              <a:miter lim="800000"/>
              <a:headEnd/>
              <a:tailEnd/>
            </a:ln>
          </p:spPr>
          <p:txBody>
            <a:bodyPr wrap="none" lIns="0" tIns="0" rIns="0" bIns="0">
              <a:spAutoFit/>
            </a:bodyPr>
            <a:lstStyle/>
            <a:p>
              <a:r>
                <a:rPr lang="sr-Latn-CS" sz="700" i="1">
                  <a:solidFill>
                    <a:srgbClr val="000000"/>
                  </a:solidFill>
                </a:rPr>
                <a:t>Furthermore, I confirm my undertaking to ensure visibility of the European Union support for the project and to </a:t>
              </a:r>
              <a:endParaRPr lang="sr-Latn-CS"/>
            </a:p>
          </p:txBody>
        </p:sp>
        <p:sp>
          <p:nvSpPr>
            <p:cNvPr id="27819" name="Rectangle 370"/>
            <p:cNvSpPr>
              <a:spLocks noChangeArrowheads="1"/>
            </p:cNvSpPr>
            <p:nvPr/>
          </p:nvSpPr>
          <p:spPr bwMode="auto">
            <a:xfrm>
              <a:off x="30" y="3808"/>
              <a:ext cx="566" cy="76"/>
            </a:xfrm>
            <a:prstGeom prst="rect">
              <a:avLst/>
            </a:prstGeom>
            <a:noFill/>
            <a:ln w="9525">
              <a:noFill/>
              <a:miter lim="800000"/>
              <a:headEnd/>
              <a:tailEnd/>
            </a:ln>
          </p:spPr>
          <p:txBody>
            <a:bodyPr wrap="none" lIns="0" tIns="0" rIns="0" bIns="0">
              <a:spAutoFit/>
            </a:bodyPr>
            <a:lstStyle/>
            <a:p>
              <a:r>
                <a:rPr lang="sr-Latn-CS" sz="700" i="1">
                  <a:solidFill>
                    <a:srgbClr val="000000"/>
                  </a:solidFill>
                </a:rPr>
                <a:t>ensure dissemination </a:t>
              </a:r>
              <a:endParaRPr lang="sr-Latn-CS"/>
            </a:p>
          </p:txBody>
        </p:sp>
        <p:sp>
          <p:nvSpPr>
            <p:cNvPr id="27820" name="Rectangle 371"/>
            <p:cNvSpPr>
              <a:spLocks noChangeArrowheads="1"/>
            </p:cNvSpPr>
            <p:nvPr/>
          </p:nvSpPr>
          <p:spPr bwMode="auto">
            <a:xfrm>
              <a:off x="547" y="3808"/>
              <a:ext cx="429" cy="76"/>
            </a:xfrm>
            <a:prstGeom prst="rect">
              <a:avLst/>
            </a:prstGeom>
            <a:noFill/>
            <a:ln w="9525">
              <a:noFill/>
              <a:miter lim="800000"/>
              <a:headEnd/>
              <a:tailEnd/>
            </a:ln>
          </p:spPr>
          <p:txBody>
            <a:bodyPr wrap="none" lIns="0" tIns="0" rIns="0" bIns="0">
              <a:spAutoFit/>
            </a:bodyPr>
            <a:lstStyle/>
            <a:p>
              <a:r>
                <a:rPr lang="sr-Latn-CS" sz="700" i="1">
                  <a:solidFill>
                    <a:srgbClr val="000000"/>
                  </a:solidFill>
                </a:rPr>
                <a:t>and exploitation </a:t>
              </a:r>
              <a:endParaRPr lang="sr-Latn-CS"/>
            </a:p>
          </p:txBody>
        </p:sp>
        <p:sp>
          <p:nvSpPr>
            <p:cNvPr id="27821" name="Rectangle 372"/>
            <p:cNvSpPr>
              <a:spLocks noChangeArrowheads="1"/>
            </p:cNvSpPr>
            <p:nvPr/>
          </p:nvSpPr>
          <p:spPr bwMode="auto">
            <a:xfrm>
              <a:off x="933" y="3808"/>
              <a:ext cx="340" cy="76"/>
            </a:xfrm>
            <a:prstGeom prst="rect">
              <a:avLst/>
            </a:prstGeom>
            <a:noFill/>
            <a:ln w="9525">
              <a:noFill/>
              <a:miter lim="800000"/>
              <a:headEnd/>
              <a:tailEnd/>
            </a:ln>
          </p:spPr>
          <p:txBody>
            <a:bodyPr wrap="none" lIns="0" tIns="0" rIns="0" bIns="0">
              <a:spAutoFit/>
            </a:bodyPr>
            <a:lstStyle/>
            <a:p>
              <a:r>
                <a:rPr lang="sr-Latn-CS" sz="700" i="1">
                  <a:solidFill>
                    <a:srgbClr val="000000"/>
                  </a:solidFill>
                </a:rPr>
                <a:t>of its results.</a:t>
              </a:r>
              <a:endParaRPr lang="sr-Latn-CS"/>
            </a:p>
          </p:txBody>
        </p:sp>
        <p:sp>
          <p:nvSpPr>
            <p:cNvPr id="27822" name="Rectangle 373"/>
            <p:cNvSpPr>
              <a:spLocks noChangeArrowheads="1"/>
            </p:cNvSpPr>
            <p:nvPr/>
          </p:nvSpPr>
          <p:spPr bwMode="auto">
            <a:xfrm>
              <a:off x="1231" y="3808"/>
              <a:ext cx="41" cy="76"/>
            </a:xfrm>
            <a:prstGeom prst="rect">
              <a:avLst/>
            </a:prstGeom>
            <a:noFill/>
            <a:ln w="9525">
              <a:noFill/>
              <a:miter lim="800000"/>
              <a:headEnd/>
              <a:tailEnd/>
            </a:ln>
          </p:spPr>
          <p:txBody>
            <a:bodyPr wrap="none" lIns="0" tIns="0" rIns="0" bIns="0">
              <a:spAutoFit/>
            </a:bodyPr>
            <a:lstStyle/>
            <a:p>
              <a:r>
                <a:rPr lang="sr-Latn-CS" sz="700" i="1">
                  <a:solidFill>
                    <a:srgbClr val="000000"/>
                  </a:solidFill>
                </a:rPr>
                <a:t> </a:t>
              </a:r>
              <a:endParaRPr lang="sr-Latn-CS"/>
            </a:p>
          </p:txBody>
        </p:sp>
        <p:sp>
          <p:nvSpPr>
            <p:cNvPr id="27823" name="Rectangle 374"/>
            <p:cNvSpPr>
              <a:spLocks noChangeArrowheads="1"/>
            </p:cNvSpPr>
            <p:nvPr/>
          </p:nvSpPr>
          <p:spPr bwMode="auto">
            <a:xfrm>
              <a:off x="13" y="3571"/>
              <a:ext cx="2" cy="327"/>
            </a:xfrm>
            <a:prstGeom prst="rect">
              <a:avLst/>
            </a:prstGeom>
            <a:solidFill>
              <a:srgbClr val="000000"/>
            </a:solidFill>
            <a:ln w="9525">
              <a:noFill/>
              <a:miter lim="800000"/>
              <a:headEnd/>
              <a:tailEnd/>
            </a:ln>
          </p:spPr>
          <p:txBody>
            <a:bodyPr/>
            <a:lstStyle/>
            <a:p>
              <a:endParaRPr lang="hr-HR"/>
            </a:p>
          </p:txBody>
        </p:sp>
        <p:sp>
          <p:nvSpPr>
            <p:cNvPr id="27824" name="Rectangle 375"/>
            <p:cNvSpPr>
              <a:spLocks noChangeArrowheads="1"/>
            </p:cNvSpPr>
            <p:nvPr/>
          </p:nvSpPr>
          <p:spPr bwMode="auto">
            <a:xfrm>
              <a:off x="2687" y="3571"/>
              <a:ext cx="2" cy="327"/>
            </a:xfrm>
            <a:prstGeom prst="rect">
              <a:avLst/>
            </a:prstGeom>
            <a:solidFill>
              <a:srgbClr val="000000"/>
            </a:solidFill>
            <a:ln w="9525">
              <a:noFill/>
              <a:miter lim="800000"/>
              <a:headEnd/>
              <a:tailEnd/>
            </a:ln>
          </p:spPr>
          <p:txBody>
            <a:bodyPr/>
            <a:lstStyle/>
            <a:p>
              <a:endParaRPr lang="hr-HR"/>
            </a:p>
          </p:txBody>
        </p:sp>
        <p:sp>
          <p:nvSpPr>
            <p:cNvPr id="27825" name="Rectangle 376"/>
            <p:cNvSpPr>
              <a:spLocks noChangeArrowheads="1"/>
            </p:cNvSpPr>
            <p:nvPr/>
          </p:nvSpPr>
          <p:spPr bwMode="auto">
            <a:xfrm>
              <a:off x="30" y="3922"/>
              <a:ext cx="593" cy="76"/>
            </a:xfrm>
            <a:prstGeom prst="rect">
              <a:avLst/>
            </a:prstGeom>
            <a:noFill/>
            <a:ln w="9525">
              <a:noFill/>
              <a:miter lim="800000"/>
              <a:headEnd/>
              <a:tailEnd/>
            </a:ln>
          </p:spPr>
          <p:txBody>
            <a:bodyPr wrap="none" lIns="0" tIns="0" rIns="0" bIns="0">
              <a:spAutoFit/>
            </a:bodyPr>
            <a:lstStyle/>
            <a:p>
              <a:r>
                <a:rPr lang="sr-Latn-CS" sz="700" i="1">
                  <a:solidFill>
                    <a:srgbClr val="000000"/>
                  </a:solidFill>
                </a:rPr>
                <a:t>Name in capital letters:</a:t>
              </a:r>
              <a:endParaRPr lang="sr-Latn-CS"/>
            </a:p>
          </p:txBody>
        </p:sp>
        <p:sp>
          <p:nvSpPr>
            <p:cNvPr id="27826" name="Rectangle 377"/>
            <p:cNvSpPr>
              <a:spLocks noChangeArrowheads="1"/>
            </p:cNvSpPr>
            <p:nvPr/>
          </p:nvSpPr>
          <p:spPr bwMode="auto">
            <a:xfrm>
              <a:off x="570" y="3922"/>
              <a:ext cx="41" cy="76"/>
            </a:xfrm>
            <a:prstGeom prst="rect">
              <a:avLst/>
            </a:prstGeom>
            <a:noFill/>
            <a:ln w="9525">
              <a:noFill/>
              <a:miter lim="800000"/>
              <a:headEnd/>
              <a:tailEnd/>
            </a:ln>
          </p:spPr>
          <p:txBody>
            <a:bodyPr wrap="none" lIns="0" tIns="0" rIns="0" bIns="0">
              <a:spAutoFit/>
            </a:bodyPr>
            <a:lstStyle/>
            <a:p>
              <a:r>
                <a:rPr lang="sr-Latn-CS" sz="700" i="1">
                  <a:solidFill>
                    <a:srgbClr val="000000"/>
                  </a:solidFill>
                </a:rPr>
                <a:t> </a:t>
              </a:r>
              <a:endParaRPr lang="sr-Latn-CS"/>
            </a:p>
          </p:txBody>
        </p:sp>
        <p:sp>
          <p:nvSpPr>
            <p:cNvPr id="27827" name="Rectangle 378"/>
            <p:cNvSpPr>
              <a:spLocks noChangeArrowheads="1"/>
            </p:cNvSpPr>
            <p:nvPr/>
          </p:nvSpPr>
          <p:spPr bwMode="auto">
            <a:xfrm>
              <a:off x="699" y="3917"/>
              <a:ext cx="46" cy="86"/>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27828" name="Rectangle 379"/>
            <p:cNvSpPr>
              <a:spLocks noChangeArrowheads="1"/>
            </p:cNvSpPr>
            <p:nvPr/>
          </p:nvSpPr>
          <p:spPr bwMode="auto">
            <a:xfrm>
              <a:off x="13" y="3898"/>
              <a:ext cx="2" cy="103"/>
            </a:xfrm>
            <a:prstGeom prst="rect">
              <a:avLst/>
            </a:prstGeom>
            <a:solidFill>
              <a:srgbClr val="000000"/>
            </a:solidFill>
            <a:ln w="9525">
              <a:noFill/>
              <a:miter lim="800000"/>
              <a:headEnd/>
              <a:tailEnd/>
            </a:ln>
          </p:spPr>
          <p:txBody>
            <a:bodyPr/>
            <a:lstStyle/>
            <a:p>
              <a:endParaRPr lang="hr-HR"/>
            </a:p>
          </p:txBody>
        </p:sp>
        <p:sp>
          <p:nvSpPr>
            <p:cNvPr id="27829" name="Rectangle 380"/>
            <p:cNvSpPr>
              <a:spLocks noChangeArrowheads="1"/>
            </p:cNvSpPr>
            <p:nvPr/>
          </p:nvSpPr>
          <p:spPr bwMode="auto">
            <a:xfrm>
              <a:off x="2687" y="3898"/>
              <a:ext cx="2" cy="103"/>
            </a:xfrm>
            <a:prstGeom prst="rect">
              <a:avLst/>
            </a:prstGeom>
            <a:solidFill>
              <a:srgbClr val="000000"/>
            </a:solidFill>
            <a:ln w="9525">
              <a:noFill/>
              <a:miter lim="800000"/>
              <a:headEnd/>
              <a:tailEnd/>
            </a:ln>
          </p:spPr>
          <p:txBody>
            <a:bodyPr/>
            <a:lstStyle/>
            <a:p>
              <a:endParaRPr lang="hr-HR"/>
            </a:p>
          </p:txBody>
        </p:sp>
        <p:sp>
          <p:nvSpPr>
            <p:cNvPr id="27830" name="Rectangle 381"/>
            <p:cNvSpPr>
              <a:spLocks noChangeArrowheads="1"/>
            </p:cNvSpPr>
            <p:nvPr/>
          </p:nvSpPr>
          <p:spPr bwMode="auto">
            <a:xfrm>
              <a:off x="30" y="4025"/>
              <a:ext cx="180" cy="76"/>
            </a:xfrm>
            <a:prstGeom prst="rect">
              <a:avLst/>
            </a:prstGeom>
            <a:noFill/>
            <a:ln w="9525">
              <a:noFill/>
              <a:miter lim="800000"/>
              <a:headEnd/>
              <a:tailEnd/>
            </a:ln>
          </p:spPr>
          <p:txBody>
            <a:bodyPr wrap="none" lIns="0" tIns="0" rIns="0" bIns="0">
              <a:spAutoFit/>
            </a:bodyPr>
            <a:lstStyle/>
            <a:p>
              <a:r>
                <a:rPr lang="sr-Latn-CS" sz="700" i="1">
                  <a:solidFill>
                    <a:srgbClr val="000000"/>
                  </a:solidFill>
                </a:rPr>
                <a:t>Place:</a:t>
              </a:r>
              <a:endParaRPr lang="sr-Latn-CS"/>
            </a:p>
          </p:txBody>
        </p:sp>
        <p:sp>
          <p:nvSpPr>
            <p:cNvPr id="27831" name="Rectangle 382"/>
            <p:cNvSpPr>
              <a:spLocks noChangeArrowheads="1"/>
            </p:cNvSpPr>
            <p:nvPr/>
          </p:nvSpPr>
          <p:spPr bwMode="auto">
            <a:xfrm>
              <a:off x="177" y="4025"/>
              <a:ext cx="41" cy="76"/>
            </a:xfrm>
            <a:prstGeom prst="rect">
              <a:avLst/>
            </a:prstGeom>
            <a:noFill/>
            <a:ln w="9525">
              <a:noFill/>
              <a:miter lim="800000"/>
              <a:headEnd/>
              <a:tailEnd/>
            </a:ln>
          </p:spPr>
          <p:txBody>
            <a:bodyPr wrap="none" lIns="0" tIns="0" rIns="0" bIns="0">
              <a:spAutoFit/>
            </a:bodyPr>
            <a:lstStyle/>
            <a:p>
              <a:r>
                <a:rPr lang="sr-Latn-CS" sz="700" i="1">
                  <a:solidFill>
                    <a:srgbClr val="000000"/>
                  </a:solidFill>
                </a:rPr>
                <a:t> </a:t>
              </a:r>
              <a:endParaRPr lang="sr-Latn-CS"/>
            </a:p>
          </p:txBody>
        </p:sp>
        <p:sp>
          <p:nvSpPr>
            <p:cNvPr id="27832" name="Rectangle 383"/>
            <p:cNvSpPr>
              <a:spLocks noChangeArrowheads="1"/>
            </p:cNvSpPr>
            <p:nvPr/>
          </p:nvSpPr>
          <p:spPr bwMode="auto">
            <a:xfrm>
              <a:off x="1461" y="4025"/>
              <a:ext cx="279" cy="76"/>
            </a:xfrm>
            <a:prstGeom prst="rect">
              <a:avLst/>
            </a:prstGeom>
            <a:noFill/>
            <a:ln w="9525">
              <a:noFill/>
              <a:miter lim="800000"/>
              <a:headEnd/>
              <a:tailEnd/>
            </a:ln>
          </p:spPr>
          <p:txBody>
            <a:bodyPr wrap="none" lIns="0" tIns="0" rIns="0" bIns="0">
              <a:spAutoFit/>
            </a:bodyPr>
            <a:lstStyle/>
            <a:p>
              <a:r>
                <a:rPr lang="sr-Latn-CS" sz="700" i="1">
                  <a:solidFill>
                    <a:srgbClr val="000000"/>
                  </a:solidFill>
                </a:rPr>
                <a:t>Signature:</a:t>
              </a:r>
              <a:endParaRPr lang="sr-Latn-CS"/>
            </a:p>
          </p:txBody>
        </p:sp>
        <p:sp>
          <p:nvSpPr>
            <p:cNvPr id="27833" name="Rectangle 384"/>
            <p:cNvSpPr>
              <a:spLocks noChangeArrowheads="1"/>
            </p:cNvSpPr>
            <p:nvPr/>
          </p:nvSpPr>
          <p:spPr bwMode="auto">
            <a:xfrm>
              <a:off x="1703" y="4025"/>
              <a:ext cx="41" cy="76"/>
            </a:xfrm>
            <a:prstGeom prst="rect">
              <a:avLst/>
            </a:prstGeom>
            <a:noFill/>
            <a:ln w="9525">
              <a:noFill/>
              <a:miter lim="800000"/>
              <a:headEnd/>
              <a:tailEnd/>
            </a:ln>
          </p:spPr>
          <p:txBody>
            <a:bodyPr wrap="none" lIns="0" tIns="0" rIns="0" bIns="0">
              <a:spAutoFit/>
            </a:bodyPr>
            <a:lstStyle/>
            <a:p>
              <a:r>
                <a:rPr lang="sr-Latn-CS" sz="700" i="1">
                  <a:solidFill>
                    <a:srgbClr val="000000"/>
                  </a:solidFill>
                </a:rPr>
                <a:t> </a:t>
              </a:r>
              <a:endParaRPr lang="sr-Latn-CS"/>
            </a:p>
          </p:txBody>
        </p:sp>
        <p:sp>
          <p:nvSpPr>
            <p:cNvPr id="27834" name="Rectangle 385"/>
            <p:cNvSpPr>
              <a:spLocks noChangeArrowheads="1"/>
            </p:cNvSpPr>
            <p:nvPr/>
          </p:nvSpPr>
          <p:spPr bwMode="auto">
            <a:xfrm>
              <a:off x="1870" y="4020"/>
              <a:ext cx="46" cy="86"/>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27835" name="Rectangle 386"/>
            <p:cNvSpPr>
              <a:spLocks noChangeArrowheads="1"/>
            </p:cNvSpPr>
            <p:nvPr/>
          </p:nvSpPr>
          <p:spPr bwMode="auto">
            <a:xfrm>
              <a:off x="13" y="4001"/>
              <a:ext cx="2" cy="103"/>
            </a:xfrm>
            <a:prstGeom prst="rect">
              <a:avLst/>
            </a:prstGeom>
            <a:solidFill>
              <a:srgbClr val="000000"/>
            </a:solidFill>
            <a:ln w="9525">
              <a:noFill/>
              <a:miter lim="800000"/>
              <a:headEnd/>
              <a:tailEnd/>
            </a:ln>
          </p:spPr>
          <p:txBody>
            <a:bodyPr/>
            <a:lstStyle/>
            <a:p>
              <a:endParaRPr lang="hr-HR"/>
            </a:p>
          </p:txBody>
        </p:sp>
        <p:sp>
          <p:nvSpPr>
            <p:cNvPr id="27836" name="Rectangle 387"/>
            <p:cNvSpPr>
              <a:spLocks noChangeArrowheads="1"/>
            </p:cNvSpPr>
            <p:nvPr/>
          </p:nvSpPr>
          <p:spPr bwMode="auto">
            <a:xfrm>
              <a:off x="2687" y="4001"/>
              <a:ext cx="2" cy="103"/>
            </a:xfrm>
            <a:prstGeom prst="rect">
              <a:avLst/>
            </a:prstGeom>
            <a:solidFill>
              <a:srgbClr val="000000"/>
            </a:solidFill>
            <a:ln w="9525">
              <a:noFill/>
              <a:miter lim="800000"/>
              <a:headEnd/>
              <a:tailEnd/>
            </a:ln>
          </p:spPr>
          <p:txBody>
            <a:bodyPr/>
            <a:lstStyle/>
            <a:p>
              <a:endParaRPr lang="hr-HR"/>
            </a:p>
          </p:txBody>
        </p:sp>
        <p:sp>
          <p:nvSpPr>
            <p:cNvPr id="27837" name="Rectangle 388"/>
            <p:cNvSpPr>
              <a:spLocks noChangeArrowheads="1"/>
            </p:cNvSpPr>
            <p:nvPr/>
          </p:nvSpPr>
          <p:spPr bwMode="auto">
            <a:xfrm>
              <a:off x="30" y="4128"/>
              <a:ext cx="158" cy="76"/>
            </a:xfrm>
            <a:prstGeom prst="rect">
              <a:avLst/>
            </a:prstGeom>
            <a:noFill/>
            <a:ln w="9525">
              <a:noFill/>
              <a:miter lim="800000"/>
              <a:headEnd/>
              <a:tailEnd/>
            </a:ln>
          </p:spPr>
          <p:txBody>
            <a:bodyPr wrap="none" lIns="0" tIns="0" rIns="0" bIns="0">
              <a:spAutoFit/>
            </a:bodyPr>
            <a:lstStyle/>
            <a:p>
              <a:r>
                <a:rPr lang="sr-Latn-CS" sz="700" i="1">
                  <a:solidFill>
                    <a:srgbClr val="000000"/>
                  </a:solidFill>
                </a:rPr>
                <a:t>Date:</a:t>
              </a:r>
              <a:endParaRPr lang="sr-Latn-CS"/>
            </a:p>
          </p:txBody>
        </p:sp>
        <p:sp>
          <p:nvSpPr>
            <p:cNvPr id="27838" name="Rectangle 389"/>
            <p:cNvSpPr>
              <a:spLocks noChangeArrowheads="1"/>
            </p:cNvSpPr>
            <p:nvPr/>
          </p:nvSpPr>
          <p:spPr bwMode="auto">
            <a:xfrm>
              <a:off x="157" y="4128"/>
              <a:ext cx="41" cy="76"/>
            </a:xfrm>
            <a:prstGeom prst="rect">
              <a:avLst/>
            </a:prstGeom>
            <a:noFill/>
            <a:ln w="9525">
              <a:noFill/>
              <a:miter lim="800000"/>
              <a:headEnd/>
              <a:tailEnd/>
            </a:ln>
          </p:spPr>
          <p:txBody>
            <a:bodyPr wrap="none" lIns="0" tIns="0" rIns="0" bIns="0">
              <a:spAutoFit/>
            </a:bodyPr>
            <a:lstStyle/>
            <a:p>
              <a:r>
                <a:rPr lang="sr-Latn-CS" sz="700" i="1">
                  <a:solidFill>
                    <a:srgbClr val="000000"/>
                  </a:solidFill>
                </a:rPr>
                <a:t> </a:t>
              </a:r>
              <a:endParaRPr lang="sr-Latn-CS"/>
            </a:p>
          </p:txBody>
        </p:sp>
        <p:sp>
          <p:nvSpPr>
            <p:cNvPr id="27839" name="Rectangle 390"/>
            <p:cNvSpPr>
              <a:spLocks noChangeArrowheads="1"/>
            </p:cNvSpPr>
            <p:nvPr/>
          </p:nvSpPr>
          <p:spPr bwMode="auto">
            <a:xfrm>
              <a:off x="1870" y="4123"/>
              <a:ext cx="46" cy="86"/>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27840" name="Rectangle 391"/>
            <p:cNvSpPr>
              <a:spLocks noChangeArrowheads="1"/>
            </p:cNvSpPr>
            <p:nvPr/>
          </p:nvSpPr>
          <p:spPr bwMode="auto">
            <a:xfrm>
              <a:off x="13" y="4104"/>
              <a:ext cx="2" cy="103"/>
            </a:xfrm>
            <a:prstGeom prst="rect">
              <a:avLst/>
            </a:prstGeom>
            <a:solidFill>
              <a:srgbClr val="000000"/>
            </a:solidFill>
            <a:ln w="9525">
              <a:noFill/>
              <a:miter lim="800000"/>
              <a:headEnd/>
              <a:tailEnd/>
            </a:ln>
          </p:spPr>
          <p:txBody>
            <a:bodyPr/>
            <a:lstStyle/>
            <a:p>
              <a:endParaRPr lang="hr-HR"/>
            </a:p>
          </p:txBody>
        </p:sp>
        <p:sp>
          <p:nvSpPr>
            <p:cNvPr id="27841" name="Rectangle 392"/>
            <p:cNvSpPr>
              <a:spLocks noChangeArrowheads="1"/>
            </p:cNvSpPr>
            <p:nvPr/>
          </p:nvSpPr>
          <p:spPr bwMode="auto">
            <a:xfrm>
              <a:off x="13" y="4207"/>
              <a:ext cx="2" cy="3"/>
            </a:xfrm>
            <a:prstGeom prst="rect">
              <a:avLst/>
            </a:prstGeom>
            <a:solidFill>
              <a:srgbClr val="000000"/>
            </a:solidFill>
            <a:ln w="9525">
              <a:noFill/>
              <a:miter lim="800000"/>
              <a:headEnd/>
              <a:tailEnd/>
            </a:ln>
          </p:spPr>
          <p:txBody>
            <a:bodyPr/>
            <a:lstStyle/>
            <a:p>
              <a:endParaRPr lang="hr-HR"/>
            </a:p>
          </p:txBody>
        </p:sp>
        <p:sp>
          <p:nvSpPr>
            <p:cNvPr id="27842" name="Rectangle 393"/>
            <p:cNvSpPr>
              <a:spLocks noChangeArrowheads="1"/>
            </p:cNvSpPr>
            <p:nvPr/>
          </p:nvSpPr>
          <p:spPr bwMode="auto">
            <a:xfrm>
              <a:off x="13" y="4207"/>
              <a:ext cx="2" cy="3"/>
            </a:xfrm>
            <a:prstGeom prst="rect">
              <a:avLst/>
            </a:prstGeom>
            <a:solidFill>
              <a:srgbClr val="000000"/>
            </a:solidFill>
            <a:ln w="9525">
              <a:noFill/>
              <a:miter lim="800000"/>
              <a:headEnd/>
              <a:tailEnd/>
            </a:ln>
          </p:spPr>
          <p:txBody>
            <a:bodyPr/>
            <a:lstStyle/>
            <a:p>
              <a:endParaRPr lang="hr-HR"/>
            </a:p>
          </p:txBody>
        </p:sp>
        <p:sp>
          <p:nvSpPr>
            <p:cNvPr id="27843" name="Rectangle 394"/>
            <p:cNvSpPr>
              <a:spLocks noChangeArrowheads="1"/>
            </p:cNvSpPr>
            <p:nvPr/>
          </p:nvSpPr>
          <p:spPr bwMode="auto">
            <a:xfrm>
              <a:off x="15" y="4207"/>
              <a:ext cx="1295" cy="3"/>
            </a:xfrm>
            <a:prstGeom prst="rect">
              <a:avLst/>
            </a:prstGeom>
            <a:solidFill>
              <a:srgbClr val="000000"/>
            </a:solidFill>
            <a:ln w="9525">
              <a:noFill/>
              <a:miter lim="800000"/>
              <a:headEnd/>
              <a:tailEnd/>
            </a:ln>
          </p:spPr>
          <p:txBody>
            <a:bodyPr/>
            <a:lstStyle/>
            <a:p>
              <a:endParaRPr lang="hr-HR"/>
            </a:p>
          </p:txBody>
        </p:sp>
        <p:sp>
          <p:nvSpPr>
            <p:cNvPr id="27844" name="Rectangle 395"/>
            <p:cNvSpPr>
              <a:spLocks noChangeArrowheads="1"/>
            </p:cNvSpPr>
            <p:nvPr/>
          </p:nvSpPr>
          <p:spPr bwMode="auto">
            <a:xfrm>
              <a:off x="1310" y="4207"/>
              <a:ext cx="3" cy="3"/>
            </a:xfrm>
            <a:prstGeom prst="rect">
              <a:avLst/>
            </a:prstGeom>
            <a:solidFill>
              <a:srgbClr val="000000"/>
            </a:solidFill>
            <a:ln w="9525">
              <a:noFill/>
              <a:miter lim="800000"/>
              <a:headEnd/>
              <a:tailEnd/>
            </a:ln>
          </p:spPr>
          <p:txBody>
            <a:bodyPr/>
            <a:lstStyle/>
            <a:p>
              <a:endParaRPr lang="hr-HR"/>
            </a:p>
          </p:txBody>
        </p:sp>
        <p:sp>
          <p:nvSpPr>
            <p:cNvPr id="27845" name="Rectangle 396"/>
            <p:cNvSpPr>
              <a:spLocks noChangeArrowheads="1"/>
            </p:cNvSpPr>
            <p:nvPr/>
          </p:nvSpPr>
          <p:spPr bwMode="auto">
            <a:xfrm>
              <a:off x="1313" y="4207"/>
              <a:ext cx="540" cy="3"/>
            </a:xfrm>
            <a:prstGeom prst="rect">
              <a:avLst/>
            </a:prstGeom>
            <a:solidFill>
              <a:srgbClr val="000000"/>
            </a:solidFill>
            <a:ln w="9525">
              <a:noFill/>
              <a:miter lim="800000"/>
              <a:headEnd/>
              <a:tailEnd/>
            </a:ln>
          </p:spPr>
          <p:txBody>
            <a:bodyPr/>
            <a:lstStyle/>
            <a:p>
              <a:endParaRPr lang="hr-HR"/>
            </a:p>
          </p:txBody>
        </p:sp>
        <p:sp>
          <p:nvSpPr>
            <p:cNvPr id="27846" name="Rectangle 397"/>
            <p:cNvSpPr>
              <a:spLocks noChangeArrowheads="1"/>
            </p:cNvSpPr>
            <p:nvPr/>
          </p:nvSpPr>
          <p:spPr bwMode="auto">
            <a:xfrm>
              <a:off x="1853" y="4207"/>
              <a:ext cx="2" cy="3"/>
            </a:xfrm>
            <a:prstGeom prst="rect">
              <a:avLst/>
            </a:prstGeom>
            <a:solidFill>
              <a:srgbClr val="000000"/>
            </a:solidFill>
            <a:ln w="9525">
              <a:noFill/>
              <a:miter lim="800000"/>
              <a:headEnd/>
              <a:tailEnd/>
            </a:ln>
          </p:spPr>
          <p:txBody>
            <a:bodyPr/>
            <a:lstStyle/>
            <a:p>
              <a:endParaRPr lang="hr-HR"/>
            </a:p>
          </p:txBody>
        </p:sp>
        <p:sp>
          <p:nvSpPr>
            <p:cNvPr id="27847" name="Rectangle 398"/>
            <p:cNvSpPr>
              <a:spLocks noChangeArrowheads="1"/>
            </p:cNvSpPr>
            <p:nvPr/>
          </p:nvSpPr>
          <p:spPr bwMode="auto">
            <a:xfrm>
              <a:off x="1855" y="4207"/>
              <a:ext cx="832" cy="3"/>
            </a:xfrm>
            <a:prstGeom prst="rect">
              <a:avLst/>
            </a:prstGeom>
            <a:solidFill>
              <a:srgbClr val="000000"/>
            </a:solidFill>
            <a:ln w="9525">
              <a:noFill/>
              <a:miter lim="800000"/>
              <a:headEnd/>
              <a:tailEnd/>
            </a:ln>
          </p:spPr>
          <p:txBody>
            <a:bodyPr/>
            <a:lstStyle/>
            <a:p>
              <a:endParaRPr lang="hr-HR"/>
            </a:p>
          </p:txBody>
        </p:sp>
        <p:sp>
          <p:nvSpPr>
            <p:cNvPr id="27848" name="Rectangle 399"/>
            <p:cNvSpPr>
              <a:spLocks noChangeArrowheads="1"/>
            </p:cNvSpPr>
            <p:nvPr/>
          </p:nvSpPr>
          <p:spPr bwMode="auto">
            <a:xfrm>
              <a:off x="2687" y="4104"/>
              <a:ext cx="2" cy="103"/>
            </a:xfrm>
            <a:prstGeom prst="rect">
              <a:avLst/>
            </a:prstGeom>
            <a:solidFill>
              <a:srgbClr val="000000"/>
            </a:solidFill>
            <a:ln w="9525">
              <a:noFill/>
              <a:miter lim="800000"/>
              <a:headEnd/>
              <a:tailEnd/>
            </a:ln>
          </p:spPr>
          <p:txBody>
            <a:bodyPr/>
            <a:lstStyle/>
            <a:p>
              <a:endParaRPr lang="hr-HR"/>
            </a:p>
          </p:txBody>
        </p:sp>
        <p:sp>
          <p:nvSpPr>
            <p:cNvPr id="27849" name="Rectangle 400"/>
            <p:cNvSpPr>
              <a:spLocks noChangeArrowheads="1"/>
            </p:cNvSpPr>
            <p:nvPr/>
          </p:nvSpPr>
          <p:spPr bwMode="auto">
            <a:xfrm>
              <a:off x="2687" y="4207"/>
              <a:ext cx="2" cy="3"/>
            </a:xfrm>
            <a:prstGeom prst="rect">
              <a:avLst/>
            </a:prstGeom>
            <a:solidFill>
              <a:srgbClr val="000000"/>
            </a:solidFill>
            <a:ln w="9525">
              <a:noFill/>
              <a:miter lim="800000"/>
              <a:headEnd/>
              <a:tailEnd/>
            </a:ln>
          </p:spPr>
          <p:txBody>
            <a:bodyPr/>
            <a:lstStyle/>
            <a:p>
              <a:endParaRPr lang="hr-HR"/>
            </a:p>
          </p:txBody>
        </p:sp>
        <p:sp>
          <p:nvSpPr>
            <p:cNvPr id="27850" name="Rectangle 401"/>
            <p:cNvSpPr>
              <a:spLocks noChangeArrowheads="1"/>
            </p:cNvSpPr>
            <p:nvPr/>
          </p:nvSpPr>
          <p:spPr bwMode="auto">
            <a:xfrm>
              <a:off x="2687" y="4207"/>
              <a:ext cx="2" cy="3"/>
            </a:xfrm>
            <a:prstGeom prst="rect">
              <a:avLst/>
            </a:prstGeom>
            <a:solidFill>
              <a:srgbClr val="000000"/>
            </a:solidFill>
            <a:ln w="9525">
              <a:noFill/>
              <a:miter lim="800000"/>
              <a:headEnd/>
              <a:tailEnd/>
            </a:ln>
          </p:spPr>
          <p:txBody>
            <a:bodyPr/>
            <a:lstStyle/>
            <a:p>
              <a:endParaRPr lang="hr-HR"/>
            </a:p>
          </p:txBody>
        </p:sp>
        <p:sp>
          <p:nvSpPr>
            <p:cNvPr id="27851" name="Rectangle 402"/>
            <p:cNvSpPr>
              <a:spLocks noChangeArrowheads="1"/>
            </p:cNvSpPr>
            <p:nvPr/>
          </p:nvSpPr>
          <p:spPr bwMode="auto">
            <a:xfrm>
              <a:off x="-69" y="4210"/>
              <a:ext cx="47" cy="98"/>
            </a:xfrm>
            <a:prstGeom prst="rect">
              <a:avLst/>
            </a:prstGeom>
            <a:noFill/>
            <a:ln w="9525">
              <a:noFill/>
              <a:miter lim="800000"/>
              <a:headEnd/>
              <a:tailEnd/>
            </a:ln>
          </p:spPr>
          <p:txBody>
            <a:bodyPr wrap="none" lIns="0" tIns="0" rIns="0" bIns="0">
              <a:spAutoFit/>
            </a:bodyPr>
            <a:lstStyle/>
            <a:p>
              <a:r>
                <a:rPr lang="sr-Latn-CS" sz="900">
                  <a:solidFill>
                    <a:srgbClr val="000000"/>
                  </a:solidFill>
                  <a:latin typeface="Times New Roman" pitchFamily="18" charset="0"/>
                </a:rPr>
                <a:t> </a:t>
              </a:r>
              <a:endParaRPr lang="sr-Latn-CS"/>
            </a:p>
          </p:txBody>
        </p:sp>
      </p:grpSp>
      <p:sp>
        <p:nvSpPr>
          <p:cNvPr id="404" name="TextBox 403"/>
          <p:cNvSpPr txBox="1">
            <a:spLocks noChangeArrowheads="1"/>
          </p:cNvSpPr>
          <p:nvPr/>
        </p:nvSpPr>
        <p:spPr bwMode="auto">
          <a:xfrm>
            <a:off x="4929188" y="214313"/>
            <a:ext cx="3714750" cy="646112"/>
          </a:xfrm>
          <a:prstGeom prst="rect">
            <a:avLst/>
          </a:prstGeom>
          <a:noFill/>
          <a:ln w="9525">
            <a:noFill/>
            <a:miter lim="800000"/>
            <a:headEnd/>
            <a:tailEnd/>
          </a:ln>
        </p:spPr>
        <p:txBody>
          <a:bodyPr>
            <a:spAutoFit/>
          </a:bodyPr>
          <a:lstStyle/>
          <a:p>
            <a:r>
              <a:rPr lang="hr-HR">
                <a:solidFill>
                  <a:srgbClr val="DE6E46"/>
                </a:solidFill>
              </a:rPr>
              <a:t>Part III</a:t>
            </a:r>
          </a:p>
          <a:p>
            <a:r>
              <a:rPr lang="hr-HR" b="1">
                <a:solidFill>
                  <a:srgbClr val="2FB1CC"/>
                </a:solidFill>
              </a:rPr>
              <a:t>PARTNERI</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rot="5400000">
            <a:off x="393700" y="1463675"/>
            <a:ext cx="121443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1606550" y="1535113"/>
            <a:ext cx="1357313"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8676" name="Group 5"/>
          <p:cNvGrpSpPr>
            <a:grpSpLocks noChangeAspect="1"/>
          </p:cNvGrpSpPr>
          <p:nvPr/>
        </p:nvGrpSpPr>
        <p:grpSpPr bwMode="auto">
          <a:xfrm>
            <a:off x="-142875" y="0"/>
            <a:ext cx="4721225" cy="6858000"/>
            <a:chOff x="-90" y="0"/>
            <a:chExt cx="2974" cy="4320"/>
          </a:xfrm>
        </p:grpSpPr>
        <p:sp>
          <p:nvSpPr>
            <p:cNvPr id="28678" name="AutoShape 4"/>
            <p:cNvSpPr>
              <a:spLocks noChangeAspect="1" noChangeArrowheads="1" noTextEdit="1"/>
            </p:cNvSpPr>
            <p:nvPr/>
          </p:nvSpPr>
          <p:spPr bwMode="auto">
            <a:xfrm>
              <a:off x="-90" y="0"/>
              <a:ext cx="2974" cy="4320"/>
            </a:xfrm>
            <a:prstGeom prst="rect">
              <a:avLst/>
            </a:prstGeom>
            <a:noFill/>
            <a:ln w="9525">
              <a:noFill/>
              <a:miter lim="800000"/>
              <a:headEnd/>
              <a:tailEnd/>
            </a:ln>
          </p:spPr>
          <p:txBody>
            <a:bodyPr/>
            <a:lstStyle/>
            <a:p>
              <a:endParaRPr lang="hr-HR"/>
            </a:p>
          </p:txBody>
        </p:sp>
        <p:grpSp>
          <p:nvGrpSpPr>
            <p:cNvPr id="28679" name="Group 206"/>
            <p:cNvGrpSpPr>
              <a:grpSpLocks/>
            </p:cNvGrpSpPr>
            <p:nvPr/>
          </p:nvGrpSpPr>
          <p:grpSpPr bwMode="auto">
            <a:xfrm>
              <a:off x="16" y="0"/>
              <a:ext cx="2773" cy="959"/>
              <a:chOff x="16" y="0"/>
              <a:chExt cx="2773" cy="959"/>
            </a:xfrm>
          </p:grpSpPr>
          <p:sp>
            <p:nvSpPr>
              <p:cNvPr id="30450" name="Rectangle 6"/>
              <p:cNvSpPr>
                <a:spLocks noChangeArrowheads="1"/>
              </p:cNvSpPr>
              <p:nvPr/>
            </p:nvSpPr>
            <p:spPr bwMode="auto">
              <a:xfrm>
                <a:off x="17" y="0"/>
                <a:ext cx="17" cy="127"/>
              </a:xfrm>
              <a:prstGeom prst="rect">
                <a:avLst/>
              </a:prstGeom>
              <a:solidFill>
                <a:srgbClr val="CCCCCC"/>
              </a:solidFill>
              <a:ln w="9525">
                <a:noFill/>
                <a:miter lim="800000"/>
                <a:headEnd/>
                <a:tailEnd/>
              </a:ln>
            </p:spPr>
            <p:txBody>
              <a:bodyPr/>
              <a:lstStyle/>
              <a:p>
                <a:endParaRPr lang="hr-HR"/>
              </a:p>
            </p:txBody>
          </p:sp>
          <p:sp>
            <p:nvSpPr>
              <p:cNvPr id="30451" name="Rectangle 7"/>
              <p:cNvSpPr>
                <a:spLocks noChangeArrowheads="1"/>
              </p:cNvSpPr>
              <p:nvPr/>
            </p:nvSpPr>
            <p:spPr bwMode="auto">
              <a:xfrm>
                <a:off x="2763" y="0"/>
                <a:ext cx="16" cy="127"/>
              </a:xfrm>
              <a:prstGeom prst="rect">
                <a:avLst/>
              </a:prstGeom>
              <a:solidFill>
                <a:srgbClr val="CCCCCC"/>
              </a:solidFill>
              <a:ln w="9525">
                <a:noFill/>
                <a:miter lim="800000"/>
                <a:headEnd/>
                <a:tailEnd/>
              </a:ln>
            </p:spPr>
            <p:txBody>
              <a:bodyPr/>
              <a:lstStyle/>
              <a:p>
                <a:endParaRPr lang="hr-HR"/>
              </a:p>
            </p:txBody>
          </p:sp>
          <p:sp>
            <p:nvSpPr>
              <p:cNvPr id="30452" name="Rectangle 8"/>
              <p:cNvSpPr>
                <a:spLocks noChangeArrowheads="1"/>
              </p:cNvSpPr>
              <p:nvPr/>
            </p:nvSpPr>
            <p:spPr bwMode="auto">
              <a:xfrm>
                <a:off x="34" y="0"/>
                <a:ext cx="2729" cy="127"/>
              </a:xfrm>
              <a:prstGeom prst="rect">
                <a:avLst/>
              </a:prstGeom>
              <a:solidFill>
                <a:srgbClr val="CCCCCC"/>
              </a:solidFill>
              <a:ln w="9525">
                <a:noFill/>
                <a:miter lim="800000"/>
                <a:headEnd/>
                <a:tailEnd/>
              </a:ln>
            </p:spPr>
            <p:txBody>
              <a:bodyPr/>
              <a:lstStyle/>
              <a:p>
                <a:endParaRPr lang="hr-HR"/>
              </a:p>
            </p:txBody>
          </p:sp>
          <p:sp>
            <p:nvSpPr>
              <p:cNvPr id="30453" name="Rectangle 9"/>
              <p:cNvSpPr>
                <a:spLocks noChangeArrowheads="1"/>
              </p:cNvSpPr>
              <p:nvPr/>
            </p:nvSpPr>
            <p:spPr bwMode="auto">
              <a:xfrm>
                <a:off x="34" y="24"/>
                <a:ext cx="356" cy="110"/>
              </a:xfrm>
              <a:prstGeom prst="rect">
                <a:avLst/>
              </a:prstGeom>
              <a:noFill/>
              <a:ln w="9525">
                <a:noFill/>
                <a:miter lim="800000"/>
                <a:headEnd/>
                <a:tailEnd/>
              </a:ln>
            </p:spPr>
            <p:txBody>
              <a:bodyPr wrap="none" lIns="0" tIns="0" rIns="0" bIns="0">
                <a:spAutoFit/>
              </a:bodyPr>
              <a:lstStyle/>
              <a:p>
                <a:r>
                  <a:rPr lang="sr-Latn-CS" sz="900" b="1">
                    <a:solidFill>
                      <a:srgbClr val="000000"/>
                    </a:solidFill>
                  </a:rPr>
                  <a:t>Part IV.  </a:t>
                </a:r>
                <a:endParaRPr lang="sr-Latn-CS"/>
              </a:p>
            </p:txBody>
          </p:sp>
          <p:sp>
            <p:nvSpPr>
              <p:cNvPr id="30454" name="Rectangle 10"/>
              <p:cNvSpPr>
                <a:spLocks noChangeArrowheads="1"/>
              </p:cNvSpPr>
              <p:nvPr/>
            </p:nvSpPr>
            <p:spPr bwMode="auto">
              <a:xfrm>
                <a:off x="327" y="24"/>
                <a:ext cx="1017" cy="110"/>
              </a:xfrm>
              <a:prstGeom prst="rect">
                <a:avLst/>
              </a:prstGeom>
              <a:noFill/>
              <a:ln w="9525">
                <a:noFill/>
                <a:miter lim="800000"/>
                <a:headEnd/>
                <a:tailEnd/>
              </a:ln>
            </p:spPr>
            <p:txBody>
              <a:bodyPr wrap="none" lIns="0" tIns="0" rIns="0" bIns="0">
                <a:spAutoFit/>
              </a:bodyPr>
              <a:lstStyle/>
              <a:p>
                <a:r>
                  <a:rPr lang="sr-Latn-CS" sz="900" b="1">
                    <a:solidFill>
                      <a:srgbClr val="000000"/>
                    </a:solidFill>
                  </a:rPr>
                  <a:t>Participants in the project</a:t>
                </a:r>
                <a:endParaRPr lang="sr-Latn-CS"/>
              </a:p>
            </p:txBody>
          </p:sp>
          <p:sp>
            <p:nvSpPr>
              <p:cNvPr id="30455" name="Rectangle 11"/>
              <p:cNvSpPr>
                <a:spLocks noChangeArrowheads="1"/>
              </p:cNvSpPr>
              <p:nvPr/>
            </p:nvSpPr>
            <p:spPr bwMode="auto">
              <a:xfrm>
                <a:off x="1223" y="24"/>
                <a:ext cx="60" cy="110"/>
              </a:xfrm>
              <a:prstGeom prst="rect">
                <a:avLst/>
              </a:prstGeom>
              <a:noFill/>
              <a:ln w="9525">
                <a:noFill/>
                <a:miter lim="800000"/>
                <a:headEnd/>
                <a:tailEnd/>
              </a:ln>
            </p:spPr>
            <p:txBody>
              <a:bodyPr wrap="none" lIns="0" tIns="0" rIns="0" bIns="0">
                <a:spAutoFit/>
              </a:bodyPr>
              <a:lstStyle/>
              <a:p>
                <a:r>
                  <a:rPr lang="sr-Latn-CS" sz="900" b="1">
                    <a:solidFill>
                      <a:srgbClr val="000000"/>
                    </a:solidFill>
                  </a:rPr>
                  <a:t> </a:t>
                </a:r>
                <a:endParaRPr lang="sr-Latn-CS"/>
              </a:p>
            </p:txBody>
          </p:sp>
          <p:sp>
            <p:nvSpPr>
              <p:cNvPr id="30456" name="Rectangle 12"/>
              <p:cNvSpPr>
                <a:spLocks noChangeArrowheads="1"/>
              </p:cNvSpPr>
              <p:nvPr/>
            </p:nvSpPr>
            <p:spPr bwMode="auto">
              <a:xfrm>
                <a:off x="940" y="145"/>
                <a:ext cx="1077" cy="77"/>
              </a:xfrm>
              <a:prstGeom prst="rect">
                <a:avLst/>
              </a:prstGeom>
              <a:noFill/>
              <a:ln w="9525">
                <a:noFill/>
                <a:miter lim="800000"/>
                <a:headEnd/>
                <a:tailEnd/>
              </a:ln>
            </p:spPr>
            <p:txBody>
              <a:bodyPr wrap="none" lIns="0" tIns="0" rIns="0" bIns="0">
                <a:spAutoFit/>
              </a:bodyPr>
              <a:lstStyle/>
              <a:p>
                <a:r>
                  <a:rPr lang="sr-Latn-CS" sz="600" i="1">
                    <a:solidFill>
                      <a:srgbClr val="000000"/>
                    </a:solidFill>
                  </a:rPr>
                  <a:t>If more space is needed, please add rows.</a:t>
                </a:r>
                <a:endParaRPr lang="sr-Latn-CS"/>
              </a:p>
            </p:txBody>
          </p:sp>
          <p:sp>
            <p:nvSpPr>
              <p:cNvPr id="30457" name="Rectangle 13"/>
              <p:cNvSpPr>
                <a:spLocks noChangeArrowheads="1"/>
              </p:cNvSpPr>
              <p:nvPr/>
            </p:nvSpPr>
            <p:spPr bwMode="auto">
              <a:xfrm>
                <a:off x="1855" y="145"/>
                <a:ext cx="41" cy="77"/>
              </a:xfrm>
              <a:prstGeom prst="rect">
                <a:avLst/>
              </a:prstGeom>
              <a:noFill/>
              <a:ln w="9525">
                <a:noFill/>
                <a:miter lim="800000"/>
                <a:headEnd/>
                <a:tailEnd/>
              </a:ln>
            </p:spPr>
            <p:txBody>
              <a:bodyPr wrap="none" lIns="0" tIns="0" rIns="0" bIns="0">
                <a:spAutoFit/>
              </a:bodyPr>
              <a:lstStyle/>
              <a:p>
                <a:r>
                  <a:rPr lang="sr-Latn-CS" sz="600" i="1">
                    <a:solidFill>
                      <a:srgbClr val="000000"/>
                    </a:solidFill>
                  </a:rPr>
                  <a:t> </a:t>
                </a:r>
                <a:endParaRPr lang="sr-Latn-CS"/>
              </a:p>
            </p:txBody>
          </p:sp>
          <p:sp>
            <p:nvSpPr>
              <p:cNvPr id="30458" name="Rectangle 14"/>
              <p:cNvSpPr>
                <a:spLocks noChangeArrowheads="1"/>
              </p:cNvSpPr>
              <p:nvPr/>
            </p:nvSpPr>
            <p:spPr bwMode="auto">
              <a:xfrm>
                <a:off x="1398" y="219"/>
                <a:ext cx="41" cy="77"/>
              </a:xfrm>
              <a:prstGeom prst="rect">
                <a:avLst/>
              </a:prstGeom>
              <a:noFill/>
              <a:ln w="9525">
                <a:noFill/>
                <a:miter lim="800000"/>
                <a:headEnd/>
                <a:tailEnd/>
              </a:ln>
            </p:spPr>
            <p:txBody>
              <a:bodyPr wrap="none" lIns="0" tIns="0" rIns="0" bIns="0">
                <a:spAutoFit/>
              </a:bodyPr>
              <a:lstStyle/>
              <a:p>
                <a:r>
                  <a:rPr lang="sr-Latn-CS" sz="600" i="1">
                    <a:solidFill>
                      <a:srgbClr val="000000"/>
                    </a:solidFill>
                  </a:rPr>
                  <a:t> </a:t>
                </a:r>
                <a:endParaRPr lang="sr-Latn-CS"/>
              </a:p>
            </p:txBody>
          </p:sp>
          <p:sp>
            <p:nvSpPr>
              <p:cNvPr id="30459" name="Rectangle 15"/>
              <p:cNvSpPr>
                <a:spLocks noChangeArrowheads="1"/>
              </p:cNvSpPr>
              <p:nvPr/>
            </p:nvSpPr>
            <p:spPr bwMode="auto">
              <a:xfrm>
                <a:off x="19" y="297"/>
                <a:ext cx="15" cy="119"/>
              </a:xfrm>
              <a:prstGeom prst="rect">
                <a:avLst/>
              </a:prstGeom>
              <a:solidFill>
                <a:srgbClr val="E5E5E5"/>
              </a:solidFill>
              <a:ln w="9525">
                <a:noFill/>
                <a:miter lim="800000"/>
                <a:headEnd/>
                <a:tailEnd/>
              </a:ln>
            </p:spPr>
            <p:txBody>
              <a:bodyPr/>
              <a:lstStyle/>
              <a:p>
                <a:endParaRPr lang="hr-HR"/>
              </a:p>
            </p:txBody>
          </p:sp>
          <p:sp>
            <p:nvSpPr>
              <p:cNvPr id="30460" name="Rectangle 16"/>
              <p:cNvSpPr>
                <a:spLocks noChangeArrowheads="1"/>
              </p:cNvSpPr>
              <p:nvPr/>
            </p:nvSpPr>
            <p:spPr bwMode="auto">
              <a:xfrm>
                <a:off x="2763" y="297"/>
                <a:ext cx="15" cy="119"/>
              </a:xfrm>
              <a:prstGeom prst="rect">
                <a:avLst/>
              </a:prstGeom>
              <a:solidFill>
                <a:srgbClr val="E5E5E5"/>
              </a:solidFill>
              <a:ln w="9525">
                <a:noFill/>
                <a:miter lim="800000"/>
                <a:headEnd/>
                <a:tailEnd/>
              </a:ln>
            </p:spPr>
            <p:txBody>
              <a:bodyPr/>
              <a:lstStyle/>
              <a:p>
                <a:endParaRPr lang="hr-HR"/>
              </a:p>
            </p:txBody>
          </p:sp>
          <p:sp>
            <p:nvSpPr>
              <p:cNvPr id="30461" name="Rectangle 17"/>
              <p:cNvSpPr>
                <a:spLocks noChangeArrowheads="1"/>
              </p:cNvSpPr>
              <p:nvPr/>
            </p:nvSpPr>
            <p:spPr bwMode="auto">
              <a:xfrm>
                <a:off x="34" y="297"/>
                <a:ext cx="2729" cy="119"/>
              </a:xfrm>
              <a:prstGeom prst="rect">
                <a:avLst/>
              </a:prstGeom>
              <a:solidFill>
                <a:srgbClr val="E5E5E5"/>
              </a:solidFill>
              <a:ln w="9525">
                <a:noFill/>
                <a:miter lim="800000"/>
                <a:headEnd/>
                <a:tailEnd/>
              </a:ln>
            </p:spPr>
            <p:txBody>
              <a:bodyPr/>
              <a:lstStyle/>
              <a:p>
                <a:endParaRPr lang="hr-HR"/>
              </a:p>
            </p:txBody>
          </p:sp>
          <p:sp>
            <p:nvSpPr>
              <p:cNvPr id="30462" name="Rectangle 18"/>
              <p:cNvSpPr>
                <a:spLocks noChangeArrowheads="1"/>
              </p:cNvSpPr>
              <p:nvPr/>
            </p:nvSpPr>
            <p:spPr bwMode="auto">
              <a:xfrm>
                <a:off x="34" y="320"/>
                <a:ext cx="123" cy="101"/>
              </a:xfrm>
              <a:prstGeom prst="rect">
                <a:avLst/>
              </a:prstGeom>
              <a:noFill/>
              <a:ln w="9525">
                <a:noFill/>
                <a:miter lim="800000"/>
                <a:headEnd/>
                <a:tailEnd/>
              </a:ln>
            </p:spPr>
            <p:txBody>
              <a:bodyPr wrap="none" lIns="0" tIns="0" rIns="0" bIns="0">
                <a:spAutoFit/>
              </a:bodyPr>
              <a:lstStyle/>
              <a:p>
                <a:r>
                  <a:rPr lang="sr-Latn-CS" sz="800" b="1">
                    <a:solidFill>
                      <a:srgbClr val="000000"/>
                    </a:solidFill>
                  </a:rPr>
                  <a:t>A. </a:t>
                </a:r>
                <a:endParaRPr lang="sr-Latn-CS"/>
              </a:p>
            </p:txBody>
          </p:sp>
          <p:sp>
            <p:nvSpPr>
              <p:cNvPr id="30463" name="Rectangle 19"/>
              <p:cNvSpPr>
                <a:spLocks noChangeArrowheads="1"/>
              </p:cNvSpPr>
              <p:nvPr/>
            </p:nvSpPr>
            <p:spPr bwMode="auto">
              <a:xfrm>
                <a:off x="119" y="320"/>
                <a:ext cx="687" cy="101"/>
              </a:xfrm>
              <a:prstGeom prst="rect">
                <a:avLst/>
              </a:prstGeom>
              <a:noFill/>
              <a:ln w="9525">
                <a:noFill/>
                <a:miter lim="800000"/>
                <a:headEnd/>
                <a:tailEnd/>
              </a:ln>
            </p:spPr>
            <p:txBody>
              <a:bodyPr wrap="none" lIns="0" tIns="0" rIns="0" bIns="0">
                <a:spAutoFit/>
              </a:bodyPr>
              <a:lstStyle/>
              <a:p>
                <a:r>
                  <a:rPr lang="sr-Latn-CS" sz="800" b="1">
                    <a:solidFill>
                      <a:srgbClr val="000000"/>
                    </a:solidFill>
                  </a:rPr>
                  <a:t>Information on the </a:t>
                </a:r>
                <a:endParaRPr lang="sr-Latn-CS"/>
              </a:p>
            </p:txBody>
          </p:sp>
          <p:sp>
            <p:nvSpPr>
              <p:cNvPr id="30464" name="Rectangle 20"/>
              <p:cNvSpPr>
                <a:spLocks noChangeArrowheads="1"/>
              </p:cNvSpPr>
              <p:nvPr/>
            </p:nvSpPr>
            <p:spPr bwMode="auto">
              <a:xfrm>
                <a:off x="727" y="320"/>
                <a:ext cx="560" cy="101"/>
              </a:xfrm>
              <a:prstGeom prst="rect">
                <a:avLst/>
              </a:prstGeom>
              <a:noFill/>
              <a:ln w="9525">
                <a:noFill/>
                <a:miter lim="800000"/>
                <a:headEnd/>
                <a:tailEnd/>
              </a:ln>
            </p:spPr>
            <p:txBody>
              <a:bodyPr wrap="none" lIns="0" tIns="0" rIns="0" bIns="0">
                <a:spAutoFit/>
              </a:bodyPr>
              <a:lstStyle/>
              <a:p>
                <a:r>
                  <a:rPr lang="sr-Latn-CS" sz="800" b="1">
                    <a:solidFill>
                      <a:srgbClr val="000000"/>
                    </a:solidFill>
                  </a:rPr>
                  <a:t>PARTICIPANTS</a:t>
                </a:r>
                <a:endParaRPr lang="sr-Latn-CS"/>
              </a:p>
            </p:txBody>
          </p:sp>
          <p:sp>
            <p:nvSpPr>
              <p:cNvPr id="30465" name="Rectangle 21"/>
              <p:cNvSpPr>
                <a:spLocks noChangeArrowheads="1"/>
              </p:cNvSpPr>
              <p:nvPr/>
            </p:nvSpPr>
            <p:spPr bwMode="auto">
              <a:xfrm>
                <a:off x="1220" y="320"/>
                <a:ext cx="54" cy="101"/>
              </a:xfrm>
              <a:prstGeom prst="rect">
                <a:avLst/>
              </a:prstGeom>
              <a:noFill/>
              <a:ln w="9525">
                <a:noFill/>
                <a:miter lim="800000"/>
                <a:headEnd/>
                <a:tailEnd/>
              </a:ln>
            </p:spPr>
            <p:txBody>
              <a:bodyPr wrap="none" lIns="0" tIns="0" rIns="0" bIns="0">
                <a:spAutoFit/>
              </a:bodyPr>
              <a:lstStyle/>
              <a:p>
                <a:r>
                  <a:rPr lang="sr-Latn-CS" sz="800" b="1">
                    <a:solidFill>
                      <a:srgbClr val="000000"/>
                    </a:solidFill>
                  </a:rPr>
                  <a:t> </a:t>
                </a:r>
                <a:endParaRPr lang="sr-Latn-CS"/>
              </a:p>
            </p:txBody>
          </p:sp>
          <p:sp>
            <p:nvSpPr>
              <p:cNvPr id="30466" name="Rectangle 22"/>
              <p:cNvSpPr>
                <a:spLocks noChangeArrowheads="1"/>
              </p:cNvSpPr>
              <p:nvPr/>
            </p:nvSpPr>
            <p:spPr bwMode="auto">
              <a:xfrm>
                <a:off x="1239" y="320"/>
                <a:ext cx="1070" cy="101"/>
              </a:xfrm>
              <a:prstGeom prst="rect">
                <a:avLst/>
              </a:prstGeom>
              <a:noFill/>
              <a:ln w="9525">
                <a:noFill/>
                <a:miter lim="800000"/>
                <a:headEnd/>
                <a:tailEnd/>
              </a:ln>
            </p:spPr>
            <p:txBody>
              <a:bodyPr wrap="none" lIns="0" tIns="0" rIns="0" bIns="0">
                <a:spAutoFit/>
              </a:bodyPr>
              <a:lstStyle/>
              <a:p>
                <a:r>
                  <a:rPr lang="sr-Latn-CS" sz="800" b="1">
                    <a:solidFill>
                      <a:srgbClr val="000000"/>
                    </a:solidFill>
                  </a:rPr>
                  <a:t>directly involved in the project</a:t>
                </a:r>
                <a:endParaRPr lang="sr-Latn-CS"/>
              </a:p>
            </p:txBody>
          </p:sp>
          <p:sp>
            <p:nvSpPr>
              <p:cNvPr id="30467" name="Rectangle 23"/>
              <p:cNvSpPr>
                <a:spLocks noChangeArrowheads="1"/>
              </p:cNvSpPr>
              <p:nvPr/>
            </p:nvSpPr>
            <p:spPr bwMode="auto">
              <a:xfrm>
                <a:off x="2207" y="320"/>
                <a:ext cx="54" cy="101"/>
              </a:xfrm>
              <a:prstGeom prst="rect">
                <a:avLst/>
              </a:prstGeom>
              <a:noFill/>
              <a:ln w="9525">
                <a:noFill/>
                <a:miter lim="800000"/>
                <a:headEnd/>
                <a:tailEnd/>
              </a:ln>
            </p:spPr>
            <p:txBody>
              <a:bodyPr wrap="none" lIns="0" tIns="0" rIns="0" bIns="0">
                <a:spAutoFit/>
              </a:bodyPr>
              <a:lstStyle/>
              <a:p>
                <a:r>
                  <a:rPr lang="sr-Latn-CS" sz="800" b="1">
                    <a:solidFill>
                      <a:srgbClr val="000000"/>
                    </a:solidFill>
                  </a:rPr>
                  <a:t> </a:t>
                </a:r>
                <a:endParaRPr lang="sr-Latn-CS"/>
              </a:p>
            </p:txBody>
          </p:sp>
          <p:sp>
            <p:nvSpPr>
              <p:cNvPr id="30468" name="Rectangle 24"/>
              <p:cNvSpPr>
                <a:spLocks noChangeArrowheads="1"/>
              </p:cNvSpPr>
              <p:nvPr/>
            </p:nvSpPr>
            <p:spPr bwMode="auto">
              <a:xfrm>
                <a:off x="16" y="294"/>
                <a:ext cx="3" cy="3"/>
              </a:xfrm>
              <a:prstGeom prst="rect">
                <a:avLst/>
              </a:prstGeom>
              <a:solidFill>
                <a:srgbClr val="000000"/>
              </a:solidFill>
              <a:ln w="9525">
                <a:noFill/>
                <a:miter lim="800000"/>
                <a:headEnd/>
                <a:tailEnd/>
              </a:ln>
            </p:spPr>
            <p:txBody>
              <a:bodyPr/>
              <a:lstStyle/>
              <a:p>
                <a:endParaRPr lang="hr-HR"/>
              </a:p>
            </p:txBody>
          </p:sp>
          <p:sp>
            <p:nvSpPr>
              <p:cNvPr id="30469" name="Rectangle 25"/>
              <p:cNvSpPr>
                <a:spLocks noChangeArrowheads="1"/>
              </p:cNvSpPr>
              <p:nvPr/>
            </p:nvSpPr>
            <p:spPr bwMode="auto">
              <a:xfrm>
                <a:off x="16" y="294"/>
                <a:ext cx="3" cy="3"/>
              </a:xfrm>
              <a:prstGeom prst="rect">
                <a:avLst/>
              </a:prstGeom>
              <a:solidFill>
                <a:srgbClr val="000000"/>
              </a:solidFill>
              <a:ln w="9525">
                <a:noFill/>
                <a:miter lim="800000"/>
                <a:headEnd/>
                <a:tailEnd/>
              </a:ln>
            </p:spPr>
            <p:txBody>
              <a:bodyPr/>
              <a:lstStyle/>
              <a:p>
                <a:endParaRPr lang="hr-HR"/>
              </a:p>
            </p:txBody>
          </p:sp>
          <p:sp>
            <p:nvSpPr>
              <p:cNvPr id="30470" name="Rectangle 26"/>
              <p:cNvSpPr>
                <a:spLocks noChangeArrowheads="1"/>
              </p:cNvSpPr>
              <p:nvPr/>
            </p:nvSpPr>
            <p:spPr bwMode="auto">
              <a:xfrm>
                <a:off x="19" y="294"/>
                <a:ext cx="3" cy="3"/>
              </a:xfrm>
              <a:prstGeom prst="rect">
                <a:avLst/>
              </a:prstGeom>
              <a:solidFill>
                <a:srgbClr val="000000"/>
              </a:solidFill>
              <a:ln w="9525">
                <a:noFill/>
                <a:miter lim="800000"/>
                <a:headEnd/>
                <a:tailEnd/>
              </a:ln>
            </p:spPr>
            <p:txBody>
              <a:bodyPr/>
              <a:lstStyle/>
              <a:p>
                <a:endParaRPr lang="hr-HR"/>
              </a:p>
            </p:txBody>
          </p:sp>
          <p:sp>
            <p:nvSpPr>
              <p:cNvPr id="30471" name="Rectangle 27"/>
              <p:cNvSpPr>
                <a:spLocks noChangeArrowheads="1"/>
              </p:cNvSpPr>
              <p:nvPr/>
            </p:nvSpPr>
            <p:spPr bwMode="auto">
              <a:xfrm>
                <a:off x="22" y="294"/>
                <a:ext cx="2755" cy="3"/>
              </a:xfrm>
              <a:prstGeom prst="rect">
                <a:avLst/>
              </a:prstGeom>
              <a:solidFill>
                <a:srgbClr val="000000"/>
              </a:solidFill>
              <a:ln w="9525">
                <a:noFill/>
                <a:miter lim="800000"/>
                <a:headEnd/>
                <a:tailEnd/>
              </a:ln>
            </p:spPr>
            <p:txBody>
              <a:bodyPr/>
              <a:lstStyle/>
              <a:p>
                <a:endParaRPr lang="hr-HR"/>
              </a:p>
            </p:txBody>
          </p:sp>
          <p:sp>
            <p:nvSpPr>
              <p:cNvPr id="30472" name="Rectangle 28"/>
              <p:cNvSpPr>
                <a:spLocks noChangeArrowheads="1"/>
              </p:cNvSpPr>
              <p:nvPr/>
            </p:nvSpPr>
            <p:spPr bwMode="auto">
              <a:xfrm>
                <a:off x="2777" y="294"/>
                <a:ext cx="3" cy="3"/>
              </a:xfrm>
              <a:prstGeom prst="rect">
                <a:avLst/>
              </a:prstGeom>
              <a:solidFill>
                <a:srgbClr val="000000"/>
              </a:solidFill>
              <a:ln w="9525">
                <a:noFill/>
                <a:miter lim="800000"/>
                <a:headEnd/>
                <a:tailEnd/>
              </a:ln>
            </p:spPr>
            <p:txBody>
              <a:bodyPr/>
              <a:lstStyle/>
              <a:p>
                <a:endParaRPr lang="hr-HR"/>
              </a:p>
            </p:txBody>
          </p:sp>
          <p:sp>
            <p:nvSpPr>
              <p:cNvPr id="30473" name="Rectangle 29"/>
              <p:cNvSpPr>
                <a:spLocks noChangeArrowheads="1"/>
              </p:cNvSpPr>
              <p:nvPr/>
            </p:nvSpPr>
            <p:spPr bwMode="auto">
              <a:xfrm>
                <a:off x="2777" y="294"/>
                <a:ext cx="3" cy="3"/>
              </a:xfrm>
              <a:prstGeom prst="rect">
                <a:avLst/>
              </a:prstGeom>
              <a:solidFill>
                <a:srgbClr val="000000"/>
              </a:solidFill>
              <a:ln w="9525">
                <a:noFill/>
                <a:miter lim="800000"/>
                <a:headEnd/>
                <a:tailEnd/>
              </a:ln>
            </p:spPr>
            <p:txBody>
              <a:bodyPr/>
              <a:lstStyle/>
              <a:p>
                <a:endParaRPr lang="hr-HR"/>
              </a:p>
            </p:txBody>
          </p:sp>
          <p:sp>
            <p:nvSpPr>
              <p:cNvPr id="30474" name="Rectangle 30"/>
              <p:cNvSpPr>
                <a:spLocks noChangeArrowheads="1"/>
              </p:cNvSpPr>
              <p:nvPr/>
            </p:nvSpPr>
            <p:spPr bwMode="auto">
              <a:xfrm>
                <a:off x="16" y="297"/>
                <a:ext cx="3" cy="119"/>
              </a:xfrm>
              <a:prstGeom prst="rect">
                <a:avLst/>
              </a:prstGeom>
              <a:solidFill>
                <a:srgbClr val="000000"/>
              </a:solidFill>
              <a:ln w="9525">
                <a:noFill/>
                <a:miter lim="800000"/>
                <a:headEnd/>
                <a:tailEnd/>
              </a:ln>
            </p:spPr>
            <p:txBody>
              <a:bodyPr/>
              <a:lstStyle/>
              <a:p>
                <a:endParaRPr lang="hr-HR"/>
              </a:p>
            </p:txBody>
          </p:sp>
          <p:sp>
            <p:nvSpPr>
              <p:cNvPr id="30475" name="Rectangle 31"/>
              <p:cNvSpPr>
                <a:spLocks noChangeArrowheads="1"/>
              </p:cNvSpPr>
              <p:nvPr/>
            </p:nvSpPr>
            <p:spPr bwMode="auto">
              <a:xfrm>
                <a:off x="2777" y="297"/>
                <a:ext cx="3" cy="119"/>
              </a:xfrm>
              <a:prstGeom prst="rect">
                <a:avLst/>
              </a:prstGeom>
              <a:solidFill>
                <a:srgbClr val="000000"/>
              </a:solidFill>
              <a:ln w="9525">
                <a:noFill/>
                <a:miter lim="800000"/>
                <a:headEnd/>
                <a:tailEnd/>
              </a:ln>
            </p:spPr>
            <p:txBody>
              <a:bodyPr/>
              <a:lstStyle/>
              <a:p>
                <a:endParaRPr lang="hr-HR"/>
              </a:p>
            </p:txBody>
          </p:sp>
          <p:sp>
            <p:nvSpPr>
              <p:cNvPr id="30476" name="Rectangle 32"/>
              <p:cNvSpPr>
                <a:spLocks noChangeArrowheads="1"/>
              </p:cNvSpPr>
              <p:nvPr/>
            </p:nvSpPr>
            <p:spPr bwMode="auto">
              <a:xfrm>
                <a:off x="34" y="437"/>
                <a:ext cx="1600" cy="77"/>
              </a:xfrm>
              <a:prstGeom prst="rect">
                <a:avLst/>
              </a:prstGeom>
              <a:noFill/>
              <a:ln w="9525">
                <a:noFill/>
                <a:miter lim="800000"/>
                <a:headEnd/>
                <a:tailEnd/>
              </a:ln>
            </p:spPr>
            <p:txBody>
              <a:bodyPr wrap="none" lIns="0" tIns="0" rIns="0" bIns="0">
                <a:spAutoFit/>
              </a:bodyPr>
              <a:lstStyle/>
              <a:p>
                <a:r>
                  <a:rPr lang="sr-Latn-CS" sz="600" i="1">
                    <a:solidFill>
                      <a:srgbClr val="000000"/>
                    </a:solidFill>
                  </a:rPr>
                  <a:t>Please list below the number of participants from each country, </a:t>
                </a:r>
                <a:endParaRPr lang="sr-Latn-CS"/>
              </a:p>
            </p:txBody>
          </p:sp>
          <p:sp>
            <p:nvSpPr>
              <p:cNvPr id="30477" name="Rectangle 33"/>
              <p:cNvSpPr>
                <a:spLocks noChangeArrowheads="1"/>
              </p:cNvSpPr>
              <p:nvPr/>
            </p:nvSpPr>
            <p:spPr bwMode="auto">
              <a:xfrm>
                <a:off x="1405" y="437"/>
                <a:ext cx="258" cy="77"/>
              </a:xfrm>
              <a:prstGeom prst="rect">
                <a:avLst/>
              </a:prstGeom>
              <a:noFill/>
              <a:ln w="9525">
                <a:noFill/>
                <a:miter lim="800000"/>
                <a:headEnd/>
                <a:tailEnd/>
              </a:ln>
            </p:spPr>
            <p:txBody>
              <a:bodyPr wrap="none" lIns="0" tIns="0" rIns="0" bIns="0">
                <a:spAutoFit/>
              </a:bodyPr>
              <a:lstStyle/>
              <a:p>
                <a:r>
                  <a:rPr lang="sr-Latn-CS" sz="600" i="1">
                    <a:solidFill>
                      <a:srgbClr val="000000"/>
                    </a:solidFill>
                  </a:rPr>
                  <a:t>excluding</a:t>
                </a:r>
                <a:endParaRPr lang="sr-Latn-CS"/>
              </a:p>
            </p:txBody>
          </p:sp>
          <p:sp>
            <p:nvSpPr>
              <p:cNvPr id="30478" name="Rectangle 34"/>
              <p:cNvSpPr>
                <a:spLocks noChangeArrowheads="1"/>
              </p:cNvSpPr>
              <p:nvPr/>
            </p:nvSpPr>
            <p:spPr bwMode="auto">
              <a:xfrm>
                <a:off x="1405" y="487"/>
                <a:ext cx="205" cy="4"/>
              </a:xfrm>
              <a:prstGeom prst="rect">
                <a:avLst/>
              </a:prstGeom>
              <a:solidFill>
                <a:srgbClr val="000000"/>
              </a:solidFill>
              <a:ln w="9525">
                <a:noFill/>
                <a:miter lim="800000"/>
                <a:headEnd/>
                <a:tailEnd/>
              </a:ln>
            </p:spPr>
            <p:txBody>
              <a:bodyPr/>
              <a:lstStyle/>
              <a:p>
                <a:endParaRPr lang="hr-HR"/>
              </a:p>
            </p:txBody>
          </p:sp>
          <p:sp>
            <p:nvSpPr>
              <p:cNvPr id="30479" name="Rectangle 35"/>
              <p:cNvSpPr>
                <a:spLocks noChangeArrowheads="1"/>
              </p:cNvSpPr>
              <p:nvPr/>
            </p:nvSpPr>
            <p:spPr bwMode="auto">
              <a:xfrm>
                <a:off x="1610" y="437"/>
                <a:ext cx="41" cy="77"/>
              </a:xfrm>
              <a:prstGeom prst="rect">
                <a:avLst/>
              </a:prstGeom>
              <a:noFill/>
              <a:ln w="9525">
                <a:noFill/>
                <a:miter lim="800000"/>
                <a:headEnd/>
                <a:tailEnd/>
              </a:ln>
            </p:spPr>
            <p:txBody>
              <a:bodyPr wrap="none" lIns="0" tIns="0" rIns="0" bIns="0">
                <a:spAutoFit/>
              </a:bodyPr>
              <a:lstStyle/>
              <a:p>
                <a:r>
                  <a:rPr lang="sr-Latn-CS" sz="600" i="1">
                    <a:solidFill>
                      <a:srgbClr val="000000"/>
                    </a:solidFill>
                  </a:rPr>
                  <a:t> </a:t>
                </a:r>
                <a:endParaRPr lang="sr-Latn-CS"/>
              </a:p>
            </p:txBody>
          </p:sp>
          <p:sp>
            <p:nvSpPr>
              <p:cNvPr id="30480" name="Rectangle 36"/>
              <p:cNvSpPr>
                <a:spLocks noChangeArrowheads="1"/>
              </p:cNvSpPr>
              <p:nvPr/>
            </p:nvSpPr>
            <p:spPr bwMode="auto">
              <a:xfrm>
                <a:off x="1624" y="437"/>
                <a:ext cx="240" cy="77"/>
              </a:xfrm>
              <a:prstGeom prst="rect">
                <a:avLst/>
              </a:prstGeom>
              <a:noFill/>
              <a:ln w="9525">
                <a:noFill/>
                <a:miter lim="800000"/>
                <a:headEnd/>
                <a:tailEnd/>
              </a:ln>
            </p:spPr>
            <p:txBody>
              <a:bodyPr wrap="none" lIns="0" tIns="0" rIns="0" bIns="0">
                <a:spAutoFit/>
              </a:bodyPr>
              <a:lstStyle/>
              <a:p>
                <a:r>
                  <a:rPr lang="sr-Latn-CS" sz="600" i="1">
                    <a:solidFill>
                      <a:srgbClr val="000000"/>
                    </a:solidFill>
                  </a:rPr>
                  <a:t>experts, </a:t>
                </a:r>
                <a:endParaRPr lang="sr-Latn-CS"/>
              </a:p>
            </p:txBody>
          </p:sp>
          <p:sp>
            <p:nvSpPr>
              <p:cNvPr id="30481" name="Rectangle 37"/>
              <p:cNvSpPr>
                <a:spLocks noChangeArrowheads="1"/>
              </p:cNvSpPr>
              <p:nvPr/>
            </p:nvSpPr>
            <p:spPr bwMode="auto">
              <a:xfrm>
                <a:off x="1811" y="437"/>
                <a:ext cx="335" cy="77"/>
              </a:xfrm>
              <a:prstGeom prst="rect">
                <a:avLst/>
              </a:prstGeom>
              <a:noFill/>
              <a:ln w="9525">
                <a:noFill/>
                <a:miter lim="800000"/>
                <a:headEnd/>
                <a:tailEnd/>
              </a:ln>
            </p:spPr>
            <p:txBody>
              <a:bodyPr wrap="none" lIns="0" tIns="0" rIns="0" bIns="0">
                <a:spAutoFit/>
              </a:bodyPr>
              <a:lstStyle/>
              <a:p>
                <a:r>
                  <a:rPr lang="sr-Latn-CS" sz="600" i="1">
                    <a:solidFill>
                      <a:srgbClr val="000000"/>
                    </a:solidFill>
                  </a:rPr>
                  <a:t>support staff</a:t>
                </a:r>
                <a:endParaRPr lang="sr-Latn-CS"/>
              </a:p>
            </p:txBody>
          </p:sp>
          <p:sp>
            <p:nvSpPr>
              <p:cNvPr id="30482" name="Rectangle 38"/>
              <p:cNvSpPr>
                <a:spLocks noChangeArrowheads="1"/>
              </p:cNvSpPr>
              <p:nvPr/>
            </p:nvSpPr>
            <p:spPr bwMode="auto">
              <a:xfrm>
                <a:off x="2079" y="437"/>
                <a:ext cx="41" cy="77"/>
              </a:xfrm>
              <a:prstGeom prst="rect">
                <a:avLst/>
              </a:prstGeom>
              <a:noFill/>
              <a:ln w="9525">
                <a:noFill/>
                <a:miter lim="800000"/>
                <a:headEnd/>
                <a:tailEnd/>
              </a:ln>
            </p:spPr>
            <p:txBody>
              <a:bodyPr wrap="none" lIns="0" tIns="0" rIns="0" bIns="0">
                <a:spAutoFit/>
              </a:bodyPr>
              <a:lstStyle/>
              <a:p>
                <a:r>
                  <a:rPr lang="sr-Latn-CS" sz="600" i="1">
                    <a:solidFill>
                      <a:srgbClr val="000000"/>
                    </a:solidFill>
                  </a:rPr>
                  <a:t>,</a:t>
                </a:r>
                <a:endParaRPr lang="sr-Latn-CS"/>
              </a:p>
            </p:txBody>
          </p:sp>
          <p:sp>
            <p:nvSpPr>
              <p:cNvPr id="30483" name="Rectangle 39"/>
              <p:cNvSpPr>
                <a:spLocks noChangeArrowheads="1"/>
              </p:cNvSpPr>
              <p:nvPr/>
            </p:nvSpPr>
            <p:spPr bwMode="auto">
              <a:xfrm>
                <a:off x="2092" y="437"/>
                <a:ext cx="41" cy="77"/>
              </a:xfrm>
              <a:prstGeom prst="rect">
                <a:avLst/>
              </a:prstGeom>
              <a:noFill/>
              <a:ln w="9525">
                <a:noFill/>
                <a:miter lim="800000"/>
                <a:headEnd/>
                <a:tailEnd/>
              </a:ln>
            </p:spPr>
            <p:txBody>
              <a:bodyPr wrap="none" lIns="0" tIns="0" rIns="0" bIns="0">
                <a:spAutoFit/>
              </a:bodyPr>
              <a:lstStyle/>
              <a:p>
                <a:r>
                  <a:rPr lang="sr-Latn-CS" sz="600" i="1">
                    <a:solidFill>
                      <a:srgbClr val="000000"/>
                    </a:solidFill>
                  </a:rPr>
                  <a:t> </a:t>
                </a:r>
                <a:endParaRPr lang="sr-Latn-CS"/>
              </a:p>
            </p:txBody>
          </p:sp>
          <p:sp>
            <p:nvSpPr>
              <p:cNvPr id="30484" name="Rectangle 40"/>
              <p:cNvSpPr>
                <a:spLocks noChangeArrowheads="1"/>
              </p:cNvSpPr>
              <p:nvPr/>
            </p:nvSpPr>
            <p:spPr bwMode="auto">
              <a:xfrm>
                <a:off x="2106" y="437"/>
                <a:ext cx="116" cy="77"/>
              </a:xfrm>
              <a:prstGeom prst="rect">
                <a:avLst/>
              </a:prstGeom>
              <a:noFill/>
              <a:ln w="9525">
                <a:noFill/>
                <a:miter lim="800000"/>
                <a:headEnd/>
                <a:tailEnd/>
              </a:ln>
            </p:spPr>
            <p:txBody>
              <a:bodyPr wrap="none" lIns="0" tIns="0" rIns="0" bIns="0">
                <a:spAutoFit/>
              </a:bodyPr>
              <a:lstStyle/>
              <a:p>
                <a:r>
                  <a:rPr lang="sr-Latn-CS" sz="600" i="1">
                    <a:solidFill>
                      <a:srgbClr val="000000"/>
                    </a:solidFill>
                  </a:rPr>
                  <a:t>etc.</a:t>
                </a:r>
                <a:endParaRPr lang="sr-Latn-CS"/>
              </a:p>
            </p:txBody>
          </p:sp>
          <p:sp>
            <p:nvSpPr>
              <p:cNvPr id="30485" name="Rectangle 41"/>
              <p:cNvSpPr>
                <a:spLocks noChangeArrowheads="1"/>
              </p:cNvSpPr>
              <p:nvPr/>
            </p:nvSpPr>
            <p:spPr bwMode="auto">
              <a:xfrm>
                <a:off x="2184" y="437"/>
                <a:ext cx="41" cy="77"/>
              </a:xfrm>
              <a:prstGeom prst="rect">
                <a:avLst/>
              </a:prstGeom>
              <a:noFill/>
              <a:ln w="9525">
                <a:noFill/>
                <a:miter lim="800000"/>
                <a:headEnd/>
                <a:tailEnd/>
              </a:ln>
            </p:spPr>
            <p:txBody>
              <a:bodyPr wrap="none" lIns="0" tIns="0" rIns="0" bIns="0">
                <a:spAutoFit/>
              </a:bodyPr>
              <a:lstStyle/>
              <a:p>
                <a:r>
                  <a:rPr lang="sr-Latn-CS" sz="600" i="1">
                    <a:solidFill>
                      <a:srgbClr val="000000"/>
                    </a:solidFill>
                  </a:rPr>
                  <a:t> </a:t>
                </a:r>
                <a:endParaRPr lang="sr-Latn-CS"/>
              </a:p>
            </p:txBody>
          </p:sp>
          <p:sp>
            <p:nvSpPr>
              <p:cNvPr id="30486" name="Rectangle 42"/>
              <p:cNvSpPr>
                <a:spLocks noChangeArrowheads="1"/>
              </p:cNvSpPr>
              <p:nvPr/>
            </p:nvSpPr>
            <p:spPr bwMode="auto">
              <a:xfrm>
                <a:off x="16" y="416"/>
                <a:ext cx="3" cy="3"/>
              </a:xfrm>
              <a:prstGeom prst="rect">
                <a:avLst/>
              </a:prstGeom>
              <a:solidFill>
                <a:srgbClr val="000000"/>
              </a:solidFill>
              <a:ln w="9525">
                <a:noFill/>
                <a:miter lim="800000"/>
                <a:headEnd/>
                <a:tailEnd/>
              </a:ln>
            </p:spPr>
            <p:txBody>
              <a:bodyPr/>
              <a:lstStyle/>
              <a:p>
                <a:endParaRPr lang="hr-HR"/>
              </a:p>
            </p:txBody>
          </p:sp>
          <p:sp>
            <p:nvSpPr>
              <p:cNvPr id="30487" name="Rectangle 43"/>
              <p:cNvSpPr>
                <a:spLocks noChangeArrowheads="1"/>
              </p:cNvSpPr>
              <p:nvPr/>
            </p:nvSpPr>
            <p:spPr bwMode="auto">
              <a:xfrm>
                <a:off x="19" y="416"/>
                <a:ext cx="2758" cy="3"/>
              </a:xfrm>
              <a:prstGeom prst="rect">
                <a:avLst/>
              </a:prstGeom>
              <a:solidFill>
                <a:srgbClr val="000000"/>
              </a:solidFill>
              <a:ln w="9525">
                <a:noFill/>
                <a:miter lim="800000"/>
                <a:headEnd/>
                <a:tailEnd/>
              </a:ln>
            </p:spPr>
            <p:txBody>
              <a:bodyPr/>
              <a:lstStyle/>
              <a:p>
                <a:endParaRPr lang="hr-HR"/>
              </a:p>
            </p:txBody>
          </p:sp>
          <p:sp>
            <p:nvSpPr>
              <p:cNvPr id="30488" name="Rectangle 44"/>
              <p:cNvSpPr>
                <a:spLocks noChangeArrowheads="1"/>
              </p:cNvSpPr>
              <p:nvPr/>
            </p:nvSpPr>
            <p:spPr bwMode="auto">
              <a:xfrm>
                <a:off x="2777" y="416"/>
                <a:ext cx="3" cy="3"/>
              </a:xfrm>
              <a:prstGeom prst="rect">
                <a:avLst/>
              </a:prstGeom>
              <a:solidFill>
                <a:srgbClr val="000000"/>
              </a:solidFill>
              <a:ln w="9525">
                <a:noFill/>
                <a:miter lim="800000"/>
                <a:headEnd/>
                <a:tailEnd/>
              </a:ln>
            </p:spPr>
            <p:txBody>
              <a:bodyPr/>
              <a:lstStyle/>
              <a:p>
                <a:endParaRPr lang="hr-HR"/>
              </a:p>
            </p:txBody>
          </p:sp>
          <p:sp>
            <p:nvSpPr>
              <p:cNvPr id="30489" name="Rectangle 45"/>
              <p:cNvSpPr>
                <a:spLocks noChangeArrowheads="1"/>
              </p:cNvSpPr>
              <p:nvPr/>
            </p:nvSpPr>
            <p:spPr bwMode="auto">
              <a:xfrm>
                <a:off x="16" y="419"/>
                <a:ext cx="3" cy="105"/>
              </a:xfrm>
              <a:prstGeom prst="rect">
                <a:avLst/>
              </a:prstGeom>
              <a:solidFill>
                <a:srgbClr val="000000"/>
              </a:solidFill>
              <a:ln w="9525">
                <a:noFill/>
                <a:miter lim="800000"/>
                <a:headEnd/>
                <a:tailEnd/>
              </a:ln>
            </p:spPr>
            <p:txBody>
              <a:bodyPr/>
              <a:lstStyle/>
              <a:p>
                <a:endParaRPr lang="hr-HR"/>
              </a:p>
            </p:txBody>
          </p:sp>
          <p:sp>
            <p:nvSpPr>
              <p:cNvPr id="30490" name="Rectangle 46"/>
              <p:cNvSpPr>
                <a:spLocks noChangeArrowheads="1"/>
              </p:cNvSpPr>
              <p:nvPr/>
            </p:nvSpPr>
            <p:spPr bwMode="auto">
              <a:xfrm>
                <a:off x="2777" y="419"/>
                <a:ext cx="3" cy="105"/>
              </a:xfrm>
              <a:prstGeom prst="rect">
                <a:avLst/>
              </a:prstGeom>
              <a:solidFill>
                <a:srgbClr val="000000"/>
              </a:solidFill>
              <a:ln w="9525">
                <a:noFill/>
                <a:miter lim="800000"/>
                <a:headEnd/>
                <a:tailEnd/>
              </a:ln>
            </p:spPr>
            <p:txBody>
              <a:bodyPr/>
              <a:lstStyle/>
              <a:p>
                <a:endParaRPr lang="hr-HR"/>
              </a:p>
            </p:txBody>
          </p:sp>
          <p:sp>
            <p:nvSpPr>
              <p:cNvPr id="30491" name="Rectangle 47"/>
              <p:cNvSpPr>
                <a:spLocks noChangeArrowheads="1"/>
              </p:cNvSpPr>
              <p:nvPr/>
            </p:nvSpPr>
            <p:spPr bwMode="auto">
              <a:xfrm>
                <a:off x="116" y="606"/>
                <a:ext cx="283" cy="78"/>
              </a:xfrm>
              <a:prstGeom prst="rect">
                <a:avLst/>
              </a:prstGeom>
              <a:noFill/>
              <a:ln w="9525">
                <a:noFill/>
                <a:miter lim="800000"/>
                <a:headEnd/>
                <a:tailEnd/>
              </a:ln>
            </p:spPr>
            <p:txBody>
              <a:bodyPr wrap="none" lIns="0" tIns="0" rIns="0" bIns="0">
                <a:spAutoFit/>
              </a:bodyPr>
              <a:lstStyle/>
              <a:p>
                <a:r>
                  <a:rPr lang="sr-Latn-CS" sz="600">
                    <a:solidFill>
                      <a:srgbClr val="000000"/>
                    </a:solidFill>
                  </a:rPr>
                  <a:t>Country of</a:t>
                </a:r>
                <a:endParaRPr lang="sr-Latn-CS"/>
              </a:p>
            </p:txBody>
          </p:sp>
          <p:sp>
            <p:nvSpPr>
              <p:cNvPr id="30492" name="Rectangle 48"/>
              <p:cNvSpPr>
                <a:spLocks noChangeArrowheads="1"/>
              </p:cNvSpPr>
              <p:nvPr/>
            </p:nvSpPr>
            <p:spPr bwMode="auto">
              <a:xfrm>
                <a:off x="341" y="606"/>
                <a:ext cx="41" cy="78"/>
              </a:xfrm>
              <a:prstGeom prst="rect">
                <a:avLst/>
              </a:prstGeom>
              <a:noFill/>
              <a:ln w="9525">
                <a:noFill/>
                <a:miter lim="800000"/>
                <a:headEnd/>
                <a:tailEnd/>
              </a:ln>
            </p:spPr>
            <p:txBody>
              <a:bodyPr wrap="none" lIns="0" tIns="0" rIns="0" bIns="0">
                <a:spAutoFit/>
              </a:bodyPr>
              <a:lstStyle/>
              <a:p>
                <a:r>
                  <a:rPr lang="sr-Latn-CS" sz="600">
                    <a:solidFill>
                      <a:srgbClr val="000000"/>
                    </a:solidFill>
                  </a:rPr>
                  <a:t> </a:t>
                </a:r>
                <a:endParaRPr lang="sr-Latn-CS"/>
              </a:p>
            </p:txBody>
          </p:sp>
          <p:sp>
            <p:nvSpPr>
              <p:cNvPr id="30493" name="Rectangle 49"/>
              <p:cNvSpPr>
                <a:spLocks noChangeArrowheads="1"/>
              </p:cNvSpPr>
              <p:nvPr/>
            </p:nvSpPr>
            <p:spPr bwMode="auto">
              <a:xfrm>
                <a:off x="355" y="606"/>
                <a:ext cx="268" cy="78"/>
              </a:xfrm>
              <a:prstGeom prst="rect">
                <a:avLst/>
              </a:prstGeom>
              <a:noFill/>
              <a:ln w="9525">
                <a:noFill/>
                <a:miter lim="800000"/>
                <a:headEnd/>
                <a:tailEnd/>
              </a:ln>
            </p:spPr>
            <p:txBody>
              <a:bodyPr wrap="none" lIns="0" tIns="0" rIns="0" bIns="0">
                <a:spAutoFit/>
              </a:bodyPr>
              <a:lstStyle/>
              <a:p>
                <a:r>
                  <a:rPr lang="sr-Latn-CS" sz="600">
                    <a:solidFill>
                      <a:srgbClr val="000000"/>
                    </a:solidFill>
                  </a:rPr>
                  <a:t>residence</a:t>
                </a:r>
                <a:endParaRPr lang="sr-Latn-CS"/>
              </a:p>
            </p:txBody>
          </p:sp>
          <p:sp>
            <p:nvSpPr>
              <p:cNvPr id="30494" name="Rectangle 50"/>
              <p:cNvSpPr>
                <a:spLocks noChangeArrowheads="1"/>
              </p:cNvSpPr>
              <p:nvPr/>
            </p:nvSpPr>
            <p:spPr bwMode="auto">
              <a:xfrm>
                <a:off x="565" y="606"/>
                <a:ext cx="41" cy="78"/>
              </a:xfrm>
              <a:prstGeom prst="rect">
                <a:avLst/>
              </a:prstGeom>
              <a:noFill/>
              <a:ln w="9525">
                <a:noFill/>
                <a:miter lim="800000"/>
                <a:headEnd/>
                <a:tailEnd/>
              </a:ln>
            </p:spPr>
            <p:txBody>
              <a:bodyPr wrap="none" lIns="0" tIns="0" rIns="0" bIns="0">
                <a:spAutoFit/>
              </a:bodyPr>
              <a:lstStyle/>
              <a:p>
                <a:r>
                  <a:rPr lang="sr-Latn-CS" sz="600">
                    <a:solidFill>
                      <a:srgbClr val="000000"/>
                    </a:solidFill>
                  </a:rPr>
                  <a:t> </a:t>
                </a:r>
                <a:endParaRPr lang="sr-Latn-CS"/>
              </a:p>
            </p:txBody>
          </p:sp>
          <p:sp>
            <p:nvSpPr>
              <p:cNvPr id="30495" name="Rectangle 51"/>
              <p:cNvSpPr>
                <a:spLocks noChangeArrowheads="1"/>
              </p:cNvSpPr>
              <p:nvPr/>
            </p:nvSpPr>
            <p:spPr bwMode="auto">
              <a:xfrm>
                <a:off x="801" y="606"/>
                <a:ext cx="256" cy="78"/>
              </a:xfrm>
              <a:prstGeom prst="rect">
                <a:avLst/>
              </a:prstGeom>
              <a:noFill/>
              <a:ln w="9525">
                <a:noFill/>
                <a:miter lim="800000"/>
                <a:headEnd/>
                <a:tailEnd/>
              </a:ln>
            </p:spPr>
            <p:txBody>
              <a:bodyPr wrap="none" lIns="0" tIns="0" rIns="0" bIns="0">
                <a:spAutoFit/>
              </a:bodyPr>
              <a:lstStyle/>
              <a:p>
                <a:r>
                  <a:rPr lang="sr-Latn-CS" sz="600">
                    <a:solidFill>
                      <a:srgbClr val="000000"/>
                    </a:solidFill>
                  </a:rPr>
                  <a:t>Promoter</a:t>
                </a:r>
                <a:endParaRPr lang="sr-Latn-CS"/>
              </a:p>
            </p:txBody>
          </p:sp>
          <p:sp>
            <p:nvSpPr>
              <p:cNvPr id="30496" name="Rectangle 52"/>
              <p:cNvSpPr>
                <a:spLocks noChangeArrowheads="1"/>
              </p:cNvSpPr>
              <p:nvPr/>
            </p:nvSpPr>
            <p:spPr bwMode="auto">
              <a:xfrm>
                <a:off x="1001" y="606"/>
                <a:ext cx="41" cy="78"/>
              </a:xfrm>
              <a:prstGeom prst="rect">
                <a:avLst/>
              </a:prstGeom>
              <a:noFill/>
              <a:ln w="9525">
                <a:noFill/>
                <a:miter lim="800000"/>
                <a:headEnd/>
                <a:tailEnd/>
              </a:ln>
            </p:spPr>
            <p:txBody>
              <a:bodyPr wrap="none" lIns="0" tIns="0" rIns="0" bIns="0">
                <a:spAutoFit/>
              </a:bodyPr>
              <a:lstStyle/>
              <a:p>
                <a:r>
                  <a:rPr lang="sr-Latn-CS" sz="600">
                    <a:solidFill>
                      <a:srgbClr val="000000"/>
                    </a:solidFill>
                  </a:rPr>
                  <a:t> </a:t>
                </a:r>
                <a:endParaRPr lang="sr-Latn-CS"/>
              </a:p>
            </p:txBody>
          </p:sp>
          <p:sp>
            <p:nvSpPr>
              <p:cNvPr id="30497" name="Rectangle 53"/>
              <p:cNvSpPr>
                <a:spLocks noChangeArrowheads="1"/>
              </p:cNvSpPr>
              <p:nvPr/>
            </p:nvSpPr>
            <p:spPr bwMode="auto">
              <a:xfrm>
                <a:off x="1187" y="577"/>
                <a:ext cx="224" cy="78"/>
              </a:xfrm>
              <a:prstGeom prst="rect">
                <a:avLst/>
              </a:prstGeom>
              <a:noFill/>
              <a:ln w="9525">
                <a:noFill/>
                <a:miter lim="800000"/>
                <a:headEnd/>
                <a:tailEnd/>
              </a:ln>
            </p:spPr>
            <p:txBody>
              <a:bodyPr wrap="none" lIns="0" tIns="0" rIns="0" bIns="0">
                <a:spAutoFit/>
              </a:bodyPr>
              <a:lstStyle/>
              <a:p>
                <a:r>
                  <a:rPr lang="sr-Latn-CS" sz="600">
                    <a:solidFill>
                      <a:srgbClr val="000000"/>
                    </a:solidFill>
                  </a:rPr>
                  <a:t>Number</a:t>
                </a:r>
                <a:endParaRPr lang="sr-Latn-CS"/>
              </a:p>
            </p:txBody>
          </p:sp>
          <p:sp>
            <p:nvSpPr>
              <p:cNvPr id="30498" name="Rectangle 54"/>
              <p:cNvSpPr>
                <a:spLocks noChangeArrowheads="1"/>
              </p:cNvSpPr>
              <p:nvPr/>
            </p:nvSpPr>
            <p:spPr bwMode="auto">
              <a:xfrm>
                <a:off x="1361" y="577"/>
                <a:ext cx="41" cy="78"/>
              </a:xfrm>
              <a:prstGeom prst="rect">
                <a:avLst/>
              </a:prstGeom>
              <a:noFill/>
              <a:ln w="9525">
                <a:noFill/>
                <a:miter lim="800000"/>
                <a:headEnd/>
                <a:tailEnd/>
              </a:ln>
            </p:spPr>
            <p:txBody>
              <a:bodyPr wrap="none" lIns="0" tIns="0" rIns="0" bIns="0">
                <a:spAutoFit/>
              </a:bodyPr>
              <a:lstStyle/>
              <a:p>
                <a:r>
                  <a:rPr lang="sr-Latn-CS" sz="600">
                    <a:solidFill>
                      <a:srgbClr val="000000"/>
                    </a:solidFill>
                  </a:rPr>
                  <a:t> </a:t>
                </a:r>
                <a:endParaRPr lang="sr-Latn-CS"/>
              </a:p>
            </p:txBody>
          </p:sp>
          <p:sp>
            <p:nvSpPr>
              <p:cNvPr id="30499" name="Rectangle 55"/>
              <p:cNvSpPr>
                <a:spLocks noChangeArrowheads="1"/>
              </p:cNvSpPr>
              <p:nvPr/>
            </p:nvSpPr>
            <p:spPr bwMode="auto">
              <a:xfrm>
                <a:off x="1375" y="577"/>
                <a:ext cx="88" cy="78"/>
              </a:xfrm>
              <a:prstGeom prst="rect">
                <a:avLst/>
              </a:prstGeom>
              <a:noFill/>
              <a:ln w="9525">
                <a:noFill/>
                <a:miter lim="800000"/>
                <a:headEnd/>
                <a:tailEnd/>
              </a:ln>
            </p:spPr>
            <p:txBody>
              <a:bodyPr wrap="none" lIns="0" tIns="0" rIns="0" bIns="0">
                <a:spAutoFit/>
              </a:bodyPr>
              <a:lstStyle/>
              <a:p>
                <a:r>
                  <a:rPr lang="sr-Latn-CS" sz="600">
                    <a:solidFill>
                      <a:srgbClr val="000000"/>
                    </a:solidFill>
                  </a:rPr>
                  <a:t>of </a:t>
                </a:r>
                <a:endParaRPr lang="sr-Latn-CS"/>
              </a:p>
            </p:txBody>
          </p:sp>
          <p:sp>
            <p:nvSpPr>
              <p:cNvPr id="30500" name="Rectangle 56"/>
              <p:cNvSpPr>
                <a:spLocks noChangeArrowheads="1"/>
              </p:cNvSpPr>
              <p:nvPr/>
            </p:nvSpPr>
            <p:spPr bwMode="auto">
              <a:xfrm>
                <a:off x="1177" y="633"/>
                <a:ext cx="313" cy="78"/>
              </a:xfrm>
              <a:prstGeom prst="rect">
                <a:avLst/>
              </a:prstGeom>
              <a:noFill/>
              <a:ln w="9525">
                <a:noFill/>
                <a:miter lim="800000"/>
                <a:headEnd/>
                <a:tailEnd/>
              </a:ln>
            </p:spPr>
            <p:txBody>
              <a:bodyPr wrap="none" lIns="0" tIns="0" rIns="0" bIns="0">
                <a:spAutoFit/>
              </a:bodyPr>
              <a:lstStyle/>
              <a:p>
                <a:r>
                  <a:rPr lang="sr-Latn-CS" sz="600">
                    <a:solidFill>
                      <a:srgbClr val="000000"/>
                    </a:solidFill>
                  </a:rPr>
                  <a:t>participants</a:t>
                </a:r>
                <a:endParaRPr lang="sr-Latn-CS"/>
              </a:p>
            </p:txBody>
          </p:sp>
          <p:sp>
            <p:nvSpPr>
              <p:cNvPr id="30501" name="Rectangle 57"/>
              <p:cNvSpPr>
                <a:spLocks noChangeArrowheads="1"/>
              </p:cNvSpPr>
              <p:nvPr/>
            </p:nvSpPr>
            <p:spPr bwMode="auto">
              <a:xfrm>
                <a:off x="1426" y="633"/>
                <a:ext cx="41" cy="78"/>
              </a:xfrm>
              <a:prstGeom prst="rect">
                <a:avLst/>
              </a:prstGeom>
              <a:noFill/>
              <a:ln w="9525">
                <a:noFill/>
                <a:miter lim="800000"/>
                <a:headEnd/>
                <a:tailEnd/>
              </a:ln>
            </p:spPr>
            <p:txBody>
              <a:bodyPr wrap="none" lIns="0" tIns="0" rIns="0" bIns="0">
                <a:spAutoFit/>
              </a:bodyPr>
              <a:lstStyle/>
              <a:p>
                <a:r>
                  <a:rPr lang="sr-Latn-CS" sz="600">
                    <a:solidFill>
                      <a:srgbClr val="000000"/>
                    </a:solidFill>
                  </a:rPr>
                  <a:t> </a:t>
                </a:r>
                <a:endParaRPr lang="sr-Latn-CS"/>
              </a:p>
            </p:txBody>
          </p:sp>
          <p:sp>
            <p:nvSpPr>
              <p:cNvPr id="30502" name="Rectangle 58"/>
              <p:cNvSpPr>
                <a:spLocks noChangeArrowheads="1"/>
              </p:cNvSpPr>
              <p:nvPr/>
            </p:nvSpPr>
            <p:spPr bwMode="auto">
              <a:xfrm>
                <a:off x="1571" y="606"/>
                <a:ext cx="550" cy="78"/>
              </a:xfrm>
              <a:prstGeom prst="rect">
                <a:avLst/>
              </a:prstGeom>
              <a:noFill/>
              <a:ln w="9525">
                <a:noFill/>
                <a:miter lim="800000"/>
                <a:headEnd/>
                <a:tailEnd/>
              </a:ln>
            </p:spPr>
            <p:txBody>
              <a:bodyPr wrap="none" lIns="0" tIns="0" rIns="0" bIns="0">
                <a:spAutoFit/>
              </a:bodyPr>
              <a:lstStyle/>
              <a:p>
                <a:r>
                  <a:rPr lang="sr-Latn-CS" sz="600">
                    <a:solidFill>
                      <a:srgbClr val="000000"/>
                    </a:solidFill>
                  </a:rPr>
                  <a:t>Profile of participants</a:t>
                </a:r>
                <a:endParaRPr lang="sr-Latn-CS"/>
              </a:p>
            </p:txBody>
          </p:sp>
          <p:sp>
            <p:nvSpPr>
              <p:cNvPr id="30503" name="Rectangle 59"/>
              <p:cNvSpPr>
                <a:spLocks noChangeArrowheads="1"/>
              </p:cNvSpPr>
              <p:nvPr/>
            </p:nvSpPr>
            <p:spPr bwMode="auto">
              <a:xfrm>
                <a:off x="2026" y="606"/>
                <a:ext cx="41" cy="78"/>
              </a:xfrm>
              <a:prstGeom prst="rect">
                <a:avLst/>
              </a:prstGeom>
              <a:noFill/>
              <a:ln w="9525">
                <a:noFill/>
                <a:miter lim="800000"/>
                <a:headEnd/>
                <a:tailEnd/>
              </a:ln>
            </p:spPr>
            <p:txBody>
              <a:bodyPr wrap="none" lIns="0" tIns="0" rIns="0" bIns="0">
                <a:spAutoFit/>
              </a:bodyPr>
              <a:lstStyle/>
              <a:p>
                <a:r>
                  <a:rPr lang="sr-Latn-CS" sz="600">
                    <a:solidFill>
                      <a:srgbClr val="000000"/>
                    </a:solidFill>
                  </a:rPr>
                  <a:t> </a:t>
                </a:r>
                <a:endParaRPr lang="sr-Latn-CS"/>
              </a:p>
            </p:txBody>
          </p:sp>
          <p:sp>
            <p:nvSpPr>
              <p:cNvPr id="30504" name="Rectangle 60"/>
              <p:cNvSpPr>
                <a:spLocks noChangeArrowheads="1"/>
              </p:cNvSpPr>
              <p:nvPr/>
            </p:nvSpPr>
            <p:spPr bwMode="auto">
              <a:xfrm>
                <a:off x="2218" y="552"/>
                <a:ext cx="571" cy="78"/>
              </a:xfrm>
              <a:prstGeom prst="rect">
                <a:avLst/>
              </a:prstGeom>
              <a:noFill/>
              <a:ln w="9525">
                <a:noFill/>
                <a:miter lim="800000"/>
                <a:headEnd/>
                <a:tailEnd/>
              </a:ln>
            </p:spPr>
            <p:txBody>
              <a:bodyPr wrap="none" lIns="0" tIns="0" rIns="0" bIns="0">
                <a:spAutoFit/>
              </a:bodyPr>
              <a:lstStyle/>
              <a:p>
                <a:r>
                  <a:rPr lang="sr-Latn-CS" sz="600">
                    <a:solidFill>
                      <a:srgbClr val="000000"/>
                    </a:solidFill>
                  </a:rPr>
                  <a:t>Distribution by gender</a:t>
                </a:r>
                <a:endParaRPr lang="sr-Latn-CS"/>
              </a:p>
            </p:txBody>
          </p:sp>
          <p:sp>
            <p:nvSpPr>
              <p:cNvPr id="30505" name="Rectangle 61"/>
              <p:cNvSpPr>
                <a:spLocks noChangeArrowheads="1"/>
              </p:cNvSpPr>
              <p:nvPr/>
            </p:nvSpPr>
            <p:spPr bwMode="auto">
              <a:xfrm>
                <a:off x="2692" y="552"/>
                <a:ext cx="41" cy="78"/>
              </a:xfrm>
              <a:prstGeom prst="rect">
                <a:avLst/>
              </a:prstGeom>
              <a:noFill/>
              <a:ln w="9525">
                <a:noFill/>
                <a:miter lim="800000"/>
                <a:headEnd/>
                <a:tailEnd/>
              </a:ln>
            </p:spPr>
            <p:txBody>
              <a:bodyPr wrap="none" lIns="0" tIns="0" rIns="0" bIns="0">
                <a:spAutoFit/>
              </a:bodyPr>
              <a:lstStyle/>
              <a:p>
                <a:r>
                  <a:rPr lang="sr-Latn-CS" sz="600">
                    <a:solidFill>
                      <a:srgbClr val="000000"/>
                    </a:solidFill>
                  </a:rPr>
                  <a:t> </a:t>
                </a:r>
                <a:endParaRPr lang="sr-Latn-CS"/>
              </a:p>
            </p:txBody>
          </p:sp>
          <p:sp>
            <p:nvSpPr>
              <p:cNvPr id="30506" name="Rectangle 62"/>
              <p:cNvSpPr>
                <a:spLocks noChangeArrowheads="1"/>
              </p:cNvSpPr>
              <p:nvPr/>
            </p:nvSpPr>
            <p:spPr bwMode="auto">
              <a:xfrm>
                <a:off x="16" y="524"/>
                <a:ext cx="3" cy="3"/>
              </a:xfrm>
              <a:prstGeom prst="rect">
                <a:avLst/>
              </a:prstGeom>
              <a:solidFill>
                <a:srgbClr val="000000"/>
              </a:solidFill>
              <a:ln w="9525">
                <a:noFill/>
                <a:miter lim="800000"/>
                <a:headEnd/>
                <a:tailEnd/>
              </a:ln>
            </p:spPr>
            <p:txBody>
              <a:bodyPr/>
              <a:lstStyle/>
              <a:p>
                <a:endParaRPr lang="hr-HR"/>
              </a:p>
            </p:txBody>
          </p:sp>
          <p:sp>
            <p:nvSpPr>
              <p:cNvPr id="30507" name="Rectangle 63"/>
              <p:cNvSpPr>
                <a:spLocks noChangeArrowheads="1"/>
              </p:cNvSpPr>
              <p:nvPr/>
            </p:nvSpPr>
            <p:spPr bwMode="auto">
              <a:xfrm>
                <a:off x="19" y="524"/>
                <a:ext cx="644" cy="3"/>
              </a:xfrm>
              <a:prstGeom prst="rect">
                <a:avLst/>
              </a:prstGeom>
              <a:solidFill>
                <a:srgbClr val="000000"/>
              </a:solidFill>
              <a:ln w="9525">
                <a:noFill/>
                <a:miter lim="800000"/>
                <a:headEnd/>
                <a:tailEnd/>
              </a:ln>
            </p:spPr>
            <p:txBody>
              <a:bodyPr/>
              <a:lstStyle/>
              <a:p>
                <a:endParaRPr lang="hr-HR"/>
              </a:p>
            </p:txBody>
          </p:sp>
          <p:sp>
            <p:nvSpPr>
              <p:cNvPr id="30508" name="Rectangle 64"/>
              <p:cNvSpPr>
                <a:spLocks noChangeArrowheads="1"/>
              </p:cNvSpPr>
              <p:nvPr/>
            </p:nvSpPr>
            <p:spPr bwMode="auto">
              <a:xfrm>
                <a:off x="663" y="524"/>
                <a:ext cx="3" cy="3"/>
              </a:xfrm>
              <a:prstGeom prst="rect">
                <a:avLst/>
              </a:prstGeom>
              <a:solidFill>
                <a:srgbClr val="000000"/>
              </a:solidFill>
              <a:ln w="9525">
                <a:noFill/>
                <a:miter lim="800000"/>
                <a:headEnd/>
                <a:tailEnd/>
              </a:ln>
            </p:spPr>
            <p:txBody>
              <a:bodyPr/>
              <a:lstStyle/>
              <a:p>
                <a:endParaRPr lang="hr-HR"/>
              </a:p>
            </p:txBody>
          </p:sp>
          <p:sp>
            <p:nvSpPr>
              <p:cNvPr id="30509" name="Rectangle 65"/>
              <p:cNvSpPr>
                <a:spLocks noChangeArrowheads="1"/>
              </p:cNvSpPr>
              <p:nvPr/>
            </p:nvSpPr>
            <p:spPr bwMode="auto">
              <a:xfrm>
                <a:off x="666" y="524"/>
                <a:ext cx="469" cy="3"/>
              </a:xfrm>
              <a:prstGeom prst="rect">
                <a:avLst/>
              </a:prstGeom>
              <a:solidFill>
                <a:srgbClr val="000000"/>
              </a:solidFill>
              <a:ln w="9525">
                <a:noFill/>
                <a:miter lim="800000"/>
                <a:headEnd/>
                <a:tailEnd/>
              </a:ln>
            </p:spPr>
            <p:txBody>
              <a:bodyPr/>
              <a:lstStyle/>
              <a:p>
                <a:endParaRPr lang="hr-HR"/>
              </a:p>
            </p:txBody>
          </p:sp>
          <p:sp>
            <p:nvSpPr>
              <p:cNvPr id="30510" name="Rectangle 66"/>
              <p:cNvSpPr>
                <a:spLocks noChangeArrowheads="1"/>
              </p:cNvSpPr>
              <p:nvPr/>
            </p:nvSpPr>
            <p:spPr bwMode="auto">
              <a:xfrm>
                <a:off x="1135" y="524"/>
                <a:ext cx="3" cy="3"/>
              </a:xfrm>
              <a:prstGeom prst="rect">
                <a:avLst/>
              </a:prstGeom>
              <a:solidFill>
                <a:srgbClr val="000000"/>
              </a:solidFill>
              <a:ln w="9525">
                <a:noFill/>
                <a:miter lim="800000"/>
                <a:headEnd/>
                <a:tailEnd/>
              </a:ln>
            </p:spPr>
            <p:txBody>
              <a:bodyPr/>
              <a:lstStyle/>
              <a:p>
                <a:endParaRPr lang="hr-HR"/>
              </a:p>
            </p:txBody>
          </p:sp>
          <p:sp>
            <p:nvSpPr>
              <p:cNvPr id="30511" name="Rectangle 67"/>
              <p:cNvSpPr>
                <a:spLocks noChangeArrowheads="1"/>
              </p:cNvSpPr>
              <p:nvPr/>
            </p:nvSpPr>
            <p:spPr bwMode="auto">
              <a:xfrm>
                <a:off x="1138" y="524"/>
                <a:ext cx="326" cy="3"/>
              </a:xfrm>
              <a:prstGeom prst="rect">
                <a:avLst/>
              </a:prstGeom>
              <a:solidFill>
                <a:srgbClr val="000000"/>
              </a:solidFill>
              <a:ln w="9525">
                <a:noFill/>
                <a:miter lim="800000"/>
                <a:headEnd/>
                <a:tailEnd/>
              </a:ln>
            </p:spPr>
            <p:txBody>
              <a:bodyPr/>
              <a:lstStyle/>
              <a:p>
                <a:endParaRPr lang="hr-HR"/>
              </a:p>
            </p:txBody>
          </p:sp>
          <p:sp>
            <p:nvSpPr>
              <p:cNvPr id="30512" name="Rectangle 68"/>
              <p:cNvSpPr>
                <a:spLocks noChangeArrowheads="1"/>
              </p:cNvSpPr>
              <p:nvPr/>
            </p:nvSpPr>
            <p:spPr bwMode="auto">
              <a:xfrm>
                <a:off x="1464" y="524"/>
                <a:ext cx="3" cy="3"/>
              </a:xfrm>
              <a:prstGeom prst="rect">
                <a:avLst/>
              </a:prstGeom>
              <a:solidFill>
                <a:srgbClr val="000000"/>
              </a:solidFill>
              <a:ln w="9525">
                <a:noFill/>
                <a:miter lim="800000"/>
                <a:headEnd/>
                <a:tailEnd/>
              </a:ln>
            </p:spPr>
            <p:txBody>
              <a:bodyPr/>
              <a:lstStyle/>
              <a:p>
                <a:endParaRPr lang="hr-HR"/>
              </a:p>
            </p:txBody>
          </p:sp>
          <p:sp>
            <p:nvSpPr>
              <p:cNvPr id="30513" name="Rectangle 69"/>
              <p:cNvSpPr>
                <a:spLocks noChangeArrowheads="1"/>
              </p:cNvSpPr>
              <p:nvPr/>
            </p:nvSpPr>
            <p:spPr bwMode="auto">
              <a:xfrm>
                <a:off x="1467" y="524"/>
                <a:ext cx="663" cy="3"/>
              </a:xfrm>
              <a:prstGeom prst="rect">
                <a:avLst/>
              </a:prstGeom>
              <a:solidFill>
                <a:srgbClr val="000000"/>
              </a:solidFill>
              <a:ln w="9525">
                <a:noFill/>
                <a:miter lim="800000"/>
                <a:headEnd/>
                <a:tailEnd/>
              </a:ln>
            </p:spPr>
            <p:txBody>
              <a:bodyPr/>
              <a:lstStyle/>
              <a:p>
                <a:endParaRPr lang="hr-HR"/>
              </a:p>
            </p:txBody>
          </p:sp>
          <p:sp>
            <p:nvSpPr>
              <p:cNvPr id="30514" name="Rectangle 70"/>
              <p:cNvSpPr>
                <a:spLocks noChangeArrowheads="1"/>
              </p:cNvSpPr>
              <p:nvPr/>
            </p:nvSpPr>
            <p:spPr bwMode="auto">
              <a:xfrm>
                <a:off x="2130" y="524"/>
                <a:ext cx="3" cy="3"/>
              </a:xfrm>
              <a:prstGeom prst="rect">
                <a:avLst/>
              </a:prstGeom>
              <a:solidFill>
                <a:srgbClr val="000000"/>
              </a:solidFill>
              <a:ln w="9525">
                <a:noFill/>
                <a:miter lim="800000"/>
                <a:headEnd/>
                <a:tailEnd/>
              </a:ln>
            </p:spPr>
            <p:txBody>
              <a:bodyPr/>
              <a:lstStyle/>
              <a:p>
                <a:endParaRPr lang="hr-HR"/>
              </a:p>
            </p:txBody>
          </p:sp>
          <p:sp>
            <p:nvSpPr>
              <p:cNvPr id="30515" name="Rectangle 71"/>
              <p:cNvSpPr>
                <a:spLocks noChangeArrowheads="1"/>
              </p:cNvSpPr>
              <p:nvPr/>
            </p:nvSpPr>
            <p:spPr bwMode="auto">
              <a:xfrm>
                <a:off x="2133" y="524"/>
                <a:ext cx="644" cy="3"/>
              </a:xfrm>
              <a:prstGeom prst="rect">
                <a:avLst/>
              </a:prstGeom>
              <a:solidFill>
                <a:srgbClr val="000000"/>
              </a:solidFill>
              <a:ln w="9525">
                <a:noFill/>
                <a:miter lim="800000"/>
                <a:headEnd/>
                <a:tailEnd/>
              </a:ln>
            </p:spPr>
            <p:txBody>
              <a:bodyPr/>
              <a:lstStyle/>
              <a:p>
                <a:endParaRPr lang="hr-HR"/>
              </a:p>
            </p:txBody>
          </p:sp>
          <p:sp>
            <p:nvSpPr>
              <p:cNvPr id="30516" name="Rectangle 72"/>
              <p:cNvSpPr>
                <a:spLocks noChangeArrowheads="1"/>
              </p:cNvSpPr>
              <p:nvPr/>
            </p:nvSpPr>
            <p:spPr bwMode="auto">
              <a:xfrm>
                <a:off x="2777" y="524"/>
                <a:ext cx="3" cy="3"/>
              </a:xfrm>
              <a:prstGeom prst="rect">
                <a:avLst/>
              </a:prstGeom>
              <a:solidFill>
                <a:srgbClr val="000000"/>
              </a:solidFill>
              <a:ln w="9525">
                <a:noFill/>
                <a:miter lim="800000"/>
                <a:headEnd/>
                <a:tailEnd/>
              </a:ln>
            </p:spPr>
            <p:txBody>
              <a:bodyPr/>
              <a:lstStyle/>
              <a:p>
                <a:endParaRPr lang="hr-HR"/>
              </a:p>
            </p:txBody>
          </p:sp>
          <p:sp>
            <p:nvSpPr>
              <p:cNvPr id="30517" name="Rectangle 73"/>
              <p:cNvSpPr>
                <a:spLocks noChangeArrowheads="1"/>
              </p:cNvSpPr>
              <p:nvPr/>
            </p:nvSpPr>
            <p:spPr bwMode="auto">
              <a:xfrm>
                <a:off x="16" y="527"/>
                <a:ext cx="3" cy="105"/>
              </a:xfrm>
              <a:prstGeom prst="rect">
                <a:avLst/>
              </a:prstGeom>
              <a:solidFill>
                <a:srgbClr val="000000"/>
              </a:solidFill>
              <a:ln w="9525">
                <a:noFill/>
                <a:miter lim="800000"/>
                <a:headEnd/>
                <a:tailEnd/>
              </a:ln>
            </p:spPr>
            <p:txBody>
              <a:bodyPr/>
              <a:lstStyle/>
              <a:p>
                <a:endParaRPr lang="hr-HR"/>
              </a:p>
            </p:txBody>
          </p:sp>
          <p:sp>
            <p:nvSpPr>
              <p:cNvPr id="30518" name="Rectangle 74"/>
              <p:cNvSpPr>
                <a:spLocks noChangeArrowheads="1"/>
              </p:cNvSpPr>
              <p:nvPr/>
            </p:nvSpPr>
            <p:spPr bwMode="auto">
              <a:xfrm>
                <a:off x="663" y="527"/>
                <a:ext cx="3" cy="105"/>
              </a:xfrm>
              <a:prstGeom prst="rect">
                <a:avLst/>
              </a:prstGeom>
              <a:solidFill>
                <a:srgbClr val="000000"/>
              </a:solidFill>
              <a:ln w="9525">
                <a:noFill/>
                <a:miter lim="800000"/>
                <a:headEnd/>
                <a:tailEnd/>
              </a:ln>
            </p:spPr>
            <p:txBody>
              <a:bodyPr/>
              <a:lstStyle/>
              <a:p>
                <a:endParaRPr lang="hr-HR"/>
              </a:p>
            </p:txBody>
          </p:sp>
          <p:sp>
            <p:nvSpPr>
              <p:cNvPr id="30519" name="Rectangle 75"/>
              <p:cNvSpPr>
                <a:spLocks noChangeArrowheads="1"/>
              </p:cNvSpPr>
              <p:nvPr/>
            </p:nvSpPr>
            <p:spPr bwMode="auto">
              <a:xfrm>
                <a:off x="1135" y="527"/>
                <a:ext cx="3" cy="105"/>
              </a:xfrm>
              <a:prstGeom prst="rect">
                <a:avLst/>
              </a:prstGeom>
              <a:solidFill>
                <a:srgbClr val="000000"/>
              </a:solidFill>
              <a:ln w="9525">
                <a:noFill/>
                <a:miter lim="800000"/>
                <a:headEnd/>
                <a:tailEnd/>
              </a:ln>
            </p:spPr>
            <p:txBody>
              <a:bodyPr/>
              <a:lstStyle/>
              <a:p>
                <a:endParaRPr lang="hr-HR"/>
              </a:p>
            </p:txBody>
          </p:sp>
          <p:sp>
            <p:nvSpPr>
              <p:cNvPr id="30520" name="Rectangle 76"/>
              <p:cNvSpPr>
                <a:spLocks noChangeArrowheads="1"/>
              </p:cNvSpPr>
              <p:nvPr/>
            </p:nvSpPr>
            <p:spPr bwMode="auto">
              <a:xfrm>
                <a:off x="1464" y="527"/>
                <a:ext cx="3" cy="105"/>
              </a:xfrm>
              <a:prstGeom prst="rect">
                <a:avLst/>
              </a:prstGeom>
              <a:solidFill>
                <a:srgbClr val="000000"/>
              </a:solidFill>
              <a:ln w="9525">
                <a:noFill/>
                <a:miter lim="800000"/>
                <a:headEnd/>
                <a:tailEnd/>
              </a:ln>
            </p:spPr>
            <p:txBody>
              <a:bodyPr/>
              <a:lstStyle/>
              <a:p>
                <a:endParaRPr lang="hr-HR"/>
              </a:p>
            </p:txBody>
          </p:sp>
          <p:sp>
            <p:nvSpPr>
              <p:cNvPr id="30521" name="Rectangle 77"/>
              <p:cNvSpPr>
                <a:spLocks noChangeArrowheads="1"/>
              </p:cNvSpPr>
              <p:nvPr/>
            </p:nvSpPr>
            <p:spPr bwMode="auto">
              <a:xfrm>
                <a:off x="2130" y="527"/>
                <a:ext cx="3" cy="105"/>
              </a:xfrm>
              <a:prstGeom prst="rect">
                <a:avLst/>
              </a:prstGeom>
              <a:solidFill>
                <a:srgbClr val="000000"/>
              </a:solidFill>
              <a:ln w="9525">
                <a:noFill/>
                <a:miter lim="800000"/>
                <a:headEnd/>
                <a:tailEnd/>
              </a:ln>
            </p:spPr>
            <p:txBody>
              <a:bodyPr/>
              <a:lstStyle/>
              <a:p>
                <a:endParaRPr lang="hr-HR"/>
              </a:p>
            </p:txBody>
          </p:sp>
          <p:sp>
            <p:nvSpPr>
              <p:cNvPr id="30522" name="Rectangle 78"/>
              <p:cNvSpPr>
                <a:spLocks noChangeArrowheads="1"/>
              </p:cNvSpPr>
              <p:nvPr/>
            </p:nvSpPr>
            <p:spPr bwMode="auto">
              <a:xfrm>
                <a:off x="2777" y="527"/>
                <a:ext cx="3" cy="105"/>
              </a:xfrm>
              <a:prstGeom prst="rect">
                <a:avLst/>
              </a:prstGeom>
              <a:solidFill>
                <a:srgbClr val="000000"/>
              </a:solidFill>
              <a:ln w="9525">
                <a:noFill/>
                <a:miter lim="800000"/>
                <a:headEnd/>
                <a:tailEnd/>
              </a:ln>
            </p:spPr>
            <p:txBody>
              <a:bodyPr/>
              <a:lstStyle/>
              <a:p>
                <a:endParaRPr lang="hr-HR"/>
              </a:p>
            </p:txBody>
          </p:sp>
          <p:sp>
            <p:nvSpPr>
              <p:cNvPr id="30523" name="Rectangle 79"/>
              <p:cNvSpPr>
                <a:spLocks noChangeArrowheads="1"/>
              </p:cNvSpPr>
              <p:nvPr/>
            </p:nvSpPr>
            <p:spPr bwMode="auto">
              <a:xfrm>
                <a:off x="2273" y="660"/>
                <a:ext cx="72" cy="78"/>
              </a:xfrm>
              <a:prstGeom prst="rect">
                <a:avLst/>
              </a:prstGeom>
              <a:noFill/>
              <a:ln w="9525">
                <a:noFill/>
                <a:miter lim="800000"/>
                <a:headEnd/>
                <a:tailEnd/>
              </a:ln>
            </p:spPr>
            <p:txBody>
              <a:bodyPr wrap="none" lIns="0" tIns="0" rIns="0" bIns="0">
                <a:spAutoFit/>
              </a:bodyPr>
              <a:lstStyle/>
              <a:p>
                <a:r>
                  <a:rPr lang="sr-Latn-CS" sz="600">
                    <a:solidFill>
                      <a:srgbClr val="000000"/>
                    </a:solidFill>
                  </a:rPr>
                  <a:t>M</a:t>
                </a:r>
                <a:endParaRPr lang="sr-Latn-CS"/>
              </a:p>
            </p:txBody>
          </p:sp>
          <p:sp>
            <p:nvSpPr>
              <p:cNvPr id="30524" name="Rectangle 80"/>
              <p:cNvSpPr>
                <a:spLocks noChangeArrowheads="1"/>
              </p:cNvSpPr>
              <p:nvPr/>
            </p:nvSpPr>
            <p:spPr bwMode="auto">
              <a:xfrm>
                <a:off x="2314" y="660"/>
                <a:ext cx="41" cy="78"/>
              </a:xfrm>
              <a:prstGeom prst="rect">
                <a:avLst/>
              </a:prstGeom>
              <a:noFill/>
              <a:ln w="9525">
                <a:noFill/>
                <a:miter lim="800000"/>
                <a:headEnd/>
                <a:tailEnd/>
              </a:ln>
            </p:spPr>
            <p:txBody>
              <a:bodyPr wrap="none" lIns="0" tIns="0" rIns="0" bIns="0">
                <a:spAutoFit/>
              </a:bodyPr>
              <a:lstStyle/>
              <a:p>
                <a:r>
                  <a:rPr lang="sr-Latn-CS" sz="600">
                    <a:solidFill>
                      <a:srgbClr val="000000"/>
                    </a:solidFill>
                  </a:rPr>
                  <a:t> </a:t>
                </a:r>
                <a:endParaRPr lang="sr-Latn-CS"/>
              </a:p>
            </p:txBody>
          </p:sp>
          <p:sp>
            <p:nvSpPr>
              <p:cNvPr id="30525" name="Rectangle 81"/>
              <p:cNvSpPr>
                <a:spLocks noChangeArrowheads="1"/>
              </p:cNvSpPr>
              <p:nvPr/>
            </p:nvSpPr>
            <p:spPr bwMode="auto">
              <a:xfrm>
                <a:off x="2602" y="660"/>
                <a:ext cx="59" cy="78"/>
              </a:xfrm>
              <a:prstGeom prst="rect">
                <a:avLst/>
              </a:prstGeom>
              <a:noFill/>
              <a:ln w="9525">
                <a:noFill/>
                <a:miter lim="800000"/>
                <a:headEnd/>
                <a:tailEnd/>
              </a:ln>
            </p:spPr>
            <p:txBody>
              <a:bodyPr wrap="none" lIns="0" tIns="0" rIns="0" bIns="0">
                <a:spAutoFit/>
              </a:bodyPr>
              <a:lstStyle/>
              <a:p>
                <a:r>
                  <a:rPr lang="sr-Latn-CS" sz="600">
                    <a:solidFill>
                      <a:srgbClr val="000000"/>
                    </a:solidFill>
                  </a:rPr>
                  <a:t>F</a:t>
                </a:r>
                <a:endParaRPr lang="sr-Latn-CS"/>
              </a:p>
            </p:txBody>
          </p:sp>
          <p:sp>
            <p:nvSpPr>
              <p:cNvPr id="30526" name="Rectangle 82"/>
              <p:cNvSpPr>
                <a:spLocks noChangeArrowheads="1"/>
              </p:cNvSpPr>
              <p:nvPr/>
            </p:nvSpPr>
            <p:spPr bwMode="auto">
              <a:xfrm>
                <a:off x="2632" y="660"/>
                <a:ext cx="41" cy="78"/>
              </a:xfrm>
              <a:prstGeom prst="rect">
                <a:avLst/>
              </a:prstGeom>
              <a:noFill/>
              <a:ln w="9525">
                <a:noFill/>
                <a:miter lim="800000"/>
                <a:headEnd/>
                <a:tailEnd/>
              </a:ln>
            </p:spPr>
            <p:txBody>
              <a:bodyPr wrap="none" lIns="0" tIns="0" rIns="0" bIns="0">
                <a:spAutoFit/>
              </a:bodyPr>
              <a:lstStyle/>
              <a:p>
                <a:r>
                  <a:rPr lang="sr-Latn-CS" sz="600">
                    <a:solidFill>
                      <a:srgbClr val="000000"/>
                    </a:solidFill>
                  </a:rPr>
                  <a:t> </a:t>
                </a:r>
                <a:endParaRPr lang="sr-Latn-CS"/>
              </a:p>
            </p:txBody>
          </p:sp>
          <p:sp>
            <p:nvSpPr>
              <p:cNvPr id="30527" name="Rectangle 83"/>
              <p:cNvSpPr>
                <a:spLocks noChangeArrowheads="1"/>
              </p:cNvSpPr>
              <p:nvPr/>
            </p:nvSpPr>
            <p:spPr bwMode="auto">
              <a:xfrm>
                <a:off x="16" y="632"/>
                <a:ext cx="3" cy="3"/>
              </a:xfrm>
              <a:prstGeom prst="rect">
                <a:avLst/>
              </a:prstGeom>
              <a:solidFill>
                <a:srgbClr val="000000"/>
              </a:solidFill>
              <a:ln w="9525">
                <a:noFill/>
                <a:miter lim="800000"/>
                <a:headEnd/>
                <a:tailEnd/>
              </a:ln>
            </p:spPr>
            <p:txBody>
              <a:bodyPr/>
              <a:lstStyle/>
              <a:p>
                <a:endParaRPr lang="hr-HR"/>
              </a:p>
            </p:txBody>
          </p:sp>
          <p:sp>
            <p:nvSpPr>
              <p:cNvPr id="30528" name="Rectangle 84"/>
              <p:cNvSpPr>
                <a:spLocks noChangeArrowheads="1"/>
              </p:cNvSpPr>
              <p:nvPr/>
            </p:nvSpPr>
            <p:spPr bwMode="auto">
              <a:xfrm>
                <a:off x="663" y="632"/>
                <a:ext cx="3" cy="3"/>
              </a:xfrm>
              <a:prstGeom prst="rect">
                <a:avLst/>
              </a:prstGeom>
              <a:solidFill>
                <a:srgbClr val="000000"/>
              </a:solidFill>
              <a:ln w="9525">
                <a:noFill/>
                <a:miter lim="800000"/>
                <a:headEnd/>
                <a:tailEnd/>
              </a:ln>
            </p:spPr>
            <p:txBody>
              <a:bodyPr/>
              <a:lstStyle/>
              <a:p>
                <a:endParaRPr lang="hr-HR"/>
              </a:p>
            </p:txBody>
          </p:sp>
          <p:sp>
            <p:nvSpPr>
              <p:cNvPr id="30529" name="Rectangle 85"/>
              <p:cNvSpPr>
                <a:spLocks noChangeArrowheads="1"/>
              </p:cNvSpPr>
              <p:nvPr/>
            </p:nvSpPr>
            <p:spPr bwMode="auto">
              <a:xfrm>
                <a:off x="1135" y="632"/>
                <a:ext cx="3" cy="3"/>
              </a:xfrm>
              <a:prstGeom prst="rect">
                <a:avLst/>
              </a:prstGeom>
              <a:solidFill>
                <a:srgbClr val="000000"/>
              </a:solidFill>
              <a:ln w="9525">
                <a:noFill/>
                <a:miter lim="800000"/>
                <a:headEnd/>
                <a:tailEnd/>
              </a:ln>
            </p:spPr>
            <p:txBody>
              <a:bodyPr/>
              <a:lstStyle/>
              <a:p>
                <a:endParaRPr lang="hr-HR"/>
              </a:p>
            </p:txBody>
          </p:sp>
          <p:sp>
            <p:nvSpPr>
              <p:cNvPr id="30530" name="Rectangle 86"/>
              <p:cNvSpPr>
                <a:spLocks noChangeArrowheads="1"/>
              </p:cNvSpPr>
              <p:nvPr/>
            </p:nvSpPr>
            <p:spPr bwMode="auto">
              <a:xfrm>
                <a:off x="1464" y="632"/>
                <a:ext cx="3" cy="3"/>
              </a:xfrm>
              <a:prstGeom prst="rect">
                <a:avLst/>
              </a:prstGeom>
              <a:solidFill>
                <a:srgbClr val="000000"/>
              </a:solidFill>
              <a:ln w="9525">
                <a:noFill/>
                <a:miter lim="800000"/>
                <a:headEnd/>
                <a:tailEnd/>
              </a:ln>
            </p:spPr>
            <p:txBody>
              <a:bodyPr/>
              <a:lstStyle/>
              <a:p>
                <a:endParaRPr lang="hr-HR"/>
              </a:p>
            </p:txBody>
          </p:sp>
          <p:sp>
            <p:nvSpPr>
              <p:cNvPr id="30531" name="Rectangle 87"/>
              <p:cNvSpPr>
                <a:spLocks noChangeArrowheads="1"/>
              </p:cNvSpPr>
              <p:nvPr/>
            </p:nvSpPr>
            <p:spPr bwMode="auto">
              <a:xfrm>
                <a:off x="2130" y="632"/>
                <a:ext cx="3" cy="3"/>
              </a:xfrm>
              <a:prstGeom prst="rect">
                <a:avLst/>
              </a:prstGeom>
              <a:solidFill>
                <a:srgbClr val="000000"/>
              </a:solidFill>
              <a:ln w="9525">
                <a:noFill/>
                <a:miter lim="800000"/>
                <a:headEnd/>
                <a:tailEnd/>
              </a:ln>
            </p:spPr>
            <p:txBody>
              <a:bodyPr/>
              <a:lstStyle/>
              <a:p>
                <a:endParaRPr lang="hr-HR"/>
              </a:p>
            </p:txBody>
          </p:sp>
          <p:sp>
            <p:nvSpPr>
              <p:cNvPr id="30532" name="Rectangle 88"/>
              <p:cNvSpPr>
                <a:spLocks noChangeArrowheads="1"/>
              </p:cNvSpPr>
              <p:nvPr/>
            </p:nvSpPr>
            <p:spPr bwMode="auto">
              <a:xfrm>
                <a:off x="2133" y="632"/>
                <a:ext cx="321" cy="3"/>
              </a:xfrm>
              <a:prstGeom prst="rect">
                <a:avLst/>
              </a:prstGeom>
              <a:solidFill>
                <a:srgbClr val="000000"/>
              </a:solidFill>
              <a:ln w="9525">
                <a:noFill/>
                <a:miter lim="800000"/>
                <a:headEnd/>
                <a:tailEnd/>
              </a:ln>
            </p:spPr>
            <p:txBody>
              <a:bodyPr/>
              <a:lstStyle/>
              <a:p>
                <a:endParaRPr lang="hr-HR"/>
              </a:p>
            </p:txBody>
          </p:sp>
          <p:sp>
            <p:nvSpPr>
              <p:cNvPr id="30533" name="Rectangle 89"/>
              <p:cNvSpPr>
                <a:spLocks noChangeArrowheads="1"/>
              </p:cNvSpPr>
              <p:nvPr/>
            </p:nvSpPr>
            <p:spPr bwMode="auto">
              <a:xfrm>
                <a:off x="2454" y="632"/>
                <a:ext cx="2" cy="3"/>
              </a:xfrm>
              <a:prstGeom prst="rect">
                <a:avLst/>
              </a:prstGeom>
              <a:solidFill>
                <a:srgbClr val="000000"/>
              </a:solidFill>
              <a:ln w="9525">
                <a:noFill/>
                <a:miter lim="800000"/>
                <a:headEnd/>
                <a:tailEnd/>
              </a:ln>
            </p:spPr>
            <p:txBody>
              <a:bodyPr/>
              <a:lstStyle/>
              <a:p>
                <a:endParaRPr lang="hr-HR"/>
              </a:p>
            </p:txBody>
          </p:sp>
          <p:sp>
            <p:nvSpPr>
              <p:cNvPr id="30534" name="Rectangle 90"/>
              <p:cNvSpPr>
                <a:spLocks noChangeArrowheads="1"/>
              </p:cNvSpPr>
              <p:nvPr/>
            </p:nvSpPr>
            <p:spPr bwMode="auto">
              <a:xfrm>
                <a:off x="2456" y="632"/>
                <a:ext cx="321" cy="3"/>
              </a:xfrm>
              <a:prstGeom prst="rect">
                <a:avLst/>
              </a:prstGeom>
              <a:solidFill>
                <a:srgbClr val="000000"/>
              </a:solidFill>
              <a:ln w="9525">
                <a:noFill/>
                <a:miter lim="800000"/>
                <a:headEnd/>
                <a:tailEnd/>
              </a:ln>
            </p:spPr>
            <p:txBody>
              <a:bodyPr/>
              <a:lstStyle/>
              <a:p>
                <a:endParaRPr lang="hr-HR"/>
              </a:p>
            </p:txBody>
          </p:sp>
          <p:sp>
            <p:nvSpPr>
              <p:cNvPr id="30535" name="Rectangle 91"/>
              <p:cNvSpPr>
                <a:spLocks noChangeArrowheads="1"/>
              </p:cNvSpPr>
              <p:nvPr/>
            </p:nvSpPr>
            <p:spPr bwMode="auto">
              <a:xfrm>
                <a:off x="2777" y="632"/>
                <a:ext cx="3" cy="3"/>
              </a:xfrm>
              <a:prstGeom prst="rect">
                <a:avLst/>
              </a:prstGeom>
              <a:solidFill>
                <a:srgbClr val="000000"/>
              </a:solidFill>
              <a:ln w="9525">
                <a:noFill/>
                <a:miter lim="800000"/>
                <a:headEnd/>
                <a:tailEnd/>
              </a:ln>
            </p:spPr>
            <p:txBody>
              <a:bodyPr/>
              <a:lstStyle/>
              <a:p>
                <a:endParaRPr lang="hr-HR"/>
              </a:p>
            </p:txBody>
          </p:sp>
          <p:sp>
            <p:nvSpPr>
              <p:cNvPr id="30536" name="Rectangle 92"/>
              <p:cNvSpPr>
                <a:spLocks noChangeArrowheads="1"/>
              </p:cNvSpPr>
              <p:nvPr/>
            </p:nvSpPr>
            <p:spPr bwMode="auto">
              <a:xfrm>
                <a:off x="16" y="635"/>
                <a:ext cx="3" cy="105"/>
              </a:xfrm>
              <a:prstGeom prst="rect">
                <a:avLst/>
              </a:prstGeom>
              <a:solidFill>
                <a:srgbClr val="000000"/>
              </a:solidFill>
              <a:ln w="9525">
                <a:noFill/>
                <a:miter lim="800000"/>
                <a:headEnd/>
                <a:tailEnd/>
              </a:ln>
            </p:spPr>
            <p:txBody>
              <a:bodyPr/>
              <a:lstStyle/>
              <a:p>
                <a:endParaRPr lang="hr-HR"/>
              </a:p>
            </p:txBody>
          </p:sp>
          <p:sp>
            <p:nvSpPr>
              <p:cNvPr id="30537" name="Rectangle 93"/>
              <p:cNvSpPr>
                <a:spLocks noChangeArrowheads="1"/>
              </p:cNvSpPr>
              <p:nvPr/>
            </p:nvSpPr>
            <p:spPr bwMode="auto">
              <a:xfrm>
                <a:off x="663" y="635"/>
                <a:ext cx="3" cy="105"/>
              </a:xfrm>
              <a:prstGeom prst="rect">
                <a:avLst/>
              </a:prstGeom>
              <a:solidFill>
                <a:srgbClr val="000000"/>
              </a:solidFill>
              <a:ln w="9525">
                <a:noFill/>
                <a:miter lim="800000"/>
                <a:headEnd/>
                <a:tailEnd/>
              </a:ln>
            </p:spPr>
            <p:txBody>
              <a:bodyPr/>
              <a:lstStyle/>
              <a:p>
                <a:endParaRPr lang="hr-HR"/>
              </a:p>
            </p:txBody>
          </p:sp>
          <p:sp>
            <p:nvSpPr>
              <p:cNvPr id="30538" name="Rectangle 94"/>
              <p:cNvSpPr>
                <a:spLocks noChangeArrowheads="1"/>
              </p:cNvSpPr>
              <p:nvPr/>
            </p:nvSpPr>
            <p:spPr bwMode="auto">
              <a:xfrm>
                <a:off x="1135" y="635"/>
                <a:ext cx="3" cy="105"/>
              </a:xfrm>
              <a:prstGeom prst="rect">
                <a:avLst/>
              </a:prstGeom>
              <a:solidFill>
                <a:srgbClr val="000000"/>
              </a:solidFill>
              <a:ln w="9525">
                <a:noFill/>
                <a:miter lim="800000"/>
                <a:headEnd/>
                <a:tailEnd/>
              </a:ln>
            </p:spPr>
            <p:txBody>
              <a:bodyPr/>
              <a:lstStyle/>
              <a:p>
                <a:endParaRPr lang="hr-HR"/>
              </a:p>
            </p:txBody>
          </p:sp>
          <p:sp>
            <p:nvSpPr>
              <p:cNvPr id="30539" name="Rectangle 95"/>
              <p:cNvSpPr>
                <a:spLocks noChangeArrowheads="1"/>
              </p:cNvSpPr>
              <p:nvPr/>
            </p:nvSpPr>
            <p:spPr bwMode="auto">
              <a:xfrm>
                <a:off x="1464" y="635"/>
                <a:ext cx="3" cy="105"/>
              </a:xfrm>
              <a:prstGeom prst="rect">
                <a:avLst/>
              </a:prstGeom>
              <a:solidFill>
                <a:srgbClr val="000000"/>
              </a:solidFill>
              <a:ln w="9525">
                <a:noFill/>
                <a:miter lim="800000"/>
                <a:headEnd/>
                <a:tailEnd/>
              </a:ln>
            </p:spPr>
            <p:txBody>
              <a:bodyPr/>
              <a:lstStyle/>
              <a:p>
                <a:endParaRPr lang="hr-HR"/>
              </a:p>
            </p:txBody>
          </p:sp>
          <p:sp>
            <p:nvSpPr>
              <p:cNvPr id="30540" name="Rectangle 96"/>
              <p:cNvSpPr>
                <a:spLocks noChangeArrowheads="1"/>
              </p:cNvSpPr>
              <p:nvPr/>
            </p:nvSpPr>
            <p:spPr bwMode="auto">
              <a:xfrm>
                <a:off x="2130" y="635"/>
                <a:ext cx="3" cy="105"/>
              </a:xfrm>
              <a:prstGeom prst="rect">
                <a:avLst/>
              </a:prstGeom>
              <a:solidFill>
                <a:srgbClr val="000000"/>
              </a:solidFill>
              <a:ln w="9525">
                <a:noFill/>
                <a:miter lim="800000"/>
                <a:headEnd/>
                <a:tailEnd/>
              </a:ln>
            </p:spPr>
            <p:txBody>
              <a:bodyPr/>
              <a:lstStyle/>
              <a:p>
                <a:endParaRPr lang="hr-HR"/>
              </a:p>
            </p:txBody>
          </p:sp>
          <p:sp>
            <p:nvSpPr>
              <p:cNvPr id="30541" name="Rectangle 97"/>
              <p:cNvSpPr>
                <a:spLocks noChangeArrowheads="1"/>
              </p:cNvSpPr>
              <p:nvPr/>
            </p:nvSpPr>
            <p:spPr bwMode="auto">
              <a:xfrm>
                <a:off x="2454" y="635"/>
                <a:ext cx="2" cy="105"/>
              </a:xfrm>
              <a:prstGeom prst="rect">
                <a:avLst/>
              </a:prstGeom>
              <a:solidFill>
                <a:srgbClr val="000000"/>
              </a:solidFill>
              <a:ln w="9525">
                <a:noFill/>
                <a:miter lim="800000"/>
                <a:headEnd/>
                <a:tailEnd/>
              </a:ln>
            </p:spPr>
            <p:txBody>
              <a:bodyPr/>
              <a:lstStyle/>
              <a:p>
                <a:endParaRPr lang="hr-HR"/>
              </a:p>
            </p:txBody>
          </p:sp>
          <p:sp>
            <p:nvSpPr>
              <p:cNvPr id="30542" name="Rectangle 98"/>
              <p:cNvSpPr>
                <a:spLocks noChangeArrowheads="1"/>
              </p:cNvSpPr>
              <p:nvPr/>
            </p:nvSpPr>
            <p:spPr bwMode="auto">
              <a:xfrm>
                <a:off x="2777" y="635"/>
                <a:ext cx="3" cy="105"/>
              </a:xfrm>
              <a:prstGeom prst="rect">
                <a:avLst/>
              </a:prstGeom>
              <a:solidFill>
                <a:srgbClr val="000000"/>
              </a:solidFill>
              <a:ln w="9525">
                <a:noFill/>
                <a:miter lim="800000"/>
                <a:headEnd/>
                <a:tailEnd/>
              </a:ln>
            </p:spPr>
            <p:txBody>
              <a:bodyPr/>
              <a:lstStyle/>
              <a:p>
                <a:endParaRPr lang="hr-HR"/>
              </a:p>
            </p:txBody>
          </p:sp>
          <p:sp>
            <p:nvSpPr>
              <p:cNvPr id="30543" name="Rectangle 99"/>
              <p:cNvSpPr>
                <a:spLocks noChangeArrowheads="1"/>
              </p:cNvSpPr>
              <p:nvPr/>
            </p:nvSpPr>
            <p:spPr bwMode="auto">
              <a:xfrm>
                <a:off x="77" y="762"/>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30544" name="Rectangle 100"/>
              <p:cNvSpPr>
                <a:spLocks noChangeArrowheads="1"/>
              </p:cNvSpPr>
              <p:nvPr/>
            </p:nvSpPr>
            <p:spPr bwMode="auto">
              <a:xfrm>
                <a:off x="682" y="762"/>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30545" name="Rectangle 101"/>
              <p:cNvSpPr>
                <a:spLocks noChangeArrowheads="1"/>
              </p:cNvSpPr>
              <p:nvPr/>
            </p:nvSpPr>
            <p:spPr bwMode="auto">
              <a:xfrm>
                <a:off x="1154" y="762"/>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30546" name="Rectangle 102"/>
              <p:cNvSpPr>
                <a:spLocks noChangeArrowheads="1"/>
              </p:cNvSpPr>
              <p:nvPr/>
            </p:nvSpPr>
            <p:spPr bwMode="auto">
              <a:xfrm>
                <a:off x="1483" y="762"/>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30547" name="Rectangle 103"/>
              <p:cNvSpPr>
                <a:spLocks noChangeArrowheads="1"/>
              </p:cNvSpPr>
              <p:nvPr/>
            </p:nvSpPr>
            <p:spPr bwMode="auto">
              <a:xfrm>
                <a:off x="2149" y="762"/>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30548" name="Rectangle 104"/>
              <p:cNvSpPr>
                <a:spLocks noChangeArrowheads="1"/>
              </p:cNvSpPr>
              <p:nvPr/>
            </p:nvSpPr>
            <p:spPr bwMode="auto">
              <a:xfrm>
                <a:off x="2472" y="762"/>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30549" name="Rectangle 105"/>
              <p:cNvSpPr>
                <a:spLocks noChangeArrowheads="1"/>
              </p:cNvSpPr>
              <p:nvPr/>
            </p:nvSpPr>
            <p:spPr bwMode="auto">
              <a:xfrm>
                <a:off x="16" y="740"/>
                <a:ext cx="3" cy="3"/>
              </a:xfrm>
              <a:prstGeom prst="rect">
                <a:avLst/>
              </a:prstGeom>
              <a:solidFill>
                <a:srgbClr val="000000"/>
              </a:solidFill>
              <a:ln w="9525">
                <a:noFill/>
                <a:miter lim="800000"/>
                <a:headEnd/>
                <a:tailEnd/>
              </a:ln>
            </p:spPr>
            <p:txBody>
              <a:bodyPr/>
              <a:lstStyle/>
              <a:p>
                <a:endParaRPr lang="hr-HR"/>
              </a:p>
            </p:txBody>
          </p:sp>
          <p:sp>
            <p:nvSpPr>
              <p:cNvPr id="30550" name="Rectangle 106"/>
              <p:cNvSpPr>
                <a:spLocks noChangeArrowheads="1"/>
              </p:cNvSpPr>
              <p:nvPr/>
            </p:nvSpPr>
            <p:spPr bwMode="auto">
              <a:xfrm>
                <a:off x="19" y="740"/>
                <a:ext cx="644" cy="3"/>
              </a:xfrm>
              <a:prstGeom prst="rect">
                <a:avLst/>
              </a:prstGeom>
              <a:solidFill>
                <a:srgbClr val="000000"/>
              </a:solidFill>
              <a:ln w="9525">
                <a:noFill/>
                <a:miter lim="800000"/>
                <a:headEnd/>
                <a:tailEnd/>
              </a:ln>
            </p:spPr>
            <p:txBody>
              <a:bodyPr/>
              <a:lstStyle/>
              <a:p>
                <a:endParaRPr lang="hr-HR"/>
              </a:p>
            </p:txBody>
          </p:sp>
          <p:sp>
            <p:nvSpPr>
              <p:cNvPr id="30551" name="Rectangle 107"/>
              <p:cNvSpPr>
                <a:spLocks noChangeArrowheads="1"/>
              </p:cNvSpPr>
              <p:nvPr/>
            </p:nvSpPr>
            <p:spPr bwMode="auto">
              <a:xfrm>
                <a:off x="663" y="740"/>
                <a:ext cx="3" cy="3"/>
              </a:xfrm>
              <a:prstGeom prst="rect">
                <a:avLst/>
              </a:prstGeom>
              <a:solidFill>
                <a:srgbClr val="000000"/>
              </a:solidFill>
              <a:ln w="9525">
                <a:noFill/>
                <a:miter lim="800000"/>
                <a:headEnd/>
                <a:tailEnd/>
              </a:ln>
            </p:spPr>
            <p:txBody>
              <a:bodyPr/>
              <a:lstStyle/>
              <a:p>
                <a:endParaRPr lang="hr-HR"/>
              </a:p>
            </p:txBody>
          </p:sp>
          <p:sp>
            <p:nvSpPr>
              <p:cNvPr id="30552" name="Rectangle 108"/>
              <p:cNvSpPr>
                <a:spLocks noChangeArrowheads="1"/>
              </p:cNvSpPr>
              <p:nvPr/>
            </p:nvSpPr>
            <p:spPr bwMode="auto">
              <a:xfrm>
                <a:off x="666" y="740"/>
                <a:ext cx="469" cy="3"/>
              </a:xfrm>
              <a:prstGeom prst="rect">
                <a:avLst/>
              </a:prstGeom>
              <a:solidFill>
                <a:srgbClr val="000000"/>
              </a:solidFill>
              <a:ln w="9525">
                <a:noFill/>
                <a:miter lim="800000"/>
                <a:headEnd/>
                <a:tailEnd/>
              </a:ln>
            </p:spPr>
            <p:txBody>
              <a:bodyPr/>
              <a:lstStyle/>
              <a:p>
                <a:endParaRPr lang="hr-HR"/>
              </a:p>
            </p:txBody>
          </p:sp>
          <p:sp>
            <p:nvSpPr>
              <p:cNvPr id="30553" name="Rectangle 109"/>
              <p:cNvSpPr>
                <a:spLocks noChangeArrowheads="1"/>
              </p:cNvSpPr>
              <p:nvPr/>
            </p:nvSpPr>
            <p:spPr bwMode="auto">
              <a:xfrm>
                <a:off x="1135" y="740"/>
                <a:ext cx="3" cy="3"/>
              </a:xfrm>
              <a:prstGeom prst="rect">
                <a:avLst/>
              </a:prstGeom>
              <a:solidFill>
                <a:srgbClr val="000000"/>
              </a:solidFill>
              <a:ln w="9525">
                <a:noFill/>
                <a:miter lim="800000"/>
                <a:headEnd/>
                <a:tailEnd/>
              </a:ln>
            </p:spPr>
            <p:txBody>
              <a:bodyPr/>
              <a:lstStyle/>
              <a:p>
                <a:endParaRPr lang="hr-HR"/>
              </a:p>
            </p:txBody>
          </p:sp>
          <p:sp>
            <p:nvSpPr>
              <p:cNvPr id="30554" name="Rectangle 110"/>
              <p:cNvSpPr>
                <a:spLocks noChangeArrowheads="1"/>
              </p:cNvSpPr>
              <p:nvPr/>
            </p:nvSpPr>
            <p:spPr bwMode="auto">
              <a:xfrm>
                <a:off x="1138" y="740"/>
                <a:ext cx="326" cy="3"/>
              </a:xfrm>
              <a:prstGeom prst="rect">
                <a:avLst/>
              </a:prstGeom>
              <a:solidFill>
                <a:srgbClr val="000000"/>
              </a:solidFill>
              <a:ln w="9525">
                <a:noFill/>
                <a:miter lim="800000"/>
                <a:headEnd/>
                <a:tailEnd/>
              </a:ln>
            </p:spPr>
            <p:txBody>
              <a:bodyPr/>
              <a:lstStyle/>
              <a:p>
                <a:endParaRPr lang="hr-HR"/>
              </a:p>
            </p:txBody>
          </p:sp>
          <p:sp>
            <p:nvSpPr>
              <p:cNvPr id="30555" name="Rectangle 111"/>
              <p:cNvSpPr>
                <a:spLocks noChangeArrowheads="1"/>
              </p:cNvSpPr>
              <p:nvPr/>
            </p:nvSpPr>
            <p:spPr bwMode="auto">
              <a:xfrm>
                <a:off x="1464" y="740"/>
                <a:ext cx="3" cy="3"/>
              </a:xfrm>
              <a:prstGeom prst="rect">
                <a:avLst/>
              </a:prstGeom>
              <a:solidFill>
                <a:srgbClr val="000000"/>
              </a:solidFill>
              <a:ln w="9525">
                <a:noFill/>
                <a:miter lim="800000"/>
                <a:headEnd/>
                <a:tailEnd/>
              </a:ln>
            </p:spPr>
            <p:txBody>
              <a:bodyPr/>
              <a:lstStyle/>
              <a:p>
                <a:endParaRPr lang="hr-HR"/>
              </a:p>
            </p:txBody>
          </p:sp>
          <p:sp>
            <p:nvSpPr>
              <p:cNvPr id="30556" name="Rectangle 112"/>
              <p:cNvSpPr>
                <a:spLocks noChangeArrowheads="1"/>
              </p:cNvSpPr>
              <p:nvPr/>
            </p:nvSpPr>
            <p:spPr bwMode="auto">
              <a:xfrm>
                <a:off x="1467" y="740"/>
                <a:ext cx="663" cy="3"/>
              </a:xfrm>
              <a:prstGeom prst="rect">
                <a:avLst/>
              </a:prstGeom>
              <a:solidFill>
                <a:srgbClr val="000000"/>
              </a:solidFill>
              <a:ln w="9525">
                <a:noFill/>
                <a:miter lim="800000"/>
                <a:headEnd/>
                <a:tailEnd/>
              </a:ln>
            </p:spPr>
            <p:txBody>
              <a:bodyPr/>
              <a:lstStyle/>
              <a:p>
                <a:endParaRPr lang="hr-HR"/>
              </a:p>
            </p:txBody>
          </p:sp>
          <p:sp>
            <p:nvSpPr>
              <p:cNvPr id="30557" name="Rectangle 113"/>
              <p:cNvSpPr>
                <a:spLocks noChangeArrowheads="1"/>
              </p:cNvSpPr>
              <p:nvPr/>
            </p:nvSpPr>
            <p:spPr bwMode="auto">
              <a:xfrm>
                <a:off x="2130" y="740"/>
                <a:ext cx="3" cy="3"/>
              </a:xfrm>
              <a:prstGeom prst="rect">
                <a:avLst/>
              </a:prstGeom>
              <a:solidFill>
                <a:srgbClr val="000000"/>
              </a:solidFill>
              <a:ln w="9525">
                <a:noFill/>
                <a:miter lim="800000"/>
                <a:headEnd/>
                <a:tailEnd/>
              </a:ln>
            </p:spPr>
            <p:txBody>
              <a:bodyPr/>
              <a:lstStyle/>
              <a:p>
                <a:endParaRPr lang="hr-HR"/>
              </a:p>
            </p:txBody>
          </p:sp>
          <p:sp>
            <p:nvSpPr>
              <p:cNvPr id="30558" name="Rectangle 114"/>
              <p:cNvSpPr>
                <a:spLocks noChangeArrowheads="1"/>
              </p:cNvSpPr>
              <p:nvPr/>
            </p:nvSpPr>
            <p:spPr bwMode="auto">
              <a:xfrm>
                <a:off x="2133" y="740"/>
                <a:ext cx="321" cy="3"/>
              </a:xfrm>
              <a:prstGeom prst="rect">
                <a:avLst/>
              </a:prstGeom>
              <a:solidFill>
                <a:srgbClr val="000000"/>
              </a:solidFill>
              <a:ln w="9525">
                <a:noFill/>
                <a:miter lim="800000"/>
                <a:headEnd/>
                <a:tailEnd/>
              </a:ln>
            </p:spPr>
            <p:txBody>
              <a:bodyPr/>
              <a:lstStyle/>
              <a:p>
                <a:endParaRPr lang="hr-HR"/>
              </a:p>
            </p:txBody>
          </p:sp>
          <p:sp>
            <p:nvSpPr>
              <p:cNvPr id="30559" name="Rectangle 115"/>
              <p:cNvSpPr>
                <a:spLocks noChangeArrowheads="1"/>
              </p:cNvSpPr>
              <p:nvPr/>
            </p:nvSpPr>
            <p:spPr bwMode="auto">
              <a:xfrm>
                <a:off x="2454" y="740"/>
                <a:ext cx="2" cy="3"/>
              </a:xfrm>
              <a:prstGeom prst="rect">
                <a:avLst/>
              </a:prstGeom>
              <a:solidFill>
                <a:srgbClr val="000000"/>
              </a:solidFill>
              <a:ln w="9525">
                <a:noFill/>
                <a:miter lim="800000"/>
                <a:headEnd/>
                <a:tailEnd/>
              </a:ln>
            </p:spPr>
            <p:txBody>
              <a:bodyPr/>
              <a:lstStyle/>
              <a:p>
                <a:endParaRPr lang="hr-HR"/>
              </a:p>
            </p:txBody>
          </p:sp>
          <p:sp>
            <p:nvSpPr>
              <p:cNvPr id="30560" name="Rectangle 116"/>
              <p:cNvSpPr>
                <a:spLocks noChangeArrowheads="1"/>
              </p:cNvSpPr>
              <p:nvPr/>
            </p:nvSpPr>
            <p:spPr bwMode="auto">
              <a:xfrm>
                <a:off x="2456" y="740"/>
                <a:ext cx="321" cy="3"/>
              </a:xfrm>
              <a:prstGeom prst="rect">
                <a:avLst/>
              </a:prstGeom>
              <a:solidFill>
                <a:srgbClr val="000000"/>
              </a:solidFill>
              <a:ln w="9525">
                <a:noFill/>
                <a:miter lim="800000"/>
                <a:headEnd/>
                <a:tailEnd/>
              </a:ln>
            </p:spPr>
            <p:txBody>
              <a:bodyPr/>
              <a:lstStyle/>
              <a:p>
                <a:endParaRPr lang="hr-HR"/>
              </a:p>
            </p:txBody>
          </p:sp>
          <p:sp>
            <p:nvSpPr>
              <p:cNvPr id="30561" name="Rectangle 117"/>
              <p:cNvSpPr>
                <a:spLocks noChangeArrowheads="1"/>
              </p:cNvSpPr>
              <p:nvPr/>
            </p:nvSpPr>
            <p:spPr bwMode="auto">
              <a:xfrm>
                <a:off x="2777" y="740"/>
                <a:ext cx="3" cy="3"/>
              </a:xfrm>
              <a:prstGeom prst="rect">
                <a:avLst/>
              </a:prstGeom>
              <a:solidFill>
                <a:srgbClr val="000000"/>
              </a:solidFill>
              <a:ln w="9525">
                <a:noFill/>
                <a:miter lim="800000"/>
                <a:headEnd/>
                <a:tailEnd/>
              </a:ln>
            </p:spPr>
            <p:txBody>
              <a:bodyPr/>
              <a:lstStyle/>
              <a:p>
                <a:endParaRPr lang="hr-HR"/>
              </a:p>
            </p:txBody>
          </p:sp>
          <p:sp>
            <p:nvSpPr>
              <p:cNvPr id="30562" name="Rectangle 118"/>
              <p:cNvSpPr>
                <a:spLocks noChangeArrowheads="1"/>
              </p:cNvSpPr>
              <p:nvPr/>
            </p:nvSpPr>
            <p:spPr bwMode="auto">
              <a:xfrm>
                <a:off x="16" y="743"/>
                <a:ext cx="3" cy="106"/>
              </a:xfrm>
              <a:prstGeom prst="rect">
                <a:avLst/>
              </a:prstGeom>
              <a:solidFill>
                <a:srgbClr val="000000"/>
              </a:solidFill>
              <a:ln w="9525">
                <a:noFill/>
                <a:miter lim="800000"/>
                <a:headEnd/>
                <a:tailEnd/>
              </a:ln>
            </p:spPr>
            <p:txBody>
              <a:bodyPr/>
              <a:lstStyle/>
              <a:p>
                <a:endParaRPr lang="hr-HR"/>
              </a:p>
            </p:txBody>
          </p:sp>
          <p:sp>
            <p:nvSpPr>
              <p:cNvPr id="30563" name="Rectangle 119"/>
              <p:cNvSpPr>
                <a:spLocks noChangeArrowheads="1"/>
              </p:cNvSpPr>
              <p:nvPr/>
            </p:nvSpPr>
            <p:spPr bwMode="auto">
              <a:xfrm>
                <a:off x="663" y="743"/>
                <a:ext cx="3" cy="106"/>
              </a:xfrm>
              <a:prstGeom prst="rect">
                <a:avLst/>
              </a:prstGeom>
              <a:solidFill>
                <a:srgbClr val="000000"/>
              </a:solidFill>
              <a:ln w="9525">
                <a:noFill/>
                <a:miter lim="800000"/>
                <a:headEnd/>
                <a:tailEnd/>
              </a:ln>
            </p:spPr>
            <p:txBody>
              <a:bodyPr/>
              <a:lstStyle/>
              <a:p>
                <a:endParaRPr lang="hr-HR"/>
              </a:p>
            </p:txBody>
          </p:sp>
          <p:sp>
            <p:nvSpPr>
              <p:cNvPr id="30564" name="Rectangle 120"/>
              <p:cNvSpPr>
                <a:spLocks noChangeArrowheads="1"/>
              </p:cNvSpPr>
              <p:nvPr/>
            </p:nvSpPr>
            <p:spPr bwMode="auto">
              <a:xfrm>
                <a:off x="1135" y="743"/>
                <a:ext cx="3" cy="106"/>
              </a:xfrm>
              <a:prstGeom prst="rect">
                <a:avLst/>
              </a:prstGeom>
              <a:solidFill>
                <a:srgbClr val="000000"/>
              </a:solidFill>
              <a:ln w="9525">
                <a:noFill/>
                <a:miter lim="800000"/>
                <a:headEnd/>
                <a:tailEnd/>
              </a:ln>
            </p:spPr>
            <p:txBody>
              <a:bodyPr/>
              <a:lstStyle/>
              <a:p>
                <a:endParaRPr lang="hr-HR"/>
              </a:p>
            </p:txBody>
          </p:sp>
          <p:sp>
            <p:nvSpPr>
              <p:cNvPr id="30565" name="Rectangle 121"/>
              <p:cNvSpPr>
                <a:spLocks noChangeArrowheads="1"/>
              </p:cNvSpPr>
              <p:nvPr/>
            </p:nvSpPr>
            <p:spPr bwMode="auto">
              <a:xfrm>
                <a:off x="1464" y="743"/>
                <a:ext cx="3" cy="106"/>
              </a:xfrm>
              <a:prstGeom prst="rect">
                <a:avLst/>
              </a:prstGeom>
              <a:solidFill>
                <a:srgbClr val="000000"/>
              </a:solidFill>
              <a:ln w="9525">
                <a:noFill/>
                <a:miter lim="800000"/>
                <a:headEnd/>
                <a:tailEnd/>
              </a:ln>
            </p:spPr>
            <p:txBody>
              <a:bodyPr/>
              <a:lstStyle/>
              <a:p>
                <a:endParaRPr lang="hr-HR"/>
              </a:p>
            </p:txBody>
          </p:sp>
          <p:sp>
            <p:nvSpPr>
              <p:cNvPr id="30566" name="Rectangle 122"/>
              <p:cNvSpPr>
                <a:spLocks noChangeArrowheads="1"/>
              </p:cNvSpPr>
              <p:nvPr/>
            </p:nvSpPr>
            <p:spPr bwMode="auto">
              <a:xfrm>
                <a:off x="2130" y="743"/>
                <a:ext cx="3" cy="106"/>
              </a:xfrm>
              <a:prstGeom prst="rect">
                <a:avLst/>
              </a:prstGeom>
              <a:solidFill>
                <a:srgbClr val="000000"/>
              </a:solidFill>
              <a:ln w="9525">
                <a:noFill/>
                <a:miter lim="800000"/>
                <a:headEnd/>
                <a:tailEnd/>
              </a:ln>
            </p:spPr>
            <p:txBody>
              <a:bodyPr/>
              <a:lstStyle/>
              <a:p>
                <a:endParaRPr lang="hr-HR"/>
              </a:p>
            </p:txBody>
          </p:sp>
          <p:sp>
            <p:nvSpPr>
              <p:cNvPr id="30567" name="Rectangle 123"/>
              <p:cNvSpPr>
                <a:spLocks noChangeArrowheads="1"/>
              </p:cNvSpPr>
              <p:nvPr/>
            </p:nvSpPr>
            <p:spPr bwMode="auto">
              <a:xfrm>
                <a:off x="2454" y="743"/>
                <a:ext cx="2" cy="106"/>
              </a:xfrm>
              <a:prstGeom prst="rect">
                <a:avLst/>
              </a:prstGeom>
              <a:solidFill>
                <a:srgbClr val="000000"/>
              </a:solidFill>
              <a:ln w="9525">
                <a:noFill/>
                <a:miter lim="800000"/>
                <a:headEnd/>
                <a:tailEnd/>
              </a:ln>
            </p:spPr>
            <p:txBody>
              <a:bodyPr/>
              <a:lstStyle/>
              <a:p>
                <a:endParaRPr lang="hr-HR"/>
              </a:p>
            </p:txBody>
          </p:sp>
          <p:sp>
            <p:nvSpPr>
              <p:cNvPr id="30568" name="Rectangle 124"/>
              <p:cNvSpPr>
                <a:spLocks noChangeArrowheads="1"/>
              </p:cNvSpPr>
              <p:nvPr/>
            </p:nvSpPr>
            <p:spPr bwMode="auto">
              <a:xfrm>
                <a:off x="2777" y="743"/>
                <a:ext cx="3" cy="106"/>
              </a:xfrm>
              <a:prstGeom prst="rect">
                <a:avLst/>
              </a:prstGeom>
              <a:solidFill>
                <a:srgbClr val="000000"/>
              </a:solidFill>
              <a:ln w="9525">
                <a:noFill/>
                <a:miter lim="800000"/>
                <a:headEnd/>
                <a:tailEnd/>
              </a:ln>
            </p:spPr>
            <p:txBody>
              <a:bodyPr/>
              <a:lstStyle/>
              <a:p>
                <a:endParaRPr lang="hr-HR"/>
              </a:p>
            </p:txBody>
          </p:sp>
          <p:sp>
            <p:nvSpPr>
              <p:cNvPr id="30569" name="Rectangle 125"/>
              <p:cNvSpPr>
                <a:spLocks noChangeArrowheads="1"/>
              </p:cNvSpPr>
              <p:nvPr/>
            </p:nvSpPr>
            <p:spPr bwMode="auto">
              <a:xfrm>
                <a:off x="77" y="872"/>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30570" name="Rectangle 126"/>
              <p:cNvSpPr>
                <a:spLocks noChangeArrowheads="1"/>
              </p:cNvSpPr>
              <p:nvPr/>
            </p:nvSpPr>
            <p:spPr bwMode="auto">
              <a:xfrm>
                <a:off x="682" y="872"/>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30571" name="Rectangle 127"/>
              <p:cNvSpPr>
                <a:spLocks noChangeArrowheads="1"/>
              </p:cNvSpPr>
              <p:nvPr/>
            </p:nvSpPr>
            <p:spPr bwMode="auto">
              <a:xfrm>
                <a:off x="1154" y="872"/>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30572" name="Rectangle 128"/>
              <p:cNvSpPr>
                <a:spLocks noChangeArrowheads="1"/>
              </p:cNvSpPr>
              <p:nvPr/>
            </p:nvSpPr>
            <p:spPr bwMode="auto">
              <a:xfrm>
                <a:off x="1483" y="872"/>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30573" name="Rectangle 129"/>
              <p:cNvSpPr>
                <a:spLocks noChangeArrowheads="1"/>
              </p:cNvSpPr>
              <p:nvPr/>
            </p:nvSpPr>
            <p:spPr bwMode="auto">
              <a:xfrm>
                <a:off x="2149" y="872"/>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30574" name="Rectangle 130"/>
              <p:cNvSpPr>
                <a:spLocks noChangeArrowheads="1"/>
              </p:cNvSpPr>
              <p:nvPr/>
            </p:nvSpPr>
            <p:spPr bwMode="auto">
              <a:xfrm>
                <a:off x="2472" y="872"/>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30575" name="Rectangle 131"/>
              <p:cNvSpPr>
                <a:spLocks noChangeArrowheads="1"/>
              </p:cNvSpPr>
              <p:nvPr/>
            </p:nvSpPr>
            <p:spPr bwMode="auto">
              <a:xfrm>
                <a:off x="16" y="849"/>
                <a:ext cx="3" cy="3"/>
              </a:xfrm>
              <a:prstGeom prst="rect">
                <a:avLst/>
              </a:prstGeom>
              <a:solidFill>
                <a:srgbClr val="000000"/>
              </a:solidFill>
              <a:ln w="9525">
                <a:noFill/>
                <a:miter lim="800000"/>
                <a:headEnd/>
                <a:tailEnd/>
              </a:ln>
            </p:spPr>
            <p:txBody>
              <a:bodyPr/>
              <a:lstStyle/>
              <a:p>
                <a:endParaRPr lang="hr-HR"/>
              </a:p>
            </p:txBody>
          </p:sp>
          <p:pic>
            <p:nvPicPr>
              <p:cNvPr id="30576" name="Picture 132"/>
              <p:cNvPicPr>
                <a:picLocks noChangeAspect="1" noChangeArrowheads="1"/>
              </p:cNvPicPr>
              <p:nvPr/>
            </p:nvPicPr>
            <p:blipFill>
              <a:blip r:embed="rId2"/>
              <a:srcRect/>
              <a:stretch>
                <a:fillRect/>
              </a:stretch>
            </p:blipFill>
            <p:spPr bwMode="auto">
              <a:xfrm>
                <a:off x="19" y="849"/>
                <a:ext cx="23" cy="3"/>
              </a:xfrm>
              <a:prstGeom prst="rect">
                <a:avLst/>
              </a:prstGeom>
              <a:noFill/>
              <a:ln w="9525">
                <a:noFill/>
                <a:miter lim="800000"/>
                <a:headEnd/>
                <a:tailEnd/>
              </a:ln>
            </p:spPr>
          </p:pic>
          <p:pic>
            <p:nvPicPr>
              <p:cNvPr id="30577" name="Picture 133"/>
              <p:cNvPicPr>
                <a:picLocks noChangeAspect="1" noChangeArrowheads="1"/>
              </p:cNvPicPr>
              <p:nvPr/>
            </p:nvPicPr>
            <p:blipFill>
              <a:blip r:embed="rId3"/>
              <a:srcRect/>
              <a:stretch>
                <a:fillRect/>
              </a:stretch>
            </p:blipFill>
            <p:spPr bwMode="auto">
              <a:xfrm>
                <a:off x="42" y="849"/>
                <a:ext cx="24" cy="3"/>
              </a:xfrm>
              <a:prstGeom prst="rect">
                <a:avLst/>
              </a:prstGeom>
              <a:noFill/>
              <a:ln w="9525">
                <a:noFill/>
                <a:miter lim="800000"/>
                <a:headEnd/>
                <a:tailEnd/>
              </a:ln>
            </p:spPr>
          </p:pic>
          <p:pic>
            <p:nvPicPr>
              <p:cNvPr id="30578" name="Picture 134"/>
              <p:cNvPicPr>
                <a:picLocks noChangeAspect="1" noChangeArrowheads="1"/>
              </p:cNvPicPr>
              <p:nvPr/>
            </p:nvPicPr>
            <p:blipFill>
              <a:blip r:embed="rId4"/>
              <a:srcRect/>
              <a:stretch>
                <a:fillRect/>
              </a:stretch>
            </p:blipFill>
            <p:spPr bwMode="auto">
              <a:xfrm>
                <a:off x="66" y="849"/>
                <a:ext cx="23" cy="3"/>
              </a:xfrm>
              <a:prstGeom prst="rect">
                <a:avLst/>
              </a:prstGeom>
              <a:noFill/>
              <a:ln w="9525">
                <a:noFill/>
                <a:miter lim="800000"/>
                <a:headEnd/>
                <a:tailEnd/>
              </a:ln>
            </p:spPr>
          </p:pic>
          <p:pic>
            <p:nvPicPr>
              <p:cNvPr id="30579" name="Picture 135"/>
              <p:cNvPicPr>
                <a:picLocks noChangeAspect="1" noChangeArrowheads="1"/>
              </p:cNvPicPr>
              <p:nvPr/>
            </p:nvPicPr>
            <p:blipFill>
              <a:blip r:embed="rId5"/>
              <a:srcRect/>
              <a:stretch>
                <a:fillRect/>
              </a:stretch>
            </p:blipFill>
            <p:spPr bwMode="auto">
              <a:xfrm>
                <a:off x="89" y="849"/>
                <a:ext cx="23" cy="3"/>
              </a:xfrm>
              <a:prstGeom prst="rect">
                <a:avLst/>
              </a:prstGeom>
              <a:noFill/>
              <a:ln w="9525">
                <a:noFill/>
                <a:miter lim="800000"/>
                <a:headEnd/>
                <a:tailEnd/>
              </a:ln>
            </p:spPr>
          </p:pic>
          <p:pic>
            <p:nvPicPr>
              <p:cNvPr id="30580" name="Picture 136"/>
              <p:cNvPicPr>
                <a:picLocks noChangeAspect="1" noChangeArrowheads="1"/>
              </p:cNvPicPr>
              <p:nvPr/>
            </p:nvPicPr>
            <p:blipFill>
              <a:blip r:embed="rId6"/>
              <a:srcRect/>
              <a:stretch>
                <a:fillRect/>
              </a:stretch>
            </p:blipFill>
            <p:spPr bwMode="auto">
              <a:xfrm>
                <a:off x="112" y="849"/>
                <a:ext cx="24" cy="3"/>
              </a:xfrm>
              <a:prstGeom prst="rect">
                <a:avLst/>
              </a:prstGeom>
              <a:noFill/>
              <a:ln w="9525">
                <a:noFill/>
                <a:miter lim="800000"/>
                <a:headEnd/>
                <a:tailEnd/>
              </a:ln>
            </p:spPr>
          </p:pic>
          <p:pic>
            <p:nvPicPr>
              <p:cNvPr id="30581" name="Picture 137"/>
              <p:cNvPicPr>
                <a:picLocks noChangeAspect="1" noChangeArrowheads="1"/>
              </p:cNvPicPr>
              <p:nvPr/>
            </p:nvPicPr>
            <p:blipFill>
              <a:blip r:embed="rId7"/>
              <a:srcRect/>
              <a:stretch>
                <a:fillRect/>
              </a:stretch>
            </p:blipFill>
            <p:spPr bwMode="auto">
              <a:xfrm>
                <a:off x="136" y="849"/>
                <a:ext cx="23" cy="3"/>
              </a:xfrm>
              <a:prstGeom prst="rect">
                <a:avLst/>
              </a:prstGeom>
              <a:noFill/>
              <a:ln w="9525">
                <a:noFill/>
                <a:miter lim="800000"/>
                <a:headEnd/>
                <a:tailEnd/>
              </a:ln>
            </p:spPr>
          </p:pic>
          <p:pic>
            <p:nvPicPr>
              <p:cNvPr id="30582" name="Picture 138"/>
              <p:cNvPicPr>
                <a:picLocks noChangeAspect="1" noChangeArrowheads="1"/>
              </p:cNvPicPr>
              <p:nvPr/>
            </p:nvPicPr>
            <p:blipFill>
              <a:blip r:embed="rId8"/>
              <a:srcRect/>
              <a:stretch>
                <a:fillRect/>
              </a:stretch>
            </p:blipFill>
            <p:spPr bwMode="auto">
              <a:xfrm>
                <a:off x="159" y="849"/>
                <a:ext cx="23" cy="3"/>
              </a:xfrm>
              <a:prstGeom prst="rect">
                <a:avLst/>
              </a:prstGeom>
              <a:noFill/>
              <a:ln w="9525">
                <a:noFill/>
                <a:miter lim="800000"/>
                <a:headEnd/>
                <a:tailEnd/>
              </a:ln>
            </p:spPr>
          </p:pic>
          <p:pic>
            <p:nvPicPr>
              <p:cNvPr id="30583" name="Picture 139"/>
              <p:cNvPicPr>
                <a:picLocks noChangeAspect="1" noChangeArrowheads="1"/>
              </p:cNvPicPr>
              <p:nvPr/>
            </p:nvPicPr>
            <p:blipFill>
              <a:blip r:embed="rId9"/>
              <a:srcRect/>
              <a:stretch>
                <a:fillRect/>
              </a:stretch>
            </p:blipFill>
            <p:spPr bwMode="auto">
              <a:xfrm>
                <a:off x="182" y="849"/>
                <a:ext cx="24" cy="3"/>
              </a:xfrm>
              <a:prstGeom prst="rect">
                <a:avLst/>
              </a:prstGeom>
              <a:noFill/>
              <a:ln w="9525">
                <a:noFill/>
                <a:miter lim="800000"/>
                <a:headEnd/>
                <a:tailEnd/>
              </a:ln>
            </p:spPr>
          </p:pic>
          <p:pic>
            <p:nvPicPr>
              <p:cNvPr id="30584" name="Picture 140"/>
              <p:cNvPicPr>
                <a:picLocks noChangeAspect="1" noChangeArrowheads="1"/>
              </p:cNvPicPr>
              <p:nvPr/>
            </p:nvPicPr>
            <p:blipFill>
              <a:blip r:embed="rId10"/>
              <a:srcRect/>
              <a:stretch>
                <a:fillRect/>
              </a:stretch>
            </p:blipFill>
            <p:spPr bwMode="auto">
              <a:xfrm>
                <a:off x="206" y="849"/>
                <a:ext cx="23" cy="3"/>
              </a:xfrm>
              <a:prstGeom prst="rect">
                <a:avLst/>
              </a:prstGeom>
              <a:noFill/>
              <a:ln w="9525">
                <a:noFill/>
                <a:miter lim="800000"/>
                <a:headEnd/>
                <a:tailEnd/>
              </a:ln>
            </p:spPr>
          </p:pic>
          <p:pic>
            <p:nvPicPr>
              <p:cNvPr id="30585" name="Picture 141"/>
              <p:cNvPicPr>
                <a:picLocks noChangeAspect="1" noChangeArrowheads="1"/>
              </p:cNvPicPr>
              <p:nvPr/>
            </p:nvPicPr>
            <p:blipFill>
              <a:blip r:embed="rId11"/>
              <a:srcRect/>
              <a:stretch>
                <a:fillRect/>
              </a:stretch>
            </p:blipFill>
            <p:spPr bwMode="auto">
              <a:xfrm>
                <a:off x="229" y="849"/>
                <a:ext cx="24" cy="3"/>
              </a:xfrm>
              <a:prstGeom prst="rect">
                <a:avLst/>
              </a:prstGeom>
              <a:noFill/>
              <a:ln w="9525">
                <a:noFill/>
                <a:miter lim="800000"/>
                <a:headEnd/>
                <a:tailEnd/>
              </a:ln>
            </p:spPr>
          </p:pic>
          <p:pic>
            <p:nvPicPr>
              <p:cNvPr id="30586" name="Picture 142"/>
              <p:cNvPicPr>
                <a:picLocks noChangeAspect="1" noChangeArrowheads="1"/>
              </p:cNvPicPr>
              <p:nvPr/>
            </p:nvPicPr>
            <p:blipFill>
              <a:blip r:embed="rId12"/>
              <a:srcRect/>
              <a:stretch>
                <a:fillRect/>
              </a:stretch>
            </p:blipFill>
            <p:spPr bwMode="auto">
              <a:xfrm>
                <a:off x="253" y="849"/>
                <a:ext cx="23" cy="3"/>
              </a:xfrm>
              <a:prstGeom prst="rect">
                <a:avLst/>
              </a:prstGeom>
              <a:noFill/>
              <a:ln w="9525">
                <a:noFill/>
                <a:miter lim="800000"/>
                <a:headEnd/>
                <a:tailEnd/>
              </a:ln>
            </p:spPr>
          </p:pic>
          <p:pic>
            <p:nvPicPr>
              <p:cNvPr id="30587" name="Picture 143"/>
              <p:cNvPicPr>
                <a:picLocks noChangeAspect="1" noChangeArrowheads="1"/>
              </p:cNvPicPr>
              <p:nvPr/>
            </p:nvPicPr>
            <p:blipFill>
              <a:blip r:embed="rId13"/>
              <a:srcRect/>
              <a:stretch>
                <a:fillRect/>
              </a:stretch>
            </p:blipFill>
            <p:spPr bwMode="auto">
              <a:xfrm>
                <a:off x="276" y="849"/>
                <a:ext cx="23" cy="3"/>
              </a:xfrm>
              <a:prstGeom prst="rect">
                <a:avLst/>
              </a:prstGeom>
              <a:noFill/>
              <a:ln w="9525">
                <a:noFill/>
                <a:miter lim="800000"/>
                <a:headEnd/>
                <a:tailEnd/>
              </a:ln>
            </p:spPr>
          </p:pic>
          <p:pic>
            <p:nvPicPr>
              <p:cNvPr id="30588" name="Picture 144"/>
              <p:cNvPicPr>
                <a:picLocks noChangeAspect="1" noChangeArrowheads="1"/>
              </p:cNvPicPr>
              <p:nvPr/>
            </p:nvPicPr>
            <p:blipFill>
              <a:blip r:embed="rId14"/>
              <a:srcRect/>
              <a:stretch>
                <a:fillRect/>
              </a:stretch>
            </p:blipFill>
            <p:spPr bwMode="auto">
              <a:xfrm>
                <a:off x="299" y="849"/>
                <a:ext cx="24" cy="3"/>
              </a:xfrm>
              <a:prstGeom prst="rect">
                <a:avLst/>
              </a:prstGeom>
              <a:noFill/>
              <a:ln w="9525">
                <a:noFill/>
                <a:miter lim="800000"/>
                <a:headEnd/>
                <a:tailEnd/>
              </a:ln>
            </p:spPr>
          </p:pic>
          <p:pic>
            <p:nvPicPr>
              <p:cNvPr id="30589" name="Picture 145"/>
              <p:cNvPicPr>
                <a:picLocks noChangeAspect="1" noChangeArrowheads="1"/>
              </p:cNvPicPr>
              <p:nvPr/>
            </p:nvPicPr>
            <p:blipFill>
              <a:blip r:embed="rId15"/>
              <a:srcRect/>
              <a:stretch>
                <a:fillRect/>
              </a:stretch>
            </p:blipFill>
            <p:spPr bwMode="auto">
              <a:xfrm>
                <a:off x="323" y="849"/>
                <a:ext cx="23" cy="3"/>
              </a:xfrm>
              <a:prstGeom prst="rect">
                <a:avLst/>
              </a:prstGeom>
              <a:noFill/>
              <a:ln w="9525">
                <a:noFill/>
                <a:miter lim="800000"/>
                <a:headEnd/>
                <a:tailEnd/>
              </a:ln>
            </p:spPr>
          </p:pic>
          <p:pic>
            <p:nvPicPr>
              <p:cNvPr id="30590" name="Picture 146"/>
              <p:cNvPicPr>
                <a:picLocks noChangeAspect="1" noChangeArrowheads="1"/>
              </p:cNvPicPr>
              <p:nvPr/>
            </p:nvPicPr>
            <p:blipFill>
              <a:blip r:embed="rId16"/>
              <a:srcRect/>
              <a:stretch>
                <a:fillRect/>
              </a:stretch>
            </p:blipFill>
            <p:spPr bwMode="auto">
              <a:xfrm>
                <a:off x="346" y="849"/>
                <a:ext cx="23" cy="3"/>
              </a:xfrm>
              <a:prstGeom prst="rect">
                <a:avLst/>
              </a:prstGeom>
              <a:noFill/>
              <a:ln w="9525">
                <a:noFill/>
                <a:miter lim="800000"/>
                <a:headEnd/>
                <a:tailEnd/>
              </a:ln>
            </p:spPr>
          </p:pic>
          <p:pic>
            <p:nvPicPr>
              <p:cNvPr id="30591" name="Picture 147"/>
              <p:cNvPicPr>
                <a:picLocks noChangeAspect="1" noChangeArrowheads="1"/>
              </p:cNvPicPr>
              <p:nvPr/>
            </p:nvPicPr>
            <p:blipFill>
              <a:blip r:embed="rId17"/>
              <a:srcRect/>
              <a:stretch>
                <a:fillRect/>
              </a:stretch>
            </p:blipFill>
            <p:spPr bwMode="auto">
              <a:xfrm>
                <a:off x="369" y="849"/>
                <a:ext cx="24" cy="3"/>
              </a:xfrm>
              <a:prstGeom prst="rect">
                <a:avLst/>
              </a:prstGeom>
              <a:noFill/>
              <a:ln w="9525">
                <a:noFill/>
                <a:miter lim="800000"/>
                <a:headEnd/>
                <a:tailEnd/>
              </a:ln>
            </p:spPr>
          </p:pic>
          <p:pic>
            <p:nvPicPr>
              <p:cNvPr id="30592" name="Picture 148"/>
              <p:cNvPicPr>
                <a:picLocks noChangeAspect="1" noChangeArrowheads="1"/>
              </p:cNvPicPr>
              <p:nvPr/>
            </p:nvPicPr>
            <p:blipFill>
              <a:blip r:embed="rId18"/>
              <a:srcRect/>
              <a:stretch>
                <a:fillRect/>
              </a:stretch>
            </p:blipFill>
            <p:spPr bwMode="auto">
              <a:xfrm>
                <a:off x="393" y="849"/>
                <a:ext cx="23" cy="3"/>
              </a:xfrm>
              <a:prstGeom prst="rect">
                <a:avLst/>
              </a:prstGeom>
              <a:noFill/>
              <a:ln w="9525">
                <a:noFill/>
                <a:miter lim="800000"/>
                <a:headEnd/>
                <a:tailEnd/>
              </a:ln>
            </p:spPr>
          </p:pic>
          <p:pic>
            <p:nvPicPr>
              <p:cNvPr id="30593" name="Picture 149"/>
              <p:cNvPicPr>
                <a:picLocks noChangeAspect="1" noChangeArrowheads="1"/>
              </p:cNvPicPr>
              <p:nvPr/>
            </p:nvPicPr>
            <p:blipFill>
              <a:blip r:embed="rId19"/>
              <a:srcRect/>
              <a:stretch>
                <a:fillRect/>
              </a:stretch>
            </p:blipFill>
            <p:spPr bwMode="auto">
              <a:xfrm>
                <a:off x="416" y="849"/>
                <a:ext cx="24" cy="3"/>
              </a:xfrm>
              <a:prstGeom prst="rect">
                <a:avLst/>
              </a:prstGeom>
              <a:noFill/>
              <a:ln w="9525">
                <a:noFill/>
                <a:miter lim="800000"/>
                <a:headEnd/>
                <a:tailEnd/>
              </a:ln>
            </p:spPr>
          </p:pic>
          <p:pic>
            <p:nvPicPr>
              <p:cNvPr id="30594" name="Picture 150"/>
              <p:cNvPicPr>
                <a:picLocks noChangeAspect="1" noChangeArrowheads="1"/>
              </p:cNvPicPr>
              <p:nvPr/>
            </p:nvPicPr>
            <p:blipFill>
              <a:blip r:embed="rId20"/>
              <a:srcRect/>
              <a:stretch>
                <a:fillRect/>
              </a:stretch>
            </p:blipFill>
            <p:spPr bwMode="auto">
              <a:xfrm>
                <a:off x="440" y="849"/>
                <a:ext cx="23" cy="3"/>
              </a:xfrm>
              <a:prstGeom prst="rect">
                <a:avLst/>
              </a:prstGeom>
              <a:noFill/>
              <a:ln w="9525">
                <a:noFill/>
                <a:miter lim="800000"/>
                <a:headEnd/>
                <a:tailEnd/>
              </a:ln>
            </p:spPr>
          </p:pic>
          <p:pic>
            <p:nvPicPr>
              <p:cNvPr id="30595" name="Picture 151"/>
              <p:cNvPicPr>
                <a:picLocks noChangeAspect="1" noChangeArrowheads="1"/>
              </p:cNvPicPr>
              <p:nvPr/>
            </p:nvPicPr>
            <p:blipFill>
              <a:blip r:embed="rId21"/>
              <a:srcRect/>
              <a:stretch>
                <a:fillRect/>
              </a:stretch>
            </p:blipFill>
            <p:spPr bwMode="auto">
              <a:xfrm>
                <a:off x="463" y="849"/>
                <a:ext cx="23" cy="3"/>
              </a:xfrm>
              <a:prstGeom prst="rect">
                <a:avLst/>
              </a:prstGeom>
              <a:noFill/>
              <a:ln w="9525">
                <a:noFill/>
                <a:miter lim="800000"/>
                <a:headEnd/>
                <a:tailEnd/>
              </a:ln>
            </p:spPr>
          </p:pic>
          <p:pic>
            <p:nvPicPr>
              <p:cNvPr id="30596" name="Picture 152"/>
              <p:cNvPicPr>
                <a:picLocks noChangeAspect="1" noChangeArrowheads="1"/>
              </p:cNvPicPr>
              <p:nvPr/>
            </p:nvPicPr>
            <p:blipFill>
              <a:blip r:embed="rId22"/>
              <a:srcRect/>
              <a:stretch>
                <a:fillRect/>
              </a:stretch>
            </p:blipFill>
            <p:spPr bwMode="auto">
              <a:xfrm>
                <a:off x="486" y="849"/>
                <a:ext cx="24" cy="3"/>
              </a:xfrm>
              <a:prstGeom prst="rect">
                <a:avLst/>
              </a:prstGeom>
              <a:noFill/>
              <a:ln w="9525">
                <a:noFill/>
                <a:miter lim="800000"/>
                <a:headEnd/>
                <a:tailEnd/>
              </a:ln>
            </p:spPr>
          </p:pic>
          <p:pic>
            <p:nvPicPr>
              <p:cNvPr id="30597" name="Picture 153"/>
              <p:cNvPicPr>
                <a:picLocks noChangeAspect="1" noChangeArrowheads="1"/>
              </p:cNvPicPr>
              <p:nvPr/>
            </p:nvPicPr>
            <p:blipFill>
              <a:blip r:embed="rId23"/>
              <a:srcRect/>
              <a:stretch>
                <a:fillRect/>
              </a:stretch>
            </p:blipFill>
            <p:spPr bwMode="auto">
              <a:xfrm>
                <a:off x="510" y="849"/>
                <a:ext cx="23" cy="3"/>
              </a:xfrm>
              <a:prstGeom prst="rect">
                <a:avLst/>
              </a:prstGeom>
              <a:noFill/>
              <a:ln w="9525">
                <a:noFill/>
                <a:miter lim="800000"/>
                <a:headEnd/>
                <a:tailEnd/>
              </a:ln>
            </p:spPr>
          </p:pic>
          <p:pic>
            <p:nvPicPr>
              <p:cNvPr id="30598" name="Picture 154"/>
              <p:cNvPicPr>
                <a:picLocks noChangeAspect="1" noChangeArrowheads="1"/>
              </p:cNvPicPr>
              <p:nvPr/>
            </p:nvPicPr>
            <p:blipFill>
              <a:blip r:embed="rId24"/>
              <a:srcRect/>
              <a:stretch>
                <a:fillRect/>
              </a:stretch>
            </p:blipFill>
            <p:spPr bwMode="auto">
              <a:xfrm>
                <a:off x="533" y="849"/>
                <a:ext cx="23" cy="3"/>
              </a:xfrm>
              <a:prstGeom prst="rect">
                <a:avLst/>
              </a:prstGeom>
              <a:noFill/>
              <a:ln w="9525">
                <a:noFill/>
                <a:miter lim="800000"/>
                <a:headEnd/>
                <a:tailEnd/>
              </a:ln>
            </p:spPr>
          </p:pic>
          <p:pic>
            <p:nvPicPr>
              <p:cNvPr id="30599" name="Picture 155"/>
              <p:cNvPicPr>
                <a:picLocks noChangeAspect="1" noChangeArrowheads="1"/>
              </p:cNvPicPr>
              <p:nvPr/>
            </p:nvPicPr>
            <p:blipFill>
              <a:blip r:embed="rId25"/>
              <a:srcRect/>
              <a:stretch>
                <a:fillRect/>
              </a:stretch>
            </p:blipFill>
            <p:spPr bwMode="auto">
              <a:xfrm>
                <a:off x="556" y="849"/>
                <a:ext cx="24" cy="3"/>
              </a:xfrm>
              <a:prstGeom prst="rect">
                <a:avLst/>
              </a:prstGeom>
              <a:noFill/>
              <a:ln w="9525">
                <a:noFill/>
                <a:miter lim="800000"/>
                <a:headEnd/>
                <a:tailEnd/>
              </a:ln>
            </p:spPr>
          </p:pic>
          <p:pic>
            <p:nvPicPr>
              <p:cNvPr id="30600" name="Picture 156"/>
              <p:cNvPicPr>
                <a:picLocks noChangeAspect="1" noChangeArrowheads="1"/>
              </p:cNvPicPr>
              <p:nvPr/>
            </p:nvPicPr>
            <p:blipFill>
              <a:blip r:embed="rId26"/>
              <a:srcRect/>
              <a:stretch>
                <a:fillRect/>
              </a:stretch>
            </p:blipFill>
            <p:spPr bwMode="auto">
              <a:xfrm>
                <a:off x="580" y="849"/>
                <a:ext cx="23" cy="3"/>
              </a:xfrm>
              <a:prstGeom prst="rect">
                <a:avLst/>
              </a:prstGeom>
              <a:noFill/>
              <a:ln w="9525">
                <a:noFill/>
                <a:miter lim="800000"/>
                <a:headEnd/>
                <a:tailEnd/>
              </a:ln>
            </p:spPr>
          </p:pic>
          <p:pic>
            <p:nvPicPr>
              <p:cNvPr id="30601" name="Picture 157"/>
              <p:cNvPicPr>
                <a:picLocks noChangeAspect="1" noChangeArrowheads="1"/>
              </p:cNvPicPr>
              <p:nvPr/>
            </p:nvPicPr>
            <p:blipFill>
              <a:blip r:embed="rId27"/>
              <a:srcRect/>
              <a:stretch>
                <a:fillRect/>
              </a:stretch>
            </p:blipFill>
            <p:spPr bwMode="auto">
              <a:xfrm>
                <a:off x="603" y="849"/>
                <a:ext cx="24" cy="3"/>
              </a:xfrm>
              <a:prstGeom prst="rect">
                <a:avLst/>
              </a:prstGeom>
              <a:noFill/>
              <a:ln w="9525">
                <a:noFill/>
                <a:miter lim="800000"/>
                <a:headEnd/>
                <a:tailEnd/>
              </a:ln>
            </p:spPr>
          </p:pic>
          <p:pic>
            <p:nvPicPr>
              <p:cNvPr id="30602" name="Picture 158"/>
              <p:cNvPicPr>
                <a:picLocks noChangeAspect="1" noChangeArrowheads="1"/>
              </p:cNvPicPr>
              <p:nvPr/>
            </p:nvPicPr>
            <p:blipFill>
              <a:blip r:embed="rId28"/>
              <a:srcRect/>
              <a:stretch>
                <a:fillRect/>
              </a:stretch>
            </p:blipFill>
            <p:spPr bwMode="auto">
              <a:xfrm>
                <a:off x="627" y="849"/>
                <a:ext cx="23" cy="3"/>
              </a:xfrm>
              <a:prstGeom prst="rect">
                <a:avLst/>
              </a:prstGeom>
              <a:noFill/>
              <a:ln w="9525">
                <a:noFill/>
                <a:miter lim="800000"/>
                <a:headEnd/>
                <a:tailEnd/>
              </a:ln>
            </p:spPr>
          </p:pic>
          <p:pic>
            <p:nvPicPr>
              <p:cNvPr id="30603" name="Picture 159"/>
              <p:cNvPicPr>
                <a:picLocks noChangeAspect="1" noChangeArrowheads="1"/>
              </p:cNvPicPr>
              <p:nvPr/>
            </p:nvPicPr>
            <p:blipFill>
              <a:blip r:embed="rId29"/>
              <a:srcRect/>
              <a:stretch>
                <a:fillRect/>
              </a:stretch>
            </p:blipFill>
            <p:spPr bwMode="auto">
              <a:xfrm>
                <a:off x="650" y="849"/>
                <a:ext cx="13" cy="3"/>
              </a:xfrm>
              <a:prstGeom prst="rect">
                <a:avLst/>
              </a:prstGeom>
              <a:noFill/>
              <a:ln w="9525">
                <a:noFill/>
                <a:miter lim="800000"/>
                <a:headEnd/>
                <a:tailEnd/>
              </a:ln>
            </p:spPr>
          </p:pic>
          <p:sp>
            <p:nvSpPr>
              <p:cNvPr id="30604" name="Rectangle 160"/>
              <p:cNvSpPr>
                <a:spLocks noChangeArrowheads="1"/>
              </p:cNvSpPr>
              <p:nvPr/>
            </p:nvSpPr>
            <p:spPr bwMode="auto">
              <a:xfrm>
                <a:off x="663" y="849"/>
                <a:ext cx="3" cy="3"/>
              </a:xfrm>
              <a:prstGeom prst="rect">
                <a:avLst/>
              </a:prstGeom>
              <a:solidFill>
                <a:srgbClr val="000000"/>
              </a:solidFill>
              <a:ln w="9525">
                <a:noFill/>
                <a:miter lim="800000"/>
                <a:headEnd/>
                <a:tailEnd/>
              </a:ln>
            </p:spPr>
            <p:txBody>
              <a:bodyPr/>
              <a:lstStyle/>
              <a:p>
                <a:endParaRPr lang="hr-HR"/>
              </a:p>
            </p:txBody>
          </p:sp>
          <p:pic>
            <p:nvPicPr>
              <p:cNvPr id="30605" name="Picture 161"/>
              <p:cNvPicPr>
                <a:picLocks noChangeAspect="1" noChangeArrowheads="1"/>
              </p:cNvPicPr>
              <p:nvPr/>
            </p:nvPicPr>
            <p:blipFill>
              <a:blip r:embed="rId30"/>
              <a:srcRect/>
              <a:stretch>
                <a:fillRect/>
              </a:stretch>
            </p:blipFill>
            <p:spPr bwMode="auto">
              <a:xfrm>
                <a:off x="666" y="849"/>
                <a:ext cx="23" cy="3"/>
              </a:xfrm>
              <a:prstGeom prst="rect">
                <a:avLst/>
              </a:prstGeom>
              <a:noFill/>
              <a:ln w="9525">
                <a:noFill/>
                <a:miter lim="800000"/>
                <a:headEnd/>
                <a:tailEnd/>
              </a:ln>
            </p:spPr>
          </p:pic>
          <p:pic>
            <p:nvPicPr>
              <p:cNvPr id="30606" name="Picture 162"/>
              <p:cNvPicPr>
                <a:picLocks noChangeAspect="1" noChangeArrowheads="1"/>
              </p:cNvPicPr>
              <p:nvPr/>
            </p:nvPicPr>
            <p:blipFill>
              <a:blip r:embed="rId31"/>
              <a:srcRect/>
              <a:stretch>
                <a:fillRect/>
              </a:stretch>
            </p:blipFill>
            <p:spPr bwMode="auto">
              <a:xfrm>
                <a:off x="689" y="849"/>
                <a:ext cx="24" cy="3"/>
              </a:xfrm>
              <a:prstGeom prst="rect">
                <a:avLst/>
              </a:prstGeom>
              <a:noFill/>
              <a:ln w="9525">
                <a:noFill/>
                <a:miter lim="800000"/>
                <a:headEnd/>
                <a:tailEnd/>
              </a:ln>
            </p:spPr>
          </p:pic>
          <p:pic>
            <p:nvPicPr>
              <p:cNvPr id="30607" name="Picture 163"/>
              <p:cNvPicPr>
                <a:picLocks noChangeAspect="1" noChangeArrowheads="1"/>
              </p:cNvPicPr>
              <p:nvPr/>
            </p:nvPicPr>
            <p:blipFill>
              <a:blip r:embed="rId32"/>
              <a:srcRect/>
              <a:stretch>
                <a:fillRect/>
              </a:stretch>
            </p:blipFill>
            <p:spPr bwMode="auto">
              <a:xfrm>
                <a:off x="713" y="849"/>
                <a:ext cx="23" cy="3"/>
              </a:xfrm>
              <a:prstGeom prst="rect">
                <a:avLst/>
              </a:prstGeom>
              <a:noFill/>
              <a:ln w="9525">
                <a:noFill/>
                <a:miter lim="800000"/>
                <a:headEnd/>
                <a:tailEnd/>
              </a:ln>
            </p:spPr>
          </p:pic>
          <p:pic>
            <p:nvPicPr>
              <p:cNvPr id="30608" name="Picture 164"/>
              <p:cNvPicPr>
                <a:picLocks noChangeAspect="1" noChangeArrowheads="1"/>
              </p:cNvPicPr>
              <p:nvPr/>
            </p:nvPicPr>
            <p:blipFill>
              <a:blip r:embed="rId33"/>
              <a:srcRect/>
              <a:stretch>
                <a:fillRect/>
              </a:stretch>
            </p:blipFill>
            <p:spPr bwMode="auto">
              <a:xfrm>
                <a:off x="736" y="849"/>
                <a:ext cx="24" cy="3"/>
              </a:xfrm>
              <a:prstGeom prst="rect">
                <a:avLst/>
              </a:prstGeom>
              <a:noFill/>
              <a:ln w="9525">
                <a:noFill/>
                <a:miter lim="800000"/>
                <a:headEnd/>
                <a:tailEnd/>
              </a:ln>
            </p:spPr>
          </p:pic>
          <p:pic>
            <p:nvPicPr>
              <p:cNvPr id="30609" name="Picture 165"/>
              <p:cNvPicPr>
                <a:picLocks noChangeAspect="1" noChangeArrowheads="1"/>
              </p:cNvPicPr>
              <p:nvPr/>
            </p:nvPicPr>
            <p:blipFill>
              <a:blip r:embed="rId34"/>
              <a:srcRect/>
              <a:stretch>
                <a:fillRect/>
              </a:stretch>
            </p:blipFill>
            <p:spPr bwMode="auto">
              <a:xfrm>
                <a:off x="760" y="849"/>
                <a:ext cx="23" cy="3"/>
              </a:xfrm>
              <a:prstGeom prst="rect">
                <a:avLst/>
              </a:prstGeom>
              <a:noFill/>
              <a:ln w="9525">
                <a:noFill/>
                <a:miter lim="800000"/>
                <a:headEnd/>
                <a:tailEnd/>
              </a:ln>
            </p:spPr>
          </p:pic>
          <p:pic>
            <p:nvPicPr>
              <p:cNvPr id="30610" name="Picture 166"/>
              <p:cNvPicPr>
                <a:picLocks noChangeAspect="1" noChangeArrowheads="1"/>
              </p:cNvPicPr>
              <p:nvPr/>
            </p:nvPicPr>
            <p:blipFill>
              <a:blip r:embed="rId35"/>
              <a:srcRect/>
              <a:stretch>
                <a:fillRect/>
              </a:stretch>
            </p:blipFill>
            <p:spPr bwMode="auto">
              <a:xfrm>
                <a:off x="783" y="849"/>
                <a:ext cx="23" cy="3"/>
              </a:xfrm>
              <a:prstGeom prst="rect">
                <a:avLst/>
              </a:prstGeom>
              <a:noFill/>
              <a:ln w="9525">
                <a:noFill/>
                <a:miter lim="800000"/>
                <a:headEnd/>
                <a:tailEnd/>
              </a:ln>
            </p:spPr>
          </p:pic>
          <p:pic>
            <p:nvPicPr>
              <p:cNvPr id="30611" name="Picture 167"/>
              <p:cNvPicPr>
                <a:picLocks noChangeAspect="1" noChangeArrowheads="1"/>
              </p:cNvPicPr>
              <p:nvPr/>
            </p:nvPicPr>
            <p:blipFill>
              <a:blip r:embed="rId36"/>
              <a:srcRect/>
              <a:stretch>
                <a:fillRect/>
              </a:stretch>
            </p:blipFill>
            <p:spPr bwMode="auto">
              <a:xfrm>
                <a:off x="806" y="849"/>
                <a:ext cx="24" cy="3"/>
              </a:xfrm>
              <a:prstGeom prst="rect">
                <a:avLst/>
              </a:prstGeom>
              <a:noFill/>
              <a:ln w="9525">
                <a:noFill/>
                <a:miter lim="800000"/>
                <a:headEnd/>
                <a:tailEnd/>
              </a:ln>
            </p:spPr>
          </p:pic>
          <p:pic>
            <p:nvPicPr>
              <p:cNvPr id="30612" name="Picture 168"/>
              <p:cNvPicPr>
                <a:picLocks noChangeAspect="1" noChangeArrowheads="1"/>
              </p:cNvPicPr>
              <p:nvPr/>
            </p:nvPicPr>
            <p:blipFill>
              <a:blip r:embed="rId37"/>
              <a:srcRect/>
              <a:stretch>
                <a:fillRect/>
              </a:stretch>
            </p:blipFill>
            <p:spPr bwMode="auto">
              <a:xfrm>
                <a:off x="830" y="849"/>
                <a:ext cx="23" cy="3"/>
              </a:xfrm>
              <a:prstGeom prst="rect">
                <a:avLst/>
              </a:prstGeom>
              <a:noFill/>
              <a:ln w="9525">
                <a:noFill/>
                <a:miter lim="800000"/>
                <a:headEnd/>
                <a:tailEnd/>
              </a:ln>
            </p:spPr>
          </p:pic>
          <p:pic>
            <p:nvPicPr>
              <p:cNvPr id="30613" name="Picture 169"/>
              <p:cNvPicPr>
                <a:picLocks noChangeAspect="1" noChangeArrowheads="1"/>
              </p:cNvPicPr>
              <p:nvPr/>
            </p:nvPicPr>
            <p:blipFill>
              <a:blip r:embed="rId38"/>
              <a:srcRect/>
              <a:stretch>
                <a:fillRect/>
              </a:stretch>
            </p:blipFill>
            <p:spPr bwMode="auto">
              <a:xfrm>
                <a:off x="853" y="849"/>
                <a:ext cx="23" cy="3"/>
              </a:xfrm>
              <a:prstGeom prst="rect">
                <a:avLst/>
              </a:prstGeom>
              <a:noFill/>
              <a:ln w="9525">
                <a:noFill/>
                <a:miter lim="800000"/>
                <a:headEnd/>
                <a:tailEnd/>
              </a:ln>
            </p:spPr>
          </p:pic>
          <p:pic>
            <p:nvPicPr>
              <p:cNvPr id="30614" name="Picture 170"/>
              <p:cNvPicPr>
                <a:picLocks noChangeAspect="1" noChangeArrowheads="1"/>
              </p:cNvPicPr>
              <p:nvPr/>
            </p:nvPicPr>
            <p:blipFill>
              <a:blip r:embed="rId39"/>
              <a:srcRect/>
              <a:stretch>
                <a:fillRect/>
              </a:stretch>
            </p:blipFill>
            <p:spPr bwMode="auto">
              <a:xfrm>
                <a:off x="876" y="849"/>
                <a:ext cx="24" cy="3"/>
              </a:xfrm>
              <a:prstGeom prst="rect">
                <a:avLst/>
              </a:prstGeom>
              <a:noFill/>
              <a:ln w="9525">
                <a:noFill/>
                <a:miter lim="800000"/>
                <a:headEnd/>
                <a:tailEnd/>
              </a:ln>
            </p:spPr>
          </p:pic>
          <p:pic>
            <p:nvPicPr>
              <p:cNvPr id="30615" name="Picture 171"/>
              <p:cNvPicPr>
                <a:picLocks noChangeAspect="1" noChangeArrowheads="1"/>
              </p:cNvPicPr>
              <p:nvPr/>
            </p:nvPicPr>
            <p:blipFill>
              <a:blip r:embed="rId40"/>
              <a:srcRect/>
              <a:stretch>
                <a:fillRect/>
              </a:stretch>
            </p:blipFill>
            <p:spPr bwMode="auto">
              <a:xfrm>
                <a:off x="900" y="849"/>
                <a:ext cx="23" cy="3"/>
              </a:xfrm>
              <a:prstGeom prst="rect">
                <a:avLst/>
              </a:prstGeom>
              <a:noFill/>
              <a:ln w="9525">
                <a:noFill/>
                <a:miter lim="800000"/>
                <a:headEnd/>
                <a:tailEnd/>
              </a:ln>
            </p:spPr>
          </p:pic>
          <p:pic>
            <p:nvPicPr>
              <p:cNvPr id="30616" name="Picture 172"/>
              <p:cNvPicPr>
                <a:picLocks noChangeAspect="1" noChangeArrowheads="1"/>
              </p:cNvPicPr>
              <p:nvPr/>
            </p:nvPicPr>
            <p:blipFill>
              <a:blip r:embed="rId41"/>
              <a:srcRect/>
              <a:stretch>
                <a:fillRect/>
              </a:stretch>
            </p:blipFill>
            <p:spPr bwMode="auto">
              <a:xfrm>
                <a:off x="923" y="849"/>
                <a:ext cx="24" cy="3"/>
              </a:xfrm>
              <a:prstGeom prst="rect">
                <a:avLst/>
              </a:prstGeom>
              <a:noFill/>
              <a:ln w="9525">
                <a:noFill/>
                <a:miter lim="800000"/>
                <a:headEnd/>
                <a:tailEnd/>
              </a:ln>
            </p:spPr>
          </p:pic>
          <p:pic>
            <p:nvPicPr>
              <p:cNvPr id="30617" name="Picture 173"/>
              <p:cNvPicPr>
                <a:picLocks noChangeAspect="1" noChangeArrowheads="1"/>
              </p:cNvPicPr>
              <p:nvPr/>
            </p:nvPicPr>
            <p:blipFill>
              <a:blip r:embed="rId42"/>
              <a:srcRect/>
              <a:stretch>
                <a:fillRect/>
              </a:stretch>
            </p:blipFill>
            <p:spPr bwMode="auto">
              <a:xfrm>
                <a:off x="947" y="849"/>
                <a:ext cx="23" cy="3"/>
              </a:xfrm>
              <a:prstGeom prst="rect">
                <a:avLst/>
              </a:prstGeom>
              <a:noFill/>
              <a:ln w="9525">
                <a:noFill/>
                <a:miter lim="800000"/>
                <a:headEnd/>
                <a:tailEnd/>
              </a:ln>
            </p:spPr>
          </p:pic>
          <p:pic>
            <p:nvPicPr>
              <p:cNvPr id="30618" name="Picture 174"/>
              <p:cNvPicPr>
                <a:picLocks noChangeAspect="1" noChangeArrowheads="1"/>
              </p:cNvPicPr>
              <p:nvPr/>
            </p:nvPicPr>
            <p:blipFill>
              <a:blip r:embed="rId43"/>
              <a:srcRect/>
              <a:stretch>
                <a:fillRect/>
              </a:stretch>
            </p:blipFill>
            <p:spPr bwMode="auto">
              <a:xfrm>
                <a:off x="970" y="849"/>
                <a:ext cx="23" cy="3"/>
              </a:xfrm>
              <a:prstGeom prst="rect">
                <a:avLst/>
              </a:prstGeom>
              <a:noFill/>
              <a:ln w="9525">
                <a:noFill/>
                <a:miter lim="800000"/>
                <a:headEnd/>
                <a:tailEnd/>
              </a:ln>
            </p:spPr>
          </p:pic>
          <p:pic>
            <p:nvPicPr>
              <p:cNvPr id="30619" name="Picture 175"/>
              <p:cNvPicPr>
                <a:picLocks noChangeAspect="1" noChangeArrowheads="1"/>
              </p:cNvPicPr>
              <p:nvPr/>
            </p:nvPicPr>
            <p:blipFill>
              <a:blip r:embed="rId44"/>
              <a:srcRect/>
              <a:stretch>
                <a:fillRect/>
              </a:stretch>
            </p:blipFill>
            <p:spPr bwMode="auto">
              <a:xfrm>
                <a:off x="993" y="849"/>
                <a:ext cx="24" cy="3"/>
              </a:xfrm>
              <a:prstGeom prst="rect">
                <a:avLst/>
              </a:prstGeom>
              <a:noFill/>
              <a:ln w="9525">
                <a:noFill/>
                <a:miter lim="800000"/>
                <a:headEnd/>
                <a:tailEnd/>
              </a:ln>
            </p:spPr>
          </p:pic>
          <p:pic>
            <p:nvPicPr>
              <p:cNvPr id="30620" name="Picture 176"/>
              <p:cNvPicPr>
                <a:picLocks noChangeAspect="1" noChangeArrowheads="1"/>
              </p:cNvPicPr>
              <p:nvPr/>
            </p:nvPicPr>
            <p:blipFill>
              <a:blip r:embed="rId45"/>
              <a:srcRect/>
              <a:stretch>
                <a:fillRect/>
              </a:stretch>
            </p:blipFill>
            <p:spPr bwMode="auto">
              <a:xfrm>
                <a:off x="1017" y="849"/>
                <a:ext cx="23" cy="3"/>
              </a:xfrm>
              <a:prstGeom prst="rect">
                <a:avLst/>
              </a:prstGeom>
              <a:noFill/>
              <a:ln w="9525">
                <a:noFill/>
                <a:miter lim="800000"/>
                <a:headEnd/>
                <a:tailEnd/>
              </a:ln>
            </p:spPr>
          </p:pic>
          <p:pic>
            <p:nvPicPr>
              <p:cNvPr id="30621" name="Picture 177"/>
              <p:cNvPicPr>
                <a:picLocks noChangeAspect="1" noChangeArrowheads="1"/>
              </p:cNvPicPr>
              <p:nvPr/>
            </p:nvPicPr>
            <p:blipFill>
              <a:blip r:embed="rId46"/>
              <a:srcRect/>
              <a:stretch>
                <a:fillRect/>
              </a:stretch>
            </p:blipFill>
            <p:spPr bwMode="auto">
              <a:xfrm>
                <a:off x="1040" y="849"/>
                <a:ext cx="23" cy="3"/>
              </a:xfrm>
              <a:prstGeom prst="rect">
                <a:avLst/>
              </a:prstGeom>
              <a:noFill/>
              <a:ln w="9525">
                <a:noFill/>
                <a:miter lim="800000"/>
                <a:headEnd/>
                <a:tailEnd/>
              </a:ln>
            </p:spPr>
          </p:pic>
          <p:pic>
            <p:nvPicPr>
              <p:cNvPr id="30622" name="Picture 178"/>
              <p:cNvPicPr>
                <a:picLocks noChangeAspect="1" noChangeArrowheads="1"/>
              </p:cNvPicPr>
              <p:nvPr/>
            </p:nvPicPr>
            <p:blipFill>
              <a:blip r:embed="rId47"/>
              <a:srcRect/>
              <a:stretch>
                <a:fillRect/>
              </a:stretch>
            </p:blipFill>
            <p:spPr bwMode="auto">
              <a:xfrm>
                <a:off x="1063" y="849"/>
                <a:ext cx="24" cy="3"/>
              </a:xfrm>
              <a:prstGeom prst="rect">
                <a:avLst/>
              </a:prstGeom>
              <a:noFill/>
              <a:ln w="9525">
                <a:noFill/>
                <a:miter lim="800000"/>
                <a:headEnd/>
                <a:tailEnd/>
              </a:ln>
            </p:spPr>
          </p:pic>
          <p:pic>
            <p:nvPicPr>
              <p:cNvPr id="30623" name="Picture 179"/>
              <p:cNvPicPr>
                <a:picLocks noChangeAspect="1" noChangeArrowheads="1"/>
              </p:cNvPicPr>
              <p:nvPr/>
            </p:nvPicPr>
            <p:blipFill>
              <a:blip r:embed="rId48"/>
              <a:srcRect/>
              <a:stretch>
                <a:fillRect/>
              </a:stretch>
            </p:blipFill>
            <p:spPr bwMode="auto">
              <a:xfrm>
                <a:off x="1087" y="849"/>
                <a:ext cx="23" cy="3"/>
              </a:xfrm>
              <a:prstGeom prst="rect">
                <a:avLst/>
              </a:prstGeom>
              <a:noFill/>
              <a:ln w="9525">
                <a:noFill/>
                <a:miter lim="800000"/>
                <a:headEnd/>
                <a:tailEnd/>
              </a:ln>
            </p:spPr>
          </p:pic>
          <p:pic>
            <p:nvPicPr>
              <p:cNvPr id="30624" name="Picture 180"/>
              <p:cNvPicPr>
                <a:picLocks noChangeAspect="1" noChangeArrowheads="1"/>
              </p:cNvPicPr>
              <p:nvPr/>
            </p:nvPicPr>
            <p:blipFill>
              <a:blip r:embed="rId49"/>
              <a:srcRect/>
              <a:stretch>
                <a:fillRect/>
              </a:stretch>
            </p:blipFill>
            <p:spPr bwMode="auto">
              <a:xfrm>
                <a:off x="1110" y="849"/>
                <a:ext cx="24" cy="3"/>
              </a:xfrm>
              <a:prstGeom prst="rect">
                <a:avLst/>
              </a:prstGeom>
              <a:noFill/>
              <a:ln w="9525">
                <a:noFill/>
                <a:miter lim="800000"/>
                <a:headEnd/>
                <a:tailEnd/>
              </a:ln>
            </p:spPr>
          </p:pic>
          <p:pic>
            <p:nvPicPr>
              <p:cNvPr id="30625" name="Picture 181"/>
              <p:cNvPicPr>
                <a:picLocks noChangeAspect="1" noChangeArrowheads="1"/>
              </p:cNvPicPr>
              <p:nvPr/>
            </p:nvPicPr>
            <p:blipFill>
              <a:blip r:embed="rId50"/>
              <a:srcRect/>
              <a:stretch>
                <a:fillRect/>
              </a:stretch>
            </p:blipFill>
            <p:spPr bwMode="auto">
              <a:xfrm>
                <a:off x="1134" y="849"/>
                <a:ext cx="1" cy="3"/>
              </a:xfrm>
              <a:prstGeom prst="rect">
                <a:avLst/>
              </a:prstGeom>
              <a:noFill/>
              <a:ln w="9525">
                <a:noFill/>
                <a:miter lim="800000"/>
                <a:headEnd/>
                <a:tailEnd/>
              </a:ln>
            </p:spPr>
          </p:pic>
          <p:sp>
            <p:nvSpPr>
              <p:cNvPr id="30626" name="Rectangle 182"/>
              <p:cNvSpPr>
                <a:spLocks noChangeArrowheads="1"/>
              </p:cNvSpPr>
              <p:nvPr/>
            </p:nvSpPr>
            <p:spPr bwMode="auto">
              <a:xfrm>
                <a:off x="1135" y="849"/>
                <a:ext cx="3" cy="3"/>
              </a:xfrm>
              <a:prstGeom prst="rect">
                <a:avLst/>
              </a:prstGeom>
              <a:solidFill>
                <a:srgbClr val="000000"/>
              </a:solidFill>
              <a:ln w="9525">
                <a:noFill/>
                <a:miter lim="800000"/>
                <a:headEnd/>
                <a:tailEnd/>
              </a:ln>
            </p:spPr>
            <p:txBody>
              <a:bodyPr/>
              <a:lstStyle/>
              <a:p>
                <a:endParaRPr lang="hr-HR"/>
              </a:p>
            </p:txBody>
          </p:sp>
          <p:pic>
            <p:nvPicPr>
              <p:cNvPr id="30627" name="Picture 183"/>
              <p:cNvPicPr>
                <a:picLocks noChangeAspect="1" noChangeArrowheads="1"/>
              </p:cNvPicPr>
              <p:nvPr/>
            </p:nvPicPr>
            <p:blipFill>
              <a:blip r:embed="rId51"/>
              <a:srcRect/>
              <a:stretch>
                <a:fillRect/>
              </a:stretch>
            </p:blipFill>
            <p:spPr bwMode="auto">
              <a:xfrm>
                <a:off x="1138" y="849"/>
                <a:ext cx="23" cy="3"/>
              </a:xfrm>
              <a:prstGeom prst="rect">
                <a:avLst/>
              </a:prstGeom>
              <a:noFill/>
              <a:ln w="9525">
                <a:noFill/>
                <a:miter lim="800000"/>
                <a:headEnd/>
                <a:tailEnd/>
              </a:ln>
            </p:spPr>
          </p:pic>
          <p:pic>
            <p:nvPicPr>
              <p:cNvPr id="30628" name="Picture 184"/>
              <p:cNvPicPr>
                <a:picLocks noChangeAspect="1" noChangeArrowheads="1"/>
              </p:cNvPicPr>
              <p:nvPr/>
            </p:nvPicPr>
            <p:blipFill>
              <a:blip r:embed="rId52"/>
              <a:srcRect/>
              <a:stretch>
                <a:fillRect/>
              </a:stretch>
            </p:blipFill>
            <p:spPr bwMode="auto">
              <a:xfrm>
                <a:off x="1161" y="849"/>
                <a:ext cx="24" cy="3"/>
              </a:xfrm>
              <a:prstGeom prst="rect">
                <a:avLst/>
              </a:prstGeom>
              <a:noFill/>
              <a:ln w="9525">
                <a:noFill/>
                <a:miter lim="800000"/>
                <a:headEnd/>
                <a:tailEnd/>
              </a:ln>
            </p:spPr>
          </p:pic>
          <p:pic>
            <p:nvPicPr>
              <p:cNvPr id="30629" name="Picture 185"/>
              <p:cNvPicPr>
                <a:picLocks noChangeAspect="1" noChangeArrowheads="1"/>
              </p:cNvPicPr>
              <p:nvPr/>
            </p:nvPicPr>
            <p:blipFill>
              <a:blip r:embed="rId53"/>
              <a:srcRect/>
              <a:stretch>
                <a:fillRect/>
              </a:stretch>
            </p:blipFill>
            <p:spPr bwMode="auto">
              <a:xfrm>
                <a:off x="1185" y="849"/>
                <a:ext cx="23" cy="3"/>
              </a:xfrm>
              <a:prstGeom prst="rect">
                <a:avLst/>
              </a:prstGeom>
              <a:noFill/>
              <a:ln w="9525">
                <a:noFill/>
                <a:miter lim="800000"/>
                <a:headEnd/>
                <a:tailEnd/>
              </a:ln>
            </p:spPr>
          </p:pic>
          <p:pic>
            <p:nvPicPr>
              <p:cNvPr id="30630" name="Picture 186"/>
              <p:cNvPicPr>
                <a:picLocks noChangeAspect="1" noChangeArrowheads="1"/>
              </p:cNvPicPr>
              <p:nvPr/>
            </p:nvPicPr>
            <p:blipFill>
              <a:blip r:embed="rId54"/>
              <a:srcRect/>
              <a:stretch>
                <a:fillRect/>
              </a:stretch>
            </p:blipFill>
            <p:spPr bwMode="auto">
              <a:xfrm>
                <a:off x="1208" y="849"/>
                <a:ext cx="23" cy="3"/>
              </a:xfrm>
              <a:prstGeom prst="rect">
                <a:avLst/>
              </a:prstGeom>
              <a:noFill/>
              <a:ln w="9525">
                <a:noFill/>
                <a:miter lim="800000"/>
                <a:headEnd/>
                <a:tailEnd/>
              </a:ln>
            </p:spPr>
          </p:pic>
          <p:pic>
            <p:nvPicPr>
              <p:cNvPr id="30631" name="Picture 187"/>
              <p:cNvPicPr>
                <a:picLocks noChangeAspect="1" noChangeArrowheads="1"/>
              </p:cNvPicPr>
              <p:nvPr/>
            </p:nvPicPr>
            <p:blipFill>
              <a:blip r:embed="rId55"/>
              <a:srcRect/>
              <a:stretch>
                <a:fillRect/>
              </a:stretch>
            </p:blipFill>
            <p:spPr bwMode="auto">
              <a:xfrm>
                <a:off x="1231" y="849"/>
                <a:ext cx="24" cy="3"/>
              </a:xfrm>
              <a:prstGeom prst="rect">
                <a:avLst/>
              </a:prstGeom>
              <a:noFill/>
              <a:ln w="9525">
                <a:noFill/>
                <a:miter lim="800000"/>
                <a:headEnd/>
                <a:tailEnd/>
              </a:ln>
            </p:spPr>
          </p:pic>
          <p:pic>
            <p:nvPicPr>
              <p:cNvPr id="30632" name="Picture 188"/>
              <p:cNvPicPr>
                <a:picLocks noChangeAspect="1" noChangeArrowheads="1"/>
              </p:cNvPicPr>
              <p:nvPr/>
            </p:nvPicPr>
            <p:blipFill>
              <a:blip r:embed="rId56"/>
              <a:srcRect/>
              <a:stretch>
                <a:fillRect/>
              </a:stretch>
            </p:blipFill>
            <p:spPr bwMode="auto">
              <a:xfrm>
                <a:off x="1255" y="849"/>
                <a:ext cx="23" cy="3"/>
              </a:xfrm>
              <a:prstGeom prst="rect">
                <a:avLst/>
              </a:prstGeom>
              <a:noFill/>
              <a:ln w="9525">
                <a:noFill/>
                <a:miter lim="800000"/>
                <a:headEnd/>
                <a:tailEnd/>
              </a:ln>
            </p:spPr>
          </p:pic>
          <p:pic>
            <p:nvPicPr>
              <p:cNvPr id="30633" name="Picture 189"/>
              <p:cNvPicPr>
                <a:picLocks noChangeAspect="1" noChangeArrowheads="1"/>
              </p:cNvPicPr>
              <p:nvPr/>
            </p:nvPicPr>
            <p:blipFill>
              <a:blip r:embed="rId57"/>
              <a:srcRect/>
              <a:stretch>
                <a:fillRect/>
              </a:stretch>
            </p:blipFill>
            <p:spPr bwMode="auto">
              <a:xfrm>
                <a:off x="1278" y="849"/>
                <a:ext cx="24" cy="3"/>
              </a:xfrm>
              <a:prstGeom prst="rect">
                <a:avLst/>
              </a:prstGeom>
              <a:noFill/>
              <a:ln w="9525">
                <a:noFill/>
                <a:miter lim="800000"/>
                <a:headEnd/>
                <a:tailEnd/>
              </a:ln>
            </p:spPr>
          </p:pic>
          <p:pic>
            <p:nvPicPr>
              <p:cNvPr id="30634" name="Picture 190"/>
              <p:cNvPicPr>
                <a:picLocks noChangeAspect="1" noChangeArrowheads="1"/>
              </p:cNvPicPr>
              <p:nvPr/>
            </p:nvPicPr>
            <p:blipFill>
              <a:blip r:embed="rId58"/>
              <a:srcRect/>
              <a:stretch>
                <a:fillRect/>
              </a:stretch>
            </p:blipFill>
            <p:spPr bwMode="auto">
              <a:xfrm>
                <a:off x="1302" y="849"/>
                <a:ext cx="23" cy="3"/>
              </a:xfrm>
              <a:prstGeom prst="rect">
                <a:avLst/>
              </a:prstGeom>
              <a:noFill/>
              <a:ln w="9525">
                <a:noFill/>
                <a:miter lim="800000"/>
                <a:headEnd/>
                <a:tailEnd/>
              </a:ln>
            </p:spPr>
          </p:pic>
          <p:pic>
            <p:nvPicPr>
              <p:cNvPr id="30635" name="Picture 191"/>
              <p:cNvPicPr>
                <a:picLocks noChangeAspect="1" noChangeArrowheads="1"/>
              </p:cNvPicPr>
              <p:nvPr/>
            </p:nvPicPr>
            <p:blipFill>
              <a:blip r:embed="rId59"/>
              <a:srcRect/>
              <a:stretch>
                <a:fillRect/>
              </a:stretch>
            </p:blipFill>
            <p:spPr bwMode="auto">
              <a:xfrm>
                <a:off x="1325" y="849"/>
                <a:ext cx="23" cy="3"/>
              </a:xfrm>
              <a:prstGeom prst="rect">
                <a:avLst/>
              </a:prstGeom>
              <a:noFill/>
              <a:ln w="9525">
                <a:noFill/>
                <a:miter lim="800000"/>
                <a:headEnd/>
                <a:tailEnd/>
              </a:ln>
            </p:spPr>
          </p:pic>
          <p:pic>
            <p:nvPicPr>
              <p:cNvPr id="30636" name="Picture 192"/>
              <p:cNvPicPr>
                <a:picLocks noChangeAspect="1" noChangeArrowheads="1"/>
              </p:cNvPicPr>
              <p:nvPr/>
            </p:nvPicPr>
            <p:blipFill>
              <a:blip r:embed="rId60"/>
              <a:srcRect/>
              <a:stretch>
                <a:fillRect/>
              </a:stretch>
            </p:blipFill>
            <p:spPr bwMode="auto">
              <a:xfrm>
                <a:off x="1348" y="849"/>
                <a:ext cx="24" cy="3"/>
              </a:xfrm>
              <a:prstGeom prst="rect">
                <a:avLst/>
              </a:prstGeom>
              <a:noFill/>
              <a:ln w="9525">
                <a:noFill/>
                <a:miter lim="800000"/>
                <a:headEnd/>
                <a:tailEnd/>
              </a:ln>
            </p:spPr>
          </p:pic>
          <p:pic>
            <p:nvPicPr>
              <p:cNvPr id="30637" name="Picture 193"/>
              <p:cNvPicPr>
                <a:picLocks noChangeAspect="1" noChangeArrowheads="1"/>
              </p:cNvPicPr>
              <p:nvPr/>
            </p:nvPicPr>
            <p:blipFill>
              <a:blip r:embed="rId61"/>
              <a:srcRect/>
              <a:stretch>
                <a:fillRect/>
              </a:stretch>
            </p:blipFill>
            <p:spPr bwMode="auto">
              <a:xfrm>
                <a:off x="1372" y="849"/>
                <a:ext cx="23" cy="3"/>
              </a:xfrm>
              <a:prstGeom prst="rect">
                <a:avLst/>
              </a:prstGeom>
              <a:noFill/>
              <a:ln w="9525">
                <a:noFill/>
                <a:miter lim="800000"/>
                <a:headEnd/>
                <a:tailEnd/>
              </a:ln>
            </p:spPr>
          </p:pic>
          <p:pic>
            <p:nvPicPr>
              <p:cNvPr id="30638" name="Picture 194"/>
              <p:cNvPicPr>
                <a:picLocks noChangeAspect="1" noChangeArrowheads="1"/>
              </p:cNvPicPr>
              <p:nvPr/>
            </p:nvPicPr>
            <p:blipFill>
              <a:blip r:embed="rId62"/>
              <a:srcRect/>
              <a:stretch>
                <a:fillRect/>
              </a:stretch>
            </p:blipFill>
            <p:spPr bwMode="auto">
              <a:xfrm>
                <a:off x="1395" y="849"/>
                <a:ext cx="23" cy="3"/>
              </a:xfrm>
              <a:prstGeom prst="rect">
                <a:avLst/>
              </a:prstGeom>
              <a:noFill/>
              <a:ln w="9525">
                <a:noFill/>
                <a:miter lim="800000"/>
                <a:headEnd/>
                <a:tailEnd/>
              </a:ln>
            </p:spPr>
          </p:pic>
          <p:pic>
            <p:nvPicPr>
              <p:cNvPr id="30639" name="Picture 195"/>
              <p:cNvPicPr>
                <a:picLocks noChangeAspect="1" noChangeArrowheads="1"/>
              </p:cNvPicPr>
              <p:nvPr/>
            </p:nvPicPr>
            <p:blipFill>
              <a:blip r:embed="rId63"/>
              <a:srcRect/>
              <a:stretch>
                <a:fillRect/>
              </a:stretch>
            </p:blipFill>
            <p:spPr bwMode="auto">
              <a:xfrm>
                <a:off x="1418" y="849"/>
                <a:ext cx="24" cy="3"/>
              </a:xfrm>
              <a:prstGeom prst="rect">
                <a:avLst/>
              </a:prstGeom>
              <a:noFill/>
              <a:ln w="9525">
                <a:noFill/>
                <a:miter lim="800000"/>
                <a:headEnd/>
                <a:tailEnd/>
              </a:ln>
            </p:spPr>
          </p:pic>
          <p:pic>
            <p:nvPicPr>
              <p:cNvPr id="30640" name="Picture 196"/>
              <p:cNvPicPr>
                <a:picLocks noChangeAspect="1" noChangeArrowheads="1"/>
              </p:cNvPicPr>
              <p:nvPr/>
            </p:nvPicPr>
            <p:blipFill>
              <a:blip r:embed="rId64"/>
              <a:srcRect/>
              <a:stretch>
                <a:fillRect/>
              </a:stretch>
            </p:blipFill>
            <p:spPr bwMode="auto">
              <a:xfrm>
                <a:off x="1442" y="849"/>
                <a:ext cx="22" cy="3"/>
              </a:xfrm>
              <a:prstGeom prst="rect">
                <a:avLst/>
              </a:prstGeom>
              <a:noFill/>
              <a:ln w="9525">
                <a:noFill/>
                <a:miter lim="800000"/>
                <a:headEnd/>
                <a:tailEnd/>
              </a:ln>
            </p:spPr>
          </p:pic>
          <p:sp>
            <p:nvSpPr>
              <p:cNvPr id="30641" name="Rectangle 197"/>
              <p:cNvSpPr>
                <a:spLocks noChangeArrowheads="1"/>
              </p:cNvSpPr>
              <p:nvPr/>
            </p:nvSpPr>
            <p:spPr bwMode="auto">
              <a:xfrm>
                <a:off x="1464" y="849"/>
                <a:ext cx="3" cy="3"/>
              </a:xfrm>
              <a:prstGeom prst="rect">
                <a:avLst/>
              </a:prstGeom>
              <a:solidFill>
                <a:srgbClr val="000000"/>
              </a:solidFill>
              <a:ln w="9525">
                <a:noFill/>
                <a:miter lim="800000"/>
                <a:headEnd/>
                <a:tailEnd/>
              </a:ln>
            </p:spPr>
            <p:txBody>
              <a:bodyPr/>
              <a:lstStyle/>
              <a:p>
                <a:endParaRPr lang="hr-HR"/>
              </a:p>
            </p:txBody>
          </p:sp>
          <p:pic>
            <p:nvPicPr>
              <p:cNvPr id="30642" name="Picture 198"/>
              <p:cNvPicPr>
                <a:picLocks noChangeAspect="1" noChangeArrowheads="1"/>
              </p:cNvPicPr>
              <p:nvPr/>
            </p:nvPicPr>
            <p:blipFill>
              <a:blip r:embed="rId65"/>
              <a:srcRect/>
              <a:stretch>
                <a:fillRect/>
              </a:stretch>
            </p:blipFill>
            <p:spPr bwMode="auto">
              <a:xfrm>
                <a:off x="1467" y="849"/>
                <a:ext cx="23" cy="3"/>
              </a:xfrm>
              <a:prstGeom prst="rect">
                <a:avLst/>
              </a:prstGeom>
              <a:noFill/>
              <a:ln w="9525">
                <a:noFill/>
                <a:miter lim="800000"/>
                <a:headEnd/>
                <a:tailEnd/>
              </a:ln>
            </p:spPr>
          </p:pic>
          <p:pic>
            <p:nvPicPr>
              <p:cNvPr id="30643" name="Picture 199"/>
              <p:cNvPicPr>
                <a:picLocks noChangeAspect="1" noChangeArrowheads="1"/>
              </p:cNvPicPr>
              <p:nvPr/>
            </p:nvPicPr>
            <p:blipFill>
              <a:blip r:embed="rId66"/>
              <a:srcRect/>
              <a:stretch>
                <a:fillRect/>
              </a:stretch>
            </p:blipFill>
            <p:spPr bwMode="auto">
              <a:xfrm>
                <a:off x="1490" y="849"/>
                <a:ext cx="23" cy="3"/>
              </a:xfrm>
              <a:prstGeom prst="rect">
                <a:avLst/>
              </a:prstGeom>
              <a:noFill/>
              <a:ln w="9525">
                <a:noFill/>
                <a:miter lim="800000"/>
                <a:headEnd/>
                <a:tailEnd/>
              </a:ln>
            </p:spPr>
          </p:pic>
          <p:pic>
            <p:nvPicPr>
              <p:cNvPr id="30644" name="Picture 200"/>
              <p:cNvPicPr>
                <a:picLocks noChangeAspect="1" noChangeArrowheads="1"/>
              </p:cNvPicPr>
              <p:nvPr/>
            </p:nvPicPr>
            <p:blipFill>
              <a:blip r:embed="rId67"/>
              <a:srcRect/>
              <a:stretch>
                <a:fillRect/>
              </a:stretch>
            </p:blipFill>
            <p:spPr bwMode="auto">
              <a:xfrm>
                <a:off x="1513" y="849"/>
                <a:ext cx="24" cy="3"/>
              </a:xfrm>
              <a:prstGeom prst="rect">
                <a:avLst/>
              </a:prstGeom>
              <a:noFill/>
              <a:ln w="9525">
                <a:noFill/>
                <a:miter lim="800000"/>
                <a:headEnd/>
                <a:tailEnd/>
              </a:ln>
            </p:spPr>
          </p:pic>
          <p:pic>
            <p:nvPicPr>
              <p:cNvPr id="30645" name="Picture 201"/>
              <p:cNvPicPr>
                <a:picLocks noChangeAspect="1" noChangeArrowheads="1"/>
              </p:cNvPicPr>
              <p:nvPr/>
            </p:nvPicPr>
            <p:blipFill>
              <a:blip r:embed="rId68"/>
              <a:srcRect/>
              <a:stretch>
                <a:fillRect/>
              </a:stretch>
            </p:blipFill>
            <p:spPr bwMode="auto">
              <a:xfrm>
                <a:off x="1537" y="849"/>
                <a:ext cx="23" cy="3"/>
              </a:xfrm>
              <a:prstGeom prst="rect">
                <a:avLst/>
              </a:prstGeom>
              <a:noFill/>
              <a:ln w="9525">
                <a:noFill/>
                <a:miter lim="800000"/>
                <a:headEnd/>
                <a:tailEnd/>
              </a:ln>
            </p:spPr>
          </p:pic>
          <p:pic>
            <p:nvPicPr>
              <p:cNvPr id="30646" name="Picture 202"/>
              <p:cNvPicPr>
                <a:picLocks noChangeAspect="1" noChangeArrowheads="1"/>
              </p:cNvPicPr>
              <p:nvPr/>
            </p:nvPicPr>
            <p:blipFill>
              <a:blip r:embed="rId69"/>
              <a:srcRect/>
              <a:stretch>
                <a:fillRect/>
              </a:stretch>
            </p:blipFill>
            <p:spPr bwMode="auto">
              <a:xfrm>
                <a:off x="1560" y="849"/>
                <a:ext cx="24" cy="3"/>
              </a:xfrm>
              <a:prstGeom prst="rect">
                <a:avLst/>
              </a:prstGeom>
              <a:noFill/>
              <a:ln w="9525">
                <a:noFill/>
                <a:miter lim="800000"/>
                <a:headEnd/>
                <a:tailEnd/>
              </a:ln>
            </p:spPr>
          </p:pic>
          <p:pic>
            <p:nvPicPr>
              <p:cNvPr id="30647" name="Picture 203"/>
              <p:cNvPicPr>
                <a:picLocks noChangeAspect="1" noChangeArrowheads="1"/>
              </p:cNvPicPr>
              <p:nvPr/>
            </p:nvPicPr>
            <p:blipFill>
              <a:blip r:embed="rId70"/>
              <a:srcRect/>
              <a:stretch>
                <a:fillRect/>
              </a:stretch>
            </p:blipFill>
            <p:spPr bwMode="auto">
              <a:xfrm>
                <a:off x="1584" y="849"/>
                <a:ext cx="23" cy="3"/>
              </a:xfrm>
              <a:prstGeom prst="rect">
                <a:avLst/>
              </a:prstGeom>
              <a:noFill/>
              <a:ln w="9525">
                <a:noFill/>
                <a:miter lim="800000"/>
                <a:headEnd/>
                <a:tailEnd/>
              </a:ln>
            </p:spPr>
          </p:pic>
          <p:pic>
            <p:nvPicPr>
              <p:cNvPr id="30648" name="Picture 204"/>
              <p:cNvPicPr>
                <a:picLocks noChangeAspect="1" noChangeArrowheads="1"/>
              </p:cNvPicPr>
              <p:nvPr/>
            </p:nvPicPr>
            <p:blipFill>
              <a:blip r:embed="rId71"/>
              <a:srcRect/>
              <a:stretch>
                <a:fillRect/>
              </a:stretch>
            </p:blipFill>
            <p:spPr bwMode="auto">
              <a:xfrm>
                <a:off x="1607" y="849"/>
                <a:ext cx="23" cy="3"/>
              </a:xfrm>
              <a:prstGeom prst="rect">
                <a:avLst/>
              </a:prstGeom>
              <a:noFill/>
              <a:ln w="9525">
                <a:noFill/>
                <a:miter lim="800000"/>
                <a:headEnd/>
                <a:tailEnd/>
              </a:ln>
            </p:spPr>
          </p:pic>
          <p:pic>
            <p:nvPicPr>
              <p:cNvPr id="30649" name="Picture 205"/>
              <p:cNvPicPr>
                <a:picLocks noChangeAspect="1" noChangeArrowheads="1"/>
              </p:cNvPicPr>
              <p:nvPr/>
            </p:nvPicPr>
            <p:blipFill>
              <a:blip r:embed="rId72"/>
              <a:srcRect/>
              <a:stretch>
                <a:fillRect/>
              </a:stretch>
            </p:blipFill>
            <p:spPr bwMode="auto">
              <a:xfrm>
                <a:off x="1630" y="849"/>
                <a:ext cx="24" cy="3"/>
              </a:xfrm>
              <a:prstGeom prst="rect">
                <a:avLst/>
              </a:prstGeom>
              <a:noFill/>
              <a:ln w="9525">
                <a:noFill/>
                <a:miter lim="800000"/>
                <a:headEnd/>
                <a:tailEnd/>
              </a:ln>
            </p:spPr>
          </p:pic>
        </p:grpSp>
        <p:grpSp>
          <p:nvGrpSpPr>
            <p:cNvPr id="28680" name="Group 407"/>
            <p:cNvGrpSpPr>
              <a:grpSpLocks/>
            </p:cNvGrpSpPr>
            <p:nvPr/>
          </p:nvGrpSpPr>
          <p:grpSpPr bwMode="auto">
            <a:xfrm>
              <a:off x="16" y="849"/>
              <a:ext cx="2764" cy="329"/>
              <a:chOff x="16" y="849"/>
              <a:chExt cx="2764" cy="329"/>
            </a:xfrm>
          </p:grpSpPr>
          <p:pic>
            <p:nvPicPr>
              <p:cNvPr id="30250" name="Picture 207"/>
              <p:cNvPicPr>
                <a:picLocks noChangeAspect="1" noChangeArrowheads="1"/>
              </p:cNvPicPr>
              <p:nvPr/>
            </p:nvPicPr>
            <p:blipFill>
              <a:blip r:embed="rId73"/>
              <a:srcRect/>
              <a:stretch>
                <a:fillRect/>
              </a:stretch>
            </p:blipFill>
            <p:spPr bwMode="auto">
              <a:xfrm>
                <a:off x="1654" y="849"/>
                <a:ext cx="23" cy="3"/>
              </a:xfrm>
              <a:prstGeom prst="rect">
                <a:avLst/>
              </a:prstGeom>
              <a:noFill/>
              <a:ln w="9525">
                <a:noFill/>
                <a:miter lim="800000"/>
                <a:headEnd/>
                <a:tailEnd/>
              </a:ln>
            </p:spPr>
          </p:pic>
          <p:pic>
            <p:nvPicPr>
              <p:cNvPr id="30251" name="Picture 208"/>
              <p:cNvPicPr>
                <a:picLocks noChangeAspect="1" noChangeArrowheads="1"/>
              </p:cNvPicPr>
              <p:nvPr/>
            </p:nvPicPr>
            <p:blipFill>
              <a:blip r:embed="rId74"/>
              <a:srcRect/>
              <a:stretch>
                <a:fillRect/>
              </a:stretch>
            </p:blipFill>
            <p:spPr bwMode="auto">
              <a:xfrm>
                <a:off x="1677" y="849"/>
                <a:ext cx="23" cy="3"/>
              </a:xfrm>
              <a:prstGeom prst="rect">
                <a:avLst/>
              </a:prstGeom>
              <a:noFill/>
              <a:ln w="9525">
                <a:noFill/>
                <a:miter lim="800000"/>
                <a:headEnd/>
                <a:tailEnd/>
              </a:ln>
            </p:spPr>
          </p:pic>
          <p:pic>
            <p:nvPicPr>
              <p:cNvPr id="30252" name="Picture 209"/>
              <p:cNvPicPr>
                <a:picLocks noChangeAspect="1" noChangeArrowheads="1"/>
              </p:cNvPicPr>
              <p:nvPr/>
            </p:nvPicPr>
            <p:blipFill>
              <a:blip r:embed="rId75"/>
              <a:srcRect/>
              <a:stretch>
                <a:fillRect/>
              </a:stretch>
            </p:blipFill>
            <p:spPr bwMode="auto">
              <a:xfrm>
                <a:off x="1700" y="849"/>
                <a:ext cx="24" cy="3"/>
              </a:xfrm>
              <a:prstGeom prst="rect">
                <a:avLst/>
              </a:prstGeom>
              <a:noFill/>
              <a:ln w="9525">
                <a:noFill/>
                <a:miter lim="800000"/>
                <a:headEnd/>
                <a:tailEnd/>
              </a:ln>
            </p:spPr>
          </p:pic>
          <p:pic>
            <p:nvPicPr>
              <p:cNvPr id="30253" name="Picture 210"/>
              <p:cNvPicPr>
                <a:picLocks noChangeAspect="1" noChangeArrowheads="1"/>
              </p:cNvPicPr>
              <p:nvPr/>
            </p:nvPicPr>
            <p:blipFill>
              <a:blip r:embed="rId76"/>
              <a:srcRect/>
              <a:stretch>
                <a:fillRect/>
              </a:stretch>
            </p:blipFill>
            <p:spPr bwMode="auto">
              <a:xfrm>
                <a:off x="1724" y="849"/>
                <a:ext cx="23" cy="3"/>
              </a:xfrm>
              <a:prstGeom prst="rect">
                <a:avLst/>
              </a:prstGeom>
              <a:noFill/>
              <a:ln w="9525">
                <a:noFill/>
                <a:miter lim="800000"/>
                <a:headEnd/>
                <a:tailEnd/>
              </a:ln>
            </p:spPr>
          </p:pic>
          <p:pic>
            <p:nvPicPr>
              <p:cNvPr id="30254" name="Picture 211"/>
              <p:cNvPicPr>
                <a:picLocks noChangeAspect="1" noChangeArrowheads="1"/>
              </p:cNvPicPr>
              <p:nvPr/>
            </p:nvPicPr>
            <p:blipFill>
              <a:blip r:embed="rId77"/>
              <a:srcRect/>
              <a:stretch>
                <a:fillRect/>
              </a:stretch>
            </p:blipFill>
            <p:spPr bwMode="auto">
              <a:xfrm>
                <a:off x="1747" y="849"/>
                <a:ext cx="24" cy="3"/>
              </a:xfrm>
              <a:prstGeom prst="rect">
                <a:avLst/>
              </a:prstGeom>
              <a:noFill/>
              <a:ln w="9525">
                <a:noFill/>
                <a:miter lim="800000"/>
                <a:headEnd/>
                <a:tailEnd/>
              </a:ln>
            </p:spPr>
          </p:pic>
          <p:pic>
            <p:nvPicPr>
              <p:cNvPr id="30255" name="Picture 212"/>
              <p:cNvPicPr>
                <a:picLocks noChangeAspect="1" noChangeArrowheads="1"/>
              </p:cNvPicPr>
              <p:nvPr/>
            </p:nvPicPr>
            <p:blipFill>
              <a:blip r:embed="rId78"/>
              <a:srcRect/>
              <a:stretch>
                <a:fillRect/>
              </a:stretch>
            </p:blipFill>
            <p:spPr bwMode="auto">
              <a:xfrm>
                <a:off x="1771" y="849"/>
                <a:ext cx="23" cy="3"/>
              </a:xfrm>
              <a:prstGeom prst="rect">
                <a:avLst/>
              </a:prstGeom>
              <a:noFill/>
              <a:ln w="9525">
                <a:noFill/>
                <a:miter lim="800000"/>
                <a:headEnd/>
                <a:tailEnd/>
              </a:ln>
            </p:spPr>
          </p:pic>
          <p:pic>
            <p:nvPicPr>
              <p:cNvPr id="30256" name="Picture 213"/>
              <p:cNvPicPr>
                <a:picLocks noChangeAspect="1" noChangeArrowheads="1"/>
              </p:cNvPicPr>
              <p:nvPr/>
            </p:nvPicPr>
            <p:blipFill>
              <a:blip r:embed="rId79"/>
              <a:srcRect/>
              <a:stretch>
                <a:fillRect/>
              </a:stretch>
            </p:blipFill>
            <p:spPr bwMode="auto">
              <a:xfrm>
                <a:off x="1794" y="849"/>
                <a:ext cx="23" cy="3"/>
              </a:xfrm>
              <a:prstGeom prst="rect">
                <a:avLst/>
              </a:prstGeom>
              <a:noFill/>
              <a:ln w="9525">
                <a:noFill/>
                <a:miter lim="800000"/>
                <a:headEnd/>
                <a:tailEnd/>
              </a:ln>
            </p:spPr>
          </p:pic>
          <p:pic>
            <p:nvPicPr>
              <p:cNvPr id="30257" name="Picture 214"/>
              <p:cNvPicPr>
                <a:picLocks noChangeAspect="1" noChangeArrowheads="1"/>
              </p:cNvPicPr>
              <p:nvPr/>
            </p:nvPicPr>
            <p:blipFill>
              <a:blip r:embed="rId80"/>
              <a:srcRect/>
              <a:stretch>
                <a:fillRect/>
              </a:stretch>
            </p:blipFill>
            <p:spPr bwMode="auto">
              <a:xfrm>
                <a:off x="1817" y="849"/>
                <a:ext cx="24" cy="3"/>
              </a:xfrm>
              <a:prstGeom prst="rect">
                <a:avLst/>
              </a:prstGeom>
              <a:noFill/>
              <a:ln w="9525">
                <a:noFill/>
                <a:miter lim="800000"/>
                <a:headEnd/>
                <a:tailEnd/>
              </a:ln>
            </p:spPr>
          </p:pic>
          <p:pic>
            <p:nvPicPr>
              <p:cNvPr id="30258" name="Picture 215"/>
              <p:cNvPicPr>
                <a:picLocks noChangeAspect="1" noChangeArrowheads="1"/>
              </p:cNvPicPr>
              <p:nvPr/>
            </p:nvPicPr>
            <p:blipFill>
              <a:blip r:embed="rId81"/>
              <a:srcRect/>
              <a:stretch>
                <a:fillRect/>
              </a:stretch>
            </p:blipFill>
            <p:spPr bwMode="auto">
              <a:xfrm>
                <a:off x="1841" y="849"/>
                <a:ext cx="23" cy="3"/>
              </a:xfrm>
              <a:prstGeom prst="rect">
                <a:avLst/>
              </a:prstGeom>
              <a:noFill/>
              <a:ln w="9525">
                <a:noFill/>
                <a:miter lim="800000"/>
                <a:headEnd/>
                <a:tailEnd/>
              </a:ln>
            </p:spPr>
          </p:pic>
          <p:pic>
            <p:nvPicPr>
              <p:cNvPr id="30259" name="Picture 216"/>
              <p:cNvPicPr>
                <a:picLocks noChangeAspect="1" noChangeArrowheads="1"/>
              </p:cNvPicPr>
              <p:nvPr/>
            </p:nvPicPr>
            <p:blipFill>
              <a:blip r:embed="rId82"/>
              <a:srcRect/>
              <a:stretch>
                <a:fillRect/>
              </a:stretch>
            </p:blipFill>
            <p:spPr bwMode="auto">
              <a:xfrm>
                <a:off x="1864" y="849"/>
                <a:ext cx="23" cy="3"/>
              </a:xfrm>
              <a:prstGeom prst="rect">
                <a:avLst/>
              </a:prstGeom>
              <a:noFill/>
              <a:ln w="9525">
                <a:noFill/>
                <a:miter lim="800000"/>
                <a:headEnd/>
                <a:tailEnd/>
              </a:ln>
            </p:spPr>
          </p:pic>
          <p:pic>
            <p:nvPicPr>
              <p:cNvPr id="30260" name="Picture 217"/>
              <p:cNvPicPr>
                <a:picLocks noChangeAspect="1" noChangeArrowheads="1"/>
              </p:cNvPicPr>
              <p:nvPr/>
            </p:nvPicPr>
            <p:blipFill>
              <a:blip r:embed="rId83"/>
              <a:srcRect/>
              <a:stretch>
                <a:fillRect/>
              </a:stretch>
            </p:blipFill>
            <p:spPr bwMode="auto">
              <a:xfrm>
                <a:off x="1887" y="849"/>
                <a:ext cx="24" cy="3"/>
              </a:xfrm>
              <a:prstGeom prst="rect">
                <a:avLst/>
              </a:prstGeom>
              <a:noFill/>
              <a:ln w="9525">
                <a:noFill/>
                <a:miter lim="800000"/>
                <a:headEnd/>
                <a:tailEnd/>
              </a:ln>
            </p:spPr>
          </p:pic>
          <p:pic>
            <p:nvPicPr>
              <p:cNvPr id="30261" name="Picture 218"/>
              <p:cNvPicPr>
                <a:picLocks noChangeAspect="1" noChangeArrowheads="1"/>
              </p:cNvPicPr>
              <p:nvPr/>
            </p:nvPicPr>
            <p:blipFill>
              <a:blip r:embed="rId84"/>
              <a:srcRect/>
              <a:stretch>
                <a:fillRect/>
              </a:stretch>
            </p:blipFill>
            <p:spPr bwMode="auto">
              <a:xfrm>
                <a:off x="1911" y="849"/>
                <a:ext cx="23" cy="3"/>
              </a:xfrm>
              <a:prstGeom prst="rect">
                <a:avLst/>
              </a:prstGeom>
              <a:noFill/>
              <a:ln w="9525">
                <a:noFill/>
                <a:miter lim="800000"/>
                <a:headEnd/>
                <a:tailEnd/>
              </a:ln>
            </p:spPr>
          </p:pic>
          <p:pic>
            <p:nvPicPr>
              <p:cNvPr id="30262" name="Picture 219"/>
              <p:cNvPicPr>
                <a:picLocks noChangeAspect="1" noChangeArrowheads="1"/>
              </p:cNvPicPr>
              <p:nvPr/>
            </p:nvPicPr>
            <p:blipFill>
              <a:blip r:embed="rId85"/>
              <a:srcRect/>
              <a:stretch>
                <a:fillRect/>
              </a:stretch>
            </p:blipFill>
            <p:spPr bwMode="auto">
              <a:xfrm>
                <a:off x="1934" y="849"/>
                <a:ext cx="24" cy="3"/>
              </a:xfrm>
              <a:prstGeom prst="rect">
                <a:avLst/>
              </a:prstGeom>
              <a:noFill/>
              <a:ln w="9525">
                <a:noFill/>
                <a:miter lim="800000"/>
                <a:headEnd/>
                <a:tailEnd/>
              </a:ln>
            </p:spPr>
          </p:pic>
          <p:pic>
            <p:nvPicPr>
              <p:cNvPr id="30263" name="Picture 220"/>
              <p:cNvPicPr>
                <a:picLocks noChangeAspect="1" noChangeArrowheads="1"/>
              </p:cNvPicPr>
              <p:nvPr/>
            </p:nvPicPr>
            <p:blipFill>
              <a:blip r:embed="rId86"/>
              <a:srcRect/>
              <a:stretch>
                <a:fillRect/>
              </a:stretch>
            </p:blipFill>
            <p:spPr bwMode="auto">
              <a:xfrm>
                <a:off x="1958" y="849"/>
                <a:ext cx="23" cy="3"/>
              </a:xfrm>
              <a:prstGeom prst="rect">
                <a:avLst/>
              </a:prstGeom>
              <a:noFill/>
              <a:ln w="9525">
                <a:noFill/>
                <a:miter lim="800000"/>
                <a:headEnd/>
                <a:tailEnd/>
              </a:ln>
            </p:spPr>
          </p:pic>
          <p:pic>
            <p:nvPicPr>
              <p:cNvPr id="30264" name="Picture 221"/>
              <p:cNvPicPr>
                <a:picLocks noChangeAspect="1" noChangeArrowheads="1"/>
              </p:cNvPicPr>
              <p:nvPr/>
            </p:nvPicPr>
            <p:blipFill>
              <a:blip r:embed="rId87"/>
              <a:srcRect/>
              <a:stretch>
                <a:fillRect/>
              </a:stretch>
            </p:blipFill>
            <p:spPr bwMode="auto">
              <a:xfrm>
                <a:off x="1981" y="849"/>
                <a:ext cx="23" cy="3"/>
              </a:xfrm>
              <a:prstGeom prst="rect">
                <a:avLst/>
              </a:prstGeom>
              <a:noFill/>
              <a:ln w="9525">
                <a:noFill/>
                <a:miter lim="800000"/>
                <a:headEnd/>
                <a:tailEnd/>
              </a:ln>
            </p:spPr>
          </p:pic>
          <p:pic>
            <p:nvPicPr>
              <p:cNvPr id="30265" name="Picture 222"/>
              <p:cNvPicPr>
                <a:picLocks noChangeAspect="1" noChangeArrowheads="1"/>
              </p:cNvPicPr>
              <p:nvPr/>
            </p:nvPicPr>
            <p:blipFill>
              <a:blip r:embed="rId88"/>
              <a:srcRect/>
              <a:stretch>
                <a:fillRect/>
              </a:stretch>
            </p:blipFill>
            <p:spPr bwMode="auto">
              <a:xfrm>
                <a:off x="2004" y="849"/>
                <a:ext cx="24" cy="3"/>
              </a:xfrm>
              <a:prstGeom prst="rect">
                <a:avLst/>
              </a:prstGeom>
              <a:noFill/>
              <a:ln w="9525">
                <a:noFill/>
                <a:miter lim="800000"/>
                <a:headEnd/>
                <a:tailEnd/>
              </a:ln>
            </p:spPr>
          </p:pic>
          <p:pic>
            <p:nvPicPr>
              <p:cNvPr id="30266" name="Picture 223"/>
              <p:cNvPicPr>
                <a:picLocks noChangeAspect="1" noChangeArrowheads="1"/>
              </p:cNvPicPr>
              <p:nvPr/>
            </p:nvPicPr>
            <p:blipFill>
              <a:blip r:embed="rId89"/>
              <a:srcRect/>
              <a:stretch>
                <a:fillRect/>
              </a:stretch>
            </p:blipFill>
            <p:spPr bwMode="auto">
              <a:xfrm>
                <a:off x="2028" y="849"/>
                <a:ext cx="23" cy="3"/>
              </a:xfrm>
              <a:prstGeom prst="rect">
                <a:avLst/>
              </a:prstGeom>
              <a:noFill/>
              <a:ln w="9525">
                <a:noFill/>
                <a:miter lim="800000"/>
                <a:headEnd/>
                <a:tailEnd/>
              </a:ln>
            </p:spPr>
          </p:pic>
          <p:pic>
            <p:nvPicPr>
              <p:cNvPr id="30267" name="Picture 224"/>
              <p:cNvPicPr>
                <a:picLocks noChangeAspect="1" noChangeArrowheads="1"/>
              </p:cNvPicPr>
              <p:nvPr/>
            </p:nvPicPr>
            <p:blipFill>
              <a:blip r:embed="rId90"/>
              <a:srcRect/>
              <a:stretch>
                <a:fillRect/>
              </a:stretch>
            </p:blipFill>
            <p:spPr bwMode="auto">
              <a:xfrm>
                <a:off x="2051" y="849"/>
                <a:ext cx="23" cy="3"/>
              </a:xfrm>
              <a:prstGeom prst="rect">
                <a:avLst/>
              </a:prstGeom>
              <a:noFill/>
              <a:ln w="9525">
                <a:noFill/>
                <a:miter lim="800000"/>
                <a:headEnd/>
                <a:tailEnd/>
              </a:ln>
            </p:spPr>
          </p:pic>
          <p:pic>
            <p:nvPicPr>
              <p:cNvPr id="30268" name="Picture 225"/>
              <p:cNvPicPr>
                <a:picLocks noChangeAspect="1" noChangeArrowheads="1"/>
              </p:cNvPicPr>
              <p:nvPr/>
            </p:nvPicPr>
            <p:blipFill>
              <a:blip r:embed="rId91"/>
              <a:srcRect/>
              <a:stretch>
                <a:fillRect/>
              </a:stretch>
            </p:blipFill>
            <p:spPr bwMode="auto">
              <a:xfrm>
                <a:off x="2074" y="849"/>
                <a:ext cx="24" cy="3"/>
              </a:xfrm>
              <a:prstGeom prst="rect">
                <a:avLst/>
              </a:prstGeom>
              <a:noFill/>
              <a:ln w="9525">
                <a:noFill/>
                <a:miter lim="800000"/>
                <a:headEnd/>
                <a:tailEnd/>
              </a:ln>
            </p:spPr>
          </p:pic>
          <p:pic>
            <p:nvPicPr>
              <p:cNvPr id="30269" name="Picture 226"/>
              <p:cNvPicPr>
                <a:picLocks noChangeAspect="1" noChangeArrowheads="1"/>
              </p:cNvPicPr>
              <p:nvPr/>
            </p:nvPicPr>
            <p:blipFill>
              <a:blip r:embed="rId92"/>
              <a:srcRect/>
              <a:stretch>
                <a:fillRect/>
              </a:stretch>
            </p:blipFill>
            <p:spPr bwMode="auto">
              <a:xfrm>
                <a:off x="2098" y="849"/>
                <a:ext cx="23" cy="3"/>
              </a:xfrm>
              <a:prstGeom prst="rect">
                <a:avLst/>
              </a:prstGeom>
              <a:noFill/>
              <a:ln w="9525">
                <a:noFill/>
                <a:miter lim="800000"/>
                <a:headEnd/>
                <a:tailEnd/>
              </a:ln>
            </p:spPr>
          </p:pic>
          <p:pic>
            <p:nvPicPr>
              <p:cNvPr id="30270" name="Picture 227"/>
              <p:cNvPicPr>
                <a:picLocks noChangeAspect="1" noChangeArrowheads="1"/>
              </p:cNvPicPr>
              <p:nvPr/>
            </p:nvPicPr>
            <p:blipFill>
              <a:blip r:embed="rId93"/>
              <a:srcRect/>
              <a:stretch>
                <a:fillRect/>
              </a:stretch>
            </p:blipFill>
            <p:spPr bwMode="auto">
              <a:xfrm>
                <a:off x="2121" y="849"/>
                <a:ext cx="9" cy="3"/>
              </a:xfrm>
              <a:prstGeom prst="rect">
                <a:avLst/>
              </a:prstGeom>
              <a:noFill/>
              <a:ln w="9525">
                <a:noFill/>
                <a:miter lim="800000"/>
                <a:headEnd/>
                <a:tailEnd/>
              </a:ln>
            </p:spPr>
          </p:pic>
          <p:sp>
            <p:nvSpPr>
              <p:cNvPr id="30271" name="Rectangle 228"/>
              <p:cNvSpPr>
                <a:spLocks noChangeArrowheads="1"/>
              </p:cNvSpPr>
              <p:nvPr/>
            </p:nvSpPr>
            <p:spPr bwMode="auto">
              <a:xfrm>
                <a:off x="2130" y="849"/>
                <a:ext cx="3" cy="3"/>
              </a:xfrm>
              <a:prstGeom prst="rect">
                <a:avLst/>
              </a:prstGeom>
              <a:solidFill>
                <a:srgbClr val="000000"/>
              </a:solidFill>
              <a:ln w="9525">
                <a:noFill/>
                <a:miter lim="800000"/>
                <a:headEnd/>
                <a:tailEnd/>
              </a:ln>
            </p:spPr>
            <p:txBody>
              <a:bodyPr/>
              <a:lstStyle/>
              <a:p>
                <a:endParaRPr lang="hr-HR"/>
              </a:p>
            </p:txBody>
          </p:sp>
          <p:pic>
            <p:nvPicPr>
              <p:cNvPr id="30272" name="Picture 229"/>
              <p:cNvPicPr>
                <a:picLocks noChangeAspect="1" noChangeArrowheads="1"/>
              </p:cNvPicPr>
              <p:nvPr/>
            </p:nvPicPr>
            <p:blipFill>
              <a:blip r:embed="rId94"/>
              <a:srcRect/>
              <a:stretch>
                <a:fillRect/>
              </a:stretch>
            </p:blipFill>
            <p:spPr bwMode="auto">
              <a:xfrm>
                <a:off x="2133" y="849"/>
                <a:ext cx="23" cy="3"/>
              </a:xfrm>
              <a:prstGeom prst="rect">
                <a:avLst/>
              </a:prstGeom>
              <a:noFill/>
              <a:ln w="9525">
                <a:noFill/>
                <a:miter lim="800000"/>
                <a:headEnd/>
                <a:tailEnd/>
              </a:ln>
            </p:spPr>
          </p:pic>
          <p:pic>
            <p:nvPicPr>
              <p:cNvPr id="30273" name="Picture 230"/>
              <p:cNvPicPr>
                <a:picLocks noChangeAspect="1" noChangeArrowheads="1"/>
              </p:cNvPicPr>
              <p:nvPr/>
            </p:nvPicPr>
            <p:blipFill>
              <a:blip r:embed="rId95"/>
              <a:srcRect/>
              <a:stretch>
                <a:fillRect/>
              </a:stretch>
            </p:blipFill>
            <p:spPr bwMode="auto">
              <a:xfrm>
                <a:off x="2156" y="849"/>
                <a:ext cx="24" cy="3"/>
              </a:xfrm>
              <a:prstGeom prst="rect">
                <a:avLst/>
              </a:prstGeom>
              <a:noFill/>
              <a:ln w="9525">
                <a:noFill/>
                <a:miter lim="800000"/>
                <a:headEnd/>
                <a:tailEnd/>
              </a:ln>
            </p:spPr>
          </p:pic>
          <p:pic>
            <p:nvPicPr>
              <p:cNvPr id="30274" name="Picture 231"/>
              <p:cNvPicPr>
                <a:picLocks noChangeAspect="1" noChangeArrowheads="1"/>
              </p:cNvPicPr>
              <p:nvPr/>
            </p:nvPicPr>
            <p:blipFill>
              <a:blip r:embed="rId96"/>
              <a:srcRect/>
              <a:stretch>
                <a:fillRect/>
              </a:stretch>
            </p:blipFill>
            <p:spPr bwMode="auto">
              <a:xfrm>
                <a:off x="2180" y="849"/>
                <a:ext cx="23" cy="3"/>
              </a:xfrm>
              <a:prstGeom prst="rect">
                <a:avLst/>
              </a:prstGeom>
              <a:noFill/>
              <a:ln w="9525">
                <a:noFill/>
                <a:miter lim="800000"/>
                <a:headEnd/>
                <a:tailEnd/>
              </a:ln>
            </p:spPr>
          </p:pic>
          <p:pic>
            <p:nvPicPr>
              <p:cNvPr id="30275" name="Picture 232"/>
              <p:cNvPicPr>
                <a:picLocks noChangeAspect="1" noChangeArrowheads="1"/>
              </p:cNvPicPr>
              <p:nvPr/>
            </p:nvPicPr>
            <p:blipFill>
              <a:blip r:embed="rId97"/>
              <a:srcRect/>
              <a:stretch>
                <a:fillRect/>
              </a:stretch>
            </p:blipFill>
            <p:spPr bwMode="auto">
              <a:xfrm>
                <a:off x="2203" y="849"/>
                <a:ext cx="23" cy="3"/>
              </a:xfrm>
              <a:prstGeom prst="rect">
                <a:avLst/>
              </a:prstGeom>
              <a:noFill/>
              <a:ln w="9525">
                <a:noFill/>
                <a:miter lim="800000"/>
                <a:headEnd/>
                <a:tailEnd/>
              </a:ln>
            </p:spPr>
          </p:pic>
          <p:pic>
            <p:nvPicPr>
              <p:cNvPr id="30276" name="Picture 233"/>
              <p:cNvPicPr>
                <a:picLocks noChangeAspect="1" noChangeArrowheads="1"/>
              </p:cNvPicPr>
              <p:nvPr/>
            </p:nvPicPr>
            <p:blipFill>
              <a:blip r:embed="rId98"/>
              <a:srcRect/>
              <a:stretch>
                <a:fillRect/>
              </a:stretch>
            </p:blipFill>
            <p:spPr bwMode="auto">
              <a:xfrm>
                <a:off x="2226" y="849"/>
                <a:ext cx="24" cy="3"/>
              </a:xfrm>
              <a:prstGeom prst="rect">
                <a:avLst/>
              </a:prstGeom>
              <a:noFill/>
              <a:ln w="9525">
                <a:noFill/>
                <a:miter lim="800000"/>
                <a:headEnd/>
                <a:tailEnd/>
              </a:ln>
            </p:spPr>
          </p:pic>
          <p:pic>
            <p:nvPicPr>
              <p:cNvPr id="30277" name="Picture 234"/>
              <p:cNvPicPr>
                <a:picLocks noChangeAspect="1" noChangeArrowheads="1"/>
              </p:cNvPicPr>
              <p:nvPr/>
            </p:nvPicPr>
            <p:blipFill>
              <a:blip r:embed="rId99"/>
              <a:srcRect/>
              <a:stretch>
                <a:fillRect/>
              </a:stretch>
            </p:blipFill>
            <p:spPr bwMode="auto">
              <a:xfrm>
                <a:off x="2250" y="849"/>
                <a:ext cx="23" cy="3"/>
              </a:xfrm>
              <a:prstGeom prst="rect">
                <a:avLst/>
              </a:prstGeom>
              <a:noFill/>
              <a:ln w="9525">
                <a:noFill/>
                <a:miter lim="800000"/>
                <a:headEnd/>
                <a:tailEnd/>
              </a:ln>
            </p:spPr>
          </p:pic>
          <p:pic>
            <p:nvPicPr>
              <p:cNvPr id="30278" name="Picture 235"/>
              <p:cNvPicPr>
                <a:picLocks noChangeAspect="1" noChangeArrowheads="1"/>
              </p:cNvPicPr>
              <p:nvPr/>
            </p:nvPicPr>
            <p:blipFill>
              <a:blip r:embed="rId100"/>
              <a:srcRect/>
              <a:stretch>
                <a:fillRect/>
              </a:stretch>
            </p:blipFill>
            <p:spPr bwMode="auto">
              <a:xfrm>
                <a:off x="2273" y="849"/>
                <a:ext cx="24" cy="3"/>
              </a:xfrm>
              <a:prstGeom prst="rect">
                <a:avLst/>
              </a:prstGeom>
              <a:noFill/>
              <a:ln w="9525">
                <a:noFill/>
                <a:miter lim="800000"/>
                <a:headEnd/>
                <a:tailEnd/>
              </a:ln>
            </p:spPr>
          </p:pic>
          <p:pic>
            <p:nvPicPr>
              <p:cNvPr id="30279" name="Picture 236"/>
              <p:cNvPicPr>
                <a:picLocks noChangeAspect="1" noChangeArrowheads="1"/>
              </p:cNvPicPr>
              <p:nvPr/>
            </p:nvPicPr>
            <p:blipFill>
              <a:blip r:embed="rId101"/>
              <a:srcRect/>
              <a:stretch>
                <a:fillRect/>
              </a:stretch>
            </p:blipFill>
            <p:spPr bwMode="auto">
              <a:xfrm>
                <a:off x="2297" y="849"/>
                <a:ext cx="23" cy="3"/>
              </a:xfrm>
              <a:prstGeom prst="rect">
                <a:avLst/>
              </a:prstGeom>
              <a:noFill/>
              <a:ln w="9525">
                <a:noFill/>
                <a:miter lim="800000"/>
                <a:headEnd/>
                <a:tailEnd/>
              </a:ln>
            </p:spPr>
          </p:pic>
          <p:pic>
            <p:nvPicPr>
              <p:cNvPr id="30280" name="Picture 237"/>
              <p:cNvPicPr>
                <a:picLocks noChangeAspect="1" noChangeArrowheads="1"/>
              </p:cNvPicPr>
              <p:nvPr/>
            </p:nvPicPr>
            <p:blipFill>
              <a:blip r:embed="rId102"/>
              <a:srcRect/>
              <a:stretch>
                <a:fillRect/>
              </a:stretch>
            </p:blipFill>
            <p:spPr bwMode="auto">
              <a:xfrm>
                <a:off x="2320" y="849"/>
                <a:ext cx="23" cy="3"/>
              </a:xfrm>
              <a:prstGeom prst="rect">
                <a:avLst/>
              </a:prstGeom>
              <a:noFill/>
              <a:ln w="9525">
                <a:noFill/>
                <a:miter lim="800000"/>
                <a:headEnd/>
                <a:tailEnd/>
              </a:ln>
            </p:spPr>
          </p:pic>
          <p:pic>
            <p:nvPicPr>
              <p:cNvPr id="30281" name="Picture 238"/>
              <p:cNvPicPr>
                <a:picLocks noChangeAspect="1" noChangeArrowheads="1"/>
              </p:cNvPicPr>
              <p:nvPr/>
            </p:nvPicPr>
            <p:blipFill>
              <a:blip r:embed="rId103"/>
              <a:srcRect/>
              <a:stretch>
                <a:fillRect/>
              </a:stretch>
            </p:blipFill>
            <p:spPr bwMode="auto">
              <a:xfrm>
                <a:off x="2343" y="849"/>
                <a:ext cx="24" cy="3"/>
              </a:xfrm>
              <a:prstGeom prst="rect">
                <a:avLst/>
              </a:prstGeom>
              <a:noFill/>
              <a:ln w="9525">
                <a:noFill/>
                <a:miter lim="800000"/>
                <a:headEnd/>
                <a:tailEnd/>
              </a:ln>
            </p:spPr>
          </p:pic>
          <p:pic>
            <p:nvPicPr>
              <p:cNvPr id="30282" name="Picture 239"/>
              <p:cNvPicPr>
                <a:picLocks noChangeAspect="1" noChangeArrowheads="1"/>
              </p:cNvPicPr>
              <p:nvPr/>
            </p:nvPicPr>
            <p:blipFill>
              <a:blip r:embed="rId104"/>
              <a:srcRect/>
              <a:stretch>
                <a:fillRect/>
              </a:stretch>
            </p:blipFill>
            <p:spPr bwMode="auto">
              <a:xfrm>
                <a:off x="2367" y="849"/>
                <a:ext cx="23" cy="3"/>
              </a:xfrm>
              <a:prstGeom prst="rect">
                <a:avLst/>
              </a:prstGeom>
              <a:noFill/>
              <a:ln w="9525">
                <a:noFill/>
                <a:miter lim="800000"/>
                <a:headEnd/>
                <a:tailEnd/>
              </a:ln>
            </p:spPr>
          </p:pic>
          <p:pic>
            <p:nvPicPr>
              <p:cNvPr id="30283" name="Picture 240"/>
              <p:cNvPicPr>
                <a:picLocks noChangeAspect="1" noChangeArrowheads="1"/>
              </p:cNvPicPr>
              <p:nvPr/>
            </p:nvPicPr>
            <p:blipFill>
              <a:blip r:embed="rId105"/>
              <a:srcRect/>
              <a:stretch>
                <a:fillRect/>
              </a:stretch>
            </p:blipFill>
            <p:spPr bwMode="auto">
              <a:xfrm>
                <a:off x="2390" y="849"/>
                <a:ext cx="23" cy="3"/>
              </a:xfrm>
              <a:prstGeom prst="rect">
                <a:avLst/>
              </a:prstGeom>
              <a:noFill/>
              <a:ln w="9525">
                <a:noFill/>
                <a:miter lim="800000"/>
                <a:headEnd/>
                <a:tailEnd/>
              </a:ln>
            </p:spPr>
          </p:pic>
          <p:pic>
            <p:nvPicPr>
              <p:cNvPr id="30284" name="Picture 241"/>
              <p:cNvPicPr>
                <a:picLocks noChangeAspect="1" noChangeArrowheads="1"/>
              </p:cNvPicPr>
              <p:nvPr/>
            </p:nvPicPr>
            <p:blipFill>
              <a:blip r:embed="rId106"/>
              <a:srcRect/>
              <a:stretch>
                <a:fillRect/>
              </a:stretch>
            </p:blipFill>
            <p:spPr bwMode="auto">
              <a:xfrm>
                <a:off x="2413" y="849"/>
                <a:ext cx="24" cy="3"/>
              </a:xfrm>
              <a:prstGeom prst="rect">
                <a:avLst/>
              </a:prstGeom>
              <a:noFill/>
              <a:ln w="9525">
                <a:noFill/>
                <a:miter lim="800000"/>
                <a:headEnd/>
                <a:tailEnd/>
              </a:ln>
            </p:spPr>
          </p:pic>
          <p:pic>
            <p:nvPicPr>
              <p:cNvPr id="30285" name="Picture 242"/>
              <p:cNvPicPr>
                <a:picLocks noChangeAspect="1" noChangeArrowheads="1"/>
              </p:cNvPicPr>
              <p:nvPr/>
            </p:nvPicPr>
            <p:blipFill>
              <a:blip r:embed="rId107"/>
              <a:srcRect/>
              <a:stretch>
                <a:fillRect/>
              </a:stretch>
            </p:blipFill>
            <p:spPr bwMode="auto">
              <a:xfrm>
                <a:off x="2437" y="849"/>
                <a:ext cx="17" cy="3"/>
              </a:xfrm>
              <a:prstGeom prst="rect">
                <a:avLst/>
              </a:prstGeom>
              <a:noFill/>
              <a:ln w="9525">
                <a:noFill/>
                <a:miter lim="800000"/>
                <a:headEnd/>
                <a:tailEnd/>
              </a:ln>
            </p:spPr>
          </p:pic>
          <p:sp>
            <p:nvSpPr>
              <p:cNvPr id="30286" name="Rectangle 243"/>
              <p:cNvSpPr>
                <a:spLocks noChangeArrowheads="1"/>
              </p:cNvSpPr>
              <p:nvPr/>
            </p:nvSpPr>
            <p:spPr bwMode="auto">
              <a:xfrm>
                <a:off x="2454" y="849"/>
                <a:ext cx="2" cy="3"/>
              </a:xfrm>
              <a:prstGeom prst="rect">
                <a:avLst/>
              </a:prstGeom>
              <a:solidFill>
                <a:srgbClr val="000000"/>
              </a:solidFill>
              <a:ln w="9525">
                <a:noFill/>
                <a:miter lim="800000"/>
                <a:headEnd/>
                <a:tailEnd/>
              </a:ln>
            </p:spPr>
            <p:txBody>
              <a:bodyPr/>
              <a:lstStyle/>
              <a:p>
                <a:endParaRPr lang="hr-HR"/>
              </a:p>
            </p:txBody>
          </p:sp>
          <p:pic>
            <p:nvPicPr>
              <p:cNvPr id="30287" name="Picture 244"/>
              <p:cNvPicPr>
                <a:picLocks noChangeAspect="1" noChangeArrowheads="1"/>
              </p:cNvPicPr>
              <p:nvPr/>
            </p:nvPicPr>
            <p:blipFill>
              <a:blip r:embed="rId108"/>
              <a:srcRect/>
              <a:stretch>
                <a:fillRect/>
              </a:stretch>
            </p:blipFill>
            <p:spPr bwMode="auto">
              <a:xfrm>
                <a:off x="2456" y="849"/>
                <a:ext cx="24" cy="3"/>
              </a:xfrm>
              <a:prstGeom prst="rect">
                <a:avLst/>
              </a:prstGeom>
              <a:noFill/>
              <a:ln w="9525">
                <a:noFill/>
                <a:miter lim="800000"/>
                <a:headEnd/>
                <a:tailEnd/>
              </a:ln>
            </p:spPr>
          </p:pic>
          <p:pic>
            <p:nvPicPr>
              <p:cNvPr id="30288" name="Picture 245"/>
              <p:cNvPicPr>
                <a:picLocks noChangeAspect="1" noChangeArrowheads="1"/>
              </p:cNvPicPr>
              <p:nvPr/>
            </p:nvPicPr>
            <p:blipFill>
              <a:blip r:embed="rId109"/>
              <a:srcRect/>
              <a:stretch>
                <a:fillRect/>
              </a:stretch>
            </p:blipFill>
            <p:spPr bwMode="auto">
              <a:xfrm>
                <a:off x="2480" y="849"/>
                <a:ext cx="23" cy="3"/>
              </a:xfrm>
              <a:prstGeom prst="rect">
                <a:avLst/>
              </a:prstGeom>
              <a:noFill/>
              <a:ln w="9525">
                <a:noFill/>
                <a:miter lim="800000"/>
                <a:headEnd/>
                <a:tailEnd/>
              </a:ln>
            </p:spPr>
          </p:pic>
          <p:pic>
            <p:nvPicPr>
              <p:cNvPr id="30289" name="Picture 246"/>
              <p:cNvPicPr>
                <a:picLocks noChangeAspect="1" noChangeArrowheads="1"/>
              </p:cNvPicPr>
              <p:nvPr/>
            </p:nvPicPr>
            <p:blipFill>
              <a:blip r:embed="rId110"/>
              <a:srcRect/>
              <a:stretch>
                <a:fillRect/>
              </a:stretch>
            </p:blipFill>
            <p:spPr bwMode="auto">
              <a:xfrm>
                <a:off x="2503" y="849"/>
                <a:ext cx="24" cy="3"/>
              </a:xfrm>
              <a:prstGeom prst="rect">
                <a:avLst/>
              </a:prstGeom>
              <a:noFill/>
              <a:ln w="9525">
                <a:noFill/>
                <a:miter lim="800000"/>
                <a:headEnd/>
                <a:tailEnd/>
              </a:ln>
            </p:spPr>
          </p:pic>
          <p:pic>
            <p:nvPicPr>
              <p:cNvPr id="30290" name="Picture 247"/>
              <p:cNvPicPr>
                <a:picLocks noChangeAspect="1" noChangeArrowheads="1"/>
              </p:cNvPicPr>
              <p:nvPr/>
            </p:nvPicPr>
            <p:blipFill>
              <a:blip r:embed="rId111"/>
              <a:srcRect/>
              <a:stretch>
                <a:fillRect/>
              </a:stretch>
            </p:blipFill>
            <p:spPr bwMode="auto">
              <a:xfrm>
                <a:off x="2527" y="849"/>
                <a:ext cx="23" cy="3"/>
              </a:xfrm>
              <a:prstGeom prst="rect">
                <a:avLst/>
              </a:prstGeom>
              <a:noFill/>
              <a:ln w="9525">
                <a:noFill/>
                <a:miter lim="800000"/>
                <a:headEnd/>
                <a:tailEnd/>
              </a:ln>
            </p:spPr>
          </p:pic>
          <p:pic>
            <p:nvPicPr>
              <p:cNvPr id="30291" name="Picture 248"/>
              <p:cNvPicPr>
                <a:picLocks noChangeAspect="1" noChangeArrowheads="1"/>
              </p:cNvPicPr>
              <p:nvPr/>
            </p:nvPicPr>
            <p:blipFill>
              <a:blip r:embed="rId112"/>
              <a:srcRect/>
              <a:stretch>
                <a:fillRect/>
              </a:stretch>
            </p:blipFill>
            <p:spPr bwMode="auto">
              <a:xfrm>
                <a:off x="2550" y="849"/>
                <a:ext cx="23" cy="3"/>
              </a:xfrm>
              <a:prstGeom prst="rect">
                <a:avLst/>
              </a:prstGeom>
              <a:noFill/>
              <a:ln w="9525">
                <a:noFill/>
                <a:miter lim="800000"/>
                <a:headEnd/>
                <a:tailEnd/>
              </a:ln>
            </p:spPr>
          </p:pic>
          <p:pic>
            <p:nvPicPr>
              <p:cNvPr id="30292" name="Picture 249"/>
              <p:cNvPicPr>
                <a:picLocks noChangeAspect="1" noChangeArrowheads="1"/>
              </p:cNvPicPr>
              <p:nvPr/>
            </p:nvPicPr>
            <p:blipFill>
              <a:blip r:embed="rId113"/>
              <a:srcRect/>
              <a:stretch>
                <a:fillRect/>
              </a:stretch>
            </p:blipFill>
            <p:spPr bwMode="auto">
              <a:xfrm>
                <a:off x="2573" y="849"/>
                <a:ext cx="24" cy="3"/>
              </a:xfrm>
              <a:prstGeom prst="rect">
                <a:avLst/>
              </a:prstGeom>
              <a:noFill/>
              <a:ln w="9525">
                <a:noFill/>
                <a:miter lim="800000"/>
                <a:headEnd/>
                <a:tailEnd/>
              </a:ln>
            </p:spPr>
          </p:pic>
          <p:pic>
            <p:nvPicPr>
              <p:cNvPr id="30293" name="Picture 250"/>
              <p:cNvPicPr>
                <a:picLocks noChangeAspect="1" noChangeArrowheads="1"/>
              </p:cNvPicPr>
              <p:nvPr/>
            </p:nvPicPr>
            <p:blipFill>
              <a:blip r:embed="rId114"/>
              <a:srcRect/>
              <a:stretch>
                <a:fillRect/>
              </a:stretch>
            </p:blipFill>
            <p:spPr bwMode="auto">
              <a:xfrm>
                <a:off x="2597" y="849"/>
                <a:ext cx="23" cy="3"/>
              </a:xfrm>
              <a:prstGeom prst="rect">
                <a:avLst/>
              </a:prstGeom>
              <a:noFill/>
              <a:ln w="9525">
                <a:noFill/>
                <a:miter lim="800000"/>
                <a:headEnd/>
                <a:tailEnd/>
              </a:ln>
            </p:spPr>
          </p:pic>
          <p:pic>
            <p:nvPicPr>
              <p:cNvPr id="30294" name="Picture 251"/>
              <p:cNvPicPr>
                <a:picLocks noChangeAspect="1" noChangeArrowheads="1"/>
              </p:cNvPicPr>
              <p:nvPr/>
            </p:nvPicPr>
            <p:blipFill>
              <a:blip r:embed="rId115"/>
              <a:srcRect/>
              <a:stretch>
                <a:fillRect/>
              </a:stretch>
            </p:blipFill>
            <p:spPr bwMode="auto">
              <a:xfrm>
                <a:off x="2620" y="849"/>
                <a:ext cx="23" cy="3"/>
              </a:xfrm>
              <a:prstGeom prst="rect">
                <a:avLst/>
              </a:prstGeom>
              <a:noFill/>
              <a:ln w="9525">
                <a:noFill/>
                <a:miter lim="800000"/>
                <a:headEnd/>
                <a:tailEnd/>
              </a:ln>
            </p:spPr>
          </p:pic>
          <p:pic>
            <p:nvPicPr>
              <p:cNvPr id="30295" name="Picture 252"/>
              <p:cNvPicPr>
                <a:picLocks noChangeAspect="1" noChangeArrowheads="1"/>
              </p:cNvPicPr>
              <p:nvPr/>
            </p:nvPicPr>
            <p:blipFill>
              <a:blip r:embed="rId116"/>
              <a:srcRect/>
              <a:stretch>
                <a:fillRect/>
              </a:stretch>
            </p:blipFill>
            <p:spPr bwMode="auto">
              <a:xfrm>
                <a:off x="2643" y="849"/>
                <a:ext cx="24" cy="3"/>
              </a:xfrm>
              <a:prstGeom prst="rect">
                <a:avLst/>
              </a:prstGeom>
              <a:noFill/>
              <a:ln w="9525">
                <a:noFill/>
                <a:miter lim="800000"/>
                <a:headEnd/>
                <a:tailEnd/>
              </a:ln>
            </p:spPr>
          </p:pic>
          <p:pic>
            <p:nvPicPr>
              <p:cNvPr id="30296" name="Picture 253"/>
              <p:cNvPicPr>
                <a:picLocks noChangeAspect="1" noChangeArrowheads="1"/>
              </p:cNvPicPr>
              <p:nvPr/>
            </p:nvPicPr>
            <p:blipFill>
              <a:blip r:embed="rId117"/>
              <a:srcRect/>
              <a:stretch>
                <a:fillRect/>
              </a:stretch>
            </p:blipFill>
            <p:spPr bwMode="auto">
              <a:xfrm>
                <a:off x="2667" y="849"/>
                <a:ext cx="23" cy="3"/>
              </a:xfrm>
              <a:prstGeom prst="rect">
                <a:avLst/>
              </a:prstGeom>
              <a:noFill/>
              <a:ln w="9525">
                <a:noFill/>
                <a:miter lim="800000"/>
                <a:headEnd/>
                <a:tailEnd/>
              </a:ln>
            </p:spPr>
          </p:pic>
          <p:pic>
            <p:nvPicPr>
              <p:cNvPr id="30297" name="Picture 254"/>
              <p:cNvPicPr>
                <a:picLocks noChangeAspect="1" noChangeArrowheads="1"/>
              </p:cNvPicPr>
              <p:nvPr/>
            </p:nvPicPr>
            <p:blipFill>
              <a:blip r:embed="rId118"/>
              <a:srcRect/>
              <a:stretch>
                <a:fillRect/>
              </a:stretch>
            </p:blipFill>
            <p:spPr bwMode="auto">
              <a:xfrm>
                <a:off x="2690" y="849"/>
                <a:ext cx="24" cy="3"/>
              </a:xfrm>
              <a:prstGeom prst="rect">
                <a:avLst/>
              </a:prstGeom>
              <a:noFill/>
              <a:ln w="9525">
                <a:noFill/>
                <a:miter lim="800000"/>
                <a:headEnd/>
                <a:tailEnd/>
              </a:ln>
            </p:spPr>
          </p:pic>
          <p:pic>
            <p:nvPicPr>
              <p:cNvPr id="30298" name="Picture 255"/>
              <p:cNvPicPr>
                <a:picLocks noChangeAspect="1" noChangeArrowheads="1"/>
              </p:cNvPicPr>
              <p:nvPr/>
            </p:nvPicPr>
            <p:blipFill>
              <a:blip r:embed="rId119"/>
              <a:srcRect/>
              <a:stretch>
                <a:fillRect/>
              </a:stretch>
            </p:blipFill>
            <p:spPr bwMode="auto">
              <a:xfrm>
                <a:off x="2714" y="849"/>
                <a:ext cx="23" cy="3"/>
              </a:xfrm>
              <a:prstGeom prst="rect">
                <a:avLst/>
              </a:prstGeom>
              <a:noFill/>
              <a:ln w="9525">
                <a:noFill/>
                <a:miter lim="800000"/>
                <a:headEnd/>
                <a:tailEnd/>
              </a:ln>
            </p:spPr>
          </p:pic>
          <p:pic>
            <p:nvPicPr>
              <p:cNvPr id="30299" name="Picture 256"/>
              <p:cNvPicPr>
                <a:picLocks noChangeAspect="1" noChangeArrowheads="1"/>
              </p:cNvPicPr>
              <p:nvPr/>
            </p:nvPicPr>
            <p:blipFill>
              <a:blip r:embed="rId120"/>
              <a:srcRect/>
              <a:stretch>
                <a:fillRect/>
              </a:stretch>
            </p:blipFill>
            <p:spPr bwMode="auto">
              <a:xfrm>
                <a:off x="2737" y="849"/>
                <a:ext cx="23" cy="3"/>
              </a:xfrm>
              <a:prstGeom prst="rect">
                <a:avLst/>
              </a:prstGeom>
              <a:noFill/>
              <a:ln w="9525">
                <a:noFill/>
                <a:miter lim="800000"/>
                <a:headEnd/>
                <a:tailEnd/>
              </a:ln>
            </p:spPr>
          </p:pic>
          <p:pic>
            <p:nvPicPr>
              <p:cNvPr id="30300" name="Picture 257"/>
              <p:cNvPicPr>
                <a:picLocks noChangeAspect="1" noChangeArrowheads="1"/>
              </p:cNvPicPr>
              <p:nvPr/>
            </p:nvPicPr>
            <p:blipFill>
              <a:blip r:embed="rId121"/>
              <a:srcRect/>
              <a:stretch>
                <a:fillRect/>
              </a:stretch>
            </p:blipFill>
            <p:spPr bwMode="auto">
              <a:xfrm>
                <a:off x="2760" y="849"/>
                <a:ext cx="17" cy="3"/>
              </a:xfrm>
              <a:prstGeom prst="rect">
                <a:avLst/>
              </a:prstGeom>
              <a:noFill/>
              <a:ln w="9525">
                <a:noFill/>
                <a:miter lim="800000"/>
                <a:headEnd/>
                <a:tailEnd/>
              </a:ln>
            </p:spPr>
          </p:pic>
          <p:sp>
            <p:nvSpPr>
              <p:cNvPr id="30301" name="Rectangle 258"/>
              <p:cNvSpPr>
                <a:spLocks noChangeArrowheads="1"/>
              </p:cNvSpPr>
              <p:nvPr/>
            </p:nvSpPr>
            <p:spPr bwMode="auto">
              <a:xfrm>
                <a:off x="2777" y="849"/>
                <a:ext cx="3" cy="3"/>
              </a:xfrm>
              <a:prstGeom prst="rect">
                <a:avLst/>
              </a:prstGeom>
              <a:solidFill>
                <a:srgbClr val="000000"/>
              </a:solidFill>
              <a:ln w="9525">
                <a:noFill/>
                <a:miter lim="800000"/>
                <a:headEnd/>
                <a:tailEnd/>
              </a:ln>
            </p:spPr>
            <p:txBody>
              <a:bodyPr/>
              <a:lstStyle/>
              <a:p>
                <a:endParaRPr lang="hr-HR"/>
              </a:p>
            </p:txBody>
          </p:sp>
          <p:sp>
            <p:nvSpPr>
              <p:cNvPr id="30302" name="Rectangle 259"/>
              <p:cNvSpPr>
                <a:spLocks noChangeArrowheads="1"/>
              </p:cNvSpPr>
              <p:nvPr/>
            </p:nvSpPr>
            <p:spPr bwMode="auto">
              <a:xfrm>
                <a:off x="16" y="852"/>
                <a:ext cx="3" cy="107"/>
              </a:xfrm>
              <a:prstGeom prst="rect">
                <a:avLst/>
              </a:prstGeom>
              <a:solidFill>
                <a:srgbClr val="000000"/>
              </a:solidFill>
              <a:ln w="9525">
                <a:noFill/>
                <a:miter lim="800000"/>
                <a:headEnd/>
                <a:tailEnd/>
              </a:ln>
            </p:spPr>
            <p:txBody>
              <a:bodyPr/>
              <a:lstStyle/>
              <a:p>
                <a:endParaRPr lang="hr-HR"/>
              </a:p>
            </p:txBody>
          </p:sp>
          <p:sp>
            <p:nvSpPr>
              <p:cNvPr id="30303" name="Rectangle 260"/>
              <p:cNvSpPr>
                <a:spLocks noChangeArrowheads="1"/>
              </p:cNvSpPr>
              <p:nvPr/>
            </p:nvSpPr>
            <p:spPr bwMode="auto">
              <a:xfrm>
                <a:off x="663" y="852"/>
                <a:ext cx="3" cy="107"/>
              </a:xfrm>
              <a:prstGeom prst="rect">
                <a:avLst/>
              </a:prstGeom>
              <a:solidFill>
                <a:srgbClr val="000000"/>
              </a:solidFill>
              <a:ln w="9525">
                <a:noFill/>
                <a:miter lim="800000"/>
                <a:headEnd/>
                <a:tailEnd/>
              </a:ln>
            </p:spPr>
            <p:txBody>
              <a:bodyPr/>
              <a:lstStyle/>
              <a:p>
                <a:endParaRPr lang="hr-HR"/>
              </a:p>
            </p:txBody>
          </p:sp>
          <p:sp>
            <p:nvSpPr>
              <p:cNvPr id="30304" name="Rectangle 261"/>
              <p:cNvSpPr>
                <a:spLocks noChangeArrowheads="1"/>
              </p:cNvSpPr>
              <p:nvPr/>
            </p:nvSpPr>
            <p:spPr bwMode="auto">
              <a:xfrm>
                <a:off x="1135" y="852"/>
                <a:ext cx="3" cy="107"/>
              </a:xfrm>
              <a:prstGeom prst="rect">
                <a:avLst/>
              </a:prstGeom>
              <a:solidFill>
                <a:srgbClr val="000000"/>
              </a:solidFill>
              <a:ln w="9525">
                <a:noFill/>
                <a:miter lim="800000"/>
                <a:headEnd/>
                <a:tailEnd/>
              </a:ln>
            </p:spPr>
            <p:txBody>
              <a:bodyPr/>
              <a:lstStyle/>
              <a:p>
                <a:endParaRPr lang="hr-HR"/>
              </a:p>
            </p:txBody>
          </p:sp>
          <p:sp>
            <p:nvSpPr>
              <p:cNvPr id="30305" name="Rectangle 262"/>
              <p:cNvSpPr>
                <a:spLocks noChangeArrowheads="1"/>
              </p:cNvSpPr>
              <p:nvPr/>
            </p:nvSpPr>
            <p:spPr bwMode="auto">
              <a:xfrm>
                <a:off x="1464" y="852"/>
                <a:ext cx="3" cy="107"/>
              </a:xfrm>
              <a:prstGeom prst="rect">
                <a:avLst/>
              </a:prstGeom>
              <a:solidFill>
                <a:srgbClr val="000000"/>
              </a:solidFill>
              <a:ln w="9525">
                <a:noFill/>
                <a:miter lim="800000"/>
                <a:headEnd/>
                <a:tailEnd/>
              </a:ln>
            </p:spPr>
            <p:txBody>
              <a:bodyPr/>
              <a:lstStyle/>
              <a:p>
                <a:endParaRPr lang="hr-HR"/>
              </a:p>
            </p:txBody>
          </p:sp>
          <p:sp>
            <p:nvSpPr>
              <p:cNvPr id="30306" name="Rectangle 263"/>
              <p:cNvSpPr>
                <a:spLocks noChangeArrowheads="1"/>
              </p:cNvSpPr>
              <p:nvPr/>
            </p:nvSpPr>
            <p:spPr bwMode="auto">
              <a:xfrm>
                <a:off x="2130" y="852"/>
                <a:ext cx="3" cy="107"/>
              </a:xfrm>
              <a:prstGeom prst="rect">
                <a:avLst/>
              </a:prstGeom>
              <a:solidFill>
                <a:srgbClr val="000000"/>
              </a:solidFill>
              <a:ln w="9525">
                <a:noFill/>
                <a:miter lim="800000"/>
                <a:headEnd/>
                <a:tailEnd/>
              </a:ln>
            </p:spPr>
            <p:txBody>
              <a:bodyPr/>
              <a:lstStyle/>
              <a:p>
                <a:endParaRPr lang="hr-HR"/>
              </a:p>
            </p:txBody>
          </p:sp>
          <p:sp>
            <p:nvSpPr>
              <p:cNvPr id="30307" name="Rectangle 264"/>
              <p:cNvSpPr>
                <a:spLocks noChangeArrowheads="1"/>
              </p:cNvSpPr>
              <p:nvPr/>
            </p:nvSpPr>
            <p:spPr bwMode="auto">
              <a:xfrm>
                <a:off x="2454" y="852"/>
                <a:ext cx="2" cy="107"/>
              </a:xfrm>
              <a:prstGeom prst="rect">
                <a:avLst/>
              </a:prstGeom>
              <a:solidFill>
                <a:srgbClr val="000000"/>
              </a:solidFill>
              <a:ln w="9525">
                <a:noFill/>
                <a:miter lim="800000"/>
                <a:headEnd/>
                <a:tailEnd/>
              </a:ln>
            </p:spPr>
            <p:txBody>
              <a:bodyPr/>
              <a:lstStyle/>
              <a:p>
                <a:endParaRPr lang="hr-HR"/>
              </a:p>
            </p:txBody>
          </p:sp>
          <p:sp>
            <p:nvSpPr>
              <p:cNvPr id="30308" name="Rectangle 265"/>
              <p:cNvSpPr>
                <a:spLocks noChangeArrowheads="1"/>
              </p:cNvSpPr>
              <p:nvPr/>
            </p:nvSpPr>
            <p:spPr bwMode="auto">
              <a:xfrm>
                <a:off x="2777" y="852"/>
                <a:ext cx="3" cy="107"/>
              </a:xfrm>
              <a:prstGeom prst="rect">
                <a:avLst/>
              </a:prstGeom>
              <a:solidFill>
                <a:srgbClr val="000000"/>
              </a:solidFill>
              <a:ln w="9525">
                <a:noFill/>
                <a:miter lim="800000"/>
                <a:headEnd/>
                <a:tailEnd/>
              </a:ln>
            </p:spPr>
            <p:txBody>
              <a:bodyPr/>
              <a:lstStyle/>
              <a:p>
                <a:endParaRPr lang="hr-HR"/>
              </a:p>
            </p:txBody>
          </p:sp>
          <p:sp>
            <p:nvSpPr>
              <p:cNvPr id="30309" name="Rectangle 266"/>
              <p:cNvSpPr>
                <a:spLocks noChangeArrowheads="1"/>
              </p:cNvSpPr>
              <p:nvPr/>
            </p:nvSpPr>
            <p:spPr bwMode="auto">
              <a:xfrm>
                <a:off x="77" y="981"/>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30310" name="Rectangle 267"/>
              <p:cNvSpPr>
                <a:spLocks noChangeArrowheads="1"/>
              </p:cNvSpPr>
              <p:nvPr/>
            </p:nvSpPr>
            <p:spPr bwMode="auto">
              <a:xfrm>
                <a:off x="682" y="981"/>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30311" name="Rectangle 268"/>
              <p:cNvSpPr>
                <a:spLocks noChangeArrowheads="1"/>
              </p:cNvSpPr>
              <p:nvPr/>
            </p:nvSpPr>
            <p:spPr bwMode="auto">
              <a:xfrm>
                <a:off x="1154" y="981"/>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30312" name="Rectangle 269"/>
              <p:cNvSpPr>
                <a:spLocks noChangeArrowheads="1"/>
              </p:cNvSpPr>
              <p:nvPr/>
            </p:nvSpPr>
            <p:spPr bwMode="auto">
              <a:xfrm>
                <a:off x="1483" y="981"/>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30313" name="Rectangle 270"/>
              <p:cNvSpPr>
                <a:spLocks noChangeArrowheads="1"/>
              </p:cNvSpPr>
              <p:nvPr/>
            </p:nvSpPr>
            <p:spPr bwMode="auto">
              <a:xfrm>
                <a:off x="2149" y="981"/>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30314" name="Rectangle 271"/>
              <p:cNvSpPr>
                <a:spLocks noChangeArrowheads="1"/>
              </p:cNvSpPr>
              <p:nvPr/>
            </p:nvSpPr>
            <p:spPr bwMode="auto">
              <a:xfrm>
                <a:off x="2472" y="981"/>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30315" name="Rectangle 272"/>
              <p:cNvSpPr>
                <a:spLocks noChangeArrowheads="1"/>
              </p:cNvSpPr>
              <p:nvPr/>
            </p:nvSpPr>
            <p:spPr bwMode="auto">
              <a:xfrm>
                <a:off x="16" y="959"/>
                <a:ext cx="3" cy="3"/>
              </a:xfrm>
              <a:prstGeom prst="rect">
                <a:avLst/>
              </a:prstGeom>
              <a:solidFill>
                <a:srgbClr val="000000"/>
              </a:solidFill>
              <a:ln w="9525">
                <a:noFill/>
                <a:miter lim="800000"/>
                <a:headEnd/>
                <a:tailEnd/>
              </a:ln>
            </p:spPr>
            <p:txBody>
              <a:bodyPr/>
              <a:lstStyle/>
              <a:p>
                <a:endParaRPr lang="hr-HR"/>
              </a:p>
            </p:txBody>
          </p:sp>
          <p:pic>
            <p:nvPicPr>
              <p:cNvPr id="30316" name="Picture 273"/>
              <p:cNvPicPr>
                <a:picLocks noChangeAspect="1" noChangeArrowheads="1"/>
              </p:cNvPicPr>
              <p:nvPr/>
            </p:nvPicPr>
            <p:blipFill>
              <a:blip r:embed="rId122"/>
              <a:srcRect/>
              <a:stretch>
                <a:fillRect/>
              </a:stretch>
            </p:blipFill>
            <p:spPr bwMode="auto">
              <a:xfrm>
                <a:off x="19" y="959"/>
                <a:ext cx="23" cy="3"/>
              </a:xfrm>
              <a:prstGeom prst="rect">
                <a:avLst/>
              </a:prstGeom>
              <a:noFill/>
              <a:ln w="9525">
                <a:noFill/>
                <a:miter lim="800000"/>
                <a:headEnd/>
                <a:tailEnd/>
              </a:ln>
            </p:spPr>
          </p:pic>
          <p:pic>
            <p:nvPicPr>
              <p:cNvPr id="30317" name="Picture 274"/>
              <p:cNvPicPr>
                <a:picLocks noChangeAspect="1" noChangeArrowheads="1"/>
              </p:cNvPicPr>
              <p:nvPr/>
            </p:nvPicPr>
            <p:blipFill>
              <a:blip r:embed="rId123"/>
              <a:srcRect/>
              <a:stretch>
                <a:fillRect/>
              </a:stretch>
            </p:blipFill>
            <p:spPr bwMode="auto">
              <a:xfrm>
                <a:off x="42" y="959"/>
                <a:ext cx="24" cy="3"/>
              </a:xfrm>
              <a:prstGeom prst="rect">
                <a:avLst/>
              </a:prstGeom>
              <a:noFill/>
              <a:ln w="9525">
                <a:noFill/>
                <a:miter lim="800000"/>
                <a:headEnd/>
                <a:tailEnd/>
              </a:ln>
            </p:spPr>
          </p:pic>
          <p:pic>
            <p:nvPicPr>
              <p:cNvPr id="30318" name="Picture 275"/>
              <p:cNvPicPr>
                <a:picLocks noChangeAspect="1" noChangeArrowheads="1"/>
              </p:cNvPicPr>
              <p:nvPr/>
            </p:nvPicPr>
            <p:blipFill>
              <a:blip r:embed="rId124"/>
              <a:srcRect/>
              <a:stretch>
                <a:fillRect/>
              </a:stretch>
            </p:blipFill>
            <p:spPr bwMode="auto">
              <a:xfrm>
                <a:off x="66" y="959"/>
                <a:ext cx="23" cy="3"/>
              </a:xfrm>
              <a:prstGeom prst="rect">
                <a:avLst/>
              </a:prstGeom>
              <a:noFill/>
              <a:ln w="9525">
                <a:noFill/>
                <a:miter lim="800000"/>
                <a:headEnd/>
                <a:tailEnd/>
              </a:ln>
            </p:spPr>
          </p:pic>
          <p:pic>
            <p:nvPicPr>
              <p:cNvPr id="30319" name="Picture 276"/>
              <p:cNvPicPr>
                <a:picLocks noChangeAspect="1" noChangeArrowheads="1"/>
              </p:cNvPicPr>
              <p:nvPr/>
            </p:nvPicPr>
            <p:blipFill>
              <a:blip r:embed="rId125"/>
              <a:srcRect/>
              <a:stretch>
                <a:fillRect/>
              </a:stretch>
            </p:blipFill>
            <p:spPr bwMode="auto">
              <a:xfrm>
                <a:off x="89" y="959"/>
                <a:ext cx="23" cy="3"/>
              </a:xfrm>
              <a:prstGeom prst="rect">
                <a:avLst/>
              </a:prstGeom>
              <a:noFill/>
              <a:ln w="9525">
                <a:noFill/>
                <a:miter lim="800000"/>
                <a:headEnd/>
                <a:tailEnd/>
              </a:ln>
            </p:spPr>
          </p:pic>
          <p:pic>
            <p:nvPicPr>
              <p:cNvPr id="30320" name="Picture 277"/>
              <p:cNvPicPr>
                <a:picLocks noChangeAspect="1" noChangeArrowheads="1"/>
              </p:cNvPicPr>
              <p:nvPr/>
            </p:nvPicPr>
            <p:blipFill>
              <a:blip r:embed="rId126"/>
              <a:srcRect/>
              <a:stretch>
                <a:fillRect/>
              </a:stretch>
            </p:blipFill>
            <p:spPr bwMode="auto">
              <a:xfrm>
                <a:off x="112" y="959"/>
                <a:ext cx="24" cy="3"/>
              </a:xfrm>
              <a:prstGeom prst="rect">
                <a:avLst/>
              </a:prstGeom>
              <a:noFill/>
              <a:ln w="9525">
                <a:noFill/>
                <a:miter lim="800000"/>
                <a:headEnd/>
                <a:tailEnd/>
              </a:ln>
            </p:spPr>
          </p:pic>
          <p:pic>
            <p:nvPicPr>
              <p:cNvPr id="30321" name="Picture 278"/>
              <p:cNvPicPr>
                <a:picLocks noChangeAspect="1" noChangeArrowheads="1"/>
              </p:cNvPicPr>
              <p:nvPr/>
            </p:nvPicPr>
            <p:blipFill>
              <a:blip r:embed="rId127"/>
              <a:srcRect/>
              <a:stretch>
                <a:fillRect/>
              </a:stretch>
            </p:blipFill>
            <p:spPr bwMode="auto">
              <a:xfrm>
                <a:off x="136" y="959"/>
                <a:ext cx="23" cy="3"/>
              </a:xfrm>
              <a:prstGeom prst="rect">
                <a:avLst/>
              </a:prstGeom>
              <a:noFill/>
              <a:ln w="9525">
                <a:noFill/>
                <a:miter lim="800000"/>
                <a:headEnd/>
                <a:tailEnd/>
              </a:ln>
            </p:spPr>
          </p:pic>
          <p:pic>
            <p:nvPicPr>
              <p:cNvPr id="30322" name="Picture 279"/>
              <p:cNvPicPr>
                <a:picLocks noChangeAspect="1" noChangeArrowheads="1"/>
              </p:cNvPicPr>
              <p:nvPr/>
            </p:nvPicPr>
            <p:blipFill>
              <a:blip r:embed="rId128"/>
              <a:srcRect/>
              <a:stretch>
                <a:fillRect/>
              </a:stretch>
            </p:blipFill>
            <p:spPr bwMode="auto">
              <a:xfrm>
                <a:off x="159" y="959"/>
                <a:ext cx="23" cy="3"/>
              </a:xfrm>
              <a:prstGeom prst="rect">
                <a:avLst/>
              </a:prstGeom>
              <a:noFill/>
              <a:ln w="9525">
                <a:noFill/>
                <a:miter lim="800000"/>
                <a:headEnd/>
                <a:tailEnd/>
              </a:ln>
            </p:spPr>
          </p:pic>
          <p:pic>
            <p:nvPicPr>
              <p:cNvPr id="30323" name="Picture 280"/>
              <p:cNvPicPr>
                <a:picLocks noChangeAspect="1" noChangeArrowheads="1"/>
              </p:cNvPicPr>
              <p:nvPr/>
            </p:nvPicPr>
            <p:blipFill>
              <a:blip r:embed="rId129"/>
              <a:srcRect/>
              <a:stretch>
                <a:fillRect/>
              </a:stretch>
            </p:blipFill>
            <p:spPr bwMode="auto">
              <a:xfrm>
                <a:off x="182" y="959"/>
                <a:ext cx="24" cy="3"/>
              </a:xfrm>
              <a:prstGeom prst="rect">
                <a:avLst/>
              </a:prstGeom>
              <a:noFill/>
              <a:ln w="9525">
                <a:noFill/>
                <a:miter lim="800000"/>
                <a:headEnd/>
                <a:tailEnd/>
              </a:ln>
            </p:spPr>
          </p:pic>
          <p:pic>
            <p:nvPicPr>
              <p:cNvPr id="30324" name="Picture 281"/>
              <p:cNvPicPr>
                <a:picLocks noChangeAspect="1" noChangeArrowheads="1"/>
              </p:cNvPicPr>
              <p:nvPr/>
            </p:nvPicPr>
            <p:blipFill>
              <a:blip r:embed="rId130"/>
              <a:srcRect/>
              <a:stretch>
                <a:fillRect/>
              </a:stretch>
            </p:blipFill>
            <p:spPr bwMode="auto">
              <a:xfrm>
                <a:off x="206" y="959"/>
                <a:ext cx="23" cy="3"/>
              </a:xfrm>
              <a:prstGeom prst="rect">
                <a:avLst/>
              </a:prstGeom>
              <a:noFill/>
              <a:ln w="9525">
                <a:noFill/>
                <a:miter lim="800000"/>
                <a:headEnd/>
                <a:tailEnd/>
              </a:ln>
            </p:spPr>
          </p:pic>
          <p:pic>
            <p:nvPicPr>
              <p:cNvPr id="30325" name="Picture 282"/>
              <p:cNvPicPr>
                <a:picLocks noChangeAspect="1" noChangeArrowheads="1"/>
              </p:cNvPicPr>
              <p:nvPr/>
            </p:nvPicPr>
            <p:blipFill>
              <a:blip r:embed="rId131"/>
              <a:srcRect/>
              <a:stretch>
                <a:fillRect/>
              </a:stretch>
            </p:blipFill>
            <p:spPr bwMode="auto">
              <a:xfrm>
                <a:off x="229" y="959"/>
                <a:ext cx="24" cy="3"/>
              </a:xfrm>
              <a:prstGeom prst="rect">
                <a:avLst/>
              </a:prstGeom>
              <a:noFill/>
              <a:ln w="9525">
                <a:noFill/>
                <a:miter lim="800000"/>
                <a:headEnd/>
                <a:tailEnd/>
              </a:ln>
            </p:spPr>
          </p:pic>
          <p:pic>
            <p:nvPicPr>
              <p:cNvPr id="30326" name="Picture 283"/>
              <p:cNvPicPr>
                <a:picLocks noChangeAspect="1" noChangeArrowheads="1"/>
              </p:cNvPicPr>
              <p:nvPr/>
            </p:nvPicPr>
            <p:blipFill>
              <a:blip r:embed="rId132"/>
              <a:srcRect/>
              <a:stretch>
                <a:fillRect/>
              </a:stretch>
            </p:blipFill>
            <p:spPr bwMode="auto">
              <a:xfrm>
                <a:off x="253" y="959"/>
                <a:ext cx="23" cy="3"/>
              </a:xfrm>
              <a:prstGeom prst="rect">
                <a:avLst/>
              </a:prstGeom>
              <a:noFill/>
              <a:ln w="9525">
                <a:noFill/>
                <a:miter lim="800000"/>
                <a:headEnd/>
                <a:tailEnd/>
              </a:ln>
            </p:spPr>
          </p:pic>
          <p:pic>
            <p:nvPicPr>
              <p:cNvPr id="30327" name="Picture 284"/>
              <p:cNvPicPr>
                <a:picLocks noChangeAspect="1" noChangeArrowheads="1"/>
              </p:cNvPicPr>
              <p:nvPr/>
            </p:nvPicPr>
            <p:blipFill>
              <a:blip r:embed="rId133"/>
              <a:srcRect/>
              <a:stretch>
                <a:fillRect/>
              </a:stretch>
            </p:blipFill>
            <p:spPr bwMode="auto">
              <a:xfrm>
                <a:off x="276" y="959"/>
                <a:ext cx="23" cy="3"/>
              </a:xfrm>
              <a:prstGeom prst="rect">
                <a:avLst/>
              </a:prstGeom>
              <a:noFill/>
              <a:ln w="9525">
                <a:noFill/>
                <a:miter lim="800000"/>
                <a:headEnd/>
                <a:tailEnd/>
              </a:ln>
            </p:spPr>
          </p:pic>
          <p:pic>
            <p:nvPicPr>
              <p:cNvPr id="30328" name="Picture 285"/>
              <p:cNvPicPr>
                <a:picLocks noChangeAspect="1" noChangeArrowheads="1"/>
              </p:cNvPicPr>
              <p:nvPr/>
            </p:nvPicPr>
            <p:blipFill>
              <a:blip r:embed="rId134"/>
              <a:srcRect/>
              <a:stretch>
                <a:fillRect/>
              </a:stretch>
            </p:blipFill>
            <p:spPr bwMode="auto">
              <a:xfrm>
                <a:off x="299" y="959"/>
                <a:ext cx="24" cy="3"/>
              </a:xfrm>
              <a:prstGeom prst="rect">
                <a:avLst/>
              </a:prstGeom>
              <a:noFill/>
              <a:ln w="9525">
                <a:noFill/>
                <a:miter lim="800000"/>
                <a:headEnd/>
                <a:tailEnd/>
              </a:ln>
            </p:spPr>
          </p:pic>
          <p:pic>
            <p:nvPicPr>
              <p:cNvPr id="30329" name="Picture 286"/>
              <p:cNvPicPr>
                <a:picLocks noChangeAspect="1" noChangeArrowheads="1"/>
              </p:cNvPicPr>
              <p:nvPr/>
            </p:nvPicPr>
            <p:blipFill>
              <a:blip r:embed="rId135"/>
              <a:srcRect/>
              <a:stretch>
                <a:fillRect/>
              </a:stretch>
            </p:blipFill>
            <p:spPr bwMode="auto">
              <a:xfrm>
                <a:off x="323" y="959"/>
                <a:ext cx="23" cy="3"/>
              </a:xfrm>
              <a:prstGeom prst="rect">
                <a:avLst/>
              </a:prstGeom>
              <a:noFill/>
              <a:ln w="9525">
                <a:noFill/>
                <a:miter lim="800000"/>
                <a:headEnd/>
                <a:tailEnd/>
              </a:ln>
            </p:spPr>
          </p:pic>
          <p:pic>
            <p:nvPicPr>
              <p:cNvPr id="30330" name="Picture 287"/>
              <p:cNvPicPr>
                <a:picLocks noChangeAspect="1" noChangeArrowheads="1"/>
              </p:cNvPicPr>
              <p:nvPr/>
            </p:nvPicPr>
            <p:blipFill>
              <a:blip r:embed="rId136"/>
              <a:srcRect/>
              <a:stretch>
                <a:fillRect/>
              </a:stretch>
            </p:blipFill>
            <p:spPr bwMode="auto">
              <a:xfrm>
                <a:off x="346" y="959"/>
                <a:ext cx="23" cy="3"/>
              </a:xfrm>
              <a:prstGeom prst="rect">
                <a:avLst/>
              </a:prstGeom>
              <a:noFill/>
              <a:ln w="9525">
                <a:noFill/>
                <a:miter lim="800000"/>
                <a:headEnd/>
                <a:tailEnd/>
              </a:ln>
            </p:spPr>
          </p:pic>
          <p:pic>
            <p:nvPicPr>
              <p:cNvPr id="30331" name="Picture 288"/>
              <p:cNvPicPr>
                <a:picLocks noChangeAspect="1" noChangeArrowheads="1"/>
              </p:cNvPicPr>
              <p:nvPr/>
            </p:nvPicPr>
            <p:blipFill>
              <a:blip r:embed="rId137"/>
              <a:srcRect/>
              <a:stretch>
                <a:fillRect/>
              </a:stretch>
            </p:blipFill>
            <p:spPr bwMode="auto">
              <a:xfrm>
                <a:off x="369" y="959"/>
                <a:ext cx="24" cy="3"/>
              </a:xfrm>
              <a:prstGeom prst="rect">
                <a:avLst/>
              </a:prstGeom>
              <a:noFill/>
              <a:ln w="9525">
                <a:noFill/>
                <a:miter lim="800000"/>
                <a:headEnd/>
                <a:tailEnd/>
              </a:ln>
            </p:spPr>
          </p:pic>
          <p:pic>
            <p:nvPicPr>
              <p:cNvPr id="30332" name="Picture 289"/>
              <p:cNvPicPr>
                <a:picLocks noChangeAspect="1" noChangeArrowheads="1"/>
              </p:cNvPicPr>
              <p:nvPr/>
            </p:nvPicPr>
            <p:blipFill>
              <a:blip r:embed="rId138"/>
              <a:srcRect/>
              <a:stretch>
                <a:fillRect/>
              </a:stretch>
            </p:blipFill>
            <p:spPr bwMode="auto">
              <a:xfrm>
                <a:off x="393" y="959"/>
                <a:ext cx="23" cy="3"/>
              </a:xfrm>
              <a:prstGeom prst="rect">
                <a:avLst/>
              </a:prstGeom>
              <a:noFill/>
              <a:ln w="9525">
                <a:noFill/>
                <a:miter lim="800000"/>
                <a:headEnd/>
                <a:tailEnd/>
              </a:ln>
            </p:spPr>
          </p:pic>
          <p:pic>
            <p:nvPicPr>
              <p:cNvPr id="30333" name="Picture 290"/>
              <p:cNvPicPr>
                <a:picLocks noChangeAspect="1" noChangeArrowheads="1"/>
              </p:cNvPicPr>
              <p:nvPr/>
            </p:nvPicPr>
            <p:blipFill>
              <a:blip r:embed="rId139"/>
              <a:srcRect/>
              <a:stretch>
                <a:fillRect/>
              </a:stretch>
            </p:blipFill>
            <p:spPr bwMode="auto">
              <a:xfrm>
                <a:off x="416" y="959"/>
                <a:ext cx="24" cy="3"/>
              </a:xfrm>
              <a:prstGeom prst="rect">
                <a:avLst/>
              </a:prstGeom>
              <a:noFill/>
              <a:ln w="9525">
                <a:noFill/>
                <a:miter lim="800000"/>
                <a:headEnd/>
                <a:tailEnd/>
              </a:ln>
            </p:spPr>
          </p:pic>
          <p:pic>
            <p:nvPicPr>
              <p:cNvPr id="30334" name="Picture 291"/>
              <p:cNvPicPr>
                <a:picLocks noChangeAspect="1" noChangeArrowheads="1"/>
              </p:cNvPicPr>
              <p:nvPr/>
            </p:nvPicPr>
            <p:blipFill>
              <a:blip r:embed="rId140"/>
              <a:srcRect/>
              <a:stretch>
                <a:fillRect/>
              </a:stretch>
            </p:blipFill>
            <p:spPr bwMode="auto">
              <a:xfrm>
                <a:off x="440" y="959"/>
                <a:ext cx="23" cy="3"/>
              </a:xfrm>
              <a:prstGeom prst="rect">
                <a:avLst/>
              </a:prstGeom>
              <a:noFill/>
              <a:ln w="9525">
                <a:noFill/>
                <a:miter lim="800000"/>
                <a:headEnd/>
                <a:tailEnd/>
              </a:ln>
            </p:spPr>
          </p:pic>
          <p:pic>
            <p:nvPicPr>
              <p:cNvPr id="30335" name="Picture 292"/>
              <p:cNvPicPr>
                <a:picLocks noChangeAspect="1" noChangeArrowheads="1"/>
              </p:cNvPicPr>
              <p:nvPr/>
            </p:nvPicPr>
            <p:blipFill>
              <a:blip r:embed="rId141"/>
              <a:srcRect/>
              <a:stretch>
                <a:fillRect/>
              </a:stretch>
            </p:blipFill>
            <p:spPr bwMode="auto">
              <a:xfrm>
                <a:off x="463" y="959"/>
                <a:ext cx="23" cy="3"/>
              </a:xfrm>
              <a:prstGeom prst="rect">
                <a:avLst/>
              </a:prstGeom>
              <a:noFill/>
              <a:ln w="9525">
                <a:noFill/>
                <a:miter lim="800000"/>
                <a:headEnd/>
                <a:tailEnd/>
              </a:ln>
            </p:spPr>
          </p:pic>
          <p:pic>
            <p:nvPicPr>
              <p:cNvPr id="30336" name="Picture 293"/>
              <p:cNvPicPr>
                <a:picLocks noChangeAspect="1" noChangeArrowheads="1"/>
              </p:cNvPicPr>
              <p:nvPr/>
            </p:nvPicPr>
            <p:blipFill>
              <a:blip r:embed="rId142"/>
              <a:srcRect/>
              <a:stretch>
                <a:fillRect/>
              </a:stretch>
            </p:blipFill>
            <p:spPr bwMode="auto">
              <a:xfrm>
                <a:off x="486" y="959"/>
                <a:ext cx="24" cy="3"/>
              </a:xfrm>
              <a:prstGeom prst="rect">
                <a:avLst/>
              </a:prstGeom>
              <a:noFill/>
              <a:ln w="9525">
                <a:noFill/>
                <a:miter lim="800000"/>
                <a:headEnd/>
                <a:tailEnd/>
              </a:ln>
            </p:spPr>
          </p:pic>
          <p:pic>
            <p:nvPicPr>
              <p:cNvPr id="30337" name="Picture 294"/>
              <p:cNvPicPr>
                <a:picLocks noChangeAspect="1" noChangeArrowheads="1"/>
              </p:cNvPicPr>
              <p:nvPr/>
            </p:nvPicPr>
            <p:blipFill>
              <a:blip r:embed="rId143"/>
              <a:srcRect/>
              <a:stretch>
                <a:fillRect/>
              </a:stretch>
            </p:blipFill>
            <p:spPr bwMode="auto">
              <a:xfrm>
                <a:off x="510" y="959"/>
                <a:ext cx="23" cy="3"/>
              </a:xfrm>
              <a:prstGeom prst="rect">
                <a:avLst/>
              </a:prstGeom>
              <a:noFill/>
              <a:ln w="9525">
                <a:noFill/>
                <a:miter lim="800000"/>
                <a:headEnd/>
                <a:tailEnd/>
              </a:ln>
            </p:spPr>
          </p:pic>
          <p:pic>
            <p:nvPicPr>
              <p:cNvPr id="30338" name="Picture 295"/>
              <p:cNvPicPr>
                <a:picLocks noChangeAspect="1" noChangeArrowheads="1"/>
              </p:cNvPicPr>
              <p:nvPr/>
            </p:nvPicPr>
            <p:blipFill>
              <a:blip r:embed="rId144"/>
              <a:srcRect/>
              <a:stretch>
                <a:fillRect/>
              </a:stretch>
            </p:blipFill>
            <p:spPr bwMode="auto">
              <a:xfrm>
                <a:off x="533" y="959"/>
                <a:ext cx="23" cy="3"/>
              </a:xfrm>
              <a:prstGeom prst="rect">
                <a:avLst/>
              </a:prstGeom>
              <a:noFill/>
              <a:ln w="9525">
                <a:noFill/>
                <a:miter lim="800000"/>
                <a:headEnd/>
                <a:tailEnd/>
              </a:ln>
            </p:spPr>
          </p:pic>
          <p:pic>
            <p:nvPicPr>
              <p:cNvPr id="30339" name="Picture 296"/>
              <p:cNvPicPr>
                <a:picLocks noChangeAspect="1" noChangeArrowheads="1"/>
              </p:cNvPicPr>
              <p:nvPr/>
            </p:nvPicPr>
            <p:blipFill>
              <a:blip r:embed="rId145"/>
              <a:srcRect/>
              <a:stretch>
                <a:fillRect/>
              </a:stretch>
            </p:blipFill>
            <p:spPr bwMode="auto">
              <a:xfrm>
                <a:off x="556" y="959"/>
                <a:ext cx="24" cy="3"/>
              </a:xfrm>
              <a:prstGeom prst="rect">
                <a:avLst/>
              </a:prstGeom>
              <a:noFill/>
              <a:ln w="9525">
                <a:noFill/>
                <a:miter lim="800000"/>
                <a:headEnd/>
                <a:tailEnd/>
              </a:ln>
            </p:spPr>
          </p:pic>
          <p:pic>
            <p:nvPicPr>
              <p:cNvPr id="30340" name="Picture 297"/>
              <p:cNvPicPr>
                <a:picLocks noChangeAspect="1" noChangeArrowheads="1"/>
              </p:cNvPicPr>
              <p:nvPr/>
            </p:nvPicPr>
            <p:blipFill>
              <a:blip r:embed="rId146"/>
              <a:srcRect/>
              <a:stretch>
                <a:fillRect/>
              </a:stretch>
            </p:blipFill>
            <p:spPr bwMode="auto">
              <a:xfrm>
                <a:off x="580" y="959"/>
                <a:ext cx="23" cy="3"/>
              </a:xfrm>
              <a:prstGeom prst="rect">
                <a:avLst/>
              </a:prstGeom>
              <a:noFill/>
              <a:ln w="9525">
                <a:noFill/>
                <a:miter lim="800000"/>
                <a:headEnd/>
                <a:tailEnd/>
              </a:ln>
            </p:spPr>
          </p:pic>
          <p:pic>
            <p:nvPicPr>
              <p:cNvPr id="30341" name="Picture 298"/>
              <p:cNvPicPr>
                <a:picLocks noChangeAspect="1" noChangeArrowheads="1"/>
              </p:cNvPicPr>
              <p:nvPr/>
            </p:nvPicPr>
            <p:blipFill>
              <a:blip r:embed="rId147"/>
              <a:srcRect/>
              <a:stretch>
                <a:fillRect/>
              </a:stretch>
            </p:blipFill>
            <p:spPr bwMode="auto">
              <a:xfrm>
                <a:off x="603" y="959"/>
                <a:ext cx="24" cy="3"/>
              </a:xfrm>
              <a:prstGeom prst="rect">
                <a:avLst/>
              </a:prstGeom>
              <a:noFill/>
              <a:ln w="9525">
                <a:noFill/>
                <a:miter lim="800000"/>
                <a:headEnd/>
                <a:tailEnd/>
              </a:ln>
            </p:spPr>
          </p:pic>
          <p:pic>
            <p:nvPicPr>
              <p:cNvPr id="30342" name="Picture 299"/>
              <p:cNvPicPr>
                <a:picLocks noChangeAspect="1" noChangeArrowheads="1"/>
              </p:cNvPicPr>
              <p:nvPr/>
            </p:nvPicPr>
            <p:blipFill>
              <a:blip r:embed="rId148"/>
              <a:srcRect/>
              <a:stretch>
                <a:fillRect/>
              </a:stretch>
            </p:blipFill>
            <p:spPr bwMode="auto">
              <a:xfrm>
                <a:off x="627" y="959"/>
                <a:ext cx="23" cy="3"/>
              </a:xfrm>
              <a:prstGeom prst="rect">
                <a:avLst/>
              </a:prstGeom>
              <a:noFill/>
              <a:ln w="9525">
                <a:noFill/>
                <a:miter lim="800000"/>
                <a:headEnd/>
                <a:tailEnd/>
              </a:ln>
            </p:spPr>
          </p:pic>
          <p:pic>
            <p:nvPicPr>
              <p:cNvPr id="30343" name="Picture 300"/>
              <p:cNvPicPr>
                <a:picLocks noChangeAspect="1" noChangeArrowheads="1"/>
              </p:cNvPicPr>
              <p:nvPr/>
            </p:nvPicPr>
            <p:blipFill>
              <a:blip r:embed="rId149"/>
              <a:srcRect/>
              <a:stretch>
                <a:fillRect/>
              </a:stretch>
            </p:blipFill>
            <p:spPr bwMode="auto">
              <a:xfrm>
                <a:off x="650" y="959"/>
                <a:ext cx="13" cy="3"/>
              </a:xfrm>
              <a:prstGeom prst="rect">
                <a:avLst/>
              </a:prstGeom>
              <a:noFill/>
              <a:ln w="9525">
                <a:noFill/>
                <a:miter lim="800000"/>
                <a:headEnd/>
                <a:tailEnd/>
              </a:ln>
            </p:spPr>
          </p:pic>
          <p:sp>
            <p:nvSpPr>
              <p:cNvPr id="30344" name="Rectangle 301"/>
              <p:cNvSpPr>
                <a:spLocks noChangeArrowheads="1"/>
              </p:cNvSpPr>
              <p:nvPr/>
            </p:nvSpPr>
            <p:spPr bwMode="auto">
              <a:xfrm>
                <a:off x="663" y="959"/>
                <a:ext cx="3" cy="3"/>
              </a:xfrm>
              <a:prstGeom prst="rect">
                <a:avLst/>
              </a:prstGeom>
              <a:solidFill>
                <a:srgbClr val="000000"/>
              </a:solidFill>
              <a:ln w="9525">
                <a:noFill/>
                <a:miter lim="800000"/>
                <a:headEnd/>
                <a:tailEnd/>
              </a:ln>
            </p:spPr>
            <p:txBody>
              <a:bodyPr/>
              <a:lstStyle/>
              <a:p>
                <a:endParaRPr lang="hr-HR"/>
              </a:p>
            </p:txBody>
          </p:sp>
          <p:pic>
            <p:nvPicPr>
              <p:cNvPr id="30345" name="Picture 302"/>
              <p:cNvPicPr>
                <a:picLocks noChangeAspect="1" noChangeArrowheads="1"/>
              </p:cNvPicPr>
              <p:nvPr/>
            </p:nvPicPr>
            <p:blipFill>
              <a:blip r:embed="rId150"/>
              <a:srcRect/>
              <a:stretch>
                <a:fillRect/>
              </a:stretch>
            </p:blipFill>
            <p:spPr bwMode="auto">
              <a:xfrm>
                <a:off x="666" y="959"/>
                <a:ext cx="23" cy="3"/>
              </a:xfrm>
              <a:prstGeom prst="rect">
                <a:avLst/>
              </a:prstGeom>
              <a:noFill/>
              <a:ln w="9525">
                <a:noFill/>
                <a:miter lim="800000"/>
                <a:headEnd/>
                <a:tailEnd/>
              </a:ln>
            </p:spPr>
          </p:pic>
          <p:pic>
            <p:nvPicPr>
              <p:cNvPr id="30346" name="Picture 303"/>
              <p:cNvPicPr>
                <a:picLocks noChangeAspect="1" noChangeArrowheads="1"/>
              </p:cNvPicPr>
              <p:nvPr/>
            </p:nvPicPr>
            <p:blipFill>
              <a:blip r:embed="rId151"/>
              <a:srcRect/>
              <a:stretch>
                <a:fillRect/>
              </a:stretch>
            </p:blipFill>
            <p:spPr bwMode="auto">
              <a:xfrm>
                <a:off x="689" y="959"/>
                <a:ext cx="24" cy="3"/>
              </a:xfrm>
              <a:prstGeom prst="rect">
                <a:avLst/>
              </a:prstGeom>
              <a:noFill/>
              <a:ln w="9525">
                <a:noFill/>
                <a:miter lim="800000"/>
                <a:headEnd/>
                <a:tailEnd/>
              </a:ln>
            </p:spPr>
          </p:pic>
          <p:pic>
            <p:nvPicPr>
              <p:cNvPr id="30347" name="Picture 304"/>
              <p:cNvPicPr>
                <a:picLocks noChangeAspect="1" noChangeArrowheads="1"/>
              </p:cNvPicPr>
              <p:nvPr/>
            </p:nvPicPr>
            <p:blipFill>
              <a:blip r:embed="rId152"/>
              <a:srcRect/>
              <a:stretch>
                <a:fillRect/>
              </a:stretch>
            </p:blipFill>
            <p:spPr bwMode="auto">
              <a:xfrm>
                <a:off x="713" y="959"/>
                <a:ext cx="23" cy="3"/>
              </a:xfrm>
              <a:prstGeom prst="rect">
                <a:avLst/>
              </a:prstGeom>
              <a:noFill/>
              <a:ln w="9525">
                <a:noFill/>
                <a:miter lim="800000"/>
                <a:headEnd/>
                <a:tailEnd/>
              </a:ln>
            </p:spPr>
          </p:pic>
          <p:pic>
            <p:nvPicPr>
              <p:cNvPr id="30348" name="Picture 305"/>
              <p:cNvPicPr>
                <a:picLocks noChangeAspect="1" noChangeArrowheads="1"/>
              </p:cNvPicPr>
              <p:nvPr/>
            </p:nvPicPr>
            <p:blipFill>
              <a:blip r:embed="rId153"/>
              <a:srcRect/>
              <a:stretch>
                <a:fillRect/>
              </a:stretch>
            </p:blipFill>
            <p:spPr bwMode="auto">
              <a:xfrm>
                <a:off x="736" y="959"/>
                <a:ext cx="24" cy="3"/>
              </a:xfrm>
              <a:prstGeom prst="rect">
                <a:avLst/>
              </a:prstGeom>
              <a:noFill/>
              <a:ln w="9525">
                <a:noFill/>
                <a:miter lim="800000"/>
                <a:headEnd/>
                <a:tailEnd/>
              </a:ln>
            </p:spPr>
          </p:pic>
          <p:pic>
            <p:nvPicPr>
              <p:cNvPr id="30349" name="Picture 306"/>
              <p:cNvPicPr>
                <a:picLocks noChangeAspect="1" noChangeArrowheads="1"/>
              </p:cNvPicPr>
              <p:nvPr/>
            </p:nvPicPr>
            <p:blipFill>
              <a:blip r:embed="rId154"/>
              <a:srcRect/>
              <a:stretch>
                <a:fillRect/>
              </a:stretch>
            </p:blipFill>
            <p:spPr bwMode="auto">
              <a:xfrm>
                <a:off x="760" y="959"/>
                <a:ext cx="23" cy="3"/>
              </a:xfrm>
              <a:prstGeom prst="rect">
                <a:avLst/>
              </a:prstGeom>
              <a:noFill/>
              <a:ln w="9525">
                <a:noFill/>
                <a:miter lim="800000"/>
                <a:headEnd/>
                <a:tailEnd/>
              </a:ln>
            </p:spPr>
          </p:pic>
          <p:pic>
            <p:nvPicPr>
              <p:cNvPr id="30350" name="Picture 307"/>
              <p:cNvPicPr>
                <a:picLocks noChangeAspect="1" noChangeArrowheads="1"/>
              </p:cNvPicPr>
              <p:nvPr/>
            </p:nvPicPr>
            <p:blipFill>
              <a:blip r:embed="rId155"/>
              <a:srcRect/>
              <a:stretch>
                <a:fillRect/>
              </a:stretch>
            </p:blipFill>
            <p:spPr bwMode="auto">
              <a:xfrm>
                <a:off x="783" y="959"/>
                <a:ext cx="23" cy="3"/>
              </a:xfrm>
              <a:prstGeom prst="rect">
                <a:avLst/>
              </a:prstGeom>
              <a:noFill/>
              <a:ln w="9525">
                <a:noFill/>
                <a:miter lim="800000"/>
                <a:headEnd/>
                <a:tailEnd/>
              </a:ln>
            </p:spPr>
          </p:pic>
          <p:pic>
            <p:nvPicPr>
              <p:cNvPr id="30351" name="Picture 308"/>
              <p:cNvPicPr>
                <a:picLocks noChangeAspect="1" noChangeArrowheads="1"/>
              </p:cNvPicPr>
              <p:nvPr/>
            </p:nvPicPr>
            <p:blipFill>
              <a:blip r:embed="rId156"/>
              <a:srcRect/>
              <a:stretch>
                <a:fillRect/>
              </a:stretch>
            </p:blipFill>
            <p:spPr bwMode="auto">
              <a:xfrm>
                <a:off x="806" y="959"/>
                <a:ext cx="24" cy="3"/>
              </a:xfrm>
              <a:prstGeom prst="rect">
                <a:avLst/>
              </a:prstGeom>
              <a:noFill/>
              <a:ln w="9525">
                <a:noFill/>
                <a:miter lim="800000"/>
                <a:headEnd/>
                <a:tailEnd/>
              </a:ln>
            </p:spPr>
          </p:pic>
          <p:pic>
            <p:nvPicPr>
              <p:cNvPr id="30352" name="Picture 309"/>
              <p:cNvPicPr>
                <a:picLocks noChangeAspect="1" noChangeArrowheads="1"/>
              </p:cNvPicPr>
              <p:nvPr/>
            </p:nvPicPr>
            <p:blipFill>
              <a:blip r:embed="rId157"/>
              <a:srcRect/>
              <a:stretch>
                <a:fillRect/>
              </a:stretch>
            </p:blipFill>
            <p:spPr bwMode="auto">
              <a:xfrm>
                <a:off x="830" y="959"/>
                <a:ext cx="23" cy="3"/>
              </a:xfrm>
              <a:prstGeom prst="rect">
                <a:avLst/>
              </a:prstGeom>
              <a:noFill/>
              <a:ln w="9525">
                <a:noFill/>
                <a:miter lim="800000"/>
                <a:headEnd/>
                <a:tailEnd/>
              </a:ln>
            </p:spPr>
          </p:pic>
          <p:pic>
            <p:nvPicPr>
              <p:cNvPr id="30353" name="Picture 310"/>
              <p:cNvPicPr>
                <a:picLocks noChangeAspect="1" noChangeArrowheads="1"/>
              </p:cNvPicPr>
              <p:nvPr/>
            </p:nvPicPr>
            <p:blipFill>
              <a:blip r:embed="rId158"/>
              <a:srcRect/>
              <a:stretch>
                <a:fillRect/>
              </a:stretch>
            </p:blipFill>
            <p:spPr bwMode="auto">
              <a:xfrm>
                <a:off x="853" y="959"/>
                <a:ext cx="23" cy="3"/>
              </a:xfrm>
              <a:prstGeom prst="rect">
                <a:avLst/>
              </a:prstGeom>
              <a:noFill/>
              <a:ln w="9525">
                <a:noFill/>
                <a:miter lim="800000"/>
                <a:headEnd/>
                <a:tailEnd/>
              </a:ln>
            </p:spPr>
          </p:pic>
          <p:pic>
            <p:nvPicPr>
              <p:cNvPr id="30354" name="Picture 311"/>
              <p:cNvPicPr>
                <a:picLocks noChangeAspect="1" noChangeArrowheads="1"/>
              </p:cNvPicPr>
              <p:nvPr/>
            </p:nvPicPr>
            <p:blipFill>
              <a:blip r:embed="rId159"/>
              <a:srcRect/>
              <a:stretch>
                <a:fillRect/>
              </a:stretch>
            </p:blipFill>
            <p:spPr bwMode="auto">
              <a:xfrm>
                <a:off x="876" y="959"/>
                <a:ext cx="24" cy="3"/>
              </a:xfrm>
              <a:prstGeom prst="rect">
                <a:avLst/>
              </a:prstGeom>
              <a:noFill/>
              <a:ln w="9525">
                <a:noFill/>
                <a:miter lim="800000"/>
                <a:headEnd/>
                <a:tailEnd/>
              </a:ln>
            </p:spPr>
          </p:pic>
          <p:pic>
            <p:nvPicPr>
              <p:cNvPr id="30355" name="Picture 312"/>
              <p:cNvPicPr>
                <a:picLocks noChangeAspect="1" noChangeArrowheads="1"/>
              </p:cNvPicPr>
              <p:nvPr/>
            </p:nvPicPr>
            <p:blipFill>
              <a:blip r:embed="rId160"/>
              <a:srcRect/>
              <a:stretch>
                <a:fillRect/>
              </a:stretch>
            </p:blipFill>
            <p:spPr bwMode="auto">
              <a:xfrm>
                <a:off x="900" y="959"/>
                <a:ext cx="23" cy="3"/>
              </a:xfrm>
              <a:prstGeom prst="rect">
                <a:avLst/>
              </a:prstGeom>
              <a:noFill/>
              <a:ln w="9525">
                <a:noFill/>
                <a:miter lim="800000"/>
                <a:headEnd/>
                <a:tailEnd/>
              </a:ln>
            </p:spPr>
          </p:pic>
          <p:pic>
            <p:nvPicPr>
              <p:cNvPr id="30356" name="Picture 313"/>
              <p:cNvPicPr>
                <a:picLocks noChangeAspect="1" noChangeArrowheads="1"/>
              </p:cNvPicPr>
              <p:nvPr/>
            </p:nvPicPr>
            <p:blipFill>
              <a:blip r:embed="rId161"/>
              <a:srcRect/>
              <a:stretch>
                <a:fillRect/>
              </a:stretch>
            </p:blipFill>
            <p:spPr bwMode="auto">
              <a:xfrm>
                <a:off x="923" y="959"/>
                <a:ext cx="24" cy="3"/>
              </a:xfrm>
              <a:prstGeom prst="rect">
                <a:avLst/>
              </a:prstGeom>
              <a:noFill/>
              <a:ln w="9525">
                <a:noFill/>
                <a:miter lim="800000"/>
                <a:headEnd/>
                <a:tailEnd/>
              </a:ln>
            </p:spPr>
          </p:pic>
          <p:pic>
            <p:nvPicPr>
              <p:cNvPr id="30357" name="Picture 314"/>
              <p:cNvPicPr>
                <a:picLocks noChangeAspect="1" noChangeArrowheads="1"/>
              </p:cNvPicPr>
              <p:nvPr/>
            </p:nvPicPr>
            <p:blipFill>
              <a:blip r:embed="rId162"/>
              <a:srcRect/>
              <a:stretch>
                <a:fillRect/>
              </a:stretch>
            </p:blipFill>
            <p:spPr bwMode="auto">
              <a:xfrm>
                <a:off x="947" y="959"/>
                <a:ext cx="23" cy="3"/>
              </a:xfrm>
              <a:prstGeom prst="rect">
                <a:avLst/>
              </a:prstGeom>
              <a:noFill/>
              <a:ln w="9525">
                <a:noFill/>
                <a:miter lim="800000"/>
                <a:headEnd/>
                <a:tailEnd/>
              </a:ln>
            </p:spPr>
          </p:pic>
          <p:pic>
            <p:nvPicPr>
              <p:cNvPr id="30358" name="Picture 315"/>
              <p:cNvPicPr>
                <a:picLocks noChangeAspect="1" noChangeArrowheads="1"/>
              </p:cNvPicPr>
              <p:nvPr/>
            </p:nvPicPr>
            <p:blipFill>
              <a:blip r:embed="rId163"/>
              <a:srcRect/>
              <a:stretch>
                <a:fillRect/>
              </a:stretch>
            </p:blipFill>
            <p:spPr bwMode="auto">
              <a:xfrm>
                <a:off x="970" y="959"/>
                <a:ext cx="23" cy="3"/>
              </a:xfrm>
              <a:prstGeom prst="rect">
                <a:avLst/>
              </a:prstGeom>
              <a:noFill/>
              <a:ln w="9525">
                <a:noFill/>
                <a:miter lim="800000"/>
                <a:headEnd/>
                <a:tailEnd/>
              </a:ln>
            </p:spPr>
          </p:pic>
          <p:pic>
            <p:nvPicPr>
              <p:cNvPr id="30359" name="Picture 316"/>
              <p:cNvPicPr>
                <a:picLocks noChangeAspect="1" noChangeArrowheads="1"/>
              </p:cNvPicPr>
              <p:nvPr/>
            </p:nvPicPr>
            <p:blipFill>
              <a:blip r:embed="rId164"/>
              <a:srcRect/>
              <a:stretch>
                <a:fillRect/>
              </a:stretch>
            </p:blipFill>
            <p:spPr bwMode="auto">
              <a:xfrm>
                <a:off x="993" y="959"/>
                <a:ext cx="24" cy="3"/>
              </a:xfrm>
              <a:prstGeom prst="rect">
                <a:avLst/>
              </a:prstGeom>
              <a:noFill/>
              <a:ln w="9525">
                <a:noFill/>
                <a:miter lim="800000"/>
                <a:headEnd/>
                <a:tailEnd/>
              </a:ln>
            </p:spPr>
          </p:pic>
          <p:pic>
            <p:nvPicPr>
              <p:cNvPr id="30360" name="Picture 317"/>
              <p:cNvPicPr>
                <a:picLocks noChangeAspect="1" noChangeArrowheads="1"/>
              </p:cNvPicPr>
              <p:nvPr/>
            </p:nvPicPr>
            <p:blipFill>
              <a:blip r:embed="rId165"/>
              <a:srcRect/>
              <a:stretch>
                <a:fillRect/>
              </a:stretch>
            </p:blipFill>
            <p:spPr bwMode="auto">
              <a:xfrm>
                <a:off x="1017" y="959"/>
                <a:ext cx="23" cy="3"/>
              </a:xfrm>
              <a:prstGeom prst="rect">
                <a:avLst/>
              </a:prstGeom>
              <a:noFill/>
              <a:ln w="9525">
                <a:noFill/>
                <a:miter lim="800000"/>
                <a:headEnd/>
                <a:tailEnd/>
              </a:ln>
            </p:spPr>
          </p:pic>
          <p:pic>
            <p:nvPicPr>
              <p:cNvPr id="30361" name="Picture 318"/>
              <p:cNvPicPr>
                <a:picLocks noChangeAspect="1" noChangeArrowheads="1"/>
              </p:cNvPicPr>
              <p:nvPr/>
            </p:nvPicPr>
            <p:blipFill>
              <a:blip r:embed="rId166"/>
              <a:srcRect/>
              <a:stretch>
                <a:fillRect/>
              </a:stretch>
            </p:blipFill>
            <p:spPr bwMode="auto">
              <a:xfrm>
                <a:off x="1040" y="959"/>
                <a:ext cx="23" cy="3"/>
              </a:xfrm>
              <a:prstGeom prst="rect">
                <a:avLst/>
              </a:prstGeom>
              <a:noFill/>
              <a:ln w="9525">
                <a:noFill/>
                <a:miter lim="800000"/>
                <a:headEnd/>
                <a:tailEnd/>
              </a:ln>
            </p:spPr>
          </p:pic>
          <p:pic>
            <p:nvPicPr>
              <p:cNvPr id="30362" name="Picture 319"/>
              <p:cNvPicPr>
                <a:picLocks noChangeAspect="1" noChangeArrowheads="1"/>
              </p:cNvPicPr>
              <p:nvPr/>
            </p:nvPicPr>
            <p:blipFill>
              <a:blip r:embed="rId167"/>
              <a:srcRect/>
              <a:stretch>
                <a:fillRect/>
              </a:stretch>
            </p:blipFill>
            <p:spPr bwMode="auto">
              <a:xfrm>
                <a:off x="1063" y="959"/>
                <a:ext cx="24" cy="3"/>
              </a:xfrm>
              <a:prstGeom prst="rect">
                <a:avLst/>
              </a:prstGeom>
              <a:noFill/>
              <a:ln w="9525">
                <a:noFill/>
                <a:miter lim="800000"/>
                <a:headEnd/>
                <a:tailEnd/>
              </a:ln>
            </p:spPr>
          </p:pic>
          <p:pic>
            <p:nvPicPr>
              <p:cNvPr id="30363" name="Picture 320"/>
              <p:cNvPicPr>
                <a:picLocks noChangeAspect="1" noChangeArrowheads="1"/>
              </p:cNvPicPr>
              <p:nvPr/>
            </p:nvPicPr>
            <p:blipFill>
              <a:blip r:embed="rId168"/>
              <a:srcRect/>
              <a:stretch>
                <a:fillRect/>
              </a:stretch>
            </p:blipFill>
            <p:spPr bwMode="auto">
              <a:xfrm>
                <a:off x="1087" y="959"/>
                <a:ext cx="23" cy="3"/>
              </a:xfrm>
              <a:prstGeom prst="rect">
                <a:avLst/>
              </a:prstGeom>
              <a:noFill/>
              <a:ln w="9525">
                <a:noFill/>
                <a:miter lim="800000"/>
                <a:headEnd/>
                <a:tailEnd/>
              </a:ln>
            </p:spPr>
          </p:pic>
          <p:pic>
            <p:nvPicPr>
              <p:cNvPr id="30364" name="Picture 321"/>
              <p:cNvPicPr>
                <a:picLocks noChangeAspect="1" noChangeArrowheads="1"/>
              </p:cNvPicPr>
              <p:nvPr/>
            </p:nvPicPr>
            <p:blipFill>
              <a:blip r:embed="rId169"/>
              <a:srcRect/>
              <a:stretch>
                <a:fillRect/>
              </a:stretch>
            </p:blipFill>
            <p:spPr bwMode="auto">
              <a:xfrm>
                <a:off x="1110" y="959"/>
                <a:ext cx="24" cy="3"/>
              </a:xfrm>
              <a:prstGeom prst="rect">
                <a:avLst/>
              </a:prstGeom>
              <a:noFill/>
              <a:ln w="9525">
                <a:noFill/>
                <a:miter lim="800000"/>
                <a:headEnd/>
                <a:tailEnd/>
              </a:ln>
            </p:spPr>
          </p:pic>
          <p:pic>
            <p:nvPicPr>
              <p:cNvPr id="30365" name="Picture 322"/>
              <p:cNvPicPr>
                <a:picLocks noChangeAspect="1" noChangeArrowheads="1"/>
              </p:cNvPicPr>
              <p:nvPr/>
            </p:nvPicPr>
            <p:blipFill>
              <a:blip r:embed="rId170"/>
              <a:srcRect/>
              <a:stretch>
                <a:fillRect/>
              </a:stretch>
            </p:blipFill>
            <p:spPr bwMode="auto">
              <a:xfrm>
                <a:off x="1134" y="959"/>
                <a:ext cx="1" cy="3"/>
              </a:xfrm>
              <a:prstGeom prst="rect">
                <a:avLst/>
              </a:prstGeom>
              <a:noFill/>
              <a:ln w="9525">
                <a:noFill/>
                <a:miter lim="800000"/>
                <a:headEnd/>
                <a:tailEnd/>
              </a:ln>
            </p:spPr>
          </p:pic>
          <p:sp>
            <p:nvSpPr>
              <p:cNvPr id="30366" name="Rectangle 323"/>
              <p:cNvSpPr>
                <a:spLocks noChangeArrowheads="1"/>
              </p:cNvSpPr>
              <p:nvPr/>
            </p:nvSpPr>
            <p:spPr bwMode="auto">
              <a:xfrm>
                <a:off x="1135" y="959"/>
                <a:ext cx="3" cy="3"/>
              </a:xfrm>
              <a:prstGeom prst="rect">
                <a:avLst/>
              </a:prstGeom>
              <a:solidFill>
                <a:srgbClr val="000000"/>
              </a:solidFill>
              <a:ln w="9525">
                <a:noFill/>
                <a:miter lim="800000"/>
                <a:headEnd/>
                <a:tailEnd/>
              </a:ln>
            </p:spPr>
            <p:txBody>
              <a:bodyPr/>
              <a:lstStyle/>
              <a:p>
                <a:endParaRPr lang="hr-HR"/>
              </a:p>
            </p:txBody>
          </p:sp>
          <p:pic>
            <p:nvPicPr>
              <p:cNvPr id="30367" name="Picture 324"/>
              <p:cNvPicPr>
                <a:picLocks noChangeAspect="1" noChangeArrowheads="1"/>
              </p:cNvPicPr>
              <p:nvPr/>
            </p:nvPicPr>
            <p:blipFill>
              <a:blip r:embed="rId171"/>
              <a:srcRect/>
              <a:stretch>
                <a:fillRect/>
              </a:stretch>
            </p:blipFill>
            <p:spPr bwMode="auto">
              <a:xfrm>
                <a:off x="1138" y="959"/>
                <a:ext cx="23" cy="3"/>
              </a:xfrm>
              <a:prstGeom prst="rect">
                <a:avLst/>
              </a:prstGeom>
              <a:noFill/>
              <a:ln w="9525">
                <a:noFill/>
                <a:miter lim="800000"/>
                <a:headEnd/>
                <a:tailEnd/>
              </a:ln>
            </p:spPr>
          </p:pic>
          <p:pic>
            <p:nvPicPr>
              <p:cNvPr id="30368" name="Picture 325"/>
              <p:cNvPicPr>
                <a:picLocks noChangeAspect="1" noChangeArrowheads="1"/>
              </p:cNvPicPr>
              <p:nvPr/>
            </p:nvPicPr>
            <p:blipFill>
              <a:blip r:embed="rId172"/>
              <a:srcRect/>
              <a:stretch>
                <a:fillRect/>
              </a:stretch>
            </p:blipFill>
            <p:spPr bwMode="auto">
              <a:xfrm>
                <a:off x="1161" y="959"/>
                <a:ext cx="24" cy="3"/>
              </a:xfrm>
              <a:prstGeom prst="rect">
                <a:avLst/>
              </a:prstGeom>
              <a:noFill/>
              <a:ln w="9525">
                <a:noFill/>
                <a:miter lim="800000"/>
                <a:headEnd/>
                <a:tailEnd/>
              </a:ln>
            </p:spPr>
          </p:pic>
          <p:pic>
            <p:nvPicPr>
              <p:cNvPr id="30369" name="Picture 326"/>
              <p:cNvPicPr>
                <a:picLocks noChangeAspect="1" noChangeArrowheads="1"/>
              </p:cNvPicPr>
              <p:nvPr/>
            </p:nvPicPr>
            <p:blipFill>
              <a:blip r:embed="rId173"/>
              <a:srcRect/>
              <a:stretch>
                <a:fillRect/>
              </a:stretch>
            </p:blipFill>
            <p:spPr bwMode="auto">
              <a:xfrm>
                <a:off x="1185" y="959"/>
                <a:ext cx="23" cy="3"/>
              </a:xfrm>
              <a:prstGeom prst="rect">
                <a:avLst/>
              </a:prstGeom>
              <a:noFill/>
              <a:ln w="9525">
                <a:noFill/>
                <a:miter lim="800000"/>
                <a:headEnd/>
                <a:tailEnd/>
              </a:ln>
            </p:spPr>
          </p:pic>
          <p:pic>
            <p:nvPicPr>
              <p:cNvPr id="30370" name="Picture 327"/>
              <p:cNvPicPr>
                <a:picLocks noChangeAspect="1" noChangeArrowheads="1"/>
              </p:cNvPicPr>
              <p:nvPr/>
            </p:nvPicPr>
            <p:blipFill>
              <a:blip r:embed="rId174"/>
              <a:srcRect/>
              <a:stretch>
                <a:fillRect/>
              </a:stretch>
            </p:blipFill>
            <p:spPr bwMode="auto">
              <a:xfrm>
                <a:off x="1208" y="959"/>
                <a:ext cx="23" cy="3"/>
              </a:xfrm>
              <a:prstGeom prst="rect">
                <a:avLst/>
              </a:prstGeom>
              <a:noFill/>
              <a:ln w="9525">
                <a:noFill/>
                <a:miter lim="800000"/>
                <a:headEnd/>
                <a:tailEnd/>
              </a:ln>
            </p:spPr>
          </p:pic>
          <p:pic>
            <p:nvPicPr>
              <p:cNvPr id="30371" name="Picture 328"/>
              <p:cNvPicPr>
                <a:picLocks noChangeAspect="1" noChangeArrowheads="1"/>
              </p:cNvPicPr>
              <p:nvPr/>
            </p:nvPicPr>
            <p:blipFill>
              <a:blip r:embed="rId175"/>
              <a:srcRect/>
              <a:stretch>
                <a:fillRect/>
              </a:stretch>
            </p:blipFill>
            <p:spPr bwMode="auto">
              <a:xfrm>
                <a:off x="1231" y="959"/>
                <a:ext cx="24" cy="3"/>
              </a:xfrm>
              <a:prstGeom prst="rect">
                <a:avLst/>
              </a:prstGeom>
              <a:noFill/>
              <a:ln w="9525">
                <a:noFill/>
                <a:miter lim="800000"/>
                <a:headEnd/>
                <a:tailEnd/>
              </a:ln>
            </p:spPr>
          </p:pic>
          <p:pic>
            <p:nvPicPr>
              <p:cNvPr id="30372" name="Picture 329"/>
              <p:cNvPicPr>
                <a:picLocks noChangeAspect="1" noChangeArrowheads="1"/>
              </p:cNvPicPr>
              <p:nvPr/>
            </p:nvPicPr>
            <p:blipFill>
              <a:blip r:embed="rId176"/>
              <a:srcRect/>
              <a:stretch>
                <a:fillRect/>
              </a:stretch>
            </p:blipFill>
            <p:spPr bwMode="auto">
              <a:xfrm>
                <a:off x="1255" y="959"/>
                <a:ext cx="23" cy="3"/>
              </a:xfrm>
              <a:prstGeom prst="rect">
                <a:avLst/>
              </a:prstGeom>
              <a:noFill/>
              <a:ln w="9525">
                <a:noFill/>
                <a:miter lim="800000"/>
                <a:headEnd/>
                <a:tailEnd/>
              </a:ln>
            </p:spPr>
          </p:pic>
          <p:pic>
            <p:nvPicPr>
              <p:cNvPr id="30373" name="Picture 330"/>
              <p:cNvPicPr>
                <a:picLocks noChangeAspect="1" noChangeArrowheads="1"/>
              </p:cNvPicPr>
              <p:nvPr/>
            </p:nvPicPr>
            <p:blipFill>
              <a:blip r:embed="rId177"/>
              <a:srcRect/>
              <a:stretch>
                <a:fillRect/>
              </a:stretch>
            </p:blipFill>
            <p:spPr bwMode="auto">
              <a:xfrm>
                <a:off x="1278" y="959"/>
                <a:ext cx="24" cy="3"/>
              </a:xfrm>
              <a:prstGeom prst="rect">
                <a:avLst/>
              </a:prstGeom>
              <a:noFill/>
              <a:ln w="9525">
                <a:noFill/>
                <a:miter lim="800000"/>
                <a:headEnd/>
                <a:tailEnd/>
              </a:ln>
            </p:spPr>
          </p:pic>
          <p:pic>
            <p:nvPicPr>
              <p:cNvPr id="30374" name="Picture 331"/>
              <p:cNvPicPr>
                <a:picLocks noChangeAspect="1" noChangeArrowheads="1"/>
              </p:cNvPicPr>
              <p:nvPr/>
            </p:nvPicPr>
            <p:blipFill>
              <a:blip r:embed="rId178"/>
              <a:srcRect/>
              <a:stretch>
                <a:fillRect/>
              </a:stretch>
            </p:blipFill>
            <p:spPr bwMode="auto">
              <a:xfrm>
                <a:off x="1302" y="959"/>
                <a:ext cx="23" cy="3"/>
              </a:xfrm>
              <a:prstGeom prst="rect">
                <a:avLst/>
              </a:prstGeom>
              <a:noFill/>
              <a:ln w="9525">
                <a:noFill/>
                <a:miter lim="800000"/>
                <a:headEnd/>
                <a:tailEnd/>
              </a:ln>
            </p:spPr>
          </p:pic>
          <p:pic>
            <p:nvPicPr>
              <p:cNvPr id="30375" name="Picture 332"/>
              <p:cNvPicPr>
                <a:picLocks noChangeAspect="1" noChangeArrowheads="1"/>
              </p:cNvPicPr>
              <p:nvPr/>
            </p:nvPicPr>
            <p:blipFill>
              <a:blip r:embed="rId179"/>
              <a:srcRect/>
              <a:stretch>
                <a:fillRect/>
              </a:stretch>
            </p:blipFill>
            <p:spPr bwMode="auto">
              <a:xfrm>
                <a:off x="1325" y="959"/>
                <a:ext cx="23" cy="3"/>
              </a:xfrm>
              <a:prstGeom prst="rect">
                <a:avLst/>
              </a:prstGeom>
              <a:noFill/>
              <a:ln w="9525">
                <a:noFill/>
                <a:miter lim="800000"/>
                <a:headEnd/>
                <a:tailEnd/>
              </a:ln>
            </p:spPr>
          </p:pic>
          <p:pic>
            <p:nvPicPr>
              <p:cNvPr id="30376" name="Picture 333"/>
              <p:cNvPicPr>
                <a:picLocks noChangeAspect="1" noChangeArrowheads="1"/>
              </p:cNvPicPr>
              <p:nvPr/>
            </p:nvPicPr>
            <p:blipFill>
              <a:blip r:embed="rId180"/>
              <a:srcRect/>
              <a:stretch>
                <a:fillRect/>
              </a:stretch>
            </p:blipFill>
            <p:spPr bwMode="auto">
              <a:xfrm>
                <a:off x="1348" y="959"/>
                <a:ext cx="24" cy="3"/>
              </a:xfrm>
              <a:prstGeom prst="rect">
                <a:avLst/>
              </a:prstGeom>
              <a:noFill/>
              <a:ln w="9525">
                <a:noFill/>
                <a:miter lim="800000"/>
                <a:headEnd/>
                <a:tailEnd/>
              </a:ln>
            </p:spPr>
          </p:pic>
          <p:pic>
            <p:nvPicPr>
              <p:cNvPr id="30377" name="Picture 334"/>
              <p:cNvPicPr>
                <a:picLocks noChangeAspect="1" noChangeArrowheads="1"/>
              </p:cNvPicPr>
              <p:nvPr/>
            </p:nvPicPr>
            <p:blipFill>
              <a:blip r:embed="rId181"/>
              <a:srcRect/>
              <a:stretch>
                <a:fillRect/>
              </a:stretch>
            </p:blipFill>
            <p:spPr bwMode="auto">
              <a:xfrm>
                <a:off x="1372" y="959"/>
                <a:ext cx="23" cy="3"/>
              </a:xfrm>
              <a:prstGeom prst="rect">
                <a:avLst/>
              </a:prstGeom>
              <a:noFill/>
              <a:ln w="9525">
                <a:noFill/>
                <a:miter lim="800000"/>
                <a:headEnd/>
                <a:tailEnd/>
              </a:ln>
            </p:spPr>
          </p:pic>
          <p:pic>
            <p:nvPicPr>
              <p:cNvPr id="30378" name="Picture 335"/>
              <p:cNvPicPr>
                <a:picLocks noChangeAspect="1" noChangeArrowheads="1"/>
              </p:cNvPicPr>
              <p:nvPr/>
            </p:nvPicPr>
            <p:blipFill>
              <a:blip r:embed="rId182"/>
              <a:srcRect/>
              <a:stretch>
                <a:fillRect/>
              </a:stretch>
            </p:blipFill>
            <p:spPr bwMode="auto">
              <a:xfrm>
                <a:off x="1395" y="959"/>
                <a:ext cx="23" cy="3"/>
              </a:xfrm>
              <a:prstGeom prst="rect">
                <a:avLst/>
              </a:prstGeom>
              <a:noFill/>
              <a:ln w="9525">
                <a:noFill/>
                <a:miter lim="800000"/>
                <a:headEnd/>
                <a:tailEnd/>
              </a:ln>
            </p:spPr>
          </p:pic>
          <p:pic>
            <p:nvPicPr>
              <p:cNvPr id="30379" name="Picture 336"/>
              <p:cNvPicPr>
                <a:picLocks noChangeAspect="1" noChangeArrowheads="1"/>
              </p:cNvPicPr>
              <p:nvPr/>
            </p:nvPicPr>
            <p:blipFill>
              <a:blip r:embed="rId183"/>
              <a:srcRect/>
              <a:stretch>
                <a:fillRect/>
              </a:stretch>
            </p:blipFill>
            <p:spPr bwMode="auto">
              <a:xfrm>
                <a:off x="1418" y="959"/>
                <a:ext cx="24" cy="3"/>
              </a:xfrm>
              <a:prstGeom prst="rect">
                <a:avLst/>
              </a:prstGeom>
              <a:noFill/>
              <a:ln w="9525">
                <a:noFill/>
                <a:miter lim="800000"/>
                <a:headEnd/>
                <a:tailEnd/>
              </a:ln>
            </p:spPr>
          </p:pic>
          <p:pic>
            <p:nvPicPr>
              <p:cNvPr id="30380" name="Picture 337"/>
              <p:cNvPicPr>
                <a:picLocks noChangeAspect="1" noChangeArrowheads="1"/>
              </p:cNvPicPr>
              <p:nvPr/>
            </p:nvPicPr>
            <p:blipFill>
              <a:blip r:embed="rId184"/>
              <a:srcRect/>
              <a:stretch>
                <a:fillRect/>
              </a:stretch>
            </p:blipFill>
            <p:spPr bwMode="auto">
              <a:xfrm>
                <a:off x="1442" y="959"/>
                <a:ext cx="22" cy="3"/>
              </a:xfrm>
              <a:prstGeom prst="rect">
                <a:avLst/>
              </a:prstGeom>
              <a:noFill/>
              <a:ln w="9525">
                <a:noFill/>
                <a:miter lim="800000"/>
                <a:headEnd/>
                <a:tailEnd/>
              </a:ln>
            </p:spPr>
          </p:pic>
          <p:sp>
            <p:nvSpPr>
              <p:cNvPr id="30381" name="Rectangle 338"/>
              <p:cNvSpPr>
                <a:spLocks noChangeArrowheads="1"/>
              </p:cNvSpPr>
              <p:nvPr/>
            </p:nvSpPr>
            <p:spPr bwMode="auto">
              <a:xfrm>
                <a:off x="1464" y="959"/>
                <a:ext cx="3" cy="3"/>
              </a:xfrm>
              <a:prstGeom prst="rect">
                <a:avLst/>
              </a:prstGeom>
              <a:solidFill>
                <a:srgbClr val="000000"/>
              </a:solidFill>
              <a:ln w="9525">
                <a:noFill/>
                <a:miter lim="800000"/>
                <a:headEnd/>
                <a:tailEnd/>
              </a:ln>
            </p:spPr>
            <p:txBody>
              <a:bodyPr/>
              <a:lstStyle/>
              <a:p>
                <a:endParaRPr lang="hr-HR"/>
              </a:p>
            </p:txBody>
          </p:sp>
          <p:pic>
            <p:nvPicPr>
              <p:cNvPr id="30382" name="Picture 339"/>
              <p:cNvPicPr>
                <a:picLocks noChangeAspect="1" noChangeArrowheads="1"/>
              </p:cNvPicPr>
              <p:nvPr/>
            </p:nvPicPr>
            <p:blipFill>
              <a:blip r:embed="rId185"/>
              <a:srcRect/>
              <a:stretch>
                <a:fillRect/>
              </a:stretch>
            </p:blipFill>
            <p:spPr bwMode="auto">
              <a:xfrm>
                <a:off x="1467" y="959"/>
                <a:ext cx="23" cy="3"/>
              </a:xfrm>
              <a:prstGeom prst="rect">
                <a:avLst/>
              </a:prstGeom>
              <a:noFill/>
              <a:ln w="9525">
                <a:noFill/>
                <a:miter lim="800000"/>
                <a:headEnd/>
                <a:tailEnd/>
              </a:ln>
            </p:spPr>
          </p:pic>
          <p:pic>
            <p:nvPicPr>
              <p:cNvPr id="30383" name="Picture 340"/>
              <p:cNvPicPr>
                <a:picLocks noChangeAspect="1" noChangeArrowheads="1"/>
              </p:cNvPicPr>
              <p:nvPr/>
            </p:nvPicPr>
            <p:blipFill>
              <a:blip r:embed="rId186"/>
              <a:srcRect/>
              <a:stretch>
                <a:fillRect/>
              </a:stretch>
            </p:blipFill>
            <p:spPr bwMode="auto">
              <a:xfrm>
                <a:off x="1490" y="959"/>
                <a:ext cx="23" cy="3"/>
              </a:xfrm>
              <a:prstGeom prst="rect">
                <a:avLst/>
              </a:prstGeom>
              <a:noFill/>
              <a:ln w="9525">
                <a:noFill/>
                <a:miter lim="800000"/>
                <a:headEnd/>
                <a:tailEnd/>
              </a:ln>
            </p:spPr>
          </p:pic>
          <p:pic>
            <p:nvPicPr>
              <p:cNvPr id="30384" name="Picture 341"/>
              <p:cNvPicPr>
                <a:picLocks noChangeAspect="1" noChangeArrowheads="1"/>
              </p:cNvPicPr>
              <p:nvPr/>
            </p:nvPicPr>
            <p:blipFill>
              <a:blip r:embed="rId187"/>
              <a:srcRect/>
              <a:stretch>
                <a:fillRect/>
              </a:stretch>
            </p:blipFill>
            <p:spPr bwMode="auto">
              <a:xfrm>
                <a:off x="1513" y="959"/>
                <a:ext cx="24" cy="3"/>
              </a:xfrm>
              <a:prstGeom prst="rect">
                <a:avLst/>
              </a:prstGeom>
              <a:noFill/>
              <a:ln w="9525">
                <a:noFill/>
                <a:miter lim="800000"/>
                <a:headEnd/>
                <a:tailEnd/>
              </a:ln>
            </p:spPr>
          </p:pic>
          <p:pic>
            <p:nvPicPr>
              <p:cNvPr id="30385" name="Picture 342"/>
              <p:cNvPicPr>
                <a:picLocks noChangeAspect="1" noChangeArrowheads="1"/>
              </p:cNvPicPr>
              <p:nvPr/>
            </p:nvPicPr>
            <p:blipFill>
              <a:blip r:embed="rId188"/>
              <a:srcRect/>
              <a:stretch>
                <a:fillRect/>
              </a:stretch>
            </p:blipFill>
            <p:spPr bwMode="auto">
              <a:xfrm>
                <a:off x="1537" y="959"/>
                <a:ext cx="23" cy="3"/>
              </a:xfrm>
              <a:prstGeom prst="rect">
                <a:avLst/>
              </a:prstGeom>
              <a:noFill/>
              <a:ln w="9525">
                <a:noFill/>
                <a:miter lim="800000"/>
                <a:headEnd/>
                <a:tailEnd/>
              </a:ln>
            </p:spPr>
          </p:pic>
          <p:pic>
            <p:nvPicPr>
              <p:cNvPr id="30386" name="Picture 343"/>
              <p:cNvPicPr>
                <a:picLocks noChangeAspect="1" noChangeArrowheads="1"/>
              </p:cNvPicPr>
              <p:nvPr/>
            </p:nvPicPr>
            <p:blipFill>
              <a:blip r:embed="rId189"/>
              <a:srcRect/>
              <a:stretch>
                <a:fillRect/>
              </a:stretch>
            </p:blipFill>
            <p:spPr bwMode="auto">
              <a:xfrm>
                <a:off x="1560" y="959"/>
                <a:ext cx="24" cy="3"/>
              </a:xfrm>
              <a:prstGeom prst="rect">
                <a:avLst/>
              </a:prstGeom>
              <a:noFill/>
              <a:ln w="9525">
                <a:noFill/>
                <a:miter lim="800000"/>
                <a:headEnd/>
                <a:tailEnd/>
              </a:ln>
            </p:spPr>
          </p:pic>
          <p:pic>
            <p:nvPicPr>
              <p:cNvPr id="30387" name="Picture 344"/>
              <p:cNvPicPr>
                <a:picLocks noChangeAspect="1" noChangeArrowheads="1"/>
              </p:cNvPicPr>
              <p:nvPr/>
            </p:nvPicPr>
            <p:blipFill>
              <a:blip r:embed="rId190"/>
              <a:srcRect/>
              <a:stretch>
                <a:fillRect/>
              </a:stretch>
            </p:blipFill>
            <p:spPr bwMode="auto">
              <a:xfrm>
                <a:off x="1584" y="959"/>
                <a:ext cx="23" cy="3"/>
              </a:xfrm>
              <a:prstGeom prst="rect">
                <a:avLst/>
              </a:prstGeom>
              <a:noFill/>
              <a:ln w="9525">
                <a:noFill/>
                <a:miter lim="800000"/>
                <a:headEnd/>
                <a:tailEnd/>
              </a:ln>
            </p:spPr>
          </p:pic>
          <p:pic>
            <p:nvPicPr>
              <p:cNvPr id="30388" name="Picture 345"/>
              <p:cNvPicPr>
                <a:picLocks noChangeAspect="1" noChangeArrowheads="1"/>
              </p:cNvPicPr>
              <p:nvPr/>
            </p:nvPicPr>
            <p:blipFill>
              <a:blip r:embed="rId191"/>
              <a:srcRect/>
              <a:stretch>
                <a:fillRect/>
              </a:stretch>
            </p:blipFill>
            <p:spPr bwMode="auto">
              <a:xfrm>
                <a:off x="1607" y="959"/>
                <a:ext cx="23" cy="3"/>
              </a:xfrm>
              <a:prstGeom prst="rect">
                <a:avLst/>
              </a:prstGeom>
              <a:noFill/>
              <a:ln w="9525">
                <a:noFill/>
                <a:miter lim="800000"/>
                <a:headEnd/>
                <a:tailEnd/>
              </a:ln>
            </p:spPr>
          </p:pic>
          <p:pic>
            <p:nvPicPr>
              <p:cNvPr id="30389" name="Picture 346"/>
              <p:cNvPicPr>
                <a:picLocks noChangeAspect="1" noChangeArrowheads="1"/>
              </p:cNvPicPr>
              <p:nvPr/>
            </p:nvPicPr>
            <p:blipFill>
              <a:blip r:embed="rId192"/>
              <a:srcRect/>
              <a:stretch>
                <a:fillRect/>
              </a:stretch>
            </p:blipFill>
            <p:spPr bwMode="auto">
              <a:xfrm>
                <a:off x="1630" y="959"/>
                <a:ext cx="24" cy="3"/>
              </a:xfrm>
              <a:prstGeom prst="rect">
                <a:avLst/>
              </a:prstGeom>
              <a:noFill/>
              <a:ln w="9525">
                <a:noFill/>
                <a:miter lim="800000"/>
                <a:headEnd/>
                <a:tailEnd/>
              </a:ln>
            </p:spPr>
          </p:pic>
          <p:pic>
            <p:nvPicPr>
              <p:cNvPr id="30390" name="Picture 347"/>
              <p:cNvPicPr>
                <a:picLocks noChangeAspect="1" noChangeArrowheads="1"/>
              </p:cNvPicPr>
              <p:nvPr/>
            </p:nvPicPr>
            <p:blipFill>
              <a:blip r:embed="rId193"/>
              <a:srcRect/>
              <a:stretch>
                <a:fillRect/>
              </a:stretch>
            </p:blipFill>
            <p:spPr bwMode="auto">
              <a:xfrm>
                <a:off x="1654" y="959"/>
                <a:ext cx="23" cy="3"/>
              </a:xfrm>
              <a:prstGeom prst="rect">
                <a:avLst/>
              </a:prstGeom>
              <a:noFill/>
              <a:ln w="9525">
                <a:noFill/>
                <a:miter lim="800000"/>
                <a:headEnd/>
                <a:tailEnd/>
              </a:ln>
            </p:spPr>
          </p:pic>
          <p:pic>
            <p:nvPicPr>
              <p:cNvPr id="30391" name="Picture 348"/>
              <p:cNvPicPr>
                <a:picLocks noChangeAspect="1" noChangeArrowheads="1"/>
              </p:cNvPicPr>
              <p:nvPr/>
            </p:nvPicPr>
            <p:blipFill>
              <a:blip r:embed="rId194"/>
              <a:srcRect/>
              <a:stretch>
                <a:fillRect/>
              </a:stretch>
            </p:blipFill>
            <p:spPr bwMode="auto">
              <a:xfrm>
                <a:off x="1677" y="959"/>
                <a:ext cx="23" cy="3"/>
              </a:xfrm>
              <a:prstGeom prst="rect">
                <a:avLst/>
              </a:prstGeom>
              <a:noFill/>
              <a:ln w="9525">
                <a:noFill/>
                <a:miter lim="800000"/>
                <a:headEnd/>
                <a:tailEnd/>
              </a:ln>
            </p:spPr>
          </p:pic>
          <p:pic>
            <p:nvPicPr>
              <p:cNvPr id="30392" name="Picture 349"/>
              <p:cNvPicPr>
                <a:picLocks noChangeAspect="1" noChangeArrowheads="1"/>
              </p:cNvPicPr>
              <p:nvPr/>
            </p:nvPicPr>
            <p:blipFill>
              <a:blip r:embed="rId195"/>
              <a:srcRect/>
              <a:stretch>
                <a:fillRect/>
              </a:stretch>
            </p:blipFill>
            <p:spPr bwMode="auto">
              <a:xfrm>
                <a:off x="1700" y="959"/>
                <a:ext cx="24" cy="3"/>
              </a:xfrm>
              <a:prstGeom prst="rect">
                <a:avLst/>
              </a:prstGeom>
              <a:noFill/>
              <a:ln w="9525">
                <a:noFill/>
                <a:miter lim="800000"/>
                <a:headEnd/>
                <a:tailEnd/>
              </a:ln>
            </p:spPr>
          </p:pic>
          <p:pic>
            <p:nvPicPr>
              <p:cNvPr id="30393" name="Picture 350"/>
              <p:cNvPicPr>
                <a:picLocks noChangeAspect="1" noChangeArrowheads="1"/>
              </p:cNvPicPr>
              <p:nvPr/>
            </p:nvPicPr>
            <p:blipFill>
              <a:blip r:embed="rId196"/>
              <a:srcRect/>
              <a:stretch>
                <a:fillRect/>
              </a:stretch>
            </p:blipFill>
            <p:spPr bwMode="auto">
              <a:xfrm>
                <a:off x="1724" y="959"/>
                <a:ext cx="23" cy="3"/>
              </a:xfrm>
              <a:prstGeom prst="rect">
                <a:avLst/>
              </a:prstGeom>
              <a:noFill/>
              <a:ln w="9525">
                <a:noFill/>
                <a:miter lim="800000"/>
                <a:headEnd/>
                <a:tailEnd/>
              </a:ln>
            </p:spPr>
          </p:pic>
          <p:pic>
            <p:nvPicPr>
              <p:cNvPr id="30394" name="Picture 351"/>
              <p:cNvPicPr>
                <a:picLocks noChangeAspect="1" noChangeArrowheads="1"/>
              </p:cNvPicPr>
              <p:nvPr/>
            </p:nvPicPr>
            <p:blipFill>
              <a:blip r:embed="rId197"/>
              <a:srcRect/>
              <a:stretch>
                <a:fillRect/>
              </a:stretch>
            </p:blipFill>
            <p:spPr bwMode="auto">
              <a:xfrm>
                <a:off x="1747" y="959"/>
                <a:ext cx="24" cy="3"/>
              </a:xfrm>
              <a:prstGeom prst="rect">
                <a:avLst/>
              </a:prstGeom>
              <a:noFill/>
              <a:ln w="9525">
                <a:noFill/>
                <a:miter lim="800000"/>
                <a:headEnd/>
                <a:tailEnd/>
              </a:ln>
            </p:spPr>
          </p:pic>
          <p:pic>
            <p:nvPicPr>
              <p:cNvPr id="30395" name="Picture 352"/>
              <p:cNvPicPr>
                <a:picLocks noChangeAspect="1" noChangeArrowheads="1"/>
              </p:cNvPicPr>
              <p:nvPr/>
            </p:nvPicPr>
            <p:blipFill>
              <a:blip r:embed="rId198"/>
              <a:srcRect/>
              <a:stretch>
                <a:fillRect/>
              </a:stretch>
            </p:blipFill>
            <p:spPr bwMode="auto">
              <a:xfrm>
                <a:off x="1771" y="959"/>
                <a:ext cx="23" cy="3"/>
              </a:xfrm>
              <a:prstGeom prst="rect">
                <a:avLst/>
              </a:prstGeom>
              <a:noFill/>
              <a:ln w="9525">
                <a:noFill/>
                <a:miter lim="800000"/>
                <a:headEnd/>
                <a:tailEnd/>
              </a:ln>
            </p:spPr>
          </p:pic>
          <p:pic>
            <p:nvPicPr>
              <p:cNvPr id="30396" name="Picture 353"/>
              <p:cNvPicPr>
                <a:picLocks noChangeAspect="1" noChangeArrowheads="1"/>
              </p:cNvPicPr>
              <p:nvPr/>
            </p:nvPicPr>
            <p:blipFill>
              <a:blip r:embed="rId199"/>
              <a:srcRect/>
              <a:stretch>
                <a:fillRect/>
              </a:stretch>
            </p:blipFill>
            <p:spPr bwMode="auto">
              <a:xfrm>
                <a:off x="1794" y="959"/>
                <a:ext cx="23" cy="3"/>
              </a:xfrm>
              <a:prstGeom prst="rect">
                <a:avLst/>
              </a:prstGeom>
              <a:noFill/>
              <a:ln w="9525">
                <a:noFill/>
                <a:miter lim="800000"/>
                <a:headEnd/>
                <a:tailEnd/>
              </a:ln>
            </p:spPr>
          </p:pic>
          <p:pic>
            <p:nvPicPr>
              <p:cNvPr id="30397" name="Picture 354"/>
              <p:cNvPicPr>
                <a:picLocks noChangeAspect="1" noChangeArrowheads="1"/>
              </p:cNvPicPr>
              <p:nvPr/>
            </p:nvPicPr>
            <p:blipFill>
              <a:blip r:embed="rId200"/>
              <a:srcRect/>
              <a:stretch>
                <a:fillRect/>
              </a:stretch>
            </p:blipFill>
            <p:spPr bwMode="auto">
              <a:xfrm>
                <a:off x="1817" y="959"/>
                <a:ext cx="24" cy="3"/>
              </a:xfrm>
              <a:prstGeom prst="rect">
                <a:avLst/>
              </a:prstGeom>
              <a:noFill/>
              <a:ln w="9525">
                <a:noFill/>
                <a:miter lim="800000"/>
                <a:headEnd/>
                <a:tailEnd/>
              </a:ln>
            </p:spPr>
          </p:pic>
          <p:pic>
            <p:nvPicPr>
              <p:cNvPr id="30398" name="Picture 355"/>
              <p:cNvPicPr>
                <a:picLocks noChangeAspect="1" noChangeArrowheads="1"/>
              </p:cNvPicPr>
              <p:nvPr/>
            </p:nvPicPr>
            <p:blipFill>
              <a:blip r:embed="rId201"/>
              <a:srcRect/>
              <a:stretch>
                <a:fillRect/>
              </a:stretch>
            </p:blipFill>
            <p:spPr bwMode="auto">
              <a:xfrm>
                <a:off x="1841" y="959"/>
                <a:ext cx="23" cy="3"/>
              </a:xfrm>
              <a:prstGeom prst="rect">
                <a:avLst/>
              </a:prstGeom>
              <a:noFill/>
              <a:ln w="9525">
                <a:noFill/>
                <a:miter lim="800000"/>
                <a:headEnd/>
                <a:tailEnd/>
              </a:ln>
            </p:spPr>
          </p:pic>
          <p:pic>
            <p:nvPicPr>
              <p:cNvPr id="30399" name="Picture 356"/>
              <p:cNvPicPr>
                <a:picLocks noChangeAspect="1" noChangeArrowheads="1"/>
              </p:cNvPicPr>
              <p:nvPr/>
            </p:nvPicPr>
            <p:blipFill>
              <a:blip r:embed="rId202"/>
              <a:srcRect/>
              <a:stretch>
                <a:fillRect/>
              </a:stretch>
            </p:blipFill>
            <p:spPr bwMode="auto">
              <a:xfrm>
                <a:off x="1864" y="959"/>
                <a:ext cx="23" cy="3"/>
              </a:xfrm>
              <a:prstGeom prst="rect">
                <a:avLst/>
              </a:prstGeom>
              <a:noFill/>
              <a:ln w="9525">
                <a:noFill/>
                <a:miter lim="800000"/>
                <a:headEnd/>
                <a:tailEnd/>
              </a:ln>
            </p:spPr>
          </p:pic>
          <p:pic>
            <p:nvPicPr>
              <p:cNvPr id="30400" name="Picture 357"/>
              <p:cNvPicPr>
                <a:picLocks noChangeAspect="1" noChangeArrowheads="1"/>
              </p:cNvPicPr>
              <p:nvPr/>
            </p:nvPicPr>
            <p:blipFill>
              <a:blip r:embed="rId203"/>
              <a:srcRect/>
              <a:stretch>
                <a:fillRect/>
              </a:stretch>
            </p:blipFill>
            <p:spPr bwMode="auto">
              <a:xfrm>
                <a:off x="1887" y="959"/>
                <a:ext cx="24" cy="3"/>
              </a:xfrm>
              <a:prstGeom prst="rect">
                <a:avLst/>
              </a:prstGeom>
              <a:noFill/>
              <a:ln w="9525">
                <a:noFill/>
                <a:miter lim="800000"/>
                <a:headEnd/>
                <a:tailEnd/>
              </a:ln>
            </p:spPr>
          </p:pic>
          <p:pic>
            <p:nvPicPr>
              <p:cNvPr id="30401" name="Picture 358"/>
              <p:cNvPicPr>
                <a:picLocks noChangeAspect="1" noChangeArrowheads="1"/>
              </p:cNvPicPr>
              <p:nvPr/>
            </p:nvPicPr>
            <p:blipFill>
              <a:blip r:embed="rId204"/>
              <a:srcRect/>
              <a:stretch>
                <a:fillRect/>
              </a:stretch>
            </p:blipFill>
            <p:spPr bwMode="auto">
              <a:xfrm>
                <a:off x="1911" y="959"/>
                <a:ext cx="23" cy="3"/>
              </a:xfrm>
              <a:prstGeom prst="rect">
                <a:avLst/>
              </a:prstGeom>
              <a:noFill/>
              <a:ln w="9525">
                <a:noFill/>
                <a:miter lim="800000"/>
                <a:headEnd/>
                <a:tailEnd/>
              </a:ln>
            </p:spPr>
          </p:pic>
          <p:pic>
            <p:nvPicPr>
              <p:cNvPr id="30402" name="Picture 359"/>
              <p:cNvPicPr>
                <a:picLocks noChangeAspect="1" noChangeArrowheads="1"/>
              </p:cNvPicPr>
              <p:nvPr/>
            </p:nvPicPr>
            <p:blipFill>
              <a:blip r:embed="rId205"/>
              <a:srcRect/>
              <a:stretch>
                <a:fillRect/>
              </a:stretch>
            </p:blipFill>
            <p:spPr bwMode="auto">
              <a:xfrm>
                <a:off x="1934" y="959"/>
                <a:ext cx="24" cy="3"/>
              </a:xfrm>
              <a:prstGeom prst="rect">
                <a:avLst/>
              </a:prstGeom>
              <a:noFill/>
              <a:ln w="9525">
                <a:noFill/>
                <a:miter lim="800000"/>
                <a:headEnd/>
                <a:tailEnd/>
              </a:ln>
            </p:spPr>
          </p:pic>
          <p:pic>
            <p:nvPicPr>
              <p:cNvPr id="30403" name="Picture 360"/>
              <p:cNvPicPr>
                <a:picLocks noChangeAspect="1" noChangeArrowheads="1"/>
              </p:cNvPicPr>
              <p:nvPr/>
            </p:nvPicPr>
            <p:blipFill>
              <a:blip r:embed="rId206"/>
              <a:srcRect/>
              <a:stretch>
                <a:fillRect/>
              </a:stretch>
            </p:blipFill>
            <p:spPr bwMode="auto">
              <a:xfrm>
                <a:off x="1958" y="959"/>
                <a:ext cx="23" cy="3"/>
              </a:xfrm>
              <a:prstGeom prst="rect">
                <a:avLst/>
              </a:prstGeom>
              <a:noFill/>
              <a:ln w="9525">
                <a:noFill/>
                <a:miter lim="800000"/>
                <a:headEnd/>
                <a:tailEnd/>
              </a:ln>
            </p:spPr>
          </p:pic>
          <p:pic>
            <p:nvPicPr>
              <p:cNvPr id="30404" name="Picture 361"/>
              <p:cNvPicPr>
                <a:picLocks noChangeAspect="1" noChangeArrowheads="1"/>
              </p:cNvPicPr>
              <p:nvPr/>
            </p:nvPicPr>
            <p:blipFill>
              <a:blip r:embed="rId207"/>
              <a:srcRect/>
              <a:stretch>
                <a:fillRect/>
              </a:stretch>
            </p:blipFill>
            <p:spPr bwMode="auto">
              <a:xfrm>
                <a:off x="1981" y="959"/>
                <a:ext cx="23" cy="3"/>
              </a:xfrm>
              <a:prstGeom prst="rect">
                <a:avLst/>
              </a:prstGeom>
              <a:noFill/>
              <a:ln w="9525">
                <a:noFill/>
                <a:miter lim="800000"/>
                <a:headEnd/>
                <a:tailEnd/>
              </a:ln>
            </p:spPr>
          </p:pic>
          <p:pic>
            <p:nvPicPr>
              <p:cNvPr id="30405" name="Picture 362"/>
              <p:cNvPicPr>
                <a:picLocks noChangeAspect="1" noChangeArrowheads="1"/>
              </p:cNvPicPr>
              <p:nvPr/>
            </p:nvPicPr>
            <p:blipFill>
              <a:blip r:embed="rId208"/>
              <a:srcRect/>
              <a:stretch>
                <a:fillRect/>
              </a:stretch>
            </p:blipFill>
            <p:spPr bwMode="auto">
              <a:xfrm>
                <a:off x="2004" y="959"/>
                <a:ext cx="24" cy="3"/>
              </a:xfrm>
              <a:prstGeom prst="rect">
                <a:avLst/>
              </a:prstGeom>
              <a:noFill/>
              <a:ln w="9525">
                <a:noFill/>
                <a:miter lim="800000"/>
                <a:headEnd/>
                <a:tailEnd/>
              </a:ln>
            </p:spPr>
          </p:pic>
          <p:pic>
            <p:nvPicPr>
              <p:cNvPr id="30406" name="Picture 363"/>
              <p:cNvPicPr>
                <a:picLocks noChangeAspect="1" noChangeArrowheads="1"/>
              </p:cNvPicPr>
              <p:nvPr/>
            </p:nvPicPr>
            <p:blipFill>
              <a:blip r:embed="rId209"/>
              <a:srcRect/>
              <a:stretch>
                <a:fillRect/>
              </a:stretch>
            </p:blipFill>
            <p:spPr bwMode="auto">
              <a:xfrm>
                <a:off x="2028" y="959"/>
                <a:ext cx="23" cy="3"/>
              </a:xfrm>
              <a:prstGeom prst="rect">
                <a:avLst/>
              </a:prstGeom>
              <a:noFill/>
              <a:ln w="9525">
                <a:noFill/>
                <a:miter lim="800000"/>
                <a:headEnd/>
                <a:tailEnd/>
              </a:ln>
            </p:spPr>
          </p:pic>
          <p:pic>
            <p:nvPicPr>
              <p:cNvPr id="30407" name="Picture 364"/>
              <p:cNvPicPr>
                <a:picLocks noChangeAspect="1" noChangeArrowheads="1"/>
              </p:cNvPicPr>
              <p:nvPr/>
            </p:nvPicPr>
            <p:blipFill>
              <a:blip r:embed="rId210"/>
              <a:srcRect/>
              <a:stretch>
                <a:fillRect/>
              </a:stretch>
            </p:blipFill>
            <p:spPr bwMode="auto">
              <a:xfrm>
                <a:off x="2051" y="959"/>
                <a:ext cx="23" cy="3"/>
              </a:xfrm>
              <a:prstGeom prst="rect">
                <a:avLst/>
              </a:prstGeom>
              <a:noFill/>
              <a:ln w="9525">
                <a:noFill/>
                <a:miter lim="800000"/>
                <a:headEnd/>
                <a:tailEnd/>
              </a:ln>
            </p:spPr>
          </p:pic>
          <p:pic>
            <p:nvPicPr>
              <p:cNvPr id="30408" name="Picture 365"/>
              <p:cNvPicPr>
                <a:picLocks noChangeAspect="1" noChangeArrowheads="1"/>
              </p:cNvPicPr>
              <p:nvPr/>
            </p:nvPicPr>
            <p:blipFill>
              <a:blip r:embed="rId211"/>
              <a:srcRect/>
              <a:stretch>
                <a:fillRect/>
              </a:stretch>
            </p:blipFill>
            <p:spPr bwMode="auto">
              <a:xfrm>
                <a:off x="2074" y="959"/>
                <a:ext cx="24" cy="3"/>
              </a:xfrm>
              <a:prstGeom prst="rect">
                <a:avLst/>
              </a:prstGeom>
              <a:noFill/>
              <a:ln w="9525">
                <a:noFill/>
                <a:miter lim="800000"/>
                <a:headEnd/>
                <a:tailEnd/>
              </a:ln>
            </p:spPr>
          </p:pic>
          <p:pic>
            <p:nvPicPr>
              <p:cNvPr id="30409" name="Picture 366"/>
              <p:cNvPicPr>
                <a:picLocks noChangeAspect="1" noChangeArrowheads="1"/>
              </p:cNvPicPr>
              <p:nvPr/>
            </p:nvPicPr>
            <p:blipFill>
              <a:blip r:embed="rId212"/>
              <a:srcRect/>
              <a:stretch>
                <a:fillRect/>
              </a:stretch>
            </p:blipFill>
            <p:spPr bwMode="auto">
              <a:xfrm>
                <a:off x="2098" y="959"/>
                <a:ext cx="23" cy="3"/>
              </a:xfrm>
              <a:prstGeom prst="rect">
                <a:avLst/>
              </a:prstGeom>
              <a:noFill/>
              <a:ln w="9525">
                <a:noFill/>
                <a:miter lim="800000"/>
                <a:headEnd/>
                <a:tailEnd/>
              </a:ln>
            </p:spPr>
          </p:pic>
          <p:pic>
            <p:nvPicPr>
              <p:cNvPr id="30410" name="Picture 367"/>
              <p:cNvPicPr>
                <a:picLocks noChangeAspect="1" noChangeArrowheads="1"/>
              </p:cNvPicPr>
              <p:nvPr/>
            </p:nvPicPr>
            <p:blipFill>
              <a:blip r:embed="rId213"/>
              <a:srcRect/>
              <a:stretch>
                <a:fillRect/>
              </a:stretch>
            </p:blipFill>
            <p:spPr bwMode="auto">
              <a:xfrm>
                <a:off x="2121" y="959"/>
                <a:ext cx="9" cy="3"/>
              </a:xfrm>
              <a:prstGeom prst="rect">
                <a:avLst/>
              </a:prstGeom>
              <a:noFill/>
              <a:ln w="9525">
                <a:noFill/>
                <a:miter lim="800000"/>
                <a:headEnd/>
                <a:tailEnd/>
              </a:ln>
            </p:spPr>
          </p:pic>
          <p:sp>
            <p:nvSpPr>
              <p:cNvPr id="30411" name="Rectangle 368"/>
              <p:cNvSpPr>
                <a:spLocks noChangeArrowheads="1"/>
              </p:cNvSpPr>
              <p:nvPr/>
            </p:nvSpPr>
            <p:spPr bwMode="auto">
              <a:xfrm>
                <a:off x="2130" y="959"/>
                <a:ext cx="3" cy="3"/>
              </a:xfrm>
              <a:prstGeom prst="rect">
                <a:avLst/>
              </a:prstGeom>
              <a:solidFill>
                <a:srgbClr val="000000"/>
              </a:solidFill>
              <a:ln w="9525">
                <a:noFill/>
                <a:miter lim="800000"/>
                <a:headEnd/>
                <a:tailEnd/>
              </a:ln>
            </p:spPr>
            <p:txBody>
              <a:bodyPr/>
              <a:lstStyle/>
              <a:p>
                <a:endParaRPr lang="hr-HR"/>
              </a:p>
            </p:txBody>
          </p:sp>
          <p:pic>
            <p:nvPicPr>
              <p:cNvPr id="30412" name="Picture 369"/>
              <p:cNvPicPr>
                <a:picLocks noChangeAspect="1" noChangeArrowheads="1"/>
              </p:cNvPicPr>
              <p:nvPr/>
            </p:nvPicPr>
            <p:blipFill>
              <a:blip r:embed="rId214"/>
              <a:srcRect/>
              <a:stretch>
                <a:fillRect/>
              </a:stretch>
            </p:blipFill>
            <p:spPr bwMode="auto">
              <a:xfrm>
                <a:off x="2133" y="959"/>
                <a:ext cx="23" cy="3"/>
              </a:xfrm>
              <a:prstGeom prst="rect">
                <a:avLst/>
              </a:prstGeom>
              <a:noFill/>
              <a:ln w="9525">
                <a:noFill/>
                <a:miter lim="800000"/>
                <a:headEnd/>
                <a:tailEnd/>
              </a:ln>
            </p:spPr>
          </p:pic>
          <p:pic>
            <p:nvPicPr>
              <p:cNvPr id="30413" name="Picture 370"/>
              <p:cNvPicPr>
                <a:picLocks noChangeAspect="1" noChangeArrowheads="1"/>
              </p:cNvPicPr>
              <p:nvPr/>
            </p:nvPicPr>
            <p:blipFill>
              <a:blip r:embed="rId215"/>
              <a:srcRect/>
              <a:stretch>
                <a:fillRect/>
              </a:stretch>
            </p:blipFill>
            <p:spPr bwMode="auto">
              <a:xfrm>
                <a:off x="2156" y="959"/>
                <a:ext cx="24" cy="3"/>
              </a:xfrm>
              <a:prstGeom prst="rect">
                <a:avLst/>
              </a:prstGeom>
              <a:noFill/>
              <a:ln w="9525">
                <a:noFill/>
                <a:miter lim="800000"/>
                <a:headEnd/>
                <a:tailEnd/>
              </a:ln>
            </p:spPr>
          </p:pic>
          <p:pic>
            <p:nvPicPr>
              <p:cNvPr id="30414" name="Picture 371"/>
              <p:cNvPicPr>
                <a:picLocks noChangeAspect="1" noChangeArrowheads="1"/>
              </p:cNvPicPr>
              <p:nvPr/>
            </p:nvPicPr>
            <p:blipFill>
              <a:blip r:embed="rId216"/>
              <a:srcRect/>
              <a:stretch>
                <a:fillRect/>
              </a:stretch>
            </p:blipFill>
            <p:spPr bwMode="auto">
              <a:xfrm>
                <a:off x="2180" y="959"/>
                <a:ext cx="23" cy="3"/>
              </a:xfrm>
              <a:prstGeom prst="rect">
                <a:avLst/>
              </a:prstGeom>
              <a:noFill/>
              <a:ln w="9525">
                <a:noFill/>
                <a:miter lim="800000"/>
                <a:headEnd/>
                <a:tailEnd/>
              </a:ln>
            </p:spPr>
          </p:pic>
          <p:pic>
            <p:nvPicPr>
              <p:cNvPr id="30415" name="Picture 372"/>
              <p:cNvPicPr>
                <a:picLocks noChangeAspect="1" noChangeArrowheads="1"/>
              </p:cNvPicPr>
              <p:nvPr/>
            </p:nvPicPr>
            <p:blipFill>
              <a:blip r:embed="rId217"/>
              <a:srcRect/>
              <a:stretch>
                <a:fillRect/>
              </a:stretch>
            </p:blipFill>
            <p:spPr bwMode="auto">
              <a:xfrm>
                <a:off x="2203" y="959"/>
                <a:ext cx="23" cy="3"/>
              </a:xfrm>
              <a:prstGeom prst="rect">
                <a:avLst/>
              </a:prstGeom>
              <a:noFill/>
              <a:ln w="9525">
                <a:noFill/>
                <a:miter lim="800000"/>
                <a:headEnd/>
                <a:tailEnd/>
              </a:ln>
            </p:spPr>
          </p:pic>
          <p:pic>
            <p:nvPicPr>
              <p:cNvPr id="30416" name="Picture 373"/>
              <p:cNvPicPr>
                <a:picLocks noChangeAspect="1" noChangeArrowheads="1"/>
              </p:cNvPicPr>
              <p:nvPr/>
            </p:nvPicPr>
            <p:blipFill>
              <a:blip r:embed="rId218"/>
              <a:srcRect/>
              <a:stretch>
                <a:fillRect/>
              </a:stretch>
            </p:blipFill>
            <p:spPr bwMode="auto">
              <a:xfrm>
                <a:off x="2226" y="959"/>
                <a:ext cx="24" cy="3"/>
              </a:xfrm>
              <a:prstGeom prst="rect">
                <a:avLst/>
              </a:prstGeom>
              <a:noFill/>
              <a:ln w="9525">
                <a:noFill/>
                <a:miter lim="800000"/>
                <a:headEnd/>
                <a:tailEnd/>
              </a:ln>
            </p:spPr>
          </p:pic>
          <p:pic>
            <p:nvPicPr>
              <p:cNvPr id="30417" name="Picture 374"/>
              <p:cNvPicPr>
                <a:picLocks noChangeAspect="1" noChangeArrowheads="1"/>
              </p:cNvPicPr>
              <p:nvPr/>
            </p:nvPicPr>
            <p:blipFill>
              <a:blip r:embed="rId219"/>
              <a:srcRect/>
              <a:stretch>
                <a:fillRect/>
              </a:stretch>
            </p:blipFill>
            <p:spPr bwMode="auto">
              <a:xfrm>
                <a:off x="2250" y="959"/>
                <a:ext cx="23" cy="3"/>
              </a:xfrm>
              <a:prstGeom prst="rect">
                <a:avLst/>
              </a:prstGeom>
              <a:noFill/>
              <a:ln w="9525">
                <a:noFill/>
                <a:miter lim="800000"/>
                <a:headEnd/>
                <a:tailEnd/>
              </a:ln>
            </p:spPr>
          </p:pic>
          <p:pic>
            <p:nvPicPr>
              <p:cNvPr id="30418" name="Picture 375"/>
              <p:cNvPicPr>
                <a:picLocks noChangeAspect="1" noChangeArrowheads="1"/>
              </p:cNvPicPr>
              <p:nvPr/>
            </p:nvPicPr>
            <p:blipFill>
              <a:blip r:embed="rId220"/>
              <a:srcRect/>
              <a:stretch>
                <a:fillRect/>
              </a:stretch>
            </p:blipFill>
            <p:spPr bwMode="auto">
              <a:xfrm>
                <a:off x="2273" y="959"/>
                <a:ext cx="24" cy="3"/>
              </a:xfrm>
              <a:prstGeom prst="rect">
                <a:avLst/>
              </a:prstGeom>
              <a:noFill/>
              <a:ln w="9525">
                <a:noFill/>
                <a:miter lim="800000"/>
                <a:headEnd/>
                <a:tailEnd/>
              </a:ln>
            </p:spPr>
          </p:pic>
          <p:pic>
            <p:nvPicPr>
              <p:cNvPr id="30419" name="Picture 376"/>
              <p:cNvPicPr>
                <a:picLocks noChangeAspect="1" noChangeArrowheads="1"/>
              </p:cNvPicPr>
              <p:nvPr/>
            </p:nvPicPr>
            <p:blipFill>
              <a:blip r:embed="rId221"/>
              <a:srcRect/>
              <a:stretch>
                <a:fillRect/>
              </a:stretch>
            </p:blipFill>
            <p:spPr bwMode="auto">
              <a:xfrm>
                <a:off x="2297" y="959"/>
                <a:ext cx="23" cy="3"/>
              </a:xfrm>
              <a:prstGeom prst="rect">
                <a:avLst/>
              </a:prstGeom>
              <a:noFill/>
              <a:ln w="9525">
                <a:noFill/>
                <a:miter lim="800000"/>
                <a:headEnd/>
                <a:tailEnd/>
              </a:ln>
            </p:spPr>
          </p:pic>
          <p:pic>
            <p:nvPicPr>
              <p:cNvPr id="30420" name="Picture 377"/>
              <p:cNvPicPr>
                <a:picLocks noChangeAspect="1" noChangeArrowheads="1"/>
              </p:cNvPicPr>
              <p:nvPr/>
            </p:nvPicPr>
            <p:blipFill>
              <a:blip r:embed="rId222"/>
              <a:srcRect/>
              <a:stretch>
                <a:fillRect/>
              </a:stretch>
            </p:blipFill>
            <p:spPr bwMode="auto">
              <a:xfrm>
                <a:off x="2320" y="959"/>
                <a:ext cx="23" cy="3"/>
              </a:xfrm>
              <a:prstGeom prst="rect">
                <a:avLst/>
              </a:prstGeom>
              <a:noFill/>
              <a:ln w="9525">
                <a:noFill/>
                <a:miter lim="800000"/>
                <a:headEnd/>
                <a:tailEnd/>
              </a:ln>
            </p:spPr>
          </p:pic>
          <p:pic>
            <p:nvPicPr>
              <p:cNvPr id="30421" name="Picture 378"/>
              <p:cNvPicPr>
                <a:picLocks noChangeAspect="1" noChangeArrowheads="1"/>
              </p:cNvPicPr>
              <p:nvPr/>
            </p:nvPicPr>
            <p:blipFill>
              <a:blip r:embed="rId223"/>
              <a:srcRect/>
              <a:stretch>
                <a:fillRect/>
              </a:stretch>
            </p:blipFill>
            <p:spPr bwMode="auto">
              <a:xfrm>
                <a:off x="2343" y="959"/>
                <a:ext cx="24" cy="3"/>
              </a:xfrm>
              <a:prstGeom prst="rect">
                <a:avLst/>
              </a:prstGeom>
              <a:noFill/>
              <a:ln w="9525">
                <a:noFill/>
                <a:miter lim="800000"/>
                <a:headEnd/>
                <a:tailEnd/>
              </a:ln>
            </p:spPr>
          </p:pic>
          <p:pic>
            <p:nvPicPr>
              <p:cNvPr id="30422" name="Picture 379"/>
              <p:cNvPicPr>
                <a:picLocks noChangeAspect="1" noChangeArrowheads="1"/>
              </p:cNvPicPr>
              <p:nvPr/>
            </p:nvPicPr>
            <p:blipFill>
              <a:blip r:embed="rId224"/>
              <a:srcRect/>
              <a:stretch>
                <a:fillRect/>
              </a:stretch>
            </p:blipFill>
            <p:spPr bwMode="auto">
              <a:xfrm>
                <a:off x="2367" y="959"/>
                <a:ext cx="23" cy="3"/>
              </a:xfrm>
              <a:prstGeom prst="rect">
                <a:avLst/>
              </a:prstGeom>
              <a:noFill/>
              <a:ln w="9525">
                <a:noFill/>
                <a:miter lim="800000"/>
                <a:headEnd/>
                <a:tailEnd/>
              </a:ln>
            </p:spPr>
          </p:pic>
          <p:pic>
            <p:nvPicPr>
              <p:cNvPr id="30423" name="Picture 380"/>
              <p:cNvPicPr>
                <a:picLocks noChangeAspect="1" noChangeArrowheads="1"/>
              </p:cNvPicPr>
              <p:nvPr/>
            </p:nvPicPr>
            <p:blipFill>
              <a:blip r:embed="rId225"/>
              <a:srcRect/>
              <a:stretch>
                <a:fillRect/>
              </a:stretch>
            </p:blipFill>
            <p:spPr bwMode="auto">
              <a:xfrm>
                <a:off x="2390" y="959"/>
                <a:ext cx="23" cy="3"/>
              </a:xfrm>
              <a:prstGeom prst="rect">
                <a:avLst/>
              </a:prstGeom>
              <a:noFill/>
              <a:ln w="9525">
                <a:noFill/>
                <a:miter lim="800000"/>
                <a:headEnd/>
                <a:tailEnd/>
              </a:ln>
            </p:spPr>
          </p:pic>
          <p:pic>
            <p:nvPicPr>
              <p:cNvPr id="30424" name="Picture 381"/>
              <p:cNvPicPr>
                <a:picLocks noChangeAspect="1" noChangeArrowheads="1"/>
              </p:cNvPicPr>
              <p:nvPr/>
            </p:nvPicPr>
            <p:blipFill>
              <a:blip r:embed="rId226"/>
              <a:srcRect/>
              <a:stretch>
                <a:fillRect/>
              </a:stretch>
            </p:blipFill>
            <p:spPr bwMode="auto">
              <a:xfrm>
                <a:off x="2413" y="959"/>
                <a:ext cx="24" cy="3"/>
              </a:xfrm>
              <a:prstGeom prst="rect">
                <a:avLst/>
              </a:prstGeom>
              <a:noFill/>
              <a:ln w="9525">
                <a:noFill/>
                <a:miter lim="800000"/>
                <a:headEnd/>
                <a:tailEnd/>
              </a:ln>
            </p:spPr>
          </p:pic>
          <p:pic>
            <p:nvPicPr>
              <p:cNvPr id="30425" name="Picture 382"/>
              <p:cNvPicPr>
                <a:picLocks noChangeAspect="1" noChangeArrowheads="1"/>
              </p:cNvPicPr>
              <p:nvPr/>
            </p:nvPicPr>
            <p:blipFill>
              <a:blip r:embed="rId227"/>
              <a:srcRect/>
              <a:stretch>
                <a:fillRect/>
              </a:stretch>
            </p:blipFill>
            <p:spPr bwMode="auto">
              <a:xfrm>
                <a:off x="2437" y="959"/>
                <a:ext cx="17" cy="3"/>
              </a:xfrm>
              <a:prstGeom prst="rect">
                <a:avLst/>
              </a:prstGeom>
              <a:noFill/>
              <a:ln w="9525">
                <a:noFill/>
                <a:miter lim="800000"/>
                <a:headEnd/>
                <a:tailEnd/>
              </a:ln>
            </p:spPr>
          </p:pic>
          <p:sp>
            <p:nvSpPr>
              <p:cNvPr id="30426" name="Rectangle 383"/>
              <p:cNvSpPr>
                <a:spLocks noChangeArrowheads="1"/>
              </p:cNvSpPr>
              <p:nvPr/>
            </p:nvSpPr>
            <p:spPr bwMode="auto">
              <a:xfrm>
                <a:off x="2454" y="959"/>
                <a:ext cx="2" cy="3"/>
              </a:xfrm>
              <a:prstGeom prst="rect">
                <a:avLst/>
              </a:prstGeom>
              <a:solidFill>
                <a:srgbClr val="000000"/>
              </a:solidFill>
              <a:ln w="9525">
                <a:noFill/>
                <a:miter lim="800000"/>
                <a:headEnd/>
                <a:tailEnd/>
              </a:ln>
            </p:spPr>
            <p:txBody>
              <a:bodyPr/>
              <a:lstStyle/>
              <a:p>
                <a:endParaRPr lang="hr-HR"/>
              </a:p>
            </p:txBody>
          </p:sp>
          <p:pic>
            <p:nvPicPr>
              <p:cNvPr id="30427" name="Picture 384"/>
              <p:cNvPicPr>
                <a:picLocks noChangeAspect="1" noChangeArrowheads="1"/>
              </p:cNvPicPr>
              <p:nvPr/>
            </p:nvPicPr>
            <p:blipFill>
              <a:blip r:embed="rId228"/>
              <a:srcRect/>
              <a:stretch>
                <a:fillRect/>
              </a:stretch>
            </p:blipFill>
            <p:spPr bwMode="auto">
              <a:xfrm>
                <a:off x="2456" y="959"/>
                <a:ext cx="24" cy="3"/>
              </a:xfrm>
              <a:prstGeom prst="rect">
                <a:avLst/>
              </a:prstGeom>
              <a:noFill/>
              <a:ln w="9525">
                <a:noFill/>
                <a:miter lim="800000"/>
                <a:headEnd/>
                <a:tailEnd/>
              </a:ln>
            </p:spPr>
          </p:pic>
          <p:pic>
            <p:nvPicPr>
              <p:cNvPr id="30428" name="Picture 385"/>
              <p:cNvPicPr>
                <a:picLocks noChangeAspect="1" noChangeArrowheads="1"/>
              </p:cNvPicPr>
              <p:nvPr/>
            </p:nvPicPr>
            <p:blipFill>
              <a:blip r:embed="rId229"/>
              <a:srcRect/>
              <a:stretch>
                <a:fillRect/>
              </a:stretch>
            </p:blipFill>
            <p:spPr bwMode="auto">
              <a:xfrm>
                <a:off x="2480" y="959"/>
                <a:ext cx="23" cy="3"/>
              </a:xfrm>
              <a:prstGeom prst="rect">
                <a:avLst/>
              </a:prstGeom>
              <a:noFill/>
              <a:ln w="9525">
                <a:noFill/>
                <a:miter lim="800000"/>
                <a:headEnd/>
                <a:tailEnd/>
              </a:ln>
            </p:spPr>
          </p:pic>
          <p:pic>
            <p:nvPicPr>
              <p:cNvPr id="30429" name="Picture 386"/>
              <p:cNvPicPr>
                <a:picLocks noChangeAspect="1" noChangeArrowheads="1"/>
              </p:cNvPicPr>
              <p:nvPr/>
            </p:nvPicPr>
            <p:blipFill>
              <a:blip r:embed="rId230"/>
              <a:srcRect/>
              <a:stretch>
                <a:fillRect/>
              </a:stretch>
            </p:blipFill>
            <p:spPr bwMode="auto">
              <a:xfrm>
                <a:off x="2503" y="959"/>
                <a:ext cx="24" cy="3"/>
              </a:xfrm>
              <a:prstGeom prst="rect">
                <a:avLst/>
              </a:prstGeom>
              <a:noFill/>
              <a:ln w="9525">
                <a:noFill/>
                <a:miter lim="800000"/>
                <a:headEnd/>
                <a:tailEnd/>
              </a:ln>
            </p:spPr>
          </p:pic>
          <p:pic>
            <p:nvPicPr>
              <p:cNvPr id="30430" name="Picture 387"/>
              <p:cNvPicPr>
                <a:picLocks noChangeAspect="1" noChangeArrowheads="1"/>
              </p:cNvPicPr>
              <p:nvPr/>
            </p:nvPicPr>
            <p:blipFill>
              <a:blip r:embed="rId231"/>
              <a:srcRect/>
              <a:stretch>
                <a:fillRect/>
              </a:stretch>
            </p:blipFill>
            <p:spPr bwMode="auto">
              <a:xfrm>
                <a:off x="2527" y="959"/>
                <a:ext cx="23" cy="3"/>
              </a:xfrm>
              <a:prstGeom prst="rect">
                <a:avLst/>
              </a:prstGeom>
              <a:noFill/>
              <a:ln w="9525">
                <a:noFill/>
                <a:miter lim="800000"/>
                <a:headEnd/>
                <a:tailEnd/>
              </a:ln>
            </p:spPr>
          </p:pic>
          <p:pic>
            <p:nvPicPr>
              <p:cNvPr id="30431" name="Picture 388"/>
              <p:cNvPicPr>
                <a:picLocks noChangeAspect="1" noChangeArrowheads="1"/>
              </p:cNvPicPr>
              <p:nvPr/>
            </p:nvPicPr>
            <p:blipFill>
              <a:blip r:embed="rId232"/>
              <a:srcRect/>
              <a:stretch>
                <a:fillRect/>
              </a:stretch>
            </p:blipFill>
            <p:spPr bwMode="auto">
              <a:xfrm>
                <a:off x="2550" y="959"/>
                <a:ext cx="23" cy="3"/>
              </a:xfrm>
              <a:prstGeom prst="rect">
                <a:avLst/>
              </a:prstGeom>
              <a:noFill/>
              <a:ln w="9525">
                <a:noFill/>
                <a:miter lim="800000"/>
                <a:headEnd/>
                <a:tailEnd/>
              </a:ln>
            </p:spPr>
          </p:pic>
          <p:pic>
            <p:nvPicPr>
              <p:cNvPr id="30432" name="Picture 389"/>
              <p:cNvPicPr>
                <a:picLocks noChangeAspect="1" noChangeArrowheads="1"/>
              </p:cNvPicPr>
              <p:nvPr/>
            </p:nvPicPr>
            <p:blipFill>
              <a:blip r:embed="rId233"/>
              <a:srcRect/>
              <a:stretch>
                <a:fillRect/>
              </a:stretch>
            </p:blipFill>
            <p:spPr bwMode="auto">
              <a:xfrm>
                <a:off x="2573" y="959"/>
                <a:ext cx="24" cy="3"/>
              </a:xfrm>
              <a:prstGeom prst="rect">
                <a:avLst/>
              </a:prstGeom>
              <a:noFill/>
              <a:ln w="9525">
                <a:noFill/>
                <a:miter lim="800000"/>
                <a:headEnd/>
                <a:tailEnd/>
              </a:ln>
            </p:spPr>
          </p:pic>
          <p:pic>
            <p:nvPicPr>
              <p:cNvPr id="30433" name="Picture 390"/>
              <p:cNvPicPr>
                <a:picLocks noChangeAspect="1" noChangeArrowheads="1"/>
              </p:cNvPicPr>
              <p:nvPr/>
            </p:nvPicPr>
            <p:blipFill>
              <a:blip r:embed="rId234"/>
              <a:srcRect/>
              <a:stretch>
                <a:fillRect/>
              </a:stretch>
            </p:blipFill>
            <p:spPr bwMode="auto">
              <a:xfrm>
                <a:off x="2597" y="959"/>
                <a:ext cx="23" cy="3"/>
              </a:xfrm>
              <a:prstGeom prst="rect">
                <a:avLst/>
              </a:prstGeom>
              <a:noFill/>
              <a:ln w="9525">
                <a:noFill/>
                <a:miter lim="800000"/>
                <a:headEnd/>
                <a:tailEnd/>
              </a:ln>
            </p:spPr>
          </p:pic>
          <p:pic>
            <p:nvPicPr>
              <p:cNvPr id="30434" name="Picture 391"/>
              <p:cNvPicPr>
                <a:picLocks noChangeAspect="1" noChangeArrowheads="1"/>
              </p:cNvPicPr>
              <p:nvPr/>
            </p:nvPicPr>
            <p:blipFill>
              <a:blip r:embed="rId235"/>
              <a:srcRect/>
              <a:stretch>
                <a:fillRect/>
              </a:stretch>
            </p:blipFill>
            <p:spPr bwMode="auto">
              <a:xfrm>
                <a:off x="2620" y="959"/>
                <a:ext cx="23" cy="3"/>
              </a:xfrm>
              <a:prstGeom prst="rect">
                <a:avLst/>
              </a:prstGeom>
              <a:noFill/>
              <a:ln w="9525">
                <a:noFill/>
                <a:miter lim="800000"/>
                <a:headEnd/>
                <a:tailEnd/>
              </a:ln>
            </p:spPr>
          </p:pic>
          <p:pic>
            <p:nvPicPr>
              <p:cNvPr id="30435" name="Picture 392"/>
              <p:cNvPicPr>
                <a:picLocks noChangeAspect="1" noChangeArrowheads="1"/>
              </p:cNvPicPr>
              <p:nvPr/>
            </p:nvPicPr>
            <p:blipFill>
              <a:blip r:embed="rId236"/>
              <a:srcRect/>
              <a:stretch>
                <a:fillRect/>
              </a:stretch>
            </p:blipFill>
            <p:spPr bwMode="auto">
              <a:xfrm>
                <a:off x="2643" y="959"/>
                <a:ext cx="24" cy="3"/>
              </a:xfrm>
              <a:prstGeom prst="rect">
                <a:avLst/>
              </a:prstGeom>
              <a:noFill/>
              <a:ln w="9525">
                <a:noFill/>
                <a:miter lim="800000"/>
                <a:headEnd/>
                <a:tailEnd/>
              </a:ln>
            </p:spPr>
          </p:pic>
          <p:pic>
            <p:nvPicPr>
              <p:cNvPr id="30436" name="Picture 393"/>
              <p:cNvPicPr>
                <a:picLocks noChangeAspect="1" noChangeArrowheads="1"/>
              </p:cNvPicPr>
              <p:nvPr/>
            </p:nvPicPr>
            <p:blipFill>
              <a:blip r:embed="rId237"/>
              <a:srcRect/>
              <a:stretch>
                <a:fillRect/>
              </a:stretch>
            </p:blipFill>
            <p:spPr bwMode="auto">
              <a:xfrm>
                <a:off x="2667" y="959"/>
                <a:ext cx="23" cy="3"/>
              </a:xfrm>
              <a:prstGeom prst="rect">
                <a:avLst/>
              </a:prstGeom>
              <a:noFill/>
              <a:ln w="9525">
                <a:noFill/>
                <a:miter lim="800000"/>
                <a:headEnd/>
                <a:tailEnd/>
              </a:ln>
            </p:spPr>
          </p:pic>
          <p:pic>
            <p:nvPicPr>
              <p:cNvPr id="30437" name="Picture 394"/>
              <p:cNvPicPr>
                <a:picLocks noChangeAspect="1" noChangeArrowheads="1"/>
              </p:cNvPicPr>
              <p:nvPr/>
            </p:nvPicPr>
            <p:blipFill>
              <a:blip r:embed="rId238"/>
              <a:srcRect/>
              <a:stretch>
                <a:fillRect/>
              </a:stretch>
            </p:blipFill>
            <p:spPr bwMode="auto">
              <a:xfrm>
                <a:off x="2690" y="959"/>
                <a:ext cx="24" cy="3"/>
              </a:xfrm>
              <a:prstGeom prst="rect">
                <a:avLst/>
              </a:prstGeom>
              <a:noFill/>
              <a:ln w="9525">
                <a:noFill/>
                <a:miter lim="800000"/>
                <a:headEnd/>
                <a:tailEnd/>
              </a:ln>
            </p:spPr>
          </p:pic>
          <p:pic>
            <p:nvPicPr>
              <p:cNvPr id="30438" name="Picture 395"/>
              <p:cNvPicPr>
                <a:picLocks noChangeAspect="1" noChangeArrowheads="1"/>
              </p:cNvPicPr>
              <p:nvPr/>
            </p:nvPicPr>
            <p:blipFill>
              <a:blip r:embed="rId239"/>
              <a:srcRect/>
              <a:stretch>
                <a:fillRect/>
              </a:stretch>
            </p:blipFill>
            <p:spPr bwMode="auto">
              <a:xfrm>
                <a:off x="2714" y="959"/>
                <a:ext cx="23" cy="3"/>
              </a:xfrm>
              <a:prstGeom prst="rect">
                <a:avLst/>
              </a:prstGeom>
              <a:noFill/>
              <a:ln w="9525">
                <a:noFill/>
                <a:miter lim="800000"/>
                <a:headEnd/>
                <a:tailEnd/>
              </a:ln>
            </p:spPr>
          </p:pic>
          <p:pic>
            <p:nvPicPr>
              <p:cNvPr id="30439" name="Picture 396"/>
              <p:cNvPicPr>
                <a:picLocks noChangeAspect="1" noChangeArrowheads="1"/>
              </p:cNvPicPr>
              <p:nvPr/>
            </p:nvPicPr>
            <p:blipFill>
              <a:blip r:embed="rId240"/>
              <a:srcRect/>
              <a:stretch>
                <a:fillRect/>
              </a:stretch>
            </p:blipFill>
            <p:spPr bwMode="auto">
              <a:xfrm>
                <a:off x="2737" y="959"/>
                <a:ext cx="23" cy="3"/>
              </a:xfrm>
              <a:prstGeom prst="rect">
                <a:avLst/>
              </a:prstGeom>
              <a:noFill/>
              <a:ln w="9525">
                <a:noFill/>
                <a:miter lim="800000"/>
                <a:headEnd/>
                <a:tailEnd/>
              </a:ln>
            </p:spPr>
          </p:pic>
          <p:pic>
            <p:nvPicPr>
              <p:cNvPr id="30440" name="Picture 397"/>
              <p:cNvPicPr>
                <a:picLocks noChangeAspect="1" noChangeArrowheads="1"/>
              </p:cNvPicPr>
              <p:nvPr/>
            </p:nvPicPr>
            <p:blipFill>
              <a:blip r:embed="rId241"/>
              <a:srcRect/>
              <a:stretch>
                <a:fillRect/>
              </a:stretch>
            </p:blipFill>
            <p:spPr bwMode="auto">
              <a:xfrm>
                <a:off x="2760" y="959"/>
                <a:ext cx="17" cy="3"/>
              </a:xfrm>
              <a:prstGeom prst="rect">
                <a:avLst/>
              </a:prstGeom>
              <a:noFill/>
              <a:ln w="9525">
                <a:noFill/>
                <a:miter lim="800000"/>
                <a:headEnd/>
                <a:tailEnd/>
              </a:ln>
            </p:spPr>
          </p:pic>
          <p:sp>
            <p:nvSpPr>
              <p:cNvPr id="30441" name="Rectangle 398"/>
              <p:cNvSpPr>
                <a:spLocks noChangeArrowheads="1"/>
              </p:cNvSpPr>
              <p:nvPr/>
            </p:nvSpPr>
            <p:spPr bwMode="auto">
              <a:xfrm>
                <a:off x="2777" y="959"/>
                <a:ext cx="3" cy="3"/>
              </a:xfrm>
              <a:prstGeom prst="rect">
                <a:avLst/>
              </a:prstGeom>
              <a:solidFill>
                <a:srgbClr val="000000"/>
              </a:solidFill>
              <a:ln w="9525">
                <a:noFill/>
                <a:miter lim="800000"/>
                <a:headEnd/>
                <a:tailEnd/>
              </a:ln>
            </p:spPr>
            <p:txBody>
              <a:bodyPr/>
              <a:lstStyle/>
              <a:p>
                <a:endParaRPr lang="hr-HR"/>
              </a:p>
            </p:txBody>
          </p:sp>
          <p:sp>
            <p:nvSpPr>
              <p:cNvPr id="30442" name="Rectangle 399"/>
              <p:cNvSpPr>
                <a:spLocks noChangeArrowheads="1"/>
              </p:cNvSpPr>
              <p:nvPr/>
            </p:nvSpPr>
            <p:spPr bwMode="auto">
              <a:xfrm>
                <a:off x="16" y="962"/>
                <a:ext cx="3" cy="107"/>
              </a:xfrm>
              <a:prstGeom prst="rect">
                <a:avLst/>
              </a:prstGeom>
              <a:solidFill>
                <a:srgbClr val="000000"/>
              </a:solidFill>
              <a:ln w="9525">
                <a:noFill/>
                <a:miter lim="800000"/>
                <a:headEnd/>
                <a:tailEnd/>
              </a:ln>
            </p:spPr>
            <p:txBody>
              <a:bodyPr/>
              <a:lstStyle/>
              <a:p>
                <a:endParaRPr lang="hr-HR"/>
              </a:p>
            </p:txBody>
          </p:sp>
          <p:sp>
            <p:nvSpPr>
              <p:cNvPr id="30443" name="Rectangle 400"/>
              <p:cNvSpPr>
                <a:spLocks noChangeArrowheads="1"/>
              </p:cNvSpPr>
              <p:nvPr/>
            </p:nvSpPr>
            <p:spPr bwMode="auto">
              <a:xfrm>
                <a:off x="663" y="962"/>
                <a:ext cx="3" cy="107"/>
              </a:xfrm>
              <a:prstGeom prst="rect">
                <a:avLst/>
              </a:prstGeom>
              <a:solidFill>
                <a:srgbClr val="000000"/>
              </a:solidFill>
              <a:ln w="9525">
                <a:noFill/>
                <a:miter lim="800000"/>
                <a:headEnd/>
                <a:tailEnd/>
              </a:ln>
            </p:spPr>
            <p:txBody>
              <a:bodyPr/>
              <a:lstStyle/>
              <a:p>
                <a:endParaRPr lang="hr-HR"/>
              </a:p>
            </p:txBody>
          </p:sp>
          <p:sp>
            <p:nvSpPr>
              <p:cNvPr id="30444" name="Rectangle 401"/>
              <p:cNvSpPr>
                <a:spLocks noChangeArrowheads="1"/>
              </p:cNvSpPr>
              <p:nvPr/>
            </p:nvSpPr>
            <p:spPr bwMode="auto">
              <a:xfrm>
                <a:off x="1135" y="962"/>
                <a:ext cx="3" cy="107"/>
              </a:xfrm>
              <a:prstGeom prst="rect">
                <a:avLst/>
              </a:prstGeom>
              <a:solidFill>
                <a:srgbClr val="000000"/>
              </a:solidFill>
              <a:ln w="9525">
                <a:noFill/>
                <a:miter lim="800000"/>
                <a:headEnd/>
                <a:tailEnd/>
              </a:ln>
            </p:spPr>
            <p:txBody>
              <a:bodyPr/>
              <a:lstStyle/>
              <a:p>
                <a:endParaRPr lang="hr-HR"/>
              </a:p>
            </p:txBody>
          </p:sp>
          <p:sp>
            <p:nvSpPr>
              <p:cNvPr id="30445" name="Rectangle 402"/>
              <p:cNvSpPr>
                <a:spLocks noChangeArrowheads="1"/>
              </p:cNvSpPr>
              <p:nvPr/>
            </p:nvSpPr>
            <p:spPr bwMode="auto">
              <a:xfrm>
                <a:off x="1464" y="962"/>
                <a:ext cx="3" cy="107"/>
              </a:xfrm>
              <a:prstGeom prst="rect">
                <a:avLst/>
              </a:prstGeom>
              <a:solidFill>
                <a:srgbClr val="000000"/>
              </a:solidFill>
              <a:ln w="9525">
                <a:noFill/>
                <a:miter lim="800000"/>
                <a:headEnd/>
                <a:tailEnd/>
              </a:ln>
            </p:spPr>
            <p:txBody>
              <a:bodyPr/>
              <a:lstStyle/>
              <a:p>
                <a:endParaRPr lang="hr-HR"/>
              </a:p>
            </p:txBody>
          </p:sp>
          <p:sp>
            <p:nvSpPr>
              <p:cNvPr id="30446" name="Rectangle 403"/>
              <p:cNvSpPr>
                <a:spLocks noChangeArrowheads="1"/>
              </p:cNvSpPr>
              <p:nvPr/>
            </p:nvSpPr>
            <p:spPr bwMode="auto">
              <a:xfrm>
                <a:off x="2130" y="962"/>
                <a:ext cx="3" cy="107"/>
              </a:xfrm>
              <a:prstGeom prst="rect">
                <a:avLst/>
              </a:prstGeom>
              <a:solidFill>
                <a:srgbClr val="000000"/>
              </a:solidFill>
              <a:ln w="9525">
                <a:noFill/>
                <a:miter lim="800000"/>
                <a:headEnd/>
                <a:tailEnd/>
              </a:ln>
            </p:spPr>
            <p:txBody>
              <a:bodyPr/>
              <a:lstStyle/>
              <a:p>
                <a:endParaRPr lang="hr-HR"/>
              </a:p>
            </p:txBody>
          </p:sp>
          <p:sp>
            <p:nvSpPr>
              <p:cNvPr id="30447" name="Rectangle 404"/>
              <p:cNvSpPr>
                <a:spLocks noChangeArrowheads="1"/>
              </p:cNvSpPr>
              <p:nvPr/>
            </p:nvSpPr>
            <p:spPr bwMode="auto">
              <a:xfrm>
                <a:off x="2454" y="962"/>
                <a:ext cx="2" cy="107"/>
              </a:xfrm>
              <a:prstGeom prst="rect">
                <a:avLst/>
              </a:prstGeom>
              <a:solidFill>
                <a:srgbClr val="000000"/>
              </a:solidFill>
              <a:ln w="9525">
                <a:noFill/>
                <a:miter lim="800000"/>
                <a:headEnd/>
                <a:tailEnd/>
              </a:ln>
            </p:spPr>
            <p:txBody>
              <a:bodyPr/>
              <a:lstStyle/>
              <a:p>
                <a:endParaRPr lang="hr-HR"/>
              </a:p>
            </p:txBody>
          </p:sp>
          <p:sp>
            <p:nvSpPr>
              <p:cNvPr id="30448" name="Rectangle 405"/>
              <p:cNvSpPr>
                <a:spLocks noChangeArrowheads="1"/>
              </p:cNvSpPr>
              <p:nvPr/>
            </p:nvSpPr>
            <p:spPr bwMode="auto">
              <a:xfrm>
                <a:off x="2777" y="962"/>
                <a:ext cx="3" cy="107"/>
              </a:xfrm>
              <a:prstGeom prst="rect">
                <a:avLst/>
              </a:prstGeom>
              <a:solidFill>
                <a:srgbClr val="000000"/>
              </a:solidFill>
              <a:ln w="9525">
                <a:noFill/>
                <a:miter lim="800000"/>
                <a:headEnd/>
                <a:tailEnd/>
              </a:ln>
            </p:spPr>
            <p:txBody>
              <a:bodyPr/>
              <a:lstStyle/>
              <a:p>
                <a:endParaRPr lang="hr-HR"/>
              </a:p>
            </p:txBody>
          </p:sp>
          <p:sp>
            <p:nvSpPr>
              <p:cNvPr id="30449" name="Rectangle 406"/>
              <p:cNvSpPr>
                <a:spLocks noChangeArrowheads="1"/>
              </p:cNvSpPr>
              <p:nvPr/>
            </p:nvSpPr>
            <p:spPr bwMode="auto">
              <a:xfrm>
                <a:off x="77" y="1091"/>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grpSp>
        <p:grpSp>
          <p:nvGrpSpPr>
            <p:cNvPr id="28681" name="Group 608"/>
            <p:cNvGrpSpPr>
              <a:grpSpLocks/>
            </p:cNvGrpSpPr>
            <p:nvPr/>
          </p:nvGrpSpPr>
          <p:grpSpPr bwMode="auto">
            <a:xfrm>
              <a:off x="16" y="1069"/>
              <a:ext cx="2764" cy="218"/>
              <a:chOff x="16" y="1069"/>
              <a:chExt cx="2764" cy="218"/>
            </a:xfrm>
          </p:grpSpPr>
          <p:sp>
            <p:nvSpPr>
              <p:cNvPr id="30050" name="Rectangle 408"/>
              <p:cNvSpPr>
                <a:spLocks noChangeArrowheads="1"/>
              </p:cNvSpPr>
              <p:nvPr/>
            </p:nvSpPr>
            <p:spPr bwMode="auto">
              <a:xfrm>
                <a:off x="682" y="1091"/>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30051" name="Rectangle 409"/>
              <p:cNvSpPr>
                <a:spLocks noChangeArrowheads="1"/>
              </p:cNvSpPr>
              <p:nvPr/>
            </p:nvSpPr>
            <p:spPr bwMode="auto">
              <a:xfrm>
                <a:off x="1154" y="1091"/>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30052" name="Rectangle 410"/>
              <p:cNvSpPr>
                <a:spLocks noChangeArrowheads="1"/>
              </p:cNvSpPr>
              <p:nvPr/>
            </p:nvSpPr>
            <p:spPr bwMode="auto">
              <a:xfrm>
                <a:off x="1483" y="1091"/>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30053" name="Rectangle 411"/>
              <p:cNvSpPr>
                <a:spLocks noChangeArrowheads="1"/>
              </p:cNvSpPr>
              <p:nvPr/>
            </p:nvSpPr>
            <p:spPr bwMode="auto">
              <a:xfrm>
                <a:off x="2149" y="1091"/>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30054" name="Rectangle 412"/>
              <p:cNvSpPr>
                <a:spLocks noChangeArrowheads="1"/>
              </p:cNvSpPr>
              <p:nvPr/>
            </p:nvSpPr>
            <p:spPr bwMode="auto">
              <a:xfrm>
                <a:off x="2472" y="1091"/>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30055" name="Rectangle 413"/>
              <p:cNvSpPr>
                <a:spLocks noChangeArrowheads="1"/>
              </p:cNvSpPr>
              <p:nvPr/>
            </p:nvSpPr>
            <p:spPr bwMode="auto">
              <a:xfrm>
                <a:off x="16" y="1069"/>
                <a:ext cx="3" cy="2"/>
              </a:xfrm>
              <a:prstGeom prst="rect">
                <a:avLst/>
              </a:prstGeom>
              <a:solidFill>
                <a:srgbClr val="000000"/>
              </a:solidFill>
              <a:ln w="9525">
                <a:noFill/>
                <a:miter lim="800000"/>
                <a:headEnd/>
                <a:tailEnd/>
              </a:ln>
            </p:spPr>
            <p:txBody>
              <a:bodyPr/>
              <a:lstStyle/>
              <a:p>
                <a:endParaRPr lang="hr-HR"/>
              </a:p>
            </p:txBody>
          </p:sp>
          <p:pic>
            <p:nvPicPr>
              <p:cNvPr id="30056" name="Picture 414"/>
              <p:cNvPicPr>
                <a:picLocks noChangeAspect="1" noChangeArrowheads="1"/>
              </p:cNvPicPr>
              <p:nvPr/>
            </p:nvPicPr>
            <p:blipFill>
              <a:blip r:embed="rId242"/>
              <a:srcRect/>
              <a:stretch>
                <a:fillRect/>
              </a:stretch>
            </p:blipFill>
            <p:spPr bwMode="auto">
              <a:xfrm>
                <a:off x="19" y="1069"/>
                <a:ext cx="23" cy="2"/>
              </a:xfrm>
              <a:prstGeom prst="rect">
                <a:avLst/>
              </a:prstGeom>
              <a:noFill/>
              <a:ln w="9525">
                <a:noFill/>
                <a:miter lim="800000"/>
                <a:headEnd/>
                <a:tailEnd/>
              </a:ln>
            </p:spPr>
          </p:pic>
          <p:pic>
            <p:nvPicPr>
              <p:cNvPr id="30057" name="Picture 415"/>
              <p:cNvPicPr>
                <a:picLocks noChangeAspect="1" noChangeArrowheads="1"/>
              </p:cNvPicPr>
              <p:nvPr/>
            </p:nvPicPr>
            <p:blipFill>
              <a:blip r:embed="rId243"/>
              <a:srcRect/>
              <a:stretch>
                <a:fillRect/>
              </a:stretch>
            </p:blipFill>
            <p:spPr bwMode="auto">
              <a:xfrm>
                <a:off x="42" y="1069"/>
                <a:ext cx="24" cy="2"/>
              </a:xfrm>
              <a:prstGeom prst="rect">
                <a:avLst/>
              </a:prstGeom>
              <a:noFill/>
              <a:ln w="9525">
                <a:noFill/>
                <a:miter lim="800000"/>
                <a:headEnd/>
                <a:tailEnd/>
              </a:ln>
            </p:spPr>
          </p:pic>
          <p:pic>
            <p:nvPicPr>
              <p:cNvPr id="30058" name="Picture 416"/>
              <p:cNvPicPr>
                <a:picLocks noChangeAspect="1" noChangeArrowheads="1"/>
              </p:cNvPicPr>
              <p:nvPr/>
            </p:nvPicPr>
            <p:blipFill>
              <a:blip r:embed="rId244"/>
              <a:srcRect/>
              <a:stretch>
                <a:fillRect/>
              </a:stretch>
            </p:blipFill>
            <p:spPr bwMode="auto">
              <a:xfrm>
                <a:off x="66" y="1069"/>
                <a:ext cx="23" cy="2"/>
              </a:xfrm>
              <a:prstGeom prst="rect">
                <a:avLst/>
              </a:prstGeom>
              <a:noFill/>
              <a:ln w="9525">
                <a:noFill/>
                <a:miter lim="800000"/>
                <a:headEnd/>
                <a:tailEnd/>
              </a:ln>
            </p:spPr>
          </p:pic>
          <p:pic>
            <p:nvPicPr>
              <p:cNvPr id="30059" name="Picture 417"/>
              <p:cNvPicPr>
                <a:picLocks noChangeAspect="1" noChangeArrowheads="1"/>
              </p:cNvPicPr>
              <p:nvPr/>
            </p:nvPicPr>
            <p:blipFill>
              <a:blip r:embed="rId245"/>
              <a:srcRect/>
              <a:stretch>
                <a:fillRect/>
              </a:stretch>
            </p:blipFill>
            <p:spPr bwMode="auto">
              <a:xfrm>
                <a:off x="89" y="1069"/>
                <a:ext cx="23" cy="2"/>
              </a:xfrm>
              <a:prstGeom prst="rect">
                <a:avLst/>
              </a:prstGeom>
              <a:noFill/>
              <a:ln w="9525">
                <a:noFill/>
                <a:miter lim="800000"/>
                <a:headEnd/>
                <a:tailEnd/>
              </a:ln>
            </p:spPr>
          </p:pic>
          <p:pic>
            <p:nvPicPr>
              <p:cNvPr id="30060" name="Picture 418"/>
              <p:cNvPicPr>
                <a:picLocks noChangeAspect="1" noChangeArrowheads="1"/>
              </p:cNvPicPr>
              <p:nvPr/>
            </p:nvPicPr>
            <p:blipFill>
              <a:blip r:embed="rId246"/>
              <a:srcRect/>
              <a:stretch>
                <a:fillRect/>
              </a:stretch>
            </p:blipFill>
            <p:spPr bwMode="auto">
              <a:xfrm>
                <a:off x="112" y="1069"/>
                <a:ext cx="24" cy="2"/>
              </a:xfrm>
              <a:prstGeom prst="rect">
                <a:avLst/>
              </a:prstGeom>
              <a:noFill/>
              <a:ln w="9525">
                <a:noFill/>
                <a:miter lim="800000"/>
                <a:headEnd/>
                <a:tailEnd/>
              </a:ln>
            </p:spPr>
          </p:pic>
          <p:pic>
            <p:nvPicPr>
              <p:cNvPr id="30061" name="Picture 419"/>
              <p:cNvPicPr>
                <a:picLocks noChangeAspect="1" noChangeArrowheads="1"/>
              </p:cNvPicPr>
              <p:nvPr/>
            </p:nvPicPr>
            <p:blipFill>
              <a:blip r:embed="rId247"/>
              <a:srcRect/>
              <a:stretch>
                <a:fillRect/>
              </a:stretch>
            </p:blipFill>
            <p:spPr bwMode="auto">
              <a:xfrm>
                <a:off x="136" y="1069"/>
                <a:ext cx="23" cy="2"/>
              </a:xfrm>
              <a:prstGeom prst="rect">
                <a:avLst/>
              </a:prstGeom>
              <a:noFill/>
              <a:ln w="9525">
                <a:noFill/>
                <a:miter lim="800000"/>
                <a:headEnd/>
                <a:tailEnd/>
              </a:ln>
            </p:spPr>
          </p:pic>
          <p:pic>
            <p:nvPicPr>
              <p:cNvPr id="30062" name="Picture 420"/>
              <p:cNvPicPr>
                <a:picLocks noChangeAspect="1" noChangeArrowheads="1"/>
              </p:cNvPicPr>
              <p:nvPr/>
            </p:nvPicPr>
            <p:blipFill>
              <a:blip r:embed="rId248"/>
              <a:srcRect/>
              <a:stretch>
                <a:fillRect/>
              </a:stretch>
            </p:blipFill>
            <p:spPr bwMode="auto">
              <a:xfrm>
                <a:off x="159" y="1069"/>
                <a:ext cx="23" cy="2"/>
              </a:xfrm>
              <a:prstGeom prst="rect">
                <a:avLst/>
              </a:prstGeom>
              <a:noFill/>
              <a:ln w="9525">
                <a:noFill/>
                <a:miter lim="800000"/>
                <a:headEnd/>
                <a:tailEnd/>
              </a:ln>
            </p:spPr>
          </p:pic>
          <p:pic>
            <p:nvPicPr>
              <p:cNvPr id="30063" name="Picture 421"/>
              <p:cNvPicPr>
                <a:picLocks noChangeAspect="1" noChangeArrowheads="1"/>
              </p:cNvPicPr>
              <p:nvPr/>
            </p:nvPicPr>
            <p:blipFill>
              <a:blip r:embed="rId249"/>
              <a:srcRect/>
              <a:stretch>
                <a:fillRect/>
              </a:stretch>
            </p:blipFill>
            <p:spPr bwMode="auto">
              <a:xfrm>
                <a:off x="182" y="1069"/>
                <a:ext cx="24" cy="2"/>
              </a:xfrm>
              <a:prstGeom prst="rect">
                <a:avLst/>
              </a:prstGeom>
              <a:noFill/>
              <a:ln w="9525">
                <a:noFill/>
                <a:miter lim="800000"/>
                <a:headEnd/>
                <a:tailEnd/>
              </a:ln>
            </p:spPr>
          </p:pic>
          <p:pic>
            <p:nvPicPr>
              <p:cNvPr id="30064" name="Picture 422"/>
              <p:cNvPicPr>
                <a:picLocks noChangeAspect="1" noChangeArrowheads="1"/>
              </p:cNvPicPr>
              <p:nvPr/>
            </p:nvPicPr>
            <p:blipFill>
              <a:blip r:embed="rId250"/>
              <a:srcRect/>
              <a:stretch>
                <a:fillRect/>
              </a:stretch>
            </p:blipFill>
            <p:spPr bwMode="auto">
              <a:xfrm>
                <a:off x="206" y="1069"/>
                <a:ext cx="23" cy="2"/>
              </a:xfrm>
              <a:prstGeom prst="rect">
                <a:avLst/>
              </a:prstGeom>
              <a:noFill/>
              <a:ln w="9525">
                <a:noFill/>
                <a:miter lim="800000"/>
                <a:headEnd/>
                <a:tailEnd/>
              </a:ln>
            </p:spPr>
          </p:pic>
          <p:pic>
            <p:nvPicPr>
              <p:cNvPr id="30065" name="Picture 423"/>
              <p:cNvPicPr>
                <a:picLocks noChangeAspect="1" noChangeArrowheads="1"/>
              </p:cNvPicPr>
              <p:nvPr/>
            </p:nvPicPr>
            <p:blipFill>
              <a:blip r:embed="rId251"/>
              <a:srcRect/>
              <a:stretch>
                <a:fillRect/>
              </a:stretch>
            </p:blipFill>
            <p:spPr bwMode="auto">
              <a:xfrm>
                <a:off x="229" y="1069"/>
                <a:ext cx="24" cy="2"/>
              </a:xfrm>
              <a:prstGeom prst="rect">
                <a:avLst/>
              </a:prstGeom>
              <a:noFill/>
              <a:ln w="9525">
                <a:noFill/>
                <a:miter lim="800000"/>
                <a:headEnd/>
                <a:tailEnd/>
              </a:ln>
            </p:spPr>
          </p:pic>
          <p:pic>
            <p:nvPicPr>
              <p:cNvPr id="30066" name="Picture 424"/>
              <p:cNvPicPr>
                <a:picLocks noChangeAspect="1" noChangeArrowheads="1"/>
              </p:cNvPicPr>
              <p:nvPr/>
            </p:nvPicPr>
            <p:blipFill>
              <a:blip r:embed="rId252"/>
              <a:srcRect/>
              <a:stretch>
                <a:fillRect/>
              </a:stretch>
            </p:blipFill>
            <p:spPr bwMode="auto">
              <a:xfrm>
                <a:off x="253" y="1069"/>
                <a:ext cx="23" cy="2"/>
              </a:xfrm>
              <a:prstGeom prst="rect">
                <a:avLst/>
              </a:prstGeom>
              <a:noFill/>
              <a:ln w="9525">
                <a:noFill/>
                <a:miter lim="800000"/>
                <a:headEnd/>
                <a:tailEnd/>
              </a:ln>
            </p:spPr>
          </p:pic>
          <p:pic>
            <p:nvPicPr>
              <p:cNvPr id="30067" name="Picture 425"/>
              <p:cNvPicPr>
                <a:picLocks noChangeAspect="1" noChangeArrowheads="1"/>
              </p:cNvPicPr>
              <p:nvPr/>
            </p:nvPicPr>
            <p:blipFill>
              <a:blip r:embed="rId253"/>
              <a:srcRect/>
              <a:stretch>
                <a:fillRect/>
              </a:stretch>
            </p:blipFill>
            <p:spPr bwMode="auto">
              <a:xfrm>
                <a:off x="276" y="1069"/>
                <a:ext cx="23" cy="2"/>
              </a:xfrm>
              <a:prstGeom prst="rect">
                <a:avLst/>
              </a:prstGeom>
              <a:noFill/>
              <a:ln w="9525">
                <a:noFill/>
                <a:miter lim="800000"/>
                <a:headEnd/>
                <a:tailEnd/>
              </a:ln>
            </p:spPr>
          </p:pic>
          <p:pic>
            <p:nvPicPr>
              <p:cNvPr id="30068" name="Picture 426"/>
              <p:cNvPicPr>
                <a:picLocks noChangeAspect="1" noChangeArrowheads="1"/>
              </p:cNvPicPr>
              <p:nvPr/>
            </p:nvPicPr>
            <p:blipFill>
              <a:blip r:embed="rId254"/>
              <a:srcRect/>
              <a:stretch>
                <a:fillRect/>
              </a:stretch>
            </p:blipFill>
            <p:spPr bwMode="auto">
              <a:xfrm>
                <a:off x="299" y="1069"/>
                <a:ext cx="24" cy="2"/>
              </a:xfrm>
              <a:prstGeom prst="rect">
                <a:avLst/>
              </a:prstGeom>
              <a:noFill/>
              <a:ln w="9525">
                <a:noFill/>
                <a:miter lim="800000"/>
                <a:headEnd/>
                <a:tailEnd/>
              </a:ln>
            </p:spPr>
          </p:pic>
          <p:pic>
            <p:nvPicPr>
              <p:cNvPr id="30069" name="Picture 427"/>
              <p:cNvPicPr>
                <a:picLocks noChangeAspect="1" noChangeArrowheads="1"/>
              </p:cNvPicPr>
              <p:nvPr/>
            </p:nvPicPr>
            <p:blipFill>
              <a:blip r:embed="rId255"/>
              <a:srcRect/>
              <a:stretch>
                <a:fillRect/>
              </a:stretch>
            </p:blipFill>
            <p:spPr bwMode="auto">
              <a:xfrm>
                <a:off x="323" y="1069"/>
                <a:ext cx="23" cy="2"/>
              </a:xfrm>
              <a:prstGeom prst="rect">
                <a:avLst/>
              </a:prstGeom>
              <a:noFill/>
              <a:ln w="9525">
                <a:noFill/>
                <a:miter lim="800000"/>
                <a:headEnd/>
                <a:tailEnd/>
              </a:ln>
            </p:spPr>
          </p:pic>
          <p:pic>
            <p:nvPicPr>
              <p:cNvPr id="30070" name="Picture 428"/>
              <p:cNvPicPr>
                <a:picLocks noChangeAspect="1" noChangeArrowheads="1"/>
              </p:cNvPicPr>
              <p:nvPr/>
            </p:nvPicPr>
            <p:blipFill>
              <a:blip r:embed="rId256"/>
              <a:srcRect/>
              <a:stretch>
                <a:fillRect/>
              </a:stretch>
            </p:blipFill>
            <p:spPr bwMode="auto">
              <a:xfrm>
                <a:off x="346" y="1069"/>
                <a:ext cx="23" cy="2"/>
              </a:xfrm>
              <a:prstGeom prst="rect">
                <a:avLst/>
              </a:prstGeom>
              <a:noFill/>
              <a:ln w="9525">
                <a:noFill/>
                <a:miter lim="800000"/>
                <a:headEnd/>
                <a:tailEnd/>
              </a:ln>
            </p:spPr>
          </p:pic>
          <p:pic>
            <p:nvPicPr>
              <p:cNvPr id="30071" name="Picture 429"/>
              <p:cNvPicPr>
                <a:picLocks noChangeAspect="1" noChangeArrowheads="1"/>
              </p:cNvPicPr>
              <p:nvPr/>
            </p:nvPicPr>
            <p:blipFill>
              <a:blip r:embed="rId257"/>
              <a:srcRect/>
              <a:stretch>
                <a:fillRect/>
              </a:stretch>
            </p:blipFill>
            <p:spPr bwMode="auto">
              <a:xfrm>
                <a:off x="369" y="1069"/>
                <a:ext cx="24" cy="2"/>
              </a:xfrm>
              <a:prstGeom prst="rect">
                <a:avLst/>
              </a:prstGeom>
              <a:noFill/>
              <a:ln w="9525">
                <a:noFill/>
                <a:miter lim="800000"/>
                <a:headEnd/>
                <a:tailEnd/>
              </a:ln>
            </p:spPr>
          </p:pic>
          <p:pic>
            <p:nvPicPr>
              <p:cNvPr id="30072" name="Picture 430"/>
              <p:cNvPicPr>
                <a:picLocks noChangeAspect="1" noChangeArrowheads="1"/>
              </p:cNvPicPr>
              <p:nvPr/>
            </p:nvPicPr>
            <p:blipFill>
              <a:blip r:embed="rId258"/>
              <a:srcRect/>
              <a:stretch>
                <a:fillRect/>
              </a:stretch>
            </p:blipFill>
            <p:spPr bwMode="auto">
              <a:xfrm>
                <a:off x="393" y="1069"/>
                <a:ext cx="23" cy="2"/>
              </a:xfrm>
              <a:prstGeom prst="rect">
                <a:avLst/>
              </a:prstGeom>
              <a:noFill/>
              <a:ln w="9525">
                <a:noFill/>
                <a:miter lim="800000"/>
                <a:headEnd/>
                <a:tailEnd/>
              </a:ln>
            </p:spPr>
          </p:pic>
          <p:pic>
            <p:nvPicPr>
              <p:cNvPr id="30073" name="Picture 431"/>
              <p:cNvPicPr>
                <a:picLocks noChangeAspect="1" noChangeArrowheads="1"/>
              </p:cNvPicPr>
              <p:nvPr/>
            </p:nvPicPr>
            <p:blipFill>
              <a:blip r:embed="rId259"/>
              <a:srcRect/>
              <a:stretch>
                <a:fillRect/>
              </a:stretch>
            </p:blipFill>
            <p:spPr bwMode="auto">
              <a:xfrm>
                <a:off x="416" y="1069"/>
                <a:ext cx="24" cy="2"/>
              </a:xfrm>
              <a:prstGeom prst="rect">
                <a:avLst/>
              </a:prstGeom>
              <a:noFill/>
              <a:ln w="9525">
                <a:noFill/>
                <a:miter lim="800000"/>
                <a:headEnd/>
                <a:tailEnd/>
              </a:ln>
            </p:spPr>
          </p:pic>
          <p:pic>
            <p:nvPicPr>
              <p:cNvPr id="30074" name="Picture 432"/>
              <p:cNvPicPr>
                <a:picLocks noChangeAspect="1" noChangeArrowheads="1"/>
              </p:cNvPicPr>
              <p:nvPr/>
            </p:nvPicPr>
            <p:blipFill>
              <a:blip r:embed="rId260"/>
              <a:srcRect/>
              <a:stretch>
                <a:fillRect/>
              </a:stretch>
            </p:blipFill>
            <p:spPr bwMode="auto">
              <a:xfrm>
                <a:off x="440" y="1069"/>
                <a:ext cx="23" cy="2"/>
              </a:xfrm>
              <a:prstGeom prst="rect">
                <a:avLst/>
              </a:prstGeom>
              <a:noFill/>
              <a:ln w="9525">
                <a:noFill/>
                <a:miter lim="800000"/>
                <a:headEnd/>
                <a:tailEnd/>
              </a:ln>
            </p:spPr>
          </p:pic>
          <p:pic>
            <p:nvPicPr>
              <p:cNvPr id="30075" name="Picture 433"/>
              <p:cNvPicPr>
                <a:picLocks noChangeAspect="1" noChangeArrowheads="1"/>
              </p:cNvPicPr>
              <p:nvPr/>
            </p:nvPicPr>
            <p:blipFill>
              <a:blip r:embed="rId261"/>
              <a:srcRect/>
              <a:stretch>
                <a:fillRect/>
              </a:stretch>
            </p:blipFill>
            <p:spPr bwMode="auto">
              <a:xfrm>
                <a:off x="463" y="1069"/>
                <a:ext cx="23" cy="2"/>
              </a:xfrm>
              <a:prstGeom prst="rect">
                <a:avLst/>
              </a:prstGeom>
              <a:noFill/>
              <a:ln w="9525">
                <a:noFill/>
                <a:miter lim="800000"/>
                <a:headEnd/>
                <a:tailEnd/>
              </a:ln>
            </p:spPr>
          </p:pic>
          <p:pic>
            <p:nvPicPr>
              <p:cNvPr id="30076" name="Picture 434"/>
              <p:cNvPicPr>
                <a:picLocks noChangeAspect="1" noChangeArrowheads="1"/>
              </p:cNvPicPr>
              <p:nvPr/>
            </p:nvPicPr>
            <p:blipFill>
              <a:blip r:embed="rId262"/>
              <a:srcRect/>
              <a:stretch>
                <a:fillRect/>
              </a:stretch>
            </p:blipFill>
            <p:spPr bwMode="auto">
              <a:xfrm>
                <a:off x="486" y="1069"/>
                <a:ext cx="24" cy="2"/>
              </a:xfrm>
              <a:prstGeom prst="rect">
                <a:avLst/>
              </a:prstGeom>
              <a:noFill/>
              <a:ln w="9525">
                <a:noFill/>
                <a:miter lim="800000"/>
                <a:headEnd/>
                <a:tailEnd/>
              </a:ln>
            </p:spPr>
          </p:pic>
          <p:pic>
            <p:nvPicPr>
              <p:cNvPr id="30077" name="Picture 435"/>
              <p:cNvPicPr>
                <a:picLocks noChangeAspect="1" noChangeArrowheads="1"/>
              </p:cNvPicPr>
              <p:nvPr/>
            </p:nvPicPr>
            <p:blipFill>
              <a:blip r:embed="rId263"/>
              <a:srcRect/>
              <a:stretch>
                <a:fillRect/>
              </a:stretch>
            </p:blipFill>
            <p:spPr bwMode="auto">
              <a:xfrm>
                <a:off x="510" y="1069"/>
                <a:ext cx="23" cy="2"/>
              </a:xfrm>
              <a:prstGeom prst="rect">
                <a:avLst/>
              </a:prstGeom>
              <a:noFill/>
              <a:ln w="9525">
                <a:noFill/>
                <a:miter lim="800000"/>
                <a:headEnd/>
                <a:tailEnd/>
              </a:ln>
            </p:spPr>
          </p:pic>
          <p:pic>
            <p:nvPicPr>
              <p:cNvPr id="30078" name="Picture 436"/>
              <p:cNvPicPr>
                <a:picLocks noChangeAspect="1" noChangeArrowheads="1"/>
              </p:cNvPicPr>
              <p:nvPr/>
            </p:nvPicPr>
            <p:blipFill>
              <a:blip r:embed="rId264"/>
              <a:srcRect/>
              <a:stretch>
                <a:fillRect/>
              </a:stretch>
            </p:blipFill>
            <p:spPr bwMode="auto">
              <a:xfrm>
                <a:off x="533" y="1069"/>
                <a:ext cx="23" cy="2"/>
              </a:xfrm>
              <a:prstGeom prst="rect">
                <a:avLst/>
              </a:prstGeom>
              <a:noFill/>
              <a:ln w="9525">
                <a:noFill/>
                <a:miter lim="800000"/>
                <a:headEnd/>
                <a:tailEnd/>
              </a:ln>
            </p:spPr>
          </p:pic>
          <p:pic>
            <p:nvPicPr>
              <p:cNvPr id="30079" name="Picture 437"/>
              <p:cNvPicPr>
                <a:picLocks noChangeAspect="1" noChangeArrowheads="1"/>
              </p:cNvPicPr>
              <p:nvPr/>
            </p:nvPicPr>
            <p:blipFill>
              <a:blip r:embed="rId265"/>
              <a:srcRect/>
              <a:stretch>
                <a:fillRect/>
              </a:stretch>
            </p:blipFill>
            <p:spPr bwMode="auto">
              <a:xfrm>
                <a:off x="556" y="1069"/>
                <a:ext cx="24" cy="2"/>
              </a:xfrm>
              <a:prstGeom prst="rect">
                <a:avLst/>
              </a:prstGeom>
              <a:noFill/>
              <a:ln w="9525">
                <a:noFill/>
                <a:miter lim="800000"/>
                <a:headEnd/>
                <a:tailEnd/>
              </a:ln>
            </p:spPr>
          </p:pic>
          <p:pic>
            <p:nvPicPr>
              <p:cNvPr id="30080" name="Picture 438"/>
              <p:cNvPicPr>
                <a:picLocks noChangeAspect="1" noChangeArrowheads="1"/>
              </p:cNvPicPr>
              <p:nvPr/>
            </p:nvPicPr>
            <p:blipFill>
              <a:blip r:embed="rId266"/>
              <a:srcRect/>
              <a:stretch>
                <a:fillRect/>
              </a:stretch>
            </p:blipFill>
            <p:spPr bwMode="auto">
              <a:xfrm>
                <a:off x="580" y="1069"/>
                <a:ext cx="23" cy="2"/>
              </a:xfrm>
              <a:prstGeom prst="rect">
                <a:avLst/>
              </a:prstGeom>
              <a:noFill/>
              <a:ln w="9525">
                <a:noFill/>
                <a:miter lim="800000"/>
                <a:headEnd/>
                <a:tailEnd/>
              </a:ln>
            </p:spPr>
          </p:pic>
          <p:pic>
            <p:nvPicPr>
              <p:cNvPr id="30081" name="Picture 439"/>
              <p:cNvPicPr>
                <a:picLocks noChangeAspect="1" noChangeArrowheads="1"/>
              </p:cNvPicPr>
              <p:nvPr/>
            </p:nvPicPr>
            <p:blipFill>
              <a:blip r:embed="rId267"/>
              <a:srcRect/>
              <a:stretch>
                <a:fillRect/>
              </a:stretch>
            </p:blipFill>
            <p:spPr bwMode="auto">
              <a:xfrm>
                <a:off x="603" y="1069"/>
                <a:ext cx="24" cy="2"/>
              </a:xfrm>
              <a:prstGeom prst="rect">
                <a:avLst/>
              </a:prstGeom>
              <a:noFill/>
              <a:ln w="9525">
                <a:noFill/>
                <a:miter lim="800000"/>
                <a:headEnd/>
                <a:tailEnd/>
              </a:ln>
            </p:spPr>
          </p:pic>
          <p:pic>
            <p:nvPicPr>
              <p:cNvPr id="30082" name="Picture 440"/>
              <p:cNvPicPr>
                <a:picLocks noChangeAspect="1" noChangeArrowheads="1"/>
              </p:cNvPicPr>
              <p:nvPr/>
            </p:nvPicPr>
            <p:blipFill>
              <a:blip r:embed="rId268"/>
              <a:srcRect/>
              <a:stretch>
                <a:fillRect/>
              </a:stretch>
            </p:blipFill>
            <p:spPr bwMode="auto">
              <a:xfrm>
                <a:off x="627" y="1069"/>
                <a:ext cx="23" cy="2"/>
              </a:xfrm>
              <a:prstGeom prst="rect">
                <a:avLst/>
              </a:prstGeom>
              <a:noFill/>
              <a:ln w="9525">
                <a:noFill/>
                <a:miter lim="800000"/>
                <a:headEnd/>
                <a:tailEnd/>
              </a:ln>
            </p:spPr>
          </p:pic>
          <p:pic>
            <p:nvPicPr>
              <p:cNvPr id="30083" name="Picture 441"/>
              <p:cNvPicPr>
                <a:picLocks noChangeAspect="1" noChangeArrowheads="1"/>
              </p:cNvPicPr>
              <p:nvPr/>
            </p:nvPicPr>
            <p:blipFill>
              <a:blip r:embed="rId269"/>
              <a:srcRect/>
              <a:stretch>
                <a:fillRect/>
              </a:stretch>
            </p:blipFill>
            <p:spPr bwMode="auto">
              <a:xfrm>
                <a:off x="650" y="1069"/>
                <a:ext cx="13" cy="2"/>
              </a:xfrm>
              <a:prstGeom prst="rect">
                <a:avLst/>
              </a:prstGeom>
              <a:noFill/>
              <a:ln w="9525">
                <a:noFill/>
                <a:miter lim="800000"/>
                <a:headEnd/>
                <a:tailEnd/>
              </a:ln>
            </p:spPr>
          </p:pic>
          <p:sp>
            <p:nvSpPr>
              <p:cNvPr id="30084" name="Rectangle 442"/>
              <p:cNvSpPr>
                <a:spLocks noChangeArrowheads="1"/>
              </p:cNvSpPr>
              <p:nvPr/>
            </p:nvSpPr>
            <p:spPr bwMode="auto">
              <a:xfrm>
                <a:off x="663" y="1069"/>
                <a:ext cx="3" cy="2"/>
              </a:xfrm>
              <a:prstGeom prst="rect">
                <a:avLst/>
              </a:prstGeom>
              <a:solidFill>
                <a:srgbClr val="000000"/>
              </a:solidFill>
              <a:ln w="9525">
                <a:noFill/>
                <a:miter lim="800000"/>
                <a:headEnd/>
                <a:tailEnd/>
              </a:ln>
            </p:spPr>
            <p:txBody>
              <a:bodyPr/>
              <a:lstStyle/>
              <a:p>
                <a:endParaRPr lang="hr-HR"/>
              </a:p>
            </p:txBody>
          </p:sp>
          <p:pic>
            <p:nvPicPr>
              <p:cNvPr id="30085" name="Picture 443"/>
              <p:cNvPicPr>
                <a:picLocks noChangeAspect="1" noChangeArrowheads="1"/>
              </p:cNvPicPr>
              <p:nvPr/>
            </p:nvPicPr>
            <p:blipFill>
              <a:blip r:embed="rId270"/>
              <a:srcRect/>
              <a:stretch>
                <a:fillRect/>
              </a:stretch>
            </p:blipFill>
            <p:spPr bwMode="auto">
              <a:xfrm>
                <a:off x="666" y="1069"/>
                <a:ext cx="23" cy="2"/>
              </a:xfrm>
              <a:prstGeom prst="rect">
                <a:avLst/>
              </a:prstGeom>
              <a:noFill/>
              <a:ln w="9525">
                <a:noFill/>
                <a:miter lim="800000"/>
                <a:headEnd/>
                <a:tailEnd/>
              </a:ln>
            </p:spPr>
          </p:pic>
          <p:pic>
            <p:nvPicPr>
              <p:cNvPr id="30086" name="Picture 444"/>
              <p:cNvPicPr>
                <a:picLocks noChangeAspect="1" noChangeArrowheads="1"/>
              </p:cNvPicPr>
              <p:nvPr/>
            </p:nvPicPr>
            <p:blipFill>
              <a:blip r:embed="rId271"/>
              <a:srcRect/>
              <a:stretch>
                <a:fillRect/>
              </a:stretch>
            </p:blipFill>
            <p:spPr bwMode="auto">
              <a:xfrm>
                <a:off x="689" y="1069"/>
                <a:ext cx="24" cy="2"/>
              </a:xfrm>
              <a:prstGeom prst="rect">
                <a:avLst/>
              </a:prstGeom>
              <a:noFill/>
              <a:ln w="9525">
                <a:noFill/>
                <a:miter lim="800000"/>
                <a:headEnd/>
                <a:tailEnd/>
              </a:ln>
            </p:spPr>
          </p:pic>
          <p:pic>
            <p:nvPicPr>
              <p:cNvPr id="30087" name="Picture 445"/>
              <p:cNvPicPr>
                <a:picLocks noChangeAspect="1" noChangeArrowheads="1"/>
              </p:cNvPicPr>
              <p:nvPr/>
            </p:nvPicPr>
            <p:blipFill>
              <a:blip r:embed="rId272"/>
              <a:srcRect/>
              <a:stretch>
                <a:fillRect/>
              </a:stretch>
            </p:blipFill>
            <p:spPr bwMode="auto">
              <a:xfrm>
                <a:off x="713" y="1069"/>
                <a:ext cx="23" cy="2"/>
              </a:xfrm>
              <a:prstGeom prst="rect">
                <a:avLst/>
              </a:prstGeom>
              <a:noFill/>
              <a:ln w="9525">
                <a:noFill/>
                <a:miter lim="800000"/>
                <a:headEnd/>
                <a:tailEnd/>
              </a:ln>
            </p:spPr>
          </p:pic>
          <p:pic>
            <p:nvPicPr>
              <p:cNvPr id="30088" name="Picture 446"/>
              <p:cNvPicPr>
                <a:picLocks noChangeAspect="1" noChangeArrowheads="1"/>
              </p:cNvPicPr>
              <p:nvPr/>
            </p:nvPicPr>
            <p:blipFill>
              <a:blip r:embed="rId273"/>
              <a:srcRect/>
              <a:stretch>
                <a:fillRect/>
              </a:stretch>
            </p:blipFill>
            <p:spPr bwMode="auto">
              <a:xfrm>
                <a:off x="736" y="1069"/>
                <a:ext cx="24" cy="2"/>
              </a:xfrm>
              <a:prstGeom prst="rect">
                <a:avLst/>
              </a:prstGeom>
              <a:noFill/>
              <a:ln w="9525">
                <a:noFill/>
                <a:miter lim="800000"/>
                <a:headEnd/>
                <a:tailEnd/>
              </a:ln>
            </p:spPr>
          </p:pic>
          <p:pic>
            <p:nvPicPr>
              <p:cNvPr id="30089" name="Picture 447"/>
              <p:cNvPicPr>
                <a:picLocks noChangeAspect="1" noChangeArrowheads="1"/>
              </p:cNvPicPr>
              <p:nvPr/>
            </p:nvPicPr>
            <p:blipFill>
              <a:blip r:embed="rId274"/>
              <a:srcRect/>
              <a:stretch>
                <a:fillRect/>
              </a:stretch>
            </p:blipFill>
            <p:spPr bwMode="auto">
              <a:xfrm>
                <a:off x="760" y="1069"/>
                <a:ext cx="23" cy="2"/>
              </a:xfrm>
              <a:prstGeom prst="rect">
                <a:avLst/>
              </a:prstGeom>
              <a:noFill/>
              <a:ln w="9525">
                <a:noFill/>
                <a:miter lim="800000"/>
                <a:headEnd/>
                <a:tailEnd/>
              </a:ln>
            </p:spPr>
          </p:pic>
          <p:pic>
            <p:nvPicPr>
              <p:cNvPr id="30090" name="Picture 448"/>
              <p:cNvPicPr>
                <a:picLocks noChangeAspect="1" noChangeArrowheads="1"/>
              </p:cNvPicPr>
              <p:nvPr/>
            </p:nvPicPr>
            <p:blipFill>
              <a:blip r:embed="rId275"/>
              <a:srcRect/>
              <a:stretch>
                <a:fillRect/>
              </a:stretch>
            </p:blipFill>
            <p:spPr bwMode="auto">
              <a:xfrm>
                <a:off x="783" y="1069"/>
                <a:ext cx="23" cy="2"/>
              </a:xfrm>
              <a:prstGeom prst="rect">
                <a:avLst/>
              </a:prstGeom>
              <a:noFill/>
              <a:ln w="9525">
                <a:noFill/>
                <a:miter lim="800000"/>
                <a:headEnd/>
                <a:tailEnd/>
              </a:ln>
            </p:spPr>
          </p:pic>
          <p:pic>
            <p:nvPicPr>
              <p:cNvPr id="30091" name="Picture 449"/>
              <p:cNvPicPr>
                <a:picLocks noChangeAspect="1" noChangeArrowheads="1"/>
              </p:cNvPicPr>
              <p:nvPr/>
            </p:nvPicPr>
            <p:blipFill>
              <a:blip r:embed="rId276"/>
              <a:srcRect/>
              <a:stretch>
                <a:fillRect/>
              </a:stretch>
            </p:blipFill>
            <p:spPr bwMode="auto">
              <a:xfrm>
                <a:off x="806" y="1069"/>
                <a:ext cx="24" cy="2"/>
              </a:xfrm>
              <a:prstGeom prst="rect">
                <a:avLst/>
              </a:prstGeom>
              <a:noFill/>
              <a:ln w="9525">
                <a:noFill/>
                <a:miter lim="800000"/>
                <a:headEnd/>
                <a:tailEnd/>
              </a:ln>
            </p:spPr>
          </p:pic>
          <p:pic>
            <p:nvPicPr>
              <p:cNvPr id="30092" name="Picture 450"/>
              <p:cNvPicPr>
                <a:picLocks noChangeAspect="1" noChangeArrowheads="1"/>
              </p:cNvPicPr>
              <p:nvPr/>
            </p:nvPicPr>
            <p:blipFill>
              <a:blip r:embed="rId277"/>
              <a:srcRect/>
              <a:stretch>
                <a:fillRect/>
              </a:stretch>
            </p:blipFill>
            <p:spPr bwMode="auto">
              <a:xfrm>
                <a:off x="830" y="1069"/>
                <a:ext cx="23" cy="2"/>
              </a:xfrm>
              <a:prstGeom prst="rect">
                <a:avLst/>
              </a:prstGeom>
              <a:noFill/>
              <a:ln w="9525">
                <a:noFill/>
                <a:miter lim="800000"/>
                <a:headEnd/>
                <a:tailEnd/>
              </a:ln>
            </p:spPr>
          </p:pic>
          <p:pic>
            <p:nvPicPr>
              <p:cNvPr id="30093" name="Picture 451"/>
              <p:cNvPicPr>
                <a:picLocks noChangeAspect="1" noChangeArrowheads="1"/>
              </p:cNvPicPr>
              <p:nvPr/>
            </p:nvPicPr>
            <p:blipFill>
              <a:blip r:embed="rId278"/>
              <a:srcRect/>
              <a:stretch>
                <a:fillRect/>
              </a:stretch>
            </p:blipFill>
            <p:spPr bwMode="auto">
              <a:xfrm>
                <a:off x="853" y="1069"/>
                <a:ext cx="23" cy="2"/>
              </a:xfrm>
              <a:prstGeom prst="rect">
                <a:avLst/>
              </a:prstGeom>
              <a:noFill/>
              <a:ln w="9525">
                <a:noFill/>
                <a:miter lim="800000"/>
                <a:headEnd/>
                <a:tailEnd/>
              </a:ln>
            </p:spPr>
          </p:pic>
          <p:pic>
            <p:nvPicPr>
              <p:cNvPr id="30094" name="Picture 452"/>
              <p:cNvPicPr>
                <a:picLocks noChangeAspect="1" noChangeArrowheads="1"/>
              </p:cNvPicPr>
              <p:nvPr/>
            </p:nvPicPr>
            <p:blipFill>
              <a:blip r:embed="rId279"/>
              <a:srcRect/>
              <a:stretch>
                <a:fillRect/>
              </a:stretch>
            </p:blipFill>
            <p:spPr bwMode="auto">
              <a:xfrm>
                <a:off x="876" y="1069"/>
                <a:ext cx="24" cy="2"/>
              </a:xfrm>
              <a:prstGeom prst="rect">
                <a:avLst/>
              </a:prstGeom>
              <a:noFill/>
              <a:ln w="9525">
                <a:noFill/>
                <a:miter lim="800000"/>
                <a:headEnd/>
                <a:tailEnd/>
              </a:ln>
            </p:spPr>
          </p:pic>
          <p:pic>
            <p:nvPicPr>
              <p:cNvPr id="30095" name="Picture 453"/>
              <p:cNvPicPr>
                <a:picLocks noChangeAspect="1" noChangeArrowheads="1"/>
              </p:cNvPicPr>
              <p:nvPr/>
            </p:nvPicPr>
            <p:blipFill>
              <a:blip r:embed="rId280"/>
              <a:srcRect/>
              <a:stretch>
                <a:fillRect/>
              </a:stretch>
            </p:blipFill>
            <p:spPr bwMode="auto">
              <a:xfrm>
                <a:off x="900" y="1069"/>
                <a:ext cx="23" cy="2"/>
              </a:xfrm>
              <a:prstGeom prst="rect">
                <a:avLst/>
              </a:prstGeom>
              <a:noFill/>
              <a:ln w="9525">
                <a:noFill/>
                <a:miter lim="800000"/>
                <a:headEnd/>
                <a:tailEnd/>
              </a:ln>
            </p:spPr>
          </p:pic>
          <p:pic>
            <p:nvPicPr>
              <p:cNvPr id="30096" name="Picture 454"/>
              <p:cNvPicPr>
                <a:picLocks noChangeAspect="1" noChangeArrowheads="1"/>
              </p:cNvPicPr>
              <p:nvPr/>
            </p:nvPicPr>
            <p:blipFill>
              <a:blip r:embed="rId281"/>
              <a:srcRect/>
              <a:stretch>
                <a:fillRect/>
              </a:stretch>
            </p:blipFill>
            <p:spPr bwMode="auto">
              <a:xfrm>
                <a:off x="923" y="1069"/>
                <a:ext cx="24" cy="2"/>
              </a:xfrm>
              <a:prstGeom prst="rect">
                <a:avLst/>
              </a:prstGeom>
              <a:noFill/>
              <a:ln w="9525">
                <a:noFill/>
                <a:miter lim="800000"/>
                <a:headEnd/>
                <a:tailEnd/>
              </a:ln>
            </p:spPr>
          </p:pic>
          <p:pic>
            <p:nvPicPr>
              <p:cNvPr id="30097" name="Picture 455"/>
              <p:cNvPicPr>
                <a:picLocks noChangeAspect="1" noChangeArrowheads="1"/>
              </p:cNvPicPr>
              <p:nvPr/>
            </p:nvPicPr>
            <p:blipFill>
              <a:blip r:embed="rId282"/>
              <a:srcRect/>
              <a:stretch>
                <a:fillRect/>
              </a:stretch>
            </p:blipFill>
            <p:spPr bwMode="auto">
              <a:xfrm>
                <a:off x="947" y="1069"/>
                <a:ext cx="23" cy="2"/>
              </a:xfrm>
              <a:prstGeom prst="rect">
                <a:avLst/>
              </a:prstGeom>
              <a:noFill/>
              <a:ln w="9525">
                <a:noFill/>
                <a:miter lim="800000"/>
                <a:headEnd/>
                <a:tailEnd/>
              </a:ln>
            </p:spPr>
          </p:pic>
          <p:pic>
            <p:nvPicPr>
              <p:cNvPr id="30098" name="Picture 456"/>
              <p:cNvPicPr>
                <a:picLocks noChangeAspect="1" noChangeArrowheads="1"/>
              </p:cNvPicPr>
              <p:nvPr/>
            </p:nvPicPr>
            <p:blipFill>
              <a:blip r:embed="rId283"/>
              <a:srcRect/>
              <a:stretch>
                <a:fillRect/>
              </a:stretch>
            </p:blipFill>
            <p:spPr bwMode="auto">
              <a:xfrm>
                <a:off x="970" y="1069"/>
                <a:ext cx="23" cy="2"/>
              </a:xfrm>
              <a:prstGeom prst="rect">
                <a:avLst/>
              </a:prstGeom>
              <a:noFill/>
              <a:ln w="9525">
                <a:noFill/>
                <a:miter lim="800000"/>
                <a:headEnd/>
                <a:tailEnd/>
              </a:ln>
            </p:spPr>
          </p:pic>
          <p:pic>
            <p:nvPicPr>
              <p:cNvPr id="30099" name="Picture 457"/>
              <p:cNvPicPr>
                <a:picLocks noChangeAspect="1" noChangeArrowheads="1"/>
              </p:cNvPicPr>
              <p:nvPr/>
            </p:nvPicPr>
            <p:blipFill>
              <a:blip r:embed="rId284"/>
              <a:srcRect/>
              <a:stretch>
                <a:fillRect/>
              </a:stretch>
            </p:blipFill>
            <p:spPr bwMode="auto">
              <a:xfrm>
                <a:off x="993" y="1069"/>
                <a:ext cx="24" cy="2"/>
              </a:xfrm>
              <a:prstGeom prst="rect">
                <a:avLst/>
              </a:prstGeom>
              <a:noFill/>
              <a:ln w="9525">
                <a:noFill/>
                <a:miter lim="800000"/>
                <a:headEnd/>
                <a:tailEnd/>
              </a:ln>
            </p:spPr>
          </p:pic>
          <p:pic>
            <p:nvPicPr>
              <p:cNvPr id="30100" name="Picture 458"/>
              <p:cNvPicPr>
                <a:picLocks noChangeAspect="1" noChangeArrowheads="1"/>
              </p:cNvPicPr>
              <p:nvPr/>
            </p:nvPicPr>
            <p:blipFill>
              <a:blip r:embed="rId285"/>
              <a:srcRect/>
              <a:stretch>
                <a:fillRect/>
              </a:stretch>
            </p:blipFill>
            <p:spPr bwMode="auto">
              <a:xfrm>
                <a:off x="1017" y="1069"/>
                <a:ext cx="23" cy="2"/>
              </a:xfrm>
              <a:prstGeom prst="rect">
                <a:avLst/>
              </a:prstGeom>
              <a:noFill/>
              <a:ln w="9525">
                <a:noFill/>
                <a:miter lim="800000"/>
                <a:headEnd/>
                <a:tailEnd/>
              </a:ln>
            </p:spPr>
          </p:pic>
          <p:pic>
            <p:nvPicPr>
              <p:cNvPr id="30101" name="Picture 459"/>
              <p:cNvPicPr>
                <a:picLocks noChangeAspect="1" noChangeArrowheads="1"/>
              </p:cNvPicPr>
              <p:nvPr/>
            </p:nvPicPr>
            <p:blipFill>
              <a:blip r:embed="rId286"/>
              <a:srcRect/>
              <a:stretch>
                <a:fillRect/>
              </a:stretch>
            </p:blipFill>
            <p:spPr bwMode="auto">
              <a:xfrm>
                <a:off x="1040" y="1069"/>
                <a:ext cx="23" cy="2"/>
              </a:xfrm>
              <a:prstGeom prst="rect">
                <a:avLst/>
              </a:prstGeom>
              <a:noFill/>
              <a:ln w="9525">
                <a:noFill/>
                <a:miter lim="800000"/>
                <a:headEnd/>
                <a:tailEnd/>
              </a:ln>
            </p:spPr>
          </p:pic>
          <p:pic>
            <p:nvPicPr>
              <p:cNvPr id="30102" name="Picture 460"/>
              <p:cNvPicPr>
                <a:picLocks noChangeAspect="1" noChangeArrowheads="1"/>
              </p:cNvPicPr>
              <p:nvPr/>
            </p:nvPicPr>
            <p:blipFill>
              <a:blip r:embed="rId287"/>
              <a:srcRect/>
              <a:stretch>
                <a:fillRect/>
              </a:stretch>
            </p:blipFill>
            <p:spPr bwMode="auto">
              <a:xfrm>
                <a:off x="1063" y="1069"/>
                <a:ext cx="24" cy="2"/>
              </a:xfrm>
              <a:prstGeom prst="rect">
                <a:avLst/>
              </a:prstGeom>
              <a:noFill/>
              <a:ln w="9525">
                <a:noFill/>
                <a:miter lim="800000"/>
                <a:headEnd/>
                <a:tailEnd/>
              </a:ln>
            </p:spPr>
          </p:pic>
          <p:pic>
            <p:nvPicPr>
              <p:cNvPr id="30103" name="Picture 461"/>
              <p:cNvPicPr>
                <a:picLocks noChangeAspect="1" noChangeArrowheads="1"/>
              </p:cNvPicPr>
              <p:nvPr/>
            </p:nvPicPr>
            <p:blipFill>
              <a:blip r:embed="rId288"/>
              <a:srcRect/>
              <a:stretch>
                <a:fillRect/>
              </a:stretch>
            </p:blipFill>
            <p:spPr bwMode="auto">
              <a:xfrm>
                <a:off x="1087" y="1069"/>
                <a:ext cx="23" cy="2"/>
              </a:xfrm>
              <a:prstGeom prst="rect">
                <a:avLst/>
              </a:prstGeom>
              <a:noFill/>
              <a:ln w="9525">
                <a:noFill/>
                <a:miter lim="800000"/>
                <a:headEnd/>
                <a:tailEnd/>
              </a:ln>
            </p:spPr>
          </p:pic>
          <p:pic>
            <p:nvPicPr>
              <p:cNvPr id="30104" name="Picture 462"/>
              <p:cNvPicPr>
                <a:picLocks noChangeAspect="1" noChangeArrowheads="1"/>
              </p:cNvPicPr>
              <p:nvPr/>
            </p:nvPicPr>
            <p:blipFill>
              <a:blip r:embed="rId289"/>
              <a:srcRect/>
              <a:stretch>
                <a:fillRect/>
              </a:stretch>
            </p:blipFill>
            <p:spPr bwMode="auto">
              <a:xfrm>
                <a:off x="1110" y="1069"/>
                <a:ext cx="24" cy="2"/>
              </a:xfrm>
              <a:prstGeom prst="rect">
                <a:avLst/>
              </a:prstGeom>
              <a:noFill/>
              <a:ln w="9525">
                <a:noFill/>
                <a:miter lim="800000"/>
                <a:headEnd/>
                <a:tailEnd/>
              </a:ln>
            </p:spPr>
          </p:pic>
          <p:pic>
            <p:nvPicPr>
              <p:cNvPr id="30105" name="Picture 463"/>
              <p:cNvPicPr>
                <a:picLocks noChangeAspect="1" noChangeArrowheads="1"/>
              </p:cNvPicPr>
              <p:nvPr/>
            </p:nvPicPr>
            <p:blipFill>
              <a:blip r:embed="rId290"/>
              <a:srcRect/>
              <a:stretch>
                <a:fillRect/>
              </a:stretch>
            </p:blipFill>
            <p:spPr bwMode="auto">
              <a:xfrm>
                <a:off x="1134" y="1069"/>
                <a:ext cx="1" cy="2"/>
              </a:xfrm>
              <a:prstGeom prst="rect">
                <a:avLst/>
              </a:prstGeom>
              <a:noFill/>
              <a:ln w="9525">
                <a:noFill/>
                <a:miter lim="800000"/>
                <a:headEnd/>
                <a:tailEnd/>
              </a:ln>
            </p:spPr>
          </p:pic>
          <p:sp>
            <p:nvSpPr>
              <p:cNvPr id="30106" name="Rectangle 464"/>
              <p:cNvSpPr>
                <a:spLocks noChangeArrowheads="1"/>
              </p:cNvSpPr>
              <p:nvPr/>
            </p:nvSpPr>
            <p:spPr bwMode="auto">
              <a:xfrm>
                <a:off x="1135" y="1069"/>
                <a:ext cx="3" cy="2"/>
              </a:xfrm>
              <a:prstGeom prst="rect">
                <a:avLst/>
              </a:prstGeom>
              <a:solidFill>
                <a:srgbClr val="000000"/>
              </a:solidFill>
              <a:ln w="9525">
                <a:noFill/>
                <a:miter lim="800000"/>
                <a:headEnd/>
                <a:tailEnd/>
              </a:ln>
            </p:spPr>
            <p:txBody>
              <a:bodyPr/>
              <a:lstStyle/>
              <a:p>
                <a:endParaRPr lang="hr-HR"/>
              </a:p>
            </p:txBody>
          </p:sp>
          <p:pic>
            <p:nvPicPr>
              <p:cNvPr id="30107" name="Picture 465"/>
              <p:cNvPicPr>
                <a:picLocks noChangeAspect="1" noChangeArrowheads="1"/>
              </p:cNvPicPr>
              <p:nvPr/>
            </p:nvPicPr>
            <p:blipFill>
              <a:blip r:embed="rId291"/>
              <a:srcRect/>
              <a:stretch>
                <a:fillRect/>
              </a:stretch>
            </p:blipFill>
            <p:spPr bwMode="auto">
              <a:xfrm>
                <a:off x="1138" y="1069"/>
                <a:ext cx="23" cy="2"/>
              </a:xfrm>
              <a:prstGeom prst="rect">
                <a:avLst/>
              </a:prstGeom>
              <a:noFill/>
              <a:ln w="9525">
                <a:noFill/>
                <a:miter lim="800000"/>
                <a:headEnd/>
                <a:tailEnd/>
              </a:ln>
            </p:spPr>
          </p:pic>
          <p:pic>
            <p:nvPicPr>
              <p:cNvPr id="30108" name="Picture 466"/>
              <p:cNvPicPr>
                <a:picLocks noChangeAspect="1" noChangeArrowheads="1"/>
              </p:cNvPicPr>
              <p:nvPr/>
            </p:nvPicPr>
            <p:blipFill>
              <a:blip r:embed="rId292"/>
              <a:srcRect/>
              <a:stretch>
                <a:fillRect/>
              </a:stretch>
            </p:blipFill>
            <p:spPr bwMode="auto">
              <a:xfrm>
                <a:off x="1161" y="1069"/>
                <a:ext cx="24" cy="2"/>
              </a:xfrm>
              <a:prstGeom prst="rect">
                <a:avLst/>
              </a:prstGeom>
              <a:noFill/>
              <a:ln w="9525">
                <a:noFill/>
                <a:miter lim="800000"/>
                <a:headEnd/>
                <a:tailEnd/>
              </a:ln>
            </p:spPr>
          </p:pic>
          <p:pic>
            <p:nvPicPr>
              <p:cNvPr id="30109" name="Picture 467"/>
              <p:cNvPicPr>
                <a:picLocks noChangeAspect="1" noChangeArrowheads="1"/>
              </p:cNvPicPr>
              <p:nvPr/>
            </p:nvPicPr>
            <p:blipFill>
              <a:blip r:embed="rId293"/>
              <a:srcRect/>
              <a:stretch>
                <a:fillRect/>
              </a:stretch>
            </p:blipFill>
            <p:spPr bwMode="auto">
              <a:xfrm>
                <a:off x="1185" y="1069"/>
                <a:ext cx="23" cy="2"/>
              </a:xfrm>
              <a:prstGeom prst="rect">
                <a:avLst/>
              </a:prstGeom>
              <a:noFill/>
              <a:ln w="9525">
                <a:noFill/>
                <a:miter lim="800000"/>
                <a:headEnd/>
                <a:tailEnd/>
              </a:ln>
            </p:spPr>
          </p:pic>
          <p:pic>
            <p:nvPicPr>
              <p:cNvPr id="30110" name="Picture 468"/>
              <p:cNvPicPr>
                <a:picLocks noChangeAspect="1" noChangeArrowheads="1"/>
              </p:cNvPicPr>
              <p:nvPr/>
            </p:nvPicPr>
            <p:blipFill>
              <a:blip r:embed="rId294"/>
              <a:srcRect/>
              <a:stretch>
                <a:fillRect/>
              </a:stretch>
            </p:blipFill>
            <p:spPr bwMode="auto">
              <a:xfrm>
                <a:off x="1208" y="1069"/>
                <a:ext cx="23" cy="2"/>
              </a:xfrm>
              <a:prstGeom prst="rect">
                <a:avLst/>
              </a:prstGeom>
              <a:noFill/>
              <a:ln w="9525">
                <a:noFill/>
                <a:miter lim="800000"/>
                <a:headEnd/>
                <a:tailEnd/>
              </a:ln>
            </p:spPr>
          </p:pic>
          <p:pic>
            <p:nvPicPr>
              <p:cNvPr id="30111" name="Picture 469"/>
              <p:cNvPicPr>
                <a:picLocks noChangeAspect="1" noChangeArrowheads="1"/>
              </p:cNvPicPr>
              <p:nvPr/>
            </p:nvPicPr>
            <p:blipFill>
              <a:blip r:embed="rId295"/>
              <a:srcRect/>
              <a:stretch>
                <a:fillRect/>
              </a:stretch>
            </p:blipFill>
            <p:spPr bwMode="auto">
              <a:xfrm>
                <a:off x="1231" y="1069"/>
                <a:ext cx="24" cy="2"/>
              </a:xfrm>
              <a:prstGeom prst="rect">
                <a:avLst/>
              </a:prstGeom>
              <a:noFill/>
              <a:ln w="9525">
                <a:noFill/>
                <a:miter lim="800000"/>
                <a:headEnd/>
                <a:tailEnd/>
              </a:ln>
            </p:spPr>
          </p:pic>
          <p:pic>
            <p:nvPicPr>
              <p:cNvPr id="30112" name="Picture 470"/>
              <p:cNvPicPr>
                <a:picLocks noChangeAspect="1" noChangeArrowheads="1"/>
              </p:cNvPicPr>
              <p:nvPr/>
            </p:nvPicPr>
            <p:blipFill>
              <a:blip r:embed="rId296"/>
              <a:srcRect/>
              <a:stretch>
                <a:fillRect/>
              </a:stretch>
            </p:blipFill>
            <p:spPr bwMode="auto">
              <a:xfrm>
                <a:off x="1255" y="1069"/>
                <a:ext cx="23" cy="2"/>
              </a:xfrm>
              <a:prstGeom prst="rect">
                <a:avLst/>
              </a:prstGeom>
              <a:noFill/>
              <a:ln w="9525">
                <a:noFill/>
                <a:miter lim="800000"/>
                <a:headEnd/>
                <a:tailEnd/>
              </a:ln>
            </p:spPr>
          </p:pic>
          <p:pic>
            <p:nvPicPr>
              <p:cNvPr id="30113" name="Picture 471"/>
              <p:cNvPicPr>
                <a:picLocks noChangeAspect="1" noChangeArrowheads="1"/>
              </p:cNvPicPr>
              <p:nvPr/>
            </p:nvPicPr>
            <p:blipFill>
              <a:blip r:embed="rId297"/>
              <a:srcRect/>
              <a:stretch>
                <a:fillRect/>
              </a:stretch>
            </p:blipFill>
            <p:spPr bwMode="auto">
              <a:xfrm>
                <a:off x="1278" y="1069"/>
                <a:ext cx="24" cy="2"/>
              </a:xfrm>
              <a:prstGeom prst="rect">
                <a:avLst/>
              </a:prstGeom>
              <a:noFill/>
              <a:ln w="9525">
                <a:noFill/>
                <a:miter lim="800000"/>
                <a:headEnd/>
                <a:tailEnd/>
              </a:ln>
            </p:spPr>
          </p:pic>
          <p:pic>
            <p:nvPicPr>
              <p:cNvPr id="30114" name="Picture 472"/>
              <p:cNvPicPr>
                <a:picLocks noChangeAspect="1" noChangeArrowheads="1"/>
              </p:cNvPicPr>
              <p:nvPr/>
            </p:nvPicPr>
            <p:blipFill>
              <a:blip r:embed="rId298"/>
              <a:srcRect/>
              <a:stretch>
                <a:fillRect/>
              </a:stretch>
            </p:blipFill>
            <p:spPr bwMode="auto">
              <a:xfrm>
                <a:off x="1302" y="1069"/>
                <a:ext cx="23" cy="2"/>
              </a:xfrm>
              <a:prstGeom prst="rect">
                <a:avLst/>
              </a:prstGeom>
              <a:noFill/>
              <a:ln w="9525">
                <a:noFill/>
                <a:miter lim="800000"/>
                <a:headEnd/>
                <a:tailEnd/>
              </a:ln>
            </p:spPr>
          </p:pic>
          <p:pic>
            <p:nvPicPr>
              <p:cNvPr id="30115" name="Picture 473"/>
              <p:cNvPicPr>
                <a:picLocks noChangeAspect="1" noChangeArrowheads="1"/>
              </p:cNvPicPr>
              <p:nvPr/>
            </p:nvPicPr>
            <p:blipFill>
              <a:blip r:embed="rId299"/>
              <a:srcRect/>
              <a:stretch>
                <a:fillRect/>
              </a:stretch>
            </p:blipFill>
            <p:spPr bwMode="auto">
              <a:xfrm>
                <a:off x="1325" y="1069"/>
                <a:ext cx="23" cy="2"/>
              </a:xfrm>
              <a:prstGeom prst="rect">
                <a:avLst/>
              </a:prstGeom>
              <a:noFill/>
              <a:ln w="9525">
                <a:noFill/>
                <a:miter lim="800000"/>
                <a:headEnd/>
                <a:tailEnd/>
              </a:ln>
            </p:spPr>
          </p:pic>
          <p:pic>
            <p:nvPicPr>
              <p:cNvPr id="30116" name="Picture 474"/>
              <p:cNvPicPr>
                <a:picLocks noChangeAspect="1" noChangeArrowheads="1"/>
              </p:cNvPicPr>
              <p:nvPr/>
            </p:nvPicPr>
            <p:blipFill>
              <a:blip r:embed="rId300"/>
              <a:srcRect/>
              <a:stretch>
                <a:fillRect/>
              </a:stretch>
            </p:blipFill>
            <p:spPr bwMode="auto">
              <a:xfrm>
                <a:off x="1348" y="1069"/>
                <a:ext cx="24" cy="2"/>
              </a:xfrm>
              <a:prstGeom prst="rect">
                <a:avLst/>
              </a:prstGeom>
              <a:noFill/>
              <a:ln w="9525">
                <a:noFill/>
                <a:miter lim="800000"/>
                <a:headEnd/>
                <a:tailEnd/>
              </a:ln>
            </p:spPr>
          </p:pic>
          <p:pic>
            <p:nvPicPr>
              <p:cNvPr id="30117" name="Picture 475"/>
              <p:cNvPicPr>
                <a:picLocks noChangeAspect="1" noChangeArrowheads="1"/>
              </p:cNvPicPr>
              <p:nvPr/>
            </p:nvPicPr>
            <p:blipFill>
              <a:blip r:embed="rId301"/>
              <a:srcRect/>
              <a:stretch>
                <a:fillRect/>
              </a:stretch>
            </p:blipFill>
            <p:spPr bwMode="auto">
              <a:xfrm>
                <a:off x="1372" y="1069"/>
                <a:ext cx="23" cy="2"/>
              </a:xfrm>
              <a:prstGeom prst="rect">
                <a:avLst/>
              </a:prstGeom>
              <a:noFill/>
              <a:ln w="9525">
                <a:noFill/>
                <a:miter lim="800000"/>
                <a:headEnd/>
                <a:tailEnd/>
              </a:ln>
            </p:spPr>
          </p:pic>
          <p:pic>
            <p:nvPicPr>
              <p:cNvPr id="30118" name="Picture 476"/>
              <p:cNvPicPr>
                <a:picLocks noChangeAspect="1" noChangeArrowheads="1"/>
              </p:cNvPicPr>
              <p:nvPr/>
            </p:nvPicPr>
            <p:blipFill>
              <a:blip r:embed="rId302"/>
              <a:srcRect/>
              <a:stretch>
                <a:fillRect/>
              </a:stretch>
            </p:blipFill>
            <p:spPr bwMode="auto">
              <a:xfrm>
                <a:off x="1395" y="1069"/>
                <a:ext cx="23" cy="2"/>
              </a:xfrm>
              <a:prstGeom prst="rect">
                <a:avLst/>
              </a:prstGeom>
              <a:noFill/>
              <a:ln w="9525">
                <a:noFill/>
                <a:miter lim="800000"/>
                <a:headEnd/>
                <a:tailEnd/>
              </a:ln>
            </p:spPr>
          </p:pic>
          <p:pic>
            <p:nvPicPr>
              <p:cNvPr id="30119" name="Picture 477"/>
              <p:cNvPicPr>
                <a:picLocks noChangeAspect="1" noChangeArrowheads="1"/>
              </p:cNvPicPr>
              <p:nvPr/>
            </p:nvPicPr>
            <p:blipFill>
              <a:blip r:embed="rId303"/>
              <a:srcRect/>
              <a:stretch>
                <a:fillRect/>
              </a:stretch>
            </p:blipFill>
            <p:spPr bwMode="auto">
              <a:xfrm>
                <a:off x="1418" y="1069"/>
                <a:ext cx="24" cy="2"/>
              </a:xfrm>
              <a:prstGeom prst="rect">
                <a:avLst/>
              </a:prstGeom>
              <a:noFill/>
              <a:ln w="9525">
                <a:noFill/>
                <a:miter lim="800000"/>
                <a:headEnd/>
                <a:tailEnd/>
              </a:ln>
            </p:spPr>
          </p:pic>
          <p:pic>
            <p:nvPicPr>
              <p:cNvPr id="30120" name="Picture 478"/>
              <p:cNvPicPr>
                <a:picLocks noChangeAspect="1" noChangeArrowheads="1"/>
              </p:cNvPicPr>
              <p:nvPr/>
            </p:nvPicPr>
            <p:blipFill>
              <a:blip r:embed="rId304"/>
              <a:srcRect/>
              <a:stretch>
                <a:fillRect/>
              </a:stretch>
            </p:blipFill>
            <p:spPr bwMode="auto">
              <a:xfrm>
                <a:off x="1442" y="1069"/>
                <a:ext cx="22" cy="2"/>
              </a:xfrm>
              <a:prstGeom prst="rect">
                <a:avLst/>
              </a:prstGeom>
              <a:noFill/>
              <a:ln w="9525">
                <a:noFill/>
                <a:miter lim="800000"/>
                <a:headEnd/>
                <a:tailEnd/>
              </a:ln>
            </p:spPr>
          </p:pic>
          <p:sp>
            <p:nvSpPr>
              <p:cNvPr id="30121" name="Rectangle 479"/>
              <p:cNvSpPr>
                <a:spLocks noChangeArrowheads="1"/>
              </p:cNvSpPr>
              <p:nvPr/>
            </p:nvSpPr>
            <p:spPr bwMode="auto">
              <a:xfrm>
                <a:off x="1464" y="1069"/>
                <a:ext cx="3" cy="2"/>
              </a:xfrm>
              <a:prstGeom prst="rect">
                <a:avLst/>
              </a:prstGeom>
              <a:solidFill>
                <a:srgbClr val="000000"/>
              </a:solidFill>
              <a:ln w="9525">
                <a:noFill/>
                <a:miter lim="800000"/>
                <a:headEnd/>
                <a:tailEnd/>
              </a:ln>
            </p:spPr>
            <p:txBody>
              <a:bodyPr/>
              <a:lstStyle/>
              <a:p>
                <a:endParaRPr lang="hr-HR"/>
              </a:p>
            </p:txBody>
          </p:sp>
          <p:pic>
            <p:nvPicPr>
              <p:cNvPr id="30122" name="Picture 480"/>
              <p:cNvPicPr>
                <a:picLocks noChangeAspect="1" noChangeArrowheads="1"/>
              </p:cNvPicPr>
              <p:nvPr/>
            </p:nvPicPr>
            <p:blipFill>
              <a:blip r:embed="rId305"/>
              <a:srcRect/>
              <a:stretch>
                <a:fillRect/>
              </a:stretch>
            </p:blipFill>
            <p:spPr bwMode="auto">
              <a:xfrm>
                <a:off x="1467" y="1069"/>
                <a:ext cx="23" cy="2"/>
              </a:xfrm>
              <a:prstGeom prst="rect">
                <a:avLst/>
              </a:prstGeom>
              <a:noFill/>
              <a:ln w="9525">
                <a:noFill/>
                <a:miter lim="800000"/>
                <a:headEnd/>
                <a:tailEnd/>
              </a:ln>
            </p:spPr>
          </p:pic>
          <p:pic>
            <p:nvPicPr>
              <p:cNvPr id="30123" name="Picture 481"/>
              <p:cNvPicPr>
                <a:picLocks noChangeAspect="1" noChangeArrowheads="1"/>
              </p:cNvPicPr>
              <p:nvPr/>
            </p:nvPicPr>
            <p:blipFill>
              <a:blip r:embed="rId306"/>
              <a:srcRect/>
              <a:stretch>
                <a:fillRect/>
              </a:stretch>
            </p:blipFill>
            <p:spPr bwMode="auto">
              <a:xfrm>
                <a:off x="1490" y="1069"/>
                <a:ext cx="23" cy="2"/>
              </a:xfrm>
              <a:prstGeom prst="rect">
                <a:avLst/>
              </a:prstGeom>
              <a:noFill/>
              <a:ln w="9525">
                <a:noFill/>
                <a:miter lim="800000"/>
                <a:headEnd/>
                <a:tailEnd/>
              </a:ln>
            </p:spPr>
          </p:pic>
          <p:pic>
            <p:nvPicPr>
              <p:cNvPr id="30124" name="Picture 482"/>
              <p:cNvPicPr>
                <a:picLocks noChangeAspect="1" noChangeArrowheads="1"/>
              </p:cNvPicPr>
              <p:nvPr/>
            </p:nvPicPr>
            <p:blipFill>
              <a:blip r:embed="rId307"/>
              <a:srcRect/>
              <a:stretch>
                <a:fillRect/>
              </a:stretch>
            </p:blipFill>
            <p:spPr bwMode="auto">
              <a:xfrm>
                <a:off x="1513" y="1069"/>
                <a:ext cx="24" cy="2"/>
              </a:xfrm>
              <a:prstGeom prst="rect">
                <a:avLst/>
              </a:prstGeom>
              <a:noFill/>
              <a:ln w="9525">
                <a:noFill/>
                <a:miter lim="800000"/>
                <a:headEnd/>
                <a:tailEnd/>
              </a:ln>
            </p:spPr>
          </p:pic>
          <p:pic>
            <p:nvPicPr>
              <p:cNvPr id="30125" name="Picture 483"/>
              <p:cNvPicPr>
                <a:picLocks noChangeAspect="1" noChangeArrowheads="1"/>
              </p:cNvPicPr>
              <p:nvPr/>
            </p:nvPicPr>
            <p:blipFill>
              <a:blip r:embed="rId308"/>
              <a:srcRect/>
              <a:stretch>
                <a:fillRect/>
              </a:stretch>
            </p:blipFill>
            <p:spPr bwMode="auto">
              <a:xfrm>
                <a:off x="1537" y="1069"/>
                <a:ext cx="23" cy="2"/>
              </a:xfrm>
              <a:prstGeom prst="rect">
                <a:avLst/>
              </a:prstGeom>
              <a:noFill/>
              <a:ln w="9525">
                <a:noFill/>
                <a:miter lim="800000"/>
                <a:headEnd/>
                <a:tailEnd/>
              </a:ln>
            </p:spPr>
          </p:pic>
          <p:pic>
            <p:nvPicPr>
              <p:cNvPr id="30126" name="Picture 484"/>
              <p:cNvPicPr>
                <a:picLocks noChangeAspect="1" noChangeArrowheads="1"/>
              </p:cNvPicPr>
              <p:nvPr/>
            </p:nvPicPr>
            <p:blipFill>
              <a:blip r:embed="rId309"/>
              <a:srcRect/>
              <a:stretch>
                <a:fillRect/>
              </a:stretch>
            </p:blipFill>
            <p:spPr bwMode="auto">
              <a:xfrm>
                <a:off x="1560" y="1069"/>
                <a:ext cx="24" cy="2"/>
              </a:xfrm>
              <a:prstGeom prst="rect">
                <a:avLst/>
              </a:prstGeom>
              <a:noFill/>
              <a:ln w="9525">
                <a:noFill/>
                <a:miter lim="800000"/>
                <a:headEnd/>
                <a:tailEnd/>
              </a:ln>
            </p:spPr>
          </p:pic>
          <p:pic>
            <p:nvPicPr>
              <p:cNvPr id="30127" name="Picture 485"/>
              <p:cNvPicPr>
                <a:picLocks noChangeAspect="1" noChangeArrowheads="1"/>
              </p:cNvPicPr>
              <p:nvPr/>
            </p:nvPicPr>
            <p:blipFill>
              <a:blip r:embed="rId310"/>
              <a:srcRect/>
              <a:stretch>
                <a:fillRect/>
              </a:stretch>
            </p:blipFill>
            <p:spPr bwMode="auto">
              <a:xfrm>
                <a:off x="1584" y="1069"/>
                <a:ext cx="23" cy="2"/>
              </a:xfrm>
              <a:prstGeom prst="rect">
                <a:avLst/>
              </a:prstGeom>
              <a:noFill/>
              <a:ln w="9525">
                <a:noFill/>
                <a:miter lim="800000"/>
                <a:headEnd/>
                <a:tailEnd/>
              </a:ln>
            </p:spPr>
          </p:pic>
          <p:pic>
            <p:nvPicPr>
              <p:cNvPr id="30128" name="Picture 486"/>
              <p:cNvPicPr>
                <a:picLocks noChangeAspect="1" noChangeArrowheads="1"/>
              </p:cNvPicPr>
              <p:nvPr/>
            </p:nvPicPr>
            <p:blipFill>
              <a:blip r:embed="rId311"/>
              <a:srcRect/>
              <a:stretch>
                <a:fillRect/>
              </a:stretch>
            </p:blipFill>
            <p:spPr bwMode="auto">
              <a:xfrm>
                <a:off x="1607" y="1069"/>
                <a:ext cx="23" cy="2"/>
              </a:xfrm>
              <a:prstGeom prst="rect">
                <a:avLst/>
              </a:prstGeom>
              <a:noFill/>
              <a:ln w="9525">
                <a:noFill/>
                <a:miter lim="800000"/>
                <a:headEnd/>
                <a:tailEnd/>
              </a:ln>
            </p:spPr>
          </p:pic>
          <p:pic>
            <p:nvPicPr>
              <p:cNvPr id="30129" name="Picture 487"/>
              <p:cNvPicPr>
                <a:picLocks noChangeAspect="1" noChangeArrowheads="1"/>
              </p:cNvPicPr>
              <p:nvPr/>
            </p:nvPicPr>
            <p:blipFill>
              <a:blip r:embed="rId312"/>
              <a:srcRect/>
              <a:stretch>
                <a:fillRect/>
              </a:stretch>
            </p:blipFill>
            <p:spPr bwMode="auto">
              <a:xfrm>
                <a:off x="1630" y="1069"/>
                <a:ext cx="24" cy="2"/>
              </a:xfrm>
              <a:prstGeom prst="rect">
                <a:avLst/>
              </a:prstGeom>
              <a:noFill/>
              <a:ln w="9525">
                <a:noFill/>
                <a:miter lim="800000"/>
                <a:headEnd/>
                <a:tailEnd/>
              </a:ln>
            </p:spPr>
          </p:pic>
          <p:pic>
            <p:nvPicPr>
              <p:cNvPr id="30130" name="Picture 488"/>
              <p:cNvPicPr>
                <a:picLocks noChangeAspect="1" noChangeArrowheads="1"/>
              </p:cNvPicPr>
              <p:nvPr/>
            </p:nvPicPr>
            <p:blipFill>
              <a:blip r:embed="rId313"/>
              <a:srcRect/>
              <a:stretch>
                <a:fillRect/>
              </a:stretch>
            </p:blipFill>
            <p:spPr bwMode="auto">
              <a:xfrm>
                <a:off x="1654" y="1069"/>
                <a:ext cx="23" cy="2"/>
              </a:xfrm>
              <a:prstGeom prst="rect">
                <a:avLst/>
              </a:prstGeom>
              <a:noFill/>
              <a:ln w="9525">
                <a:noFill/>
                <a:miter lim="800000"/>
                <a:headEnd/>
                <a:tailEnd/>
              </a:ln>
            </p:spPr>
          </p:pic>
          <p:pic>
            <p:nvPicPr>
              <p:cNvPr id="30131" name="Picture 489"/>
              <p:cNvPicPr>
                <a:picLocks noChangeAspect="1" noChangeArrowheads="1"/>
              </p:cNvPicPr>
              <p:nvPr/>
            </p:nvPicPr>
            <p:blipFill>
              <a:blip r:embed="rId314"/>
              <a:srcRect/>
              <a:stretch>
                <a:fillRect/>
              </a:stretch>
            </p:blipFill>
            <p:spPr bwMode="auto">
              <a:xfrm>
                <a:off x="1677" y="1069"/>
                <a:ext cx="23" cy="2"/>
              </a:xfrm>
              <a:prstGeom prst="rect">
                <a:avLst/>
              </a:prstGeom>
              <a:noFill/>
              <a:ln w="9525">
                <a:noFill/>
                <a:miter lim="800000"/>
                <a:headEnd/>
                <a:tailEnd/>
              </a:ln>
            </p:spPr>
          </p:pic>
          <p:pic>
            <p:nvPicPr>
              <p:cNvPr id="30132" name="Picture 490"/>
              <p:cNvPicPr>
                <a:picLocks noChangeAspect="1" noChangeArrowheads="1"/>
              </p:cNvPicPr>
              <p:nvPr/>
            </p:nvPicPr>
            <p:blipFill>
              <a:blip r:embed="rId315"/>
              <a:srcRect/>
              <a:stretch>
                <a:fillRect/>
              </a:stretch>
            </p:blipFill>
            <p:spPr bwMode="auto">
              <a:xfrm>
                <a:off x="1700" y="1069"/>
                <a:ext cx="24" cy="2"/>
              </a:xfrm>
              <a:prstGeom prst="rect">
                <a:avLst/>
              </a:prstGeom>
              <a:noFill/>
              <a:ln w="9525">
                <a:noFill/>
                <a:miter lim="800000"/>
                <a:headEnd/>
                <a:tailEnd/>
              </a:ln>
            </p:spPr>
          </p:pic>
          <p:pic>
            <p:nvPicPr>
              <p:cNvPr id="30133" name="Picture 491"/>
              <p:cNvPicPr>
                <a:picLocks noChangeAspect="1" noChangeArrowheads="1"/>
              </p:cNvPicPr>
              <p:nvPr/>
            </p:nvPicPr>
            <p:blipFill>
              <a:blip r:embed="rId316"/>
              <a:srcRect/>
              <a:stretch>
                <a:fillRect/>
              </a:stretch>
            </p:blipFill>
            <p:spPr bwMode="auto">
              <a:xfrm>
                <a:off x="1724" y="1069"/>
                <a:ext cx="23" cy="2"/>
              </a:xfrm>
              <a:prstGeom prst="rect">
                <a:avLst/>
              </a:prstGeom>
              <a:noFill/>
              <a:ln w="9525">
                <a:noFill/>
                <a:miter lim="800000"/>
                <a:headEnd/>
                <a:tailEnd/>
              </a:ln>
            </p:spPr>
          </p:pic>
          <p:pic>
            <p:nvPicPr>
              <p:cNvPr id="30134" name="Picture 492"/>
              <p:cNvPicPr>
                <a:picLocks noChangeAspect="1" noChangeArrowheads="1"/>
              </p:cNvPicPr>
              <p:nvPr/>
            </p:nvPicPr>
            <p:blipFill>
              <a:blip r:embed="rId317"/>
              <a:srcRect/>
              <a:stretch>
                <a:fillRect/>
              </a:stretch>
            </p:blipFill>
            <p:spPr bwMode="auto">
              <a:xfrm>
                <a:off x="1747" y="1069"/>
                <a:ext cx="24" cy="2"/>
              </a:xfrm>
              <a:prstGeom prst="rect">
                <a:avLst/>
              </a:prstGeom>
              <a:noFill/>
              <a:ln w="9525">
                <a:noFill/>
                <a:miter lim="800000"/>
                <a:headEnd/>
                <a:tailEnd/>
              </a:ln>
            </p:spPr>
          </p:pic>
          <p:pic>
            <p:nvPicPr>
              <p:cNvPr id="30135" name="Picture 493"/>
              <p:cNvPicPr>
                <a:picLocks noChangeAspect="1" noChangeArrowheads="1"/>
              </p:cNvPicPr>
              <p:nvPr/>
            </p:nvPicPr>
            <p:blipFill>
              <a:blip r:embed="rId318"/>
              <a:srcRect/>
              <a:stretch>
                <a:fillRect/>
              </a:stretch>
            </p:blipFill>
            <p:spPr bwMode="auto">
              <a:xfrm>
                <a:off x="1771" y="1069"/>
                <a:ext cx="23" cy="2"/>
              </a:xfrm>
              <a:prstGeom prst="rect">
                <a:avLst/>
              </a:prstGeom>
              <a:noFill/>
              <a:ln w="9525">
                <a:noFill/>
                <a:miter lim="800000"/>
                <a:headEnd/>
                <a:tailEnd/>
              </a:ln>
            </p:spPr>
          </p:pic>
          <p:pic>
            <p:nvPicPr>
              <p:cNvPr id="30136" name="Picture 494"/>
              <p:cNvPicPr>
                <a:picLocks noChangeAspect="1" noChangeArrowheads="1"/>
              </p:cNvPicPr>
              <p:nvPr/>
            </p:nvPicPr>
            <p:blipFill>
              <a:blip r:embed="rId319"/>
              <a:srcRect/>
              <a:stretch>
                <a:fillRect/>
              </a:stretch>
            </p:blipFill>
            <p:spPr bwMode="auto">
              <a:xfrm>
                <a:off x="1794" y="1069"/>
                <a:ext cx="23" cy="2"/>
              </a:xfrm>
              <a:prstGeom prst="rect">
                <a:avLst/>
              </a:prstGeom>
              <a:noFill/>
              <a:ln w="9525">
                <a:noFill/>
                <a:miter lim="800000"/>
                <a:headEnd/>
                <a:tailEnd/>
              </a:ln>
            </p:spPr>
          </p:pic>
          <p:pic>
            <p:nvPicPr>
              <p:cNvPr id="30137" name="Picture 495"/>
              <p:cNvPicPr>
                <a:picLocks noChangeAspect="1" noChangeArrowheads="1"/>
              </p:cNvPicPr>
              <p:nvPr/>
            </p:nvPicPr>
            <p:blipFill>
              <a:blip r:embed="rId320"/>
              <a:srcRect/>
              <a:stretch>
                <a:fillRect/>
              </a:stretch>
            </p:blipFill>
            <p:spPr bwMode="auto">
              <a:xfrm>
                <a:off x="1817" y="1069"/>
                <a:ext cx="24" cy="2"/>
              </a:xfrm>
              <a:prstGeom prst="rect">
                <a:avLst/>
              </a:prstGeom>
              <a:noFill/>
              <a:ln w="9525">
                <a:noFill/>
                <a:miter lim="800000"/>
                <a:headEnd/>
                <a:tailEnd/>
              </a:ln>
            </p:spPr>
          </p:pic>
          <p:pic>
            <p:nvPicPr>
              <p:cNvPr id="30138" name="Picture 496"/>
              <p:cNvPicPr>
                <a:picLocks noChangeAspect="1" noChangeArrowheads="1"/>
              </p:cNvPicPr>
              <p:nvPr/>
            </p:nvPicPr>
            <p:blipFill>
              <a:blip r:embed="rId321"/>
              <a:srcRect/>
              <a:stretch>
                <a:fillRect/>
              </a:stretch>
            </p:blipFill>
            <p:spPr bwMode="auto">
              <a:xfrm>
                <a:off x="1841" y="1069"/>
                <a:ext cx="23" cy="2"/>
              </a:xfrm>
              <a:prstGeom prst="rect">
                <a:avLst/>
              </a:prstGeom>
              <a:noFill/>
              <a:ln w="9525">
                <a:noFill/>
                <a:miter lim="800000"/>
                <a:headEnd/>
                <a:tailEnd/>
              </a:ln>
            </p:spPr>
          </p:pic>
          <p:pic>
            <p:nvPicPr>
              <p:cNvPr id="30139" name="Picture 497"/>
              <p:cNvPicPr>
                <a:picLocks noChangeAspect="1" noChangeArrowheads="1"/>
              </p:cNvPicPr>
              <p:nvPr/>
            </p:nvPicPr>
            <p:blipFill>
              <a:blip r:embed="rId322"/>
              <a:srcRect/>
              <a:stretch>
                <a:fillRect/>
              </a:stretch>
            </p:blipFill>
            <p:spPr bwMode="auto">
              <a:xfrm>
                <a:off x="1864" y="1069"/>
                <a:ext cx="23" cy="2"/>
              </a:xfrm>
              <a:prstGeom prst="rect">
                <a:avLst/>
              </a:prstGeom>
              <a:noFill/>
              <a:ln w="9525">
                <a:noFill/>
                <a:miter lim="800000"/>
                <a:headEnd/>
                <a:tailEnd/>
              </a:ln>
            </p:spPr>
          </p:pic>
          <p:pic>
            <p:nvPicPr>
              <p:cNvPr id="30140" name="Picture 498"/>
              <p:cNvPicPr>
                <a:picLocks noChangeAspect="1" noChangeArrowheads="1"/>
              </p:cNvPicPr>
              <p:nvPr/>
            </p:nvPicPr>
            <p:blipFill>
              <a:blip r:embed="rId323"/>
              <a:srcRect/>
              <a:stretch>
                <a:fillRect/>
              </a:stretch>
            </p:blipFill>
            <p:spPr bwMode="auto">
              <a:xfrm>
                <a:off x="1887" y="1069"/>
                <a:ext cx="24" cy="2"/>
              </a:xfrm>
              <a:prstGeom prst="rect">
                <a:avLst/>
              </a:prstGeom>
              <a:noFill/>
              <a:ln w="9525">
                <a:noFill/>
                <a:miter lim="800000"/>
                <a:headEnd/>
                <a:tailEnd/>
              </a:ln>
            </p:spPr>
          </p:pic>
          <p:pic>
            <p:nvPicPr>
              <p:cNvPr id="30141" name="Picture 499"/>
              <p:cNvPicPr>
                <a:picLocks noChangeAspect="1" noChangeArrowheads="1"/>
              </p:cNvPicPr>
              <p:nvPr/>
            </p:nvPicPr>
            <p:blipFill>
              <a:blip r:embed="rId324"/>
              <a:srcRect/>
              <a:stretch>
                <a:fillRect/>
              </a:stretch>
            </p:blipFill>
            <p:spPr bwMode="auto">
              <a:xfrm>
                <a:off x="1911" y="1069"/>
                <a:ext cx="23" cy="2"/>
              </a:xfrm>
              <a:prstGeom prst="rect">
                <a:avLst/>
              </a:prstGeom>
              <a:noFill/>
              <a:ln w="9525">
                <a:noFill/>
                <a:miter lim="800000"/>
                <a:headEnd/>
                <a:tailEnd/>
              </a:ln>
            </p:spPr>
          </p:pic>
          <p:pic>
            <p:nvPicPr>
              <p:cNvPr id="30142" name="Picture 500"/>
              <p:cNvPicPr>
                <a:picLocks noChangeAspect="1" noChangeArrowheads="1"/>
              </p:cNvPicPr>
              <p:nvPr/>
            </p:nvPicPr>
            <p:blipFill>
              <a:blip r:embed="rId325"/>
              <a:srcRect/>
              <a:stretch>
                <a:fillRect/>
              </a:stretch>
            </p:blipFill>
            <p:spPr bwMode="auto">
              <a:xfrm>
                <a:off x="1934" y="1069"/>
                <a:ext cx="24" cy="2"/>
              </a:xfrm>
              <a:prstGeom prst="rect">
                <a:avLst/>
              </a:prstGeom>
              <a:noFill/>
              <a:ln w="9525">
                <a:noFill/>
                <a:miter lim="800000"/>
                <a:headEnd/>
                <a:tailEnd/>
              </a:ln>
            </p:spPr>
          </p:pic>
          <p:pic>
            <p:nvPicPr>
              <p:cNvPr id="30143" name="Picture 501"/>
              <p:cNvPicPr>
                <a:picLocks noChangeAspect="1" noChangeArrowheads="1"/>
              </p:cNvPicPr>
              <p:nvPr/>
            </p:nvPicPr>
            <p:blipFill>
              <a:blip r:embed="rId326"/>
              <a:srcRect/>
              <a:stretch>
                <a:fillRect/>
              </a:stretch>
            </p:blipFill>
            <p:spPr bwMode="auto">
              <a:xfrm>
                <a:off x="1958" y="1069"/>
                <a:ext cx="23" cy="2"/>
              </a:xfrm>
              <a:prstGeom prst="rect">
                <a:avLst/>
              </a:prstGeom>
              <a:noFill/>
              <a:ln w="9525">
                <a:noFill/>
                <a:miter lim="800000"/>
                <a:headEnd/>
                <a:tailEnd/>
              </a:ln>
            </p:spPr>
          </p:pic>
          <p:pic>
            <p:nvPicPr>
              <p:cNvPr id="30144" name="Picture 502"/>
              <p:cNvPicPr>
                <a:picLocks noChangeAspect="1" noChangeArrowheads="1"/>
              </p:cNvPicPr>
              <p:nvPr/>
            </p:nvPicPr>
            <p:blipFill>
              <a:blip r:embed="rId327"/>
              <a:srcRect/>
              <a:stretch>
                <a:fillRect/>
              </a:stretch>
            </p:blipFill>
            <p:spPr bwMode="auto">
              <a:xfrm>
                <a:off x="1981" y="1069"/>
                <a:ext cx="23" cy="2"/>
              </a:xfrm>
              <a:prstGeom prst="rect">
                <a:avLst/>
              </a:prstGeom>
              <a:noFill/>
              <a:ln w="9525">
                <a:noFill/>
                <a:miter lim="800000"/>
                <a:headEnd/>
                <a:tailEnd/>
              </a:ln>
            </p:spPr>
          </p:pic>
          <p:pic>
            <p:nvPicPr>
              <p:cNvPr id="30145" name="Picture 503"/>
              <p:cNvPicPr>
                <a:picLocks noChangeAspect="1" noChangeArrowheads="1"/>
              </p:cNvPicPr>
              <p:nvPr/>
            </p:nvPicPr>
            <p:blipFill>
              <a:blip r:embed="rId328"/>
              <a:srcRect/>
              <a:stretch>
                <a:fillRect/>
              </a:stretch>
            </p:blipFill>
            <p:spPr bwMode="auto">
              <a:xfrm>
                <a:off x="2004" y="1069"/>
                <a:ext cx="24" cy="2"/>
              </a:xfrm>
              <a:prstGeom prst="rect">
                <a:avLst/>
              </a:prstGeom>
              <a:noFill/>
              <a:ln w="9525">
                <a:noFill/>
                <a:miter lim="800000"/>
                <a:headEnd/>
                <a:tailEnd/>
              </a:ln>
            </p:spPr>
          </p:pic>
          <p:pic>
            <p:nvPicPr>
              <p:cNvPr id="30146" name="Picture 504"/>
              <p:cNvPicPr>
                <a:picLocks noChangeAspect="1" noChangeArrowheads="1"/>
              </p:cNvPicPr>
              <p:nvPr/>
            </p:nvPicPr>
            <p:blipFill>
              <a:blip r:embed="rId329"/>
              <a:srcRect/>
              <a:stretch>
                <a:fillRect/>
              </a:stretch>
            </p:blipFill>
            <p:spPr bwMode="auto">
              <a:xfrm>
                <a:off x="2028" y="1069"/>
                <a:ext cx="23" cy="2"/>
              </a:xfrm>
              <a:prstGeom prst="rect">
                <a:avLst/>
              </a:prstGeom>
              <a:noFill/>
              <a:ln w="9525">
                <a:noFill/>
                <a:miter lim="800000"/>
                <a:headEnd/>
                <a:tailEnd/>
              </a:ln>
            </p:spPr>
          </p:pic>
          <p:pic>
            <p:nvPicPr>
              <p:cNvPr id="30147" name="Picture 505"/>
              <p:cNvPicPr>
                <a:picLocks noChangeAspect="1" noChangeArrowheads="1"/>
              </p:cNvPicPr>
              <p:nvPr/>
            </p:nvPicPr>
            <p:blipFill>
              <a:blip r:embed="rId330"/>
              <a:srcRect/>
              <a:stretch>
                <a:fillRect/>
              </a:stretch>
            </p:blipFill>
            <p:spPr bwMode="auto">
              <a:xfrm>
                <a:off x="2051" y="1069"/>
                <a:ext cx="23" cy="2"/>
              </a:xfrm>
              <a:prstGeom prst="rect">
                <a:avLst/>
              </a:prstGeom>
              <a:noFill/>
              <a:ln w="9525">
                <a:noFill/>
                <a:miter lim="800000"/>
                <a:headEnd/>
                <a:tailEnd/>
              </a:ln>
            </p:spPr>
          </p:pic>
          <p:pic>
            <p:nvPicPr>
              <p:cNvPr id="30148" name="Picture 506"/>
              <p:cNvPicPr>
                <a:picLocks noChangeAspect="1" noChangeArrowheads="1"/>
              </p:cNvPicPr>
              <p:nvPr/>
            </p:nvPicPr>
            <p:blipFill>
              <a:blip r:embed="rId331"/>
              <a:srcRect/>
              <a:stretch>
                <a:fillRect/>
              </a:stretch>
            </p:blipFill>
            <p:spPr bwMode="auto">
              <a:xfrm>
                <a:off x="2074" y="1069"/>
                <a:ext cx="24" cy="2"/>
              </a:xfrm>
              <a:prstGeom prst="rect">
                <a:avLst/>
              </a:prstGeom>
              <a:noFill/>
              <a:ln w="9525">
                <a:noFill/>
                <a:miter lim="800000"/>
                <a:headEnd/>
                <a:tailEnd/>
              </a:ln>
            </p:spPr>
          </p:pic>
          <p:pic>
            <p:nvPicPr>
              <p:cNvPr id="30149" name="Picture 507"/>
              <p:cNvPicPr>
                <a:picLocks noChangeAspect="1" noChangeArrowheads="1"/>
              </p:cNvPicPr>
              <p:nvPr/>
            </p:nvPicPr>
            <p:blipFill>
              <a:blip r:embed="rId332"/>
              <a:srcRect/>
              <a:stretch>
                <a:fillRect/>
              </a:stretch>
            </p:blipFill>
            <p:spPr bwMode="auto">
              <a:xfrm>
                <a:off x="2098" y="1069"/>
                <a:ext cx="23" cy="2"/>
              </a:xfrm>
              <a:prstGeom prst="rect">
                <a:avLst/>
              </a:prstGeom>
              <a:noFill/>
              <a:ln w="9525">
                <a:noFill/>
                <a:miter lim="800000"/>
                <a:headEnd/>
                <a:tailEnd/>
              </a:ln>
            </p:spPr>
          </p:pic>
          <p:pic>
            <p:nvPicPr>
              <p:cNvPr id="30150" name="Picture 508"/>
              <p:cNvPicPr>
                <a:picLocks noChangeAspect="1" noChangeArrowheads="1"/>
              </p:cNvPicPr>
              <p:nvPr/>
            </p:nvPicPr>
            <p:blipFill>
              <a:blip r:embed="rId333"/>
              <a:srcRect/>
              <a:stretch>
                <a:fillRect/>
              </a:stretch>
            </p:blipFill>
            <p:spPr bwMode="auto">
              <a:xfrm>
                <a:off x="2121" y="1069"/>
                <a:ext cx="9" cy="2"/>
              </a:xfrm>
              <a:prstGeom prst="rect">
                <a:avLst/>
              </a:prstGeom>
              <a:noFill/>
              <a:ln w="9525">
                <a:noFill/>
                <a:miter lim="800000"/>
                <a:headEnd/>
                <a:tailEnd/>
              </a:ln>
            </p:spPr>
          </p:pic>
          <p:sp>
            <p:nvSpPr>
              <p:cNvPr id="30151" name="Rectangle 509"/>
              <p:cNvSpPr>
                <a:spLocks noChangeArrowheads="1"/>
              </p:cNvSpPr>
              <p:nvPr/>
            </p:nvSpPr>
            <p:spPr bwMode="auto">
              <a:xfrm>
                <a:off x="2130" y="1069"/>
                <a:ext cx="3" cy="2"/>
              </a:xfrm>
              <a:prstGeom prst="rect">
                <a:avLst/>
              </a:prstGeom>
              <a:solidFill>
                <a:srgbClr val="000000"/>
              </a:solidFill>
              <a:ln w="9525">
                <a:noFill/>
                <a:miter lim="800000"/>
                <a:headEnd/>
                <a:tailEnd/>
              </a:ln>
            </p:spPr>
            <p:txBody>
              <a:bodyPr/>
              <a:lstStyle/>
              <a:p>
                <a:endParaRPr lang="hr-HR"/>
              </a:p>
            </p:txBody>
          </p:sp>
          <p:pic>
            <p:nvPicPr>
              <p:cNvPr id="30152" name="Picture 510"/>
              <p:cNvPicPr>
                <a:picLocks noChangeAspect="1" noChangeArrowheads="1"/>
              </p:cNvPicPr>
              <p:nvPr/>
            </p:nvPicPr>
            <p:blipFill>
              <a:blip r:embed="rId334"/>
              <a:srcRect/>
              <a:stretch>
                <a:fillRect/>
              </a:stretch>
            </p:blipFill>
            <p:spPr bwMode="auto">
              <a:xfrm>
                <a:off x="2133" y="1069"/>
                <a:ext cx="23" cy="2"/>
              </a:xfrm>
              <a:prstGeom prst="rect">
                <a:avLst/>
              </a:prstGeom>
              <a:noFill/>
              <a:ln w="9525">
                <a:noFill/>
                <a:miter lim="800000"/>
                <a:headEnd/>
                <a:tailEnd/>
              </a:ln>
            </p:spPr>
          </p:pic>
          <p:pic>
            <p:nvPicPr>
              <p:cNvPr id="30153" name="Picture 511"/>
              <p:cNvPicPr>
                <a:picLocks noChangeAspect="1" noChangeArrowheads="1"/>
              </p:cNvPicPr>
              <p:nvPr/>
            </p:nvPicPr>
            <p:blipFill>
              <a:blip r:embed="rId335"/>
              <a:srcRect/>
              <a:stretch>
                <a:fillRect/>
              </a:stretch>
            </p:blipFill>
            <p:spPr bwMode="auto">
              <a:xfrm>
                <a:off x="2156" y="1069"/>
                <a:ext cx="24" cy="2"/>
              </a:xfrm>
              <a:prstGeom prst="rect">
                <a:avLst/>
              </a:prstGeom>
              <a:noFill/>
              <a:ln w="9525">
                <a:noFill/>
                <a:miter lim="800000"/>
                <a:headEnd/>
                <a:tailEnd/>
              </a:ln>
            </p:spPr>
          </p:pic>
          <p:pic>
            <p:nvPicPr>
              <p:cNvPr id="30154" name="Picture 512"/>
              <p:cNvPicPr>
                <a:picLocks noChangeAspect="1" noChangeArrowheads="1"/>
              </p:cNvPicPr>
              <p:nvPr/>
            </p:nvPicPr>
            <p:blipFill>
              <a:blip r:embed="rId336"/>
              <a:srcRect/>
              <a:stretch>
                <a:fillRect/>
              </a:stretch>
            </p:blipFill>
            <p:spPr bwMode="auto">
              <a:xfrm>
                <a:off x="2180" y="1069"/>
                <a:ext cx="23" cy="2"/>
              </a:xfrm>
              <a:prstGeom prst="rect">
                <a:avLst/>
              </a:prstGeom>
              <a:noFill/>
              <a:ln w="9525">
                <a:noFill/>
                <a:miter lim="800000"/>
                <a:headEnd/>
                <a:tailEnd/>
              </a:ln>
            </p:spPr>
          </p:pic>
          <p:pic>
            <p:nvPicPr>
              <p:cNvPr id="30155" name="Picture 513"/>
              <p:cNvPicPr>
                <a:picLocks noChangeAspect="1" noChangeArrowheads="1"/>
              </p:cNvPicPr>
              <p:nvPr/>
            </p:nvPicPr>
            <p:blipFill>
              <a:blip r:embed="rId337"/>
              <a:srcRect/>
              <a:stretch>
                <a:fillRect/>
              </a:stretch>
            </p:blipFill>
            <p:spPr bwMode="auto">
              <a:xfrm>
                <a:off x="2203" y="1069"/>
                <a:ext cx="23" cy="2"/>
              </a:xfrm>
              <a:prstGeom prst="rect">
                <a:avLst/>
              </a:prstGeom>
              <a:noFill/>
              <a:ln w="9525">
                <a:noFill/>
                <a:miter lim="800000"/>
                <a:headEnd/>
                <a:tailEnd/>
              </a:ln>
            </p:spPr>
          </p:pic>
          <p:pic>
            <p:nvPicPr>
              <p:cNvPr id="30156" name="Picture 514"/>
              <p:cNvPicPr>
                <a:picLocks noChangeAspect="1" noChangeArrowheads="1"/>
              </p:cNvPicPr>
              <p:nvPr/>
            </p:nvPicPr>
            <p:blipFill>
              <a:blip r:embed="rId338"/>
              <a:srcRect/>
              <a:stretch>
                <a:fillRect/>
              </a:stretch>
            </p:blipFill>
            <p:spPr bwMode="auto">
              <a:xfrm>
                <a:off x="2226" y="1069"/>
                <a:ext cx="24" cy="2"/>
              </a:xfrm>
              <a:prstGeom prst="rect">
                <a:avLst/>
              </a:prstGeom>
              <a:noFill/>
              <a:ln w="9525">
                <a:noFill/>
                <a:miter lim="800000"/>
                <a:headEnd/>
                <a:tailEnd/>
              </a:ln>
            </p:spPr>
          </p:pic>
          <p:pic>
            <p:nvPicPr>
              <p:cNvPr id="30157" name="Picture 515"/>
              <p:cNvPicPr>
                <a:picLocks noChangeAspect="1" noChangeArrowheads="1"/>
              </p:cNvPicPr>
              <p:nvPr/>
            </p:nvPicPr>
            <p:blipFill>
              <a:blip r:embed="rId339"/>
              <a:srcRect/>
              <a:stretch>
                <a:fillRect/>
              </a:stretch>
            </p:blipFill>
            <p:spPr bwMode="auto">
              <a:xfrm>
                <a:off x="2250" y="1069"/>
                <a:ext cx="23" cy="2"/>
              </a:xfrm>
              <a:prstGeom prst="rect">
                <a:avLst/>
              </a:prstGeom>
              <a:noFill/>
              <a:ln w="9525">
                <a:noFill/>
                <a:miter lim="800000"/>
                <a:headEnd/>
                <a:tailEnd/>
              </a:ln>
            </p:spPr>
          </p:pic>
          <p:pic>
            <p:nvPicPr>
              <p:cNvPr id="30158" name="Picture 516"/>
              <p:cNvPicPr>
                <a:picLocks noChangeAspect="1" noChangeArrowheads="1"/>
              </p:cNvPicPr>
              <p:nvPr/>
            </p:nvPicPr>
            <p:blipFill>
              <a:blip r:embed="rId340"/>
              <a:srcRect/>
              <a:stretch>
                <a:fillRect/>
              </a:stretch>
            </p:blipFill>
            <p:spPr bwMode="auto">
              <a:xfrm>
                <a:off x="2273" y="1069"/>
                <a:ext cx="24" cy="2"/>
              </a:xfrm>
              <a:prstGeom prst="rect">
                <a:avLst/>
              </a:prstGeom>
              <a:noFill/>
              <a:ln w="9525">
                <a:noFill/>
                <a:miter lim="800000"/>
                <a:headEnd/>
                <a:tailEnd/>
              </a:ln>
            </p:spPr>
          </p:pic>
          <p:pic>
            <p:nvPicPr>
              <p:cNvPr id="30159" name="Picture 517"/>
              <p:cNvPicPr>
                <a:picLocks noChangeAspect="1" noChangeArrowheads="1"/>
              </p:cNvPicPr>
              <p:nvPr/>
            </p:nvPicPr>
            <p:blipFill>
              <a:blip r:embed="rId341"/>
              <a:srcRect/>
              <a:stretch>
                <a:fillRect/>
              </a:stretch>
            </p:blipFill>
            <p:spPr bwMode="auto">
              <a:xfrm>
                <a:off x="2297" y="1069"/>
                <a:ext cx="23" cy="2"/>
              </a:xfrm>
              <a:prstGeom prst="rect">
                <a:avLst/>
              </a:prstGeom>
              <a:noFill/>
              <a:ln w="9525">
                <a:noFill/>
                <a:miter lim="800000"/>
                <a:headEnd/>
                <a:tailEnd/>
              </a:ln>
            </p:spPr>
          </p:pic>
          <p:pic>
            <p:nvPicPr>
              <p:cNvPr id="30160" name="Picture 518"/>
              <p:cNvPicPr>
                <a:picLocks noChangeAspect="1" noChangeArrowheads="1"/>
              </p:cNvPicPr>
              <p:nvPr/>
            </p:nvPicPr>
            <p:blipFill>
              <a:blip r:embed="rId342"/>
              <a:srcRect/>
              <a:stretch>
                <a:fillRect/>
              </a:stretch>
            </p:blipFill>
            <p:spPr bwMode="auto">
              <a:xfrm>
                <a:off x="2320" y="1069"/>
                <a:ext cx="23" cy="2"/>
              </a:xfrm>
              <a:prstGeom prst="rect">
                <a:avLst/>
              </a:prstGeom>
              <a:noFill/>
              <a:ln w="9525">
                <a:noFill/>
                <a:miter lim="800000"/>
                <a:headEnd/>
                <a:tailEnd/>
              </a:ln>
            </p:spPr>
          </p:pic>
          <p:pic>
            <p:nvPicPr>
              <p:cNvPr id="30161" name="Picture 519"/>
              <p:cNvPicPr>
                <a:picLocks noChangeAspect="1" noChangeArrowheads="1"/>
              </p:cNvPicPr>
              <p:nvPr/>
            </p:nvPicPr>
            <p:blipFill>
              <a:blip r:embed="rId343"/>
              <a:srcRect/>
              <a:stretch>
                <a:fillRect/>
              </a:stretch>
            </p:blipFill>
            <p:spPr bwMode="auto">
              <a:xfrm>
                <a:off x="2343" y="1069"/>
                <a:ext cx="24" cy="2"/>
              </a:xfrm>
              <a:prstGeom prst="rect">
                <a:avLst/>
              </a:prstGeom>
              <a:noFill/>
              <a:ln w="9525">
                <a:noFill/>
                <a:miter lim="800000"/>
                <a:headEnd/>
                <a:tailEnd/>
              </a:ln>
            </p:spPr>
          </p:pic>
          <p:pic>
            <p:nvPicPr>
              <p:cNvPr id="30162" name="Picture 520"/>
              <p:cNvPicPr>
                <a:picLocks noChangeAspect="1" noChangeArrowheads="1"/>
              </p:cNvPicPr>
              <p:nvPr/>
            </p:nvPicPr>
            <p:blipFill>
              <a:blip r:embed="rId344"/>
              <a:srcRect/>
              <a:stretch>
                <a:fillRect/>
              </a:stretch>
            </p:blipFill>
            <p:spPr bwMode="auto">
              <a:xfrm>
                <a:off x="2367" y="1069"/>
                <a:ext cx="23" cy="2"/>
              </a:xfrm>
              <a:prstGeom prst="rect">
                <a:avLst/>
              </a:prstGeom>
              <a:noFill/>
              <a:ln w="9525">
                <a:noFill/>
                <a:miter lim="800000"/>
                <a:headEnd/>
                <a:tailEnd/>
              </a:ln>
            </p:spPr>
          </p:pic>
          <p:pic>
            <p:nvPicPr>
              <p:cNvPr id="30163" name="Picture 521"/>
              <p:cNvPicPr>
                <a:picLocks noChangeAspect="1" noChangeArrowheads="1"/>
              </p:cNvPicPr>
              <p:nvPr/>
            </p:nvPicPr>
            <p:blipFill>
              <a:blip r:embed="rId345"/>
              <a:srcRect/>
              <a:stretch>
                <a:fillRect/>
              </a:stretch>
            </p:blipFill>
            <p:spPr bwMode="auto">
              <a:xfrm>
                <a:off x="2390" y="1069"/>
                <a:ext cx="23" cy="2"/>
              </a:xfrm>
              <a:prstGeom prst="rect">
                <a:avLst/>
              </a:prstGeom>
              <a:noFill/>
              <a:ln w="9525">
                <a:noFill/>
                <a:miter lim="800000"/>
                <a:headEnd/>
                <a:tailEnd/>
              </a:ln>
            </p:spPr>
          </p:pic>
          <p:pic>
            <p:nvPicPr>
              <p:cNvPr id="30164" name="Picture 522"/>
              <p:cNvPicPr>
                <a:picLocks noChangeAspect="1" noChangeArrowheads="1"/>
              </p:cNvPicPr>
              <p:nvPr/>
            </p:nvPicPr>
            <p:blipFill>
              <a:blip r:embed="rId346"/>
              <a:srcRect/>
              <a:stretch>
                <a:fillRect/>
              </a:stretch>
            </p:blipFill>
            <p:spPr bwMode="auto">
              <a:xfrm>
                <a:off x="2413" y="1069"/>
                <a:ext cx="24" cy="2"/>
              </a:xfrm>
              <a:prstGeom prst="rect">
                <a:avLst/>
              </a:prstGeom>
              <a:noFill/>
              <a:ln w="9525">
                <a:noFill/>
                <a:miter lim="800000"/>
                <a:headEnd/>
                <a:tailEnd/>
              </a:ln>
            </p:spPr>
          </p:pic>
          <p:pic>
            <p:nvPicPr>
              <p:cNvPr id="30165" name="Picture 523"/>
              <p:cNvPicPr>
                <a:picLocks noChangeAspect="1" noChangeArrowheads="1"/>
              </p:cNvPicPr>
              <p:nvPr/>
            </p:nvPicPr>
            <p:blipFill>
              <a:blip r:embed="rId347"/>
              <a:srcRect/>
              <a:stretch>
                <a:fillRect/>
              </a:stretch>
            </p:blipFill>
            <p:spPr bwMode="auto">
              <a:xfrm>
                <a:off x="2437" y="1069"/>
                <a:ext cx="17" cy="2"/>
              </a:xfrm>
              <a:prstGeom prst="rect">
                <a:avLst/>
              </a:prstGeom>
              <a:noFill/>
              <a:ln w="9525">
                <a:noFill/>
                <a:miter lim="800000"/>
                <a:headEnd/>
                <a:tailEnd/>
              </a:ln>
            </p:spPr>
          </p:pic>
          <p:sp>
            <p:nvSpPr>
              <p:cNvPr id="30166" name="Rectangle 524"/>
              <p:cNvSpPr>
                <a:spLocks noChangeArrowheads="1"/>
              </p:cNvSpPr>
              <p:nvPr/>
            </p:nvSpPr>
            <p:spPr bwMode="auto">
              <a:xfrm>
                <a:off x="2454" y="1069"/>
                <a:ext cx="2" cy="2"/>
              </a:xfrm>
              <a:prstGeom prst="rect">
                <a:avLst/>
              </a:prstGeom>
              <a:solidFill>
                <a:srgbClr val="000000"/>
              </a:solidFill>
              <a:ln w="9525">
                <a:noFill/>
                <a:miter lim="800000"/>
                <a:headEnd/>
                <a:tailEnd/>
              </a:ln>
            </p:spPr>
            <p:txBody>
              <a:bodyPr/>
              <a:lstStyle/>
              <a:p>
                <a:endParaRPr lang="hr-HR"/>
              </a:p>
            </p:txBody>
          </p:sp>
          <p:pic>
            <p:nvPicPr>
              <p:cNvPr id="30167" name="Picture 525"/>
              <p:cNvPicPr>
                <a:picLocks noChangeAspect="1" noChangeArrowheads="1"/>
              </p:cNvPicPr>
              <p:nvPr/>
            </p:nvPicPr>
            <p:blipFill>
              <a:blip r:embed="rId348"/>
              <a:srcRect/>
              <a:stretch>
                <a:fillRect/>
              </a:stretch>
            </p:blipFill>
            <p:spPr bwMode="auto">
              <a:xfrm>
                <a:off x="2456" y="1069"/>
                <a:ext cx="24" cy="2"/>
              </a:xfrm>
              <a:prstGeom prst="rect">
                <a:avLst/>
              </a:prstGeom>
              <a:noFill/>
              <a:ln w="9525">
                <a:noFill/>
                <a:miter lim="800000"/>
                <a:headEnd/>
                <a:tailEnd/>
              </a:ln>
            </p:spPr>
          </p:pic>
          <p:pic>
            <p:nvPicPr>
              <p:cNvPr id="30168" name="Picture 526"/>
              <p:cNvPicPr>
                <a:picLocks noChangeAspect="1" noChangeArrowheads="1"/>
              </p:cNvPicPr>
              <p:nvPr/>
            </p:nvPicPr>
            <p:blipFill>
              <a:blip r:embed="rId349"/>
              <a:srcRect/>
              <a:stretch>
                <a:fillRect/>
              </a:stretch>
            </p:blipFill>
            <p:spPr bwMode="auto">
              <a:xfrm>
                <a:off x="2480" y="1069"/>
                <a:ext cx="23" cy="2"/>
              </a:xfrm>
              <a:prstGeom prst="rect">
                <a:avLst/>
              </a:prstGeom>
              <a:noFill/>
              <a:ln w="9525">
                <a:noFill/>
                <a:miter lim="800000"/>
                <a:headEnd/>
                <a:tailEnd/>
              </a:ln>
            </p:spPr>
          </p:pic>
          <p:pic>
            <p:nvPicPr>
              <p:cNvPr id="30169" name="Picture 527"/>
              <p:cNvPicPr>
                <a:picLocks noChangeAspect="1" noChangeArrowheads="1"/>
              </p:cNvPicPr>
              <p:nvPr/>
            </p:nvPicPr>
            <p:blipFill>
              <a:blip r:embed="rId350"/>
              <a:srcRect/>
              <a:stretch>
                <a:fillRect/>
              </a:stretch>
            </p:blipFill>
            <p:spPr bwMode="auto">
              <a:xfrm>
                <a:off x="2503" y="1069"/>
                <a:ext cx="24" cy="2"/>
              </a:xfrm>
              <a:prstGeom prst="rect">
                <a:avLst/>
              </a:prstGeom>
              <a:noFill/>
              <a:ln w="9525">
                <a:noFill/>
                <a:miter lim="800000"/>
                <a:headEnd/>
                <a:tailEnd/>
              </a:ln>
            </p:spPr>
          </p:pic>
          <p:pic>
            <p:nvPicPr>
              <p:cNvPr id="30170" name="Picture 528"/>
              <p:cNvPicPr>
                <a:picLocks noChangeAspect="1" noChangeArrowheads="1"/>
              </p:cNvPicPr>
              <p:nvPr/>
            </p:nvPicPr>
            <p:blipFill>
              <a:blip r:embed="rId351"/>
              <a:srcRect/>
              <a:stretch>
                <a:fillRect/>
              </a:stretch>
            </p:blipFill>
            <p:spPr bwMode="auto">
              <a:xfrm>
                <a:off x="2527" y="1069"/>
                <a:ext cx="23" cy="2"/>
              </a:xfrm>
              <a:prstGeom prst="rect">
                <a:avLst/>
              </a:prstGeom>
              <a:noFill/>
              <a:ln w="9525">
                <a:noFill/>
                <a:miter lim="800000"/>
                <a:headEnd/>
                <a:tailEnd/>
              </a:ln>
            </p:spPr>
          </p:pic>
          <p:pic>
            <p:nvPicPr>
              <p:cNvPr id="30171" name="Picture 529"/>
              <p:cNvPicPr>
                <a:picLocks noChangeAspect="1" noChangeArrowheads="1"/>
              </p:cNvPicPr>
              <p:nvPr/>
            </p:nvPicPr>
            <p:blipFill>
              <a:blip r:embed="rId352"/>
              <a:srcRect/>
              <a:stretch>
                <a:fillRect/>
              </a:stretch>
            </p:blipFill>
            <p:spPr bwMode="auto">
              <a:xfrm>
                <a:off x="2550" y="1069"/>
                <a:ext cx="23" cy="2"/>
              </a:xfrm>
              <a:prstGeom prst="rect">
                <a:avLst/>
              </a:prstGeom>
              <a:noFill/>
              <a:ln w="9525">
                <a:noFill/>
                <a:miter lim="800000"/>
                <a:headEnd/>
                <a:tailEnd/>
              </a:ln>
            </p:spPr>
          </p:pic>
          <p:pic>
            <p:nvPicPr>
              <p:cNvPr id="30172" name="Picture 530"/>
              <p:cNvPicPr>
                <a:picLocks noChangeAspect="1" noChangeArrowheads="1"/>
              </p:cNvPicPr>
              <p:nvPr/>
            </p:nvPicPr>
            <p:blipFill>
              <a:blip r:embed="rId353"/>
              <a:srcRect/>
              <a:stretch>
                <a:fillRect/>
              </a:stretch>
            </p:blipFill>
            <p:spPr bwMode="auto">
              <a:xfrm>
                <a:off x="2573" y="1069"/>
                <a:ext cx="24" cy="2"/>
              </a:xfrm>
              <a:prstGeom prst="rect">
                <a:avLst/>
              </a:prstGeom>
              <a:noFill/>
              <a:ln w="9525">
                <a:noFill/>
                <a:miter lim="800000"/>
                <a:headEnd/>
                <a:tailEnd/>
              </a:ln>
            </p:spPr>
          </p:pic>
          <p:pic>
            <p:nvPicPr>
              <p:cNvPr id="30173" name="Picture 531"/>
              <p:cNvPicPr>
                <a:picLocks noChangeAspect="1" noChangeArrowheads="1"/>
              </p:cNvPicPr>
              <p:nvPr/>
            </p:nvPicPr>
            <p:blipFill>
              <a:blip r:embed="rId354"/>
              <a:srcRect/>
              <a:stretch>
                <a:fillRect/>
              </a:stretch>
            </p:blipFill>
            <p:spPr bwMode="auto">
              <a:xfrm>
                <a:off x="2597" y="1069"/>
                <a:ext cx="23" cy="2"/>
              </a:xfrm>
              <a:prstGeom prst="rect">
                <a:avLst/>
              </a:prstGeom>
              <a:noFill/>
              <a:ln w="9525">
                <a:noFill/>
                <a:miter lim="800000"/>
                <a:headEnd/>
                <a:tailEnd/>
              </a:ln>
            </p:spPr>
          </p:pic>
          <p:pic>
            <p:nvPicPr>
              <p:cNvPr id="30174" name="Picture 532"/>
              <p:cNvPicPr>
                <a:picLocks noChangeAspect="1" noChangeArrowheads="1"/>
              </p:cNvPicPr>
              <p:nvPr/>
            </p:nvPicPr>
            <p:blipFill>
              <a:blip r:embed="rId355"/>
              <a:srcRect/>
              <a:stretch>
                <a:fillRect/>
              </a:stretch>
            </p:blipFill>
            <p:spPr bwMode="auto">
              <a:xfrm>
                <a:off x="2620" y="1069"/>
                <a:ext cx="23" cy="2"/>
              </a:xfrm>
              <a:prstGeom prst="rect">
                <a:avLst/>
              </a:prstGeom>
              <a:noFill/>
              <a:ln w="9525">
                <a:noFill/>
                <a:miter lim="800000"/>
                <a:headEnd/>
                <a:tailEnd/>
              </a:ln>
            </p:spPr>
          </p:pic>
          <p:pic>
            <p:nvPicPr>
              <p:cNvPr id="30175" name="Picture 533"/>
              <p:cNvPicPr>
                <a:picLocks noChangeAspect="1" noChangeArrowheads="1"/>
              </p:cNvPicPr>
              <p:nvPr/>
            </p:nvPicPr>
            <p:blipFill>
              <a:blip r:embed="rId356"/>
              <a:srcRect/>
              <a:stretch>
                <a:fillRect/>
              </a:stretch>
            </p:blipFill>
            <p:spPr bwMode="auto">
              <a:xfrm>
                <a:off x="2643" y="1069"/>
                <a:ext cx="24" cy="2"/>
              </a:xfrm>
              <a:prstGeom prst="rect">
                <a:avLst/>
              </a:prstGeom>
              <a:noFill/>
              <a:ln w="9525">
                <a:noFill/>
                <a:miter lim="800000"/>
                <a:headEnd/>
                <a:tailEnd/>
              </a:ln>
            </p:spPr>
          </p:pic>
          <p:pic>
            <p:nvPicPr>
              <p:cNvPr id="30176" name="Picture 534"/>
              <p:cNvPicPr>
                <a:picLocks noChangeAspect="1" noChangeArrowheads="1"/>
              </p:cNvPicPr>
              <p:nvPr/>
            </p:nvPicPr>
            <p:blipFill>
              <a:blip r:embed="rId357"/>
              <a:srcRect/>
              <a:stretch>
                <a:fillRect/>
              </a:stretch>
            </p:blipFill>
            <p:spPr bwMode="auto">
              <a:xfrm>
                <a:off x="2667" y="1069"/>
                <a:ext cx="23" cy="2"/>
              </a:xfrm>
              <a:prstGeom prst="rect">
                <a:avLst/>
              </a:prstGeom>
              <a:noFill/>
              <a:ln w="9525">
                <a:noFill/>
                <a:miter lim="800000"/>
                <a:headEnd/>
                <a:tailEnd/>
              </a:ln>
            </p:spPr>
          </p:pic>
          <p:pic>
            <p:nvPicPr>
              <p:cNvPr id="30177" name="Picture 535"/>
              <p:cNvPicPr>
                <a:picLocks noChangeAspect="1" noChangeArrowheads="1"/>
              </p:cNvPicPr>
              <p:nvPr/>
            </p:nvPicPr>
            <p:blipFill>
              <a:blip r:embed="rId358"/>
              <a:srcRect/>
              <a:stretch>
                <a:fillRect/>
              </a:stretch>
            </p:blipFill>
            <p:spPr bwMode="auto">
              <a:xfrm>
                <a:off x="2690" y="1069"/>
                <a:ext cx="24" cy="2"/>
              </a:xfrm>
              <a:prstGeom prst="rect">
                <a:avLst/>
              </a:prstGeom>
              <a:noFill/>
              <a:ln w="9525">
                <a:noFill/>
                <a:miter lim="800000"/>
                <a:headEnd/>
                <a:tailEnd/>
              </a:ln>
            </p:spPr>
          </p:pic>
          <p:pic>
            <p:nvPicPr>
              <p:cNvPr id="30178" name="Picture 536"/>
              <p:cNvPicPr>
                <a:picLocks noChangeAspect="1" noChangeArrowheads="1"/>
              </p:cNvPicPr>
              <p:nvPr/>
            </p:nvPicPr>
            <p:blipFill>
              <a:blip r:embed="rId359"/>
              <a:srcRect/>
              <a:stretch>
                <a:fillRect/>
              </a:stretch>
            </p:blipFill>
            <p:spPr bwMode="auto">
              <a:xfrm>
                <a:off x="2714" y="1069"/>
                <a:ext cx="23" cy="2"/>
              </a:xfrm>
              <a:prstGeom prst="rect">
                <a:avLst/>
              </a:prstGeom>
              <a:noFill/>
              <a:ln w="9525">
                <a:noFill/>
                <a:miter lim="800000"/>
                <a:headEnd/>
                <a:tailEnd/>
              </a:ln>
            </p:spPr>
          </p:pic>
          <p:pic>
            <p:nvPicPr>
              <p:cNvPr id="30179" name="Picture 537"/>
              <p:cNvPicPr>
                <a:picLocks noChangeAspect="1" noChangeArrowheads="1"/>
              </p:cNvPicPr>
              <p:nvPr/>
            </p:nvPicPr>
            <p:blipFill>
              <a:blip r:embed="rId360"/>
              <a:srcRect/>
              <a:stretch>
                <a:fillRect/>
              </a:stretch>
            </p:blipFill>
            <p:spPr bwMode="auto">
              <a:xfrm>
                <a:off x="2737" y="1069"/>
                <a:ext cx="23" cy="2"/>
              </a:xfrm>
              <a:prstGeom prst="rect">
                <a:avLst/>
              </a:prstGeom>
              <a:noFill/>
              <a:ln w="9525">
                <a:noFill/>
                <a:miter lim="800000"/>
                <a:headEnd/>
                <a:tailEnd/>
              </a:ln>
            </p:spPr>
          </p:pic>
          <p:pic>
            <p:nvPicPr>
              <p:cNvPr id="30180" name="Picture 538"/>
              <p:cNvPicPr>
                <a:picLocks noChangeAspect="1" noChangeArrowheads="1"/>
              </p:cNvPicPr>
              <p:nvPr/>
            </p:nvPicPr>
            <p:blipFill>
              <a:blip r:embed="rId361"/>
              <a:srcRect/>
              <a:stretch>
                <a:fillRect/>
              </a:stretch>
            </p:blipFill>
            <p:spPr bwMode="auto">
              <a:xfrm>
                <a:off x="2760" y="1069"/>
                <a:ext cx="17" cy="2"/>
              </a:xfrm>
              <a:prstGeom prst="rect">
                <a:avLst/>
              </a:prstGeom>
              <a:noFill/>
              <a:ln w="9525">
                <a:noFill/>
                <a:miter lim="800000"/>
                <a:headEnd/>
                <a:tailEnd/>
              </a:ln>
            </p:spPr>
          </p:pic>
          <p:sp>
            <p:nvSpPr>
              <p:cNvPr id="30181" name="Rectangle 539"/>
              <p:cNvSpPr>
                <a:spLocks noChangeArrowheads="1"/>
              </p:cNvSpPr>
              <p:nvPr/>
            </p:nvSpPr>
            <p:spPr bwMode="auto">
              <a:xfrm>
                <a:off x="2777" y="1069"/>
                <a:ext cx="3" cy="2"/>
              </a:xfrm>
              <a:prstGeom prst="rect">
                <a:avLst/>
              </a:prstGeom>
              <a:solidFill>
                <a:srgbClr val="000000"/>
              </a:solidFill>
              <a:ln w="9525">
                <a:noFill/>
                <a:miter lim="800000"/>
                <a:headEnd/>
                <a:tailEnd/>
              </a:ln>
            </p:spPr>
            <p:txBody>
              <a:bodyPr/>
              <a:lstStyle/>
              <a:p>
                <a:endParaRPr lang="hr-HR"/>
              </a:p>
            </p:txBody>
          </p:sp>
          <p:sp>
            <p:nvSpPr>
              <p:cNvPr id="30182" name="Rectangle 540"/>
              <p:cNvSpPr>
                <a:spLocks noChangeArrowheads="1"/>
              </p:cNvSpPr>
              <p:nvPr/>
            </p:nvSpPr>
            <p:spPr bwMode="auto">
              <a:xfrm>
                <a:off x="16" y="1071"/>
                <a:ext cx="3" cy="107"/>
              </a:xfrm>
              <a:prstGeom prst="rect">
                <a:avLst/>
              </a:prstGeom>
              <a:solidFill>
                <a:srgbClr val="000000"/>
              </a:solidFill>
              <a:ln w="9525">
                <a:noFill/>
                <a:miter lim="800000"/>
                <a:headEnd/>
                <a:tailEnd/>
              </a:ln>
            </p:spPr>
            <p:txBody>
              <a:bodyPr/>
              <a:lstStyle/>
              <a:p>
                <a:endParaRPr lang="hr-HR"/>
              </a:p>
            </p:txBody>
          </p:sp>
          <p:sp>
            <p:nvSpPr>
              <p:cNvPr id="30183" name="Rectangle 541"/>
              <p:cNvSpPr>
                <a:spLocks noChangeArrowheads="1"/>
              </p:cNvSpPr>
              <p:nvPr/>
            </p:nvSpPr>
            <p:spPr bwMode="auto">
              <a:xfrm>
                <a:off x="663" y="1071"/>
                <a:ext cx="3" cy="107"/>
              </a:xfrm>
              <a:prstGeom prst="rect">
                <a:avLst/>
              </a:prstGeom>
              <a:solidFill>
                <a:srgbClr val="000000"/>
              </a:solidFill>
              <a:ln w="9525">
                <a:noFill/>
                <a:miter lim="800000"/>
                <a:headEnd/>
                <a:tailEnd/>
              </a:ln>
            </p:spPr>
            <p:txBody>
              <a:bodyPr/>
              <a:lstStyle/>
              <a:p>
                <a:endParaRPr lang="hr-HR"/>
              </a:p>
            </p:txBody>
          </p:sp>
          <p:sp>
            <p:nvSpPr>
              <p:cNvPr id="30184" name="Rectangle 542"/>
              <p:cNvSpPr>
                <a:spLocks noChangeArrowheads="1"/>
              </p:cNvSpPr>
              <p:nvPr/>
            </p:nvSpPr>
            <p:spPr bwMode="auto">
              <a:xfrm>
                <a:off x="1135" y="1071"/>
                <a:ext cx="3" cy="107"/>
              </a:xfrm>
              <a:prstGeom prst="rect">
                <a:avLst/>
              </a:prstGeom>
              <a:solidFill>
                <a:srgbClr val="000000"/>
              </a:solidFill>
              <a:ln w="9525">
                <a:noFill/>
                <a:miter lim="800000"/>
                <a:headEnd/>
                <a:tailEnd/>
              </a:ln>
            </p:spPr>
            <p:txBody>
              <a:bodyPr/>
              <a:lstStyle/>
              <a:p>
                <a:endParaRPr lang="hr-HR"/>
              </a:p>
            </p:txBody>
          </p:sp>
          <p:sp>
            <p:nvSpPr>
              <p:cNvPr id="30185" name="Rectangle 543"/>
              <p:cNvSpPr>
                <a:spLocks noChangeArrowheads="1"/>
              </p:cNvSpPr>
              <p:nvPr/>
            </p:nvSpPr>
            <p:spPr bwMode="auto">
              <a:xfrm>
                <a:off x="1464" y="1071"/>
                <a:ext cx="3" cy="107"/>
              </a:xfrm>
              <a:prstGeom prst="rect">
                <a:avLst/>
              </a:prstGeom>
              <a:solidFill>
                <a:srgbClr val="000000"/>
              </a:solidFill>
              <a:ln w="9525">
                <a:noFill/>
                <a:miter lim="800000"/>
                <a:headEnd/>
                <a:tailEnd/>
              </a:ln>
            </p:spPr>
            <p:txBody>
              <a:bodyPr/>
              <a:lstStyle/>
              <a:p>
                <a:endParaRPr lang="hr-HR"/>
              </a:p>
            </p:txBody>
          </p:sp>
          <p:sp>
            <p:nvSpPr>
              <p:cNvPr id="30186" name="Rectangle 544"/>
              <p:cNvSpPr>
                <a:spLocks noChangeArrowheads="1"/>
              </p:cNvSpPr>
              <p:nvPr/>
            </p:nvSpPr>
            <p:spPr bwMode="auto">
              <a:xfrm>
                <a:off x="2130" y="1071"/>
                <a:ext cx="3" cy="107"/>
              </a:xfrm>
              <a:prstGeom prst="rect">
                <a:avLst/>
              </a:prstGeom>
              <a:solidFill>
                <a:srgbClr val="000000"/>
              </a:solidFill>
              <a:ln w="9525">
                <a:noFill/>
                <a:miter lim="800000"/>
                <a:headEnd/>
                <a:tailEnd/>
              </a:ln>
            </p:spPr>
            <p:txBody>
              <a:bodyPr/>
              <a:lstStyle/>
              <a:p>
                <a:endParaRPr lang="hr-HR"/>
              </a:p>
            </p:txBody>
          </p:sp>
          <p:sp>
            <p:nvSpPr>
              <p:cNvPr id="30187" name="Rectangle 545"/>
              <p:cNvSpPr>
                <a:spLocks noChangeArrowheads="1"/>
              </p:cNvSpPr>
              <p:nvPr/>
            </p:nvSpPr>
            <p:spPr bwMode="auto">
              <a:xfrm>
                <a:off x="2454" y="1071"/>
                <a:ext cx="2" cy="107"/>
              </a:xfrm>
              <a:prstGeom prst="rect">
                <a:avLst/>
              </a:prstGeom>
              <a:solidFill>
                <a:srgbClr val="000000"/>
              </a:solidFill>
              <a:ln w="9525">
                <a:noFill/>
                <a:miter lim="800000"/>
                <a:headEnd/>
                <a:tailEnd/>
              </a:ln>
            </p:spPr>
            <p:txBody>
              <a:bodyPr/>
              <a:lstStyle/>
              <a:p>
                <a:endParaRPr lang="hr-HR"/>
              </a:p>
            </p:txBody>
          </p:sp>
          <p:sp>
            <p:nvSpPr>
              <p:cNvPr id="30188" name="Rectangle 546"/>
              <p:cNvSpPr>
                <a:spLocks noChangeArrowheads="1"/>
              </p:cNvSpPr>
              <p:nvPr/>
            </p:nvSpPr>
            <p:spPr bwMode="auto">
              <a:xfrm>
                <a:off x="2777" y="1071"/>
                <a:ext cx="3" cy="107"/>
              </a:xfrm>
              <a:prstGeom prst="rect">
                <a:avLst/>
              </a:prstGeom>
              <a:solidFill>
                <a:srgbClr val="000000"/>
              </a:solidFill>
              <a:ln w="9525">
                <a:noFill/>
                <a:miter lim="800000"/>
                <a:headEnd/>
                <a:tailEnd/>
              </a:ln>
            </p:spPr>
            <p:txBody>
              <a:bodyPr/>
              <a:lstStyle/>
              <a:p>
                <a:endParaRPr lang="hr-HR"/>
              </a:p>
            </p:txBody>
          </p:sp>
          <p:sp>
            <p:nvSpPr>
              <p:cNvPr id="30189" name="Rectangle 547"/>
              <p:cNvSpPr>
                <a:spLocks noChangeArrowheads="1"/>
              </p:cNvSpPr>
              <p:nvPr/>
            </p:nvSpPr>
            <p:spPr bwMode="auto">
              <a:xfrm>
                <a:off x="77" y="1200"/>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30190" name="Rectangle 548"/>
              <p:cNvSpPr>
                <a:spLocks noChangeArrowheads="1"/>
              </p:cNvSpPr>
              <p:nvPr/>
            </p:nvSpPr>
            <p:spPr bwMode="auto">
              <a:xfrm>
                <a:off x="682" y="1200"/>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30191" name="Rectangle 549"/>
              <p:cNvSpPr>
                <a:spLocks noChangeArrowheads="1"/>
              </p:cNvSpPr>
              <p:nvPr/>
            </p:nvSpPr>
            <p:spPr bwMode="auto">
              <a:xfrm>
                <a:off x="1154" y="1200"/>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30192" name="Rectangle 550"/>
              <p:cNvSpPr>
                <a:spLocks noChangeArrowheads="1"/>
              </p:cNvSpPr>
              <p:nvPr/>
            </p:nvSpPr>
            <p:spPr bwMode="auto">
              <a:xfrm>
                <a:off x="1483" y="1200"/>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30193" name="Rectangle 551"/>
              <p:cNvSpPr>
                <a:spLocks noChangeArrowheads="1"/>
              </p:cNvSpPr>
              <p:nvPr/>
            </p:nvSpPr>
            <p:spPr bwMode="auto">
              <a:xfrm>
                <a:off x="2149" y="1200"/>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30194" name="Rectangle 552"/>
              <p:cNvSpPr>
                <a:spLocks noChangeArrowheads="1"/>
              </p:cNvSpPr>
              <p:nvPr/>
            </p:nvSpPr>
            <p:spPr bwMode="auto">
              <a:xfrm>
                <a:off x="2472" y="1200"/>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30195" name="Rectangle 553"/>
              <p:cNvSpPr>
                <a:spLocks noChangeArrowheads="1"/>
              </p:cNvSpPr>
              <p:nvPr/>
            </p:nvSpPr>
            <p:spPr bwMode="auto">
              <a:xfrm>
                <a:off x="16" y="1178"/>
                <a:ext cx="3" cy="3"/>
              </a:xfrm>
              <a:prstGeom prst="rect">
                <a:avLst/>
              </a:prstGeom>
              <a:solidFill>
                <a:srgbClr val="000000"/>
              </a:solidFill>
              <a:ln w="9525">
                <a:noFill/>
                <a:miter lim="800000"/>
                <a:headEnd/>
                <a:tailEnd/>
              </a:ln>
            </p:spPr>
            <p:txBody>
              <a:bodyPr/>
              <a:lstStyle/>
              <a:p>
                <a:endParaRPr lang="hr-HR"/>
              </a:p>
            </p:txBody>
          </p:sp>
          <p:pic>
            <p:nvPicPr>
              <p:cNvPr id="30196" name="Picture 554"/>
              <p:cNvPicPr>
                <a:picLocks noChangeAspect="1" noChangeArrowheads="1"/>
              </p:cNvPicPr>
              <p:nvPr/>
            </p:nvPicPr>
            <p:blipFill>
              <a:blip r:embed="rId362"/>
              <a:srcRect/>
              <a:stretch>
                <a:fillRect/>
              </a:stretch>
            </p:blipFill>
            <p:spPr bwMode="auto">
              <a:xfrm>
                <a:off x="19" y="1178"/>
                <a:ext cx="23" cy="3"/>
              </a:xfrm>
              <a:prstGeom prst="rect">
                <a:avLst/>
              </a:prstGeom>
              <a:noFill/>
              <a:ln w="9525">
                <a:noFill/>
                <a:miter lim="800000"/>
                <a:headEnd/>
                <a:tailEnd/>
              </a:ln>
            </p:spPr>
          </p:pic>
          <p:pic>
            <p:nvPicPr>
              <p:cNvPr id="30197" name="Picture 555"/>
              <p:cNvPicPr>
                <a:picLocks noChangeAspect="1" noChangeArrowheads="1"/>
              </p:cNvPicPr>
              <p:nvPr/>
            </p:nvPicPr>
            <p:blipFill>
              <a:blip r:embed="rId363"/>
              <a:srcRect/>
              <a:stretch>
                <a:fillRect/>
              </a:stretch>
            </p:blipFill>
            <p:spPr bwMode="auto">
              <a:xfrm>
                <a:off x="42" y="1178"/>
                <a:ext cx="24" cy="3"/>
              </a:xfrm>
              <a:prstGeom prst="rect">
                <a:avLst/>
              </a:prstGeom>
              <a:noFill/>
              <a:ln w="9525">
                <a:noFill/>
                <a:miter lim="800000"/>
                <a:headEnd/>
                <a:tailEnd/>
              </a:ln>
            </p:spPr>
          </p:pic>
          <p:pic>
            <p:nvPicPr>
              <p:cNvPr id="30198" name="Picture 556"/>
              <p:cNvPicPr>
                <a:picLocks noChangeAspect="1" noChangeArrowheads="1"/>
              </p:cNvPicPr>
              <p:nvPr/>
            </p:nvPicPr>
            <p:blipFill>
              <a:blip r:embed="rId364"/>
              <a:srcRect/>
              <a:stretch>
                <a:fillRect/>
              </a:stretch>
            </p:blipFill>
            <p:spPr bwMode="auto">
              <a:xfrm>
                <a:off x="66" y="1178"/>
                <a:ext cx="23" cy="3"/>
              </a:xfrm>
              <a:prstGeom prst="rect">
                <a:avLst/>
              </a:prstGeom>
              <a:noFill/>
              <a:ln w="9525">
                <a:noFill/>
                <a:miter lim="800000"/>
                <a:headEnd/>
                <a:tailEnd/>
              </a:ln>
            </p:spPr>
          </p:pic>
          <p:pic>
            <p:nvPicPr>
              <p:cNvPr id="30199" name="Picture 557"/>
              <p:cNvPicPr>
                <a:picLocks noChangeAspect="1" noChangeArrowheads="1"/>
              </p:cNvPicPr>
              <p:nvPr/>
            </p:nvPicPr>
            <p:blipFill>
              <a:blip r:embed="rId365"/>
              <a:srcRect/>
              <a:stretch>
                <a:fillRect/>
              </a:stretch>
            </p:blipFill>
            <p:spPr bwMode="auto">
              <a:xfrm>
                <a:off x="89" y="1178"/>
                <a:ext cx="23" cy="3"/>
              </a:xfrm>
              <a:prstGeom prst="rect">
                <a:avLst/>
              </a:prstGeom>
              <a:noFill/>
              <a:ln w="9525">
                <a:noFill/>
                <a:miter lim="800000"/>
                <a:headEnd/>
                <a:tailEnd/>
              </a:ln>
            </p:spPr>
          </p:pic>
          <p:pic>
            <p:nvPicPr>
              <p:cNvPr id="30200" name="Picture 558"/>
              <p:cNvPicPr>
                <a:picLocks noChangeAspect="1" noChangeArrowheads="1"/>
              </p:cNvPicPr>
              <p:nvPr/>
            </p:nvPicPr>
            <p:blipFill>
              <a:blip r:embed="rId366"/>
              <a:srcRect/>
              <a:stretch>
                <a:fillRect/>
              </a:stretch>
            </p:blipFill>
            <p:spPr bwMode="auto">
              <a:xfrm>
                <a:off x="112" y="1178"/>
                <a:ext cx="24" cy="3"/>
              </a:xfrm>
              <a:prstGeom prst="rect">
                <a:avLst/>
              </a:prstGeom>
              <a:noFill/>
              <a:ln w="9525">
                <a:noFill/>
                <a:miter lim="800000"/>
                <a:headEnd/>
                <a:tailEnd/>
              </a:ln>
            </p:spPr>
          </p:pic>
          <p:pic>
            <p:nvPicPr>
              <p:cNvPr id="30201" name="Picture 559"/>
              <p:cNvPicPr>
                <a:picLocks noChangeAspect="1" noChangeArrowheads="1"/>
              </p:cNvPicPr>
              <p:nvPr/>
            </p:nvPicPr>
            <p:blipFill>
              <a:blip r:embed="rId367"/>
              <a:srcRect/>
              <a:stretch>
                <a:fillRect/>
              </a:stretch>
            </p:blipFill>
            <p:spPr bwMode="auto">
              <a:xfrm>
                <a:off x="136" y="1178"/>
                <a:ext cx="23" cy="3"/>
              </a:xfrm>
              <a:prstGeom prst="rect">
                <a:avLst/>
              </a:prstGeom>
              <a:noFill/>
              <a:ln w="9525">
                <a:noFill/>
                <a:miter lim="800000"/>
                <a:headEnd/>
                <a:tailEnd/>
              </a:ln>
            </p:spPr>
          </p:pic>
          <p:pic>
            <p:nvPicPr>
              <p:cNvPr id="30202" name="Picture 560"/>
              <p:cNvPicPr>
                <a:picLocks noChangeAspect="1" noChangeArrowheads="1"/>
              </p:cNvPicPr>
              <p:nvPr/>
            </p:nvPicPr>
            <p:blipFill>
              <a:blip r:embed="rId368"/>
              <a:srcRect/>
              <a:stretch>
                <a:fillRect/>
              </a:stretch>
            </p:blipFill>
            <p:spPr bwMode="auto">
              <a:xfrm>
                <a:off x="159" y="1178"/>
                <a:ext cx="23" cy="3"/>
              </a:xfrm>
              <a:prstGeom prst="rect">
                <a:avLst/>
              </a:prstGeom>
              <a:noFill/>
              <a:ln w="9525">
                <a:noFill/>
                <a:miter lim="800000"/>
                <a:headEnd/>
                <a:tailEnd/>
              </a:ln>
            </p:spPr>
          </p:pic>
          <p:pic>
            <p:nvPicPr>
              <p:cNvPr id="30203" name="Picture 561"/>
              <p:cNvPicPr>
                <a:picLocks noChangeAspect="1" noChangeArrowheads="1"/>
              </p:cNvPicPr>
              <p:nvPr/>
            </p:nvPicPr>
            <p:blipFill>
              <a:blip r:embed="rId369"/>
              <a:srcRect/>
              <a:stretch>
                <a:fillRect/>
              </a:stretch>
            </p:blipFill>
            <p:spPr bwMode="auto">
              <a:xfrm>
                <a:off x="182" y="1178"/>
                <a:ext cx="24" cy="3"/>
              </a:xfrm>
              <a:prstGeom prst="rect">
                <a:avLst/>
              </a:prstGeom>
              <a:noFill/>
              <a:ln w="9525">
                <a:noFill/>
                <a:miter lim="800000"/>
                <a:headEnd/>
                <a:tailEnd/>
              </a:ln>
            </p:spPr>
          </p:pic>
          <p:pic>
            <p:nvPicPr>
              <p:cNvPr id="30204" name="Picture 562"/>
              <p:cNvPicPr>
                <a:picLocks noChangeAspect="1" noChangeArrowheads="1"/>
              </p:cNvPicPr>
              <p:nvPr/>
            </p:nvPicPr>
            <p:blipFill>
              <a:blip r:embed="rId370"/>
              <a:srcRect/>
              <a:stretch>
                <a:fillRect/>
              </a:stretch>
            </p:blipFill>
            <p:spPr bwMode="auto">
              <a:xfrm>
                <a:off x="206" y="1178"/>
                <a:ext cx="23" cy="3"/>
              </a:xfrm>
              <a:prstGeom prst="rect">
                <a:avLst/>
              </a:prstGeom>
              <a:noFill/>
              <a:ln w="9525">
                <a:noFill/>
                <a:miter lim="800000"/>
                <a:headEnd/>
                <a:tailEnd/>
              </a:ln>
            </p:spPr>
          </p:pic>
          <p:pic>
            <p:nvPicPr>
              <p:cNvPr id="30205" name="Picture 563"/>
              <p:cNvPicPr>
                <a:picLocks noChangeAspect="1" noChangeArrowheads="1"/>
              </p:cNvPicPr>
              <p:nvPr/>
            </p:nvPicPr>
            <p:blipFill>
              <a:blip r:embed="rId371"/>
              <a:srcRect/>
              <a:stretch>
                <a:fillRect/>
              </a:stretch>
            </p:blipFill>
            <p:spPr bwMode="auto">
              <a:xfrm>
                <a:off x="229" y="1178"/>
                <a:ext cx="24" cy="3"/>
              </a:xfrm>
              <a:prstGeom prst="rect">
                <a:avLst/>
              </a:prstGeom>
              <a:noFill/>
              <a:ln w="9525">
                <a:noFill/>
                <a:miter lim="800000"/>
                <a:headEnd/>
                <a:tailEnd/>
              </a:ln>
            </p:spPr>
          </p:pic>
          <p:pic>
            <p:nvPicPr>
              <p:cNvPr id="30206" name="Picture 564"/>
              <p:cNvPicPr>
                <a:picLocks noChangeAspect="1" noChangeArrowheads="1"/>
              </p:cNvPicPr>
              <p:nvPr/>
            </p:nvPicPr>
            <p:blipFill>
              <a:blip r:embed="rId372"/>
              <a:srcRect/>
              <a:stretch>
                <a:fillRect/>
              </a:stretch>
            </p:blipFill>
            <p:spPr bwMode="auto">
              <a:xfrm>
                <a:off x="253" y="1178"/>
                <a:ext cx="23" cy="3"/>
              </a:xfrm>
              <a:prstGeom prst="rect">
                <a:avLst/>
              </a:prstGeom>
              <a:noFill/>
              <a:ln w="9525">
                <a:noFill/>
                <a:miter lim="800000"/>
                <a:headEnd/>
                <a:tailEnd/>
              </a:ln>
            </p:spPr>
          </p:pic>
          <p:pic>
            <p:nvPicPr>
              <p:cNvPr id="30207" name="Picture 565"/>
              <p:cNvPicPr>
                <a:picLocks noChangeAspect="1" noChangeArrowheads="1"/>
              </p:cNvPicPr>
              <p:nvPr/>
            </p:nvPicPr>
            <p:blipFill>
              <a:blip r:embed="rId373"/>
              <a:srcRect/>
              <a:stretch>
                <a:fillRect/>
              </a:stretch>
            </p:blipFill>
            <p:spPr bwMode="auto">
              <a:xfrm>
                <a:off x="276" y="1178"/>
                <a:ext cx="23" cy="3"/>
              </a:xfrm>
              <a:prstGeom prst="rect">
                <a:avLst/>
              </a:prstGeom>
              <a:noFill/>
              <a:ln w="9525">
                <a:noFill/>
                <a:miter lim="800000"/>
                <a:headEnd/>
                <a:tailEnd/>
              </a:ln>
            </p:spPr>
          </p:pic>
          <p:pic>
            <p:nvPicPr>
              <p:cNvPr id="30208" name="Picture 566"/>
              <p:cNvPicPr>
                <a:picLocks noChangeAspect="1" noChangeArrowheads="1"/>
              </p:cNvPicPr>
              <p:nvPr/>
            </p:nvPicPr>
            <p:blipFill>
              <a:blip r:embed="rId374"/>
              <a:srcRect/>
              <a:stretch>
                <a:fillRect/>
              </a:stretch>
            </p:blipFill>
            <p:spPr bwMode="auto">
              <a:xfrm>
                <a:off x="299" y="1178"/>
                <a:ext cx="24" cy="3"/>
              </a:xfrm>
              <a:prstGeom prst="rect">
                <a:avLst/>
              </a:prstGeom>
              <a:noFill/>
              <a:ln w="9525">
                <a:noFill/>
                <a:miter lim="800000"/>
                <a:headEnd/>
                <a:tailEnd/>
              </a:ln>
            </p:spPr>
          </p:pic>
          <p:pic>
            <p:nvPicPr>
              <p:cNvPr id="30209" name="Picture 567"/>
              <p:cNvPicPr>
                <a:picLocks noChangeAspect="1" noChangeArrowheads="1"/>
              </p:cNvPicPr>
              <p:nvPr/>
            </p:nvPicPr>
            <p:blipFill>
              <a:blip r:embed="rId375"/>
              <a:srcRect/>
              <a:stretch>
                <a:fillRect/>
              </a:stretch>
            </p:blipFill>
            <p:spPr bwMode="auto">
              <a:xfrm>
                <a:off x="323" y="1178"/>
                <a:ext cx="23" cy="3"/>
              </a:xfrm>
              <a:prstGeom prst="rect">
                <a:avLst/>
              </a:prstGeom>
              <a:noFill/>
              <a:ln w="9525">
                <a:noFill/>
                <a:miter lim="800000"/>
                <a:headEnd/>
                <a:tailEnd/>
              </a:ln>
            </p:spPr>
          </p:pic>
          <p:pic>
            <p:nvPicPr>
              <p:cNvPr id="30210" name="Picture 568"/>
              <p:cNvPicPr>
                <a:picLocks noChangeAspect="1" noChangeArrowheads="1"/>
              </p:cNvPicPr>
              <p:nvPr/>
            </p:nvPicPr>
            <p:blipFill>
              <a:blip r:embed="rId376"/>
              <a:srcRect/>
              <a:stretch>
                <a:fillRect/>
              </a:stretch>
            </p:blipFill>
            <p:spPr bwMode="auto">
              <a:xfrm>
                <a:off x="346" y="1178"/>
                <a:ext cx="23" cy="3"/>
              </a:xfrm>
              <a:prstGeom prst="rect">
                <a:avLst/>
              </a:prstGeom>
              <a:noFill/>
              <a:ln w="9525">
                <a:noFill/>
                <a:miter lim="800000"/>
                <a:headEnd/>
                <a:tailEnd/>
              </a:ln>
            </p:spPr>
          </p:pic>
          <p:pic>
            <p:nvPicPr>
              <p:cNvPr id="30211" name="Picture 569"/>
              <p:cNvPicPr>
                <a:picLocks noChangeAspect="1" noChangeArrowheads="1"/>
              </p:cNvPicPr>
              <p:nvPr/>
            </p:nvPicPr>
            <p:blipFill>
              <a:blip r:embed="rId377"/>
              <a:srcRect/>
              <a:stretch>
                <a:fillRect/>
              </a:stretch>
            </p:blipFill>
            <p:spPr bwMode="auto">
              <a:xfrm>
                <a:off x="369" y="1178"/>
                <a:ext cx="24" cy="3"/>
              </a:xfrm>
              <a:prstGeom prst="rect">
                <a:avLst/>
              </a:prstGeom>
              <a:noFill/>
              <a:ln w="9525">
                <a:noFill/>
                <a:miter lim="800000"/>
                <a:headEnd/>
                <a:tailEnd/>
              </a:ln>
            </p:spPr>
          </p:pic>
          <p:pic>
            <p:nvPicPr>
              <p:cNvPr id="30212" name="Picture 570"/>
              <p:cNvPicPr>
                <a:picLocks noChangeAspect="1" noChangeArrowheads="1"/>
              </p:cNvPicPr>
              <p:nvPr/>
            </p:nvPicPr>
            <p:blipFill>
              <a:blip r:embed="rId378"/>
              <a:srcRect/>
              <a:stretch>
                <a:fillRect/>
              </a:stretch>
            </p:blipFill>
            <p:spPr bwMode="auto">
              <a:xfrm>
                <a:off x="393" y="1178"/>
                <a:ext cx="23" cy="3"/>
              </a:xfrm>
              <a:prstGeom prst="rect">
                <a:avLst/>
              </a:prstGeom>
              <a:noFill/>
              <a:ln w="9525">
                <a:noFill/>
                <a:miter lim="800000"/>
                <a:headEnd/>
                <a:tailEnd/>
              </a:ln>
            </p:spPr>
          </p:pic>
          <p:pic>
            <p:nvPicPr>
              <p:cNvPr id="30213" name="Picture 571"/>
              <p:cNvPicPr>
                <a:picLocks noChangeAspect="1" noChangeArrowheads="1"/>
              </p:cNvPicPr>
              <p:nvPr/>
            </p:nvPicPr>
            <p:blipFill>
              <a:blip r:embed="rId379"/>
              <a:srcRect/>
              <a:stretch>
                <a:fillRect/>
              </a:stretch>
            </p:blipFill>
            <p:spPr bwMode="auto">
              <a:xfrm>
                <a:off x="416" y="1178"/>
                <a:ext cx="24" cy="3"/>
              </a:xfrm>
              <a:prstGeom prst="rect">
                <a:avLst/>
              </a:prstGeom>
              <a:noFill/>
              <a:ln w="9525">
                <a:noFill/>
                <a:miter lim="800000"/>
                <a:headEnd/>
                <a:tailEnd/>
              </a:ln>
            </p:spPr>
          </p:pic>
          <p:pic>
            <p:nvPicPr>
              <p:cNvPr id="30214" name="Picture 572"/>
              <p:cNvPicPr>
                <a:picLocks noChangeAspect="1" noChangeArrowheads="1"/>
              </p:cNvPicPr>
              <p:nvPr/>
            </p:nvPicPr>
            <p:blipFill>
              <a:blip r:embed="rId380"/>
              <a:srcRect/>
              <a:stretch>
                <a:fillRect/>
              </a:stretch>
            </p:blipFill>
            <p:spPr bwMode="auto">
              <a:xfrm>
                <a:off x="440" y="1178"/>
                <a:ext cx="23" cy="3"/>
              </a:xfrm>
              <a:prstGeom prst="rect">
                <a:avLst/>
              </a:prstGeom>
              <a:noFill/>
              <a:ln w="9525">
                <a:noFill/>
                <a:miter lim="800000"/>
                <a:headEnd/>
                <a:tailEnd/>
              </a:ln>
            </p:spPr>
          </p:pic>
          <p:pic>
            <p:nvPicPr>
              <p:cNvPr id="30215" name="Picture 573"/>
              <p:cNvPicPr>
                <a:picLocks noChangeAspect="1" noChangeArrowheads="1"/>
              </p:cNvPicPr>
              <p:nvPr/>
            </p:nvPicPr>
            <p:blipFill>
              <a:blip r:embed="rId381"/>
              <a:srcRect/>
              <a:stretch>
                <a:fillRect/>
              </a:stretch>
            </p:blipFill>
            <p:spPr bwMode="auto">
              <a:xfrm>
                <a:off x="463" y="1178"/>
                <a:ext cx="23" cy="3"/>
              </a:xfrm>
              <a:prstGeom prst="rect">
                <a:avLst/>
              </a:prstGeom>
              <a:noFill/>
              <a:ln w="9525">
                <a:noFill/>
                <a:miter lim="800000"/>
                <a:headEnd/>
                <a:tailEnd/>
              </a:ln>
            </p:spPr>
          </p:pic>
          <p:pic>
            <p:nvPicPr>
              <p:cNvPr id="30216" name="Picture 574"/>
              <p:cNvPicPr>
                <a:picLocks noChangeAspect="1" noChangeArrowheads="1"/>
              </p:cNvPicPr>
              <p:nvPr/>
            </p:nvPicPr>
            <p:blipFill>
              <a:blip r:embed="rId382"/>
              <a:srcRect/>
              <a:stretch>
                <a:fillRect/>
              </a:stretch>
            </p:blipFill>
            <p:spPr bwMode="auto">
              <a:xfrm>
                <a:off x="486" y="1178"/>
                <a:ext cx="24" cy="3"/>
              </a:xfrm>
              <a:prstGeom prst="rect">
                <a:avLst/>
              </a:prstGeom>
              <a:noFill/>
              <a:ln w="9525">
                <a:noFill/>
                <a:miter lim="800000"/>
                <a:headEnd/>
                <a:tailEnd/>
              </a:ln>
            </p:spPr>
          </p:pic>
          <p:pic>
            <p:nvPicPr>
              <p:cNvPr id="30217" name="Picture 575"/>
              <p:cNvPicPr>
                <a:picLocks noChangeAspect="1" noChangeArrowheads="1"/>
              </p:cNvPicPr>
              <p:nvPr/>
            </p:nvPicPr>
            <p:blipFill>
              <a:blip r:embed="rId383"/>
              <a:srcRect/>
              <a:stretch>
                <a:fillRect/>
              </a:stretch>
            </p:blipFill>
            <p:spPr bwMode="auto">
              <a:xfrm>
                <a:off x="510" y="1178"/>
                <a:ext cx="23" cy="3"/>
              </a:xfrm>
              <a:prstGeom prst="rect">
                <a:avLst/>
              </a:prstGeom>
              <a:noFill/>
              <a:ln w="9525">
                <a:noFill/>
                <a:miter lim="800000"/>
                <a:headEnd/>
                <a:tailEnd/>
              </a:ln>
            </p:spPr>
          </p:pic>
          <p:pic>
            <p:nvPicPr>
              <p:cNvPr id="30218" name="Picture 576"/>
              <p:cNvPicPr>
                <a:picLocks noChangeAspect="1" noChangeArrowheads="1"/>
              </p:cNvPicPr>
              <p:nvPr/>
            </p:nvPicPr>
            <p:blipFill>
              <a:blip r:embed="rId384"/>
              <a:srcRect/>
              <a:stretch>
                <a:fillRect/>
              </a:stretch>
            </p:blipFill>
            <p:spPr bwMode="auto">
              <a:xfrm>
                <a:off x="533" y="1178"/>
                <a:ext cx="23" cy="3"/>
              </a:xfrm>
              <a:prstGeom prst="rect">
                <a:avLst/>
              </a:prstGeom>
              <a:noFill/>
              <a:ln w="9525">
                <a:noFill/>
                <a:miter lim="800000"/>
                <a:headEnd/>
                <a:tailEnd/>
              </a:ln>
            </p:spPr>
          </p:pic>
          <p:pic>
            <p:nvPicPr>
              <p:cNvPr id="30219" name="Picture 577"/>
              <p:cNvPicPr>
                <a:picLocks noChangeAspect="1" noChangeArrowheads="1"/>
              </p:cNvPicPr>
              <p:nvPr/>
            </p:nvPicPr>
            <p:blipFill>
              <a:blip r:embed="rId385"/>
              <a:srcRect/>
              <a:stretch>
                <a:fillRect/>
              </a:stretch>
            </p:blipFill>
            <p:spPr bwMode="auto">
              <a:xfrm>
                <a:off x="556" y="1178"/>
                <a:ext cx="24" cy="3"/>
              </a:xfrm>
              <a:prstGeom prst="rect">
                <a:avLst/>
              </a:prstGeom>
              <a:noFill/>
              <a:ln w="9525">
                <a:noFill/>
                <a:miter lim="800000"/>
                <a:headEnd/>
                <a:tailEnd/>
              </a:ln>
            </p:spPr>
          </p:pic>
          <p:pic>
            <p:nvPicPr>
              <p:cNvPr id="30220" name="Picture 578"/>
              <p:cNvPicPr>
                <a:picLocks noChangeAspect="1" noChangeArrowheads="1"/>
              </p:cNvPicPr>
              <p:nvPr/>
            </p:nvPicPr>
            <p:blipFill>
              <a:blip r:embed="rId386"/>
              <a:srcRect/>
              <a:stretch>
                <a:fillRect/>
              </a:stretch>
            </p:blipFill>
            <p:spPr bwMode="auto">
              <a:xfrm>
                <a:off x="580" y="1178"/>
                <a:ext cx="23" cy="3"/>
              </a:xfrm>
              <a:prstGeom prst="rect">
                <a:avLst/>
              </a:prstGeom>
              <a:noFill/>
              <a:ln w="9525">
                <a:noFill/>
                <a:miter lim="800000"/>
                <a:headEnd/>
                <a:tailEnd/>
              </a:ln>
            </p:spPr>
          </p:pic>
          <p:pic>
            <p:nvPicPr>
              <p:cNvPr id="30221" name="Picture 579"/>
              <p:cNvPicPr>
                <a:picLocks noChangeAspect="1" noChangeArrowheads="1"/>
              </p:cNvPicPr>
              <p:nvPr/>
            </p:nvPicPr>
            <p:blipFill>
              <a:blip r:embed="rId387"/>
              <a:srcRect/>
              <a:stretch>
                <a:fillRect/>
              </a:stretch>
            </p:blipFill>
            <p:spPr bwMode="auto">
              <a:xfrm>
                <a:off x="603" y="1178"/>
                <a:ext cx="24" cy="3"/>
              </a:xfrm>
              <a:prstGeom prst="rect">
                <a:avLst/>
              </a:prstGeom>
              <a:noFill/>
              <a:ln w="9525">
                <a:noFill/>
                <a:miter lim="800000"/>
                <a:headEnd/>
                <a:tailEnd/>
              </a:ln>
            </p:spPr>
          </p:pic>
          <p:pic>
            <p:nvPicPr>
              <p:cNvPr id="30222" name="Picture 580"/>
              <p:cNvPicPr>
                <a:picLocks noChangeAspect="1" noChangeArrowheads="1"/>
              </p:cNvPicPr>
              <p:nvPr/>
            </p:nvPicPr>
            <p:blipFill>
              <a:blip r:embed="rId388"/>
              <a:srcRect/>
              <a:stretch>
                <a:fillRect/>
              </a:stretch>
            </p:blipFill>
            <p:spPr bwMode="auto">
              <a:xfrm>
                <a:off x="627" y="1178"/>
                <a:ext cx="23" cy="3"/>
              </a:xfrm>
              <a:prstGeom prst="rect">
                <a:avLst/>
              </a:prstGeom>
              <a:noFill/>
              <a:ln w="9525">
                <a:noFill/>
                <a:miter lim="800000"/>
                <a:headEnd/>
                <a:tailEnd/>
              </a:ln>
            </p:spPr>
          </p:pic>
          <p:pic>
            <p:nvPicPr>
              <p:cNvPr id="30223" name="Picture 581"/>
              <p:cNvPicPr>
                <a:picLocks noChangeAspect="1" noChangeArrowheads="1"/>
              </p:cNvPicPr>
              <p:nvPr/>
            </p:nvPicPr>
            <p:blipFill>
              <a:blip r:embed="rId389"/>
              <a:srcRect/>
              <a:stretch>
                <a:fillRect/>
              </a:stretch>
            </p:blipFill>
            <p:spPr bwMode="auto">
              <a:xfrm>
                <a:off x="650" y="1178"/>
                <a:ext cx="13" cy="3"/>
              </a:xfrm>
              <a:prstGeom prst="rect">
                <a:avLst/>
              </a:prstGeom>
              <a:noFill/>
              <a:ln w="9525">
                <a:noFill/>
                <a:miter lim="800000"/>
                <a:headEnd/>
                <a:tailEnd/>
              </a:ln>
            </p:spPr>
          </p:pic>
          <p:sp>
            <p:nvSpPr>
              <p:cNvPr id="30224" name="Rectangle 582"/>
              <p:cNvSpPr>
                <a:spLocks noChangeArrowheads="1"/>
              </p:cNvSpPr>
              <p:nvPr/>
            </p:nvSpPr>
            <p:spPr bwMode="auto">
              <a:xfrm>
                <a:off x="663" y="1178"/>
                <a:ext cx="3" cy="3"/>
              </a:xfrm>
              <a:prstGeom prst="rect">
                <a:avLst/>
              </a:prstGeom>
              <a:solidFill>
                <a:srgbClr val="000000"/>
              </a:solidFill>
              <a:ln w="9525">
                <a:noFill/>
                <a:miter lim="800000"/>
                <a:headEnd/>
                <a:tailEnd/>
              </a:ln>
            </p:spPr>
            <p:txBody>
              <a:bodyPr/>
              <a:lstStyle/>
              <a:p>
                <a:endParaRPr lang="hr-HR"/>
              </a:p>
            </p:txBody>
          </p:sp>
          <p:pic>
            <p:nvPicPr>
              <p:cNvPr id="30225" name="Picture 583"/>
              <p:cNvPicPr>
                <a:picLocks noChangeAspect="1" noChangeArrowheads="1"/>
              </p:cNvPicPr>
              <p:nvPr/>
            </p:nvPicPr>
            <p:blipFill>
              <a:blip r:embed="rId390"/>
              <a:srcRect/>
              <a:stretch>
                <a:fillRect/>
              </a:stretch>
            </p:blipFill>
            <p:spPr bwMode="auto">
              <a:xfrm>
                <a:off x="666" y="1178"/>
                <a:ext cx="23" cy="3"/>
              </a:xfrm>
              <a:prstGeom prst="rect">
                <a:avLst/>
              </a:prstGeom>
              <a:noFill/>
              <a:ln w="9525">
                <a:noFill/>
                <a:miter lim="800000"/>
                <a:headEnd/>
                <a:tailEnd/>
              </a:ln>
            </p:spPr>
          </p:pic>
          <p:pic>
            <p:nvPicPr>
              <p:cNvPr id="30226" name="Picture 584"/>
              <p:cNvPicPr>
                <a:picLocks noChangeAspect="1" noChangeArrowheads="1"/>
              </p:cNvPicPr>
              <p:nvPr/>
            </p:nvPicPr>
            <p:blipFill>
              <a:blip r:embed="rId391"/>
              <a:srcRect/>
              <a:stretch>
                <a:fillRect/>
              </a:stretch>
            </p:blipFill>
            <p:spPr bwMode="auto">
              <a:xfrm>
                <a:off x="689" y="1178"/>
                <a:ext cx="24" cy="3"/>
              </a:xfrm>
              <a:prstGeom prst="rect">
                <a:avLst/>
              </a:prstGeom>
              <a:noFill/>
              <a:ln w="9525">
                <a:noFill/>
                <a:miter lim="800000"/>
                <a:headEnd/>
                <a:tailEnd/>
              </a:ln>
            </p:spPr>
          </p:pic>
          <p:pic>
            <p:nvPicPr>
              <p:cNvPr id="30227" name="Picture 585"/>
              <p:cNvPicPr>
                <a:picLocks noChangeAspect="1" noChangeArrowheads="1"/>
              </p:cNvPicPr>
              <p:nvPr/>
            </p:nvPicPr>
            <p:blipFill>
              <a:blip r:embed="rId392"/>
              <a:srcRect/>
              <a:stretch>
                <a:fillRect/>
              </a:stretch>
            </p:blipFill>
            <p:spPr bwMode="auto">
              <a:xfrm>
                <a:off x="713" y="1178"/>
                <a:ext cx="23" cy="3"/>
              </a:xfrm>
              <a:prstGeom prst="rect">
                <a:avLst/>
              </a:prstGeom>
              <a:noFill/>
              <a:ln w="9525">
                <a:noFill/>
                <a:miter lim="800000"/>
                <a:headEnd/>
                <a:tailEnd/>
              </a:ln>
            </p:spPr>
          </p:pic>
          <p:pic>
            <p:nvPicPr>
              <p:cNvPr id="30228" name="Picture 586"/>
              <p:cNvPicPr>
                <a:picLocks noChangeAspect="1" noChangeArrowheads="1"/>
              </p:cNvPicPr>
              <p:nvPr/>
            </p:nvPicPr>
            <p:blipFill>
              <a:blip r:embed="rId393"/>
              <a:srcRect/>
              <a:stretch>
                <a:fillRect/>
              </a:stretch>
            </p:blipFill>
            <p:spPr bwMode="auto">
              <a:xfrm>
                <a:off x="736" y="1178"/>
                <a:ext cx="24" cy="3"/>
              </a:xfrm>
              <a:prstGeom prst="rect">
                <a:avLst/>
              </a:prstGeom>
              <a:noFill/>
              <a:ln w="9525">
                <a:noFill/>
                <a:miter lim="800000"/>
                <a:headEnd/>
                <a:tailEnd/>
              </a:ln>
            </p:spPr>
          </p:pic>
          <p:pic>
            <p:nvPicPr>
              <p:cNvPr id="30229" name="Picture 587"/>
              <p:cNvPicPr>
                <a:picLocks noChangeAspect="1" noChangeArrowheads="1"/>
              </p:cNvPicPr>
              <p:nvPr/>
            </p:nvPicPr>
            <p:blipFill>
              <a:blip r:embed="rId394"/>
              <a:srcRect/>
              <a:stretch>
                <a:fillRect/>
              </a:stretch>
            </p:blipFill>
            <p:spPr bwMode="auto">
              <a:xfrm>
                <a:off x="760" y="1178"/>
                <a:ext cx="23" cy="3"/>
              </a:xfrm>
              <a:prstGeom prst="rect">
                <a:avLst/>
              </a:prstGeom>
              <a:noFill/>
              <a:ln w="9525">
                <a:noFill/>
                <a:miter lim="800000"/>
                <a:headEnd/>
                <a:tailEnd/>
              </a:ln>
            </p:spPr>
          </p:pic>
          <p:pic>
            <p:nvPicPr>
              <p:cNvPr id="30230" name="Picture 588"/>
              <p:cNvPicPr>
                <a:picLocks noChangeAspect="1" noChangeArrowheads="1"/>
              </p:cNvPicPr>
              <p:nvPr/>
            </p:nvPicPr>
            <p:blipFill>
              <a:blip r:embed="rId395"/>
              <a:srcRect/>
              <a:stretch>
                <a:fillRect/>
              </a:stretch>
            </p:blipFill>
            <p:spPr bwMode="auto">
              <a:xfrm>
                <a:off x="783" y="1178"/>
                <a:ext cx="23" cy="3"/>
              </a:xfrm>
              <a:prstGeom prst="rect">
                <a:avLst/>
              </a:prstGeom>
              <a:noFill/>
              <a:ln w="9525">
                <a:noFill/>
                <a:miter lim="800000"/>
                <a:headEnd/>
                <a:tailEnd/>
              </a:ln>
            </p:spPr>
          </p:pic>
          <p:pic>
            <p:nvPicPr>
              <p:cNvPr id="30231" name="Picture 589"/>
              <p:cNvPicPr>
                <a:picLocks noChangeAspect="1" noChangeArrowheads="1"/>
              </p:cNvPicPr>
              <p:nvPr/>
            </p:nvPicPr>
            <p:blipFill>
              <a:blip r:embed="rId396"/>
              <a:srcRect/>
              <a:stretch>
                <a:fillRect/>
              </a:stretch>
            </p:blipFill>
            <p:spPr bwMode="auto">
              <a:xfrm>
                <a:off x="806" y="1178"/>
                <a:ext cx="24" cy="3"/>
              </a:xfrm>
              <a:prstGeom prst="rect">
                <a:avLst/>
              </a:prstGeom>
              <a:noFill/>
              <a:ln w="9525">
                <a:noFill/>
                <a:miter lim="800000"/>
                <a:headEnd/>
                <a:tailEnd/>
              </a:ln>
            </p:spPr>
          </p:pic>
          <p:pic>
            <p:nvPicPr>
              <p:cNvPr id="30232" name="Picture 590"/>
              <p:cNvPicPr>
                <a:picLocks noChangeAspect="1" noChangeArrowheads="1"/>
              </p:cNvPicPr>
              <p:nvPr/>
            </p:nvPicPr>
            <p:blipFill>
              <a:blip r:embed="rId397"/>
              <a:srcRect/>
              <a:stretch>
                <a:fillRect/>
              </a:stretch>
            </p:blipFill>
            <p:spPr bwMode="auto">
              <a:xfrm>
                <a:off x="830" y="1178"/>
                <a:ext cx="23" cy="3"/>
              </a:xfrm>
              <a:prstGeom prst="rect">
                <a:avLst/>
              </a:prstGeom>
              <a:noFill/>
              <a:ln w="9525">
                <a:noFill/>
                <a:miter lim="800000"/>
                <a:headEnd/>
                <a:tailEnd/>
              </a:ln>
            </p:spPr>
          </p:pic>
          <p:pic>
            <p:nvPicPr>
              <p:cNvPr id="30233" name="Picture 591"/>
              <p:cNvPicPr>
                <a:picLocks noChangeAspect="1" noChangeArrowheads="1"/>
              </p:cNvPicPr>
              <p:nvPr/>
            </p:nvPicPr>
            <p:blipFill>
              <a:blip r:embed="rId398"/>
              <a:srcRect/>
              <a:stretch>
                <a:fillRect/>
              </a:stretch>
            </p:blipFill>
            <p:spPr bwMode="auto">
              <a:xfrm>
                <a:off x="853" y="1178"/>
                <a:ext cx="23" cy="3"/>
              </a:xfrm>
              <a:prstGeom prst="rect">
                <a:avLst/>
              </a:prstGeom>
              <a:noFill/>
              <a:ln w="9525">
                <a:noFill/>
                <a:miter lim="800000"/>
                <a:headEnd/>
                <a:tailEnd/>
              </a:ln>
            </p:spPr>
          </p:pic>
          <p:pic>
            <p:nvPicPr>
              <p:cNvPr id="30234" name="Picture 592"/>
              <p:cNvPicPr>
                <a:picLocks noChangeAspect="1" noChangeArrowheads="1"/>
              </p:cNvPicPr>
              <p:nvPr/>
            </p:nvPicPr>
            <p:blipFill>
              <a:blip r:embed="rId399"/>
              <a:srcRect/>
              <a:stretch>
                <a:fillRect/>
              </a:stretch>
            </p:blipFill>
            <p:spPr bwMode="auto">
              <a:xfrm>
                <a:off x="876" y="1178"/>
                <a:ext cx="24" cy="3"/>
              </a:xfrm>
              <a:prstGeom prst="rect">
                <a:avLst/>
              </a:prstGeom>
              <a:noFill/>
              <a:ln w="9525">
                <a:noFill/>
                <a:miter lim="800000"/>
                <a:headEnd/>
                <a:tailEnd/>
              </a:ln>
            </p:spPr>
          </p:pic>
          <p:pic>
            <p:nvPicPr>
              <p:cNvPr id="30235" name="Picture 593"/>
              <p:cNvPicPr>
                <a:picLocks noChangeAspect="1" noChangeArrowheads="1"/>
              </p:cNvPicPr>
              <p:nvPr/>
            </p:nvPicPr>
            <p:blipFill>
              <a:blip r:embed="rId400"/>
              <a:srcRect/>
              <a:stretch>
                <a:fillRect/>
              </a:stretch>
            </p:blipFill>
            <p:spPr bwMode="auto">
              <a:xfrm>
                <a:off x="900" y="1178"/>
                <a:ext cx="23" cy="3"/>
              </a:xfrm>
              <a:prstGeom prst="rect">
                <a:avLst/>
              </a:prstGeom>
              <a:noFill/>
              <a:ln w="9525">
                <a:noFill/>
                <a:miter lim="800000"/>
                <a:headEnd/>
                <a:tailEnd/>
              </a:ln>
            </p:spPr>
          </p:pic>
          <p:pic>
            <p:nvPicPr>
              <p:cNvPr id="30236" name="Picture 594"/>
              <p:cNvPicPr>
                <a:picLocks noChangeAspect="1" noChangeArrowheads="1"/>
              </p:cNvPicPr>
              <p:nvPr/>
            </p:nvPicPr>
            <p:blipFill>
              <a:blip r:embed="rId401"/>
              <a:srcRect/>
              <a:stretch>
                <a:fillRect/>
              </a:stretch>
            </p:blipFill>
            <p:spPr bwMode="auto">
              <a:xfrm>
                <a:off x="923" y="1178"/>
                <a:ext cx="24" cy="3"/>
              </a:xfrm>
              <a:prstGeom prst="rect">
                <a:avLst/>
              </a:prstGeom>
              <a:noFill/>
              <a:ln w="9525">
                <a:noFill/>
                <a:miter lim="800000"/>
                <a:headEnd/>
                <a:tailEnd/>
              </a:ln>
            </p:spPr>
          </p:pic>
          <p:pic>
            <p:nvPicPr>
              <p:cNvPr id="30237" name="Picture 595"/>
              <p:cNvPicPr>
                <a:picLocks noChangeAspect="1" noChangeArrowheads="1"/>
              </p:cNvPicPr>
              <p:nvPr/>
            </p:nvPicPr>
            <p:blipFill>
              <a:blip r:embed="rId402"/>
              <a:srcRect/>
              <a:stretch>
                <a:fillRect/>
              </a:stretch>
            </p:blipFill>
            <p:spPr bwMode="auto">
              <a:xfrm>
                <a:off x="947" y="1178"/>
                <a:ext cx="23" cy="3"/>
              </a:xfrm>
              <a:prstGeom prst="rect">
                <a:avLst/>
              </a:prstGeom>
              <a:noFill/>
              <a:ln w="9525">
                <a:noFill/>
                <a:miter lim="800000"/>
                <a:headEnd/>
                <a:tailEnd/>
              </a:ln>
            </p:spPr>
          </p:pic>
          <p:pic>
            <p:nvPicPr>
              <p:cNvPr id="30238" name="Picture 596"/>
              <p:cNvPicPr>
                <a:picLocks noChangeAspect="1" noChangeArrowheads="1"/>
              </p:cNvPicPr>
              <p:nvPr/>
            </p:nvPicPr>
            <p:blipFill>
              <a:blip r:embed="rId403"/>
              <a:srcRect/>
              <a:stretch>
                <a:fillRect/>
              </a:stretch>
            </p:blipFill>
            <p:spPr bwMode="auto">
              <a:xfrm>
                <a:off x="970" y="1178"/>
                <a:ext cx="23" cy="3"/>
              </a:xfrm>
              <a:prstGeom prst="rect">
                <a:avLst/>
              </a:prstGeom>
              <a:noFill/>
              <a:ln w="9525">
                <a:noFill/>
                <a:miter lim="800000"/>
                <a:headEnd/>
                <a:tailEnd/>
              </a:ln>
            </p:spPr>
          </p:pic>
          <p:pic>
            <p:nvPicPr>
              <p:cNvPr id="30239" name="Picture 597"/>
              <p:cNvPicPr>
                <a:picLocks noChangeAspect="1" noChangeArrowheads="1"/>
              </p:cNvPicPr>
              <p:nvPr/>
            </p:nvPicPr>
            <p:blipFill>
              <a:blip r:embed="rId404"/>
              <a:srcRect/>
              <a:stretch>
                <a:fillRect/>
              </a:stretch>
            </p:blipFill>
            <p:spPr bwMode="auto">
              <a:xfrm>
                <a:off x="993" y="1178"/>
                <a:ext cx="24" cy="3"/>
              </a:xfrm>
              <a:prstGeom prst="rect">
                <a:avLst/>
              </a:prstGeom>
              <a:noFill/>
              <a:ln w="9525">
                <a:noFill/>
                <a:miter lim="800000"/>
                <a:headEnd/>
                <a:tailEnd/>
              </a:ln>
            </p:spPr>
          </p:pic>
          <p:pic>
            <p:nvPicPr>
              <p:cNvPr id="30240" name="Picture 598"/>
              <p:cNvPicPr>
                <a:picLocks noChangeAspect="1" noChangeArrowheads="1"/>
              </p:cNvPicPr>
              <p:nvPr/>
            </p:nvPicPr>
            <p:blipFill>
              <a:blip r:embed="rId405"/>
              <a:srcRect/>
              <a:stretch>
                <a:fillRect/>
              </a:stretch>
            </p:blipFill>
            <p:spPr bwMode="auto">
              <a:xfrm>
                <a:off x="1017" y="1178"/>
                <a:ext cx="23" cy="3"/>
              </a:xfrm>
              <a:prstGeom prst="rect">
                <a:avLst/>
              </a:prstGeom>
              <a:noFill/>
              <a:ln w="9525">
                <a:noFill/>
                <a:miter lim="800000"/>
                <a:headEnd/>
                <a:tailEnd/>
              </a:ln>
            </p:spPr>
          </p:pic>
          <p:pic>
            <p:nvPicPr>
              <p:cNvPr id="30241" name="Picture 599"/>
              <p:cNvPicPr>
                <a:picLocks noChangeAspect="1" noChangeArrowheads="1"/>
              </p:cNvPicPr>
              <p:nvPr/>
            </p:nvPicPr>
            <p:blipFill>
              <a:blip r:embed="rId406"/>
              <a:srcRect/>
              <a:stretch>
                <a:fillRect/>
              </a:stretch>
            </p:blipFill>
            <p:spPr bwMode="auto">
              <a:xfrm>
                <a:off x="1040" y="1178"/>
                <a:ext cx="23" cy="3"/>
              </a:xfrm>
              <a:prstGeom prst="rect">
                <a:avLst/>
              </a:prstGeom>
              <a:noFill/>
              <a:ln w="9525">
                <a:noFill/>
                <a:miter lim="800000"/>
                <a:headEnd/>
                <a:tailEnd/>
              </a:ln>
            </p:spPr>
          </p:pic>
          <p:pic>
            <p:nvPicPr>
              <p:cNvPr id="30242" name="Picture 600"/>
              <p:cNvPicPr>
                <a:picLocks noChangeAspect="1" noChangeArrowheads="1"/>
              </p:cNvPicPr>
              <p:nvPr/>
            </p:nvPicPr>
            <p:blipFill>
              <a:blip r:embed="rId407"/>
              <a:srcRect/>
              <a:stretch>
                <a:fillRect/>
              </a:stretch>
            </p:blipFill>
            <p:spPr bwMode="auto">
              <a:xfrm>
                <a:off x="1063" y="1178"/>
                <a:ext cx="24" cy="3"/>
              </a:xfrm>
              <a:prstGeom prst="rect">
                <a:avLst/>
              </a:prstGeom>
              <a:noFill/>
              <a:ln w="9525">
                <a:noFill/>
                <a:miter lim="800000"/>
                <a:headEnd/>
                <a:tailEnd/>
              </a:ln>
            </p:spPr>
          </p:pic>
          <p:pic>
            <p:nvPicPr>
              <p:cNvPr id="30243" name="Picture 601"/>
              <p:cNvPicPr>
                <a:picLocks noChangeAspect="1" noChangeArrowheads="1"/>
              </p:cNvPicPr>
              <p:nvPr/>
            </p:nvPicPr>
            <p:blipFill>
              <a:blip r:embed="rId408"/>
              <a:srcRect/>
              <a:stretch>
                <a:fillRect/>
              </a:stretch>
            </p:blipFill>
            <p:spPr bwMode="auto">
              <a:xfrm>
                <a:off x="1087" y="1178"/>
                <a:ext cx="23" cy="3"/>
              </a:xfrm>
              <a:prstGeom prst="rect">
                <a:avLst/>
              </a:prstGeom>
              <a:noFill/>
              <a:ln w="9525">
                <a:noFill/>
                <a:miter lim="800000"/>
                <a:headEnd/>
                <a:tailEnd/>
              </a:ln>
            </p:spPr>
          </p:pic>
          <p:pic>
            <p:nvPicPr>
              <p:cNvPr id="30244" name="Picture 602"/>
              <p:cNvPicPr>
                <a:picLocks noChangeAspect="1" noChangeArrowheads="1"/>
              </p:cNvPicPr>
              <p:nvPr/>
            </p:nvPicPr>
            <p:blipFill>
              <a:blip r:embed="rId409"/>
              <a:srcRect/>
              <a:stretch>
                <a:fillRect/>
              </a:stretch>
            </p:blipFill>
            <p:spPr bwMode="auto">
              <a:xfrm>
                <a:off x="1110" y="1178"/>
                <a:ext cx="24" cy="3"/>
              </a:xfrm>
              <a:prstGeom prst="rect">
                <a:avLst/>
              </a:prstGeom>
              <a:noFill/>
              <a:ln w="9525">
                <a:noFill/>
                <a:miter lim="800000"/>
                <a:headEnd/>
                <a:tailEnd/>
              </a:ln>
            </p:spPr>
          </p:pic>
          <p:pic>
            <p:nvPicPr>
              <p:cNvPr id="30245" name="Picture 603"/>
              <p:cNvPicPr>
                <a:picLocks noChangeAspect="1" noChangeArrowheads="1"/>
              </p:cNvPicPr>
              <p:nvPr/>
            </p:nvPicPr>
            <p:blipFill>
              <a:blip r:embed="rId410"/>
              <a:srcRect/>
              <a:stretch>
                <a:fillRect/>
              </a:stretch>
            </p:blipFill>
            <p:spPr bwMode="auto">
              <a:xfrm>
                <a:off x="1134" y="1178"/>
                <a:ext cx="1" cy="3"/>
              </a:xfrm>
              <a:prstGeom prst="rect">
                <a:avLst/>
              </a:prstGeom>
              <a:noFill/>
              <a:ln w="9525">
                <a:noFill/>
                <a:miter lim="800000"/>
                <a:headEnd/>
                <a:tailEnd/>
              </a:ln>
            </p:spPr>
          </p:pic>
          <p:sp>
            <p:nvSpPr>
              <p:cNvPr id="30246" name="Rectangle 604"/>
              <p:cNvSpPr>
                <a:spLocks noChangeArrowheads="1"/>
              </p:cNvSpPr>
              <p:nvPr/>
            </p:nvSpPr>
            <p:spPr bwMode="auto">
              <a:xfrm>
                <a:off x="1135" y="1178"/>
                <a:ext cx="3" cy="3"/>
              </a:xfrm>
              <a:prstGeom prst="rect">
                <a:avLst/>
              </a:prstGeom>
              <a:solidFill>
                <a:srgbClr val="000000"/>
              </a:solidFill>
              <a:ln w="9525">
                <a:noFill/>
                <a:miter lim="800000"/>
                <a:headEnd/>
                <a:tailEnd/>
              </a:ln>
            </p:spPr>
            <p:txBody>
              <a:bodyPr/>
              <a:lstStyle/>
              <a:p>
                <a:endParaRPr lang="hr-HR"/>
              </a:p>
            </p:txBody>
          </p:sp>
          <p:pic>
            <p:nvPicPr>
              <p:cNvPr id="30247" name="Picture 605"/>
              <p:cNvPicPr>
                <a:picLocks noChangeAspect="1" noChangeArrowheads="1"/>
              </p:cNvPicPr>
              <p:nvPr/>
            </p:nvPicPr>
            <p:blipFill>
              <a:blip r:embed="rId411"/>
              <a:srcRect/>
              <a:stretch>
                <a:fillRect/>
              </a:stretch>
            </p:blipFill>
            <p:spPr bwMode="auto">
              <a:xfrm>
                <a:off x="1138" y="1178"/>
                <a:ext cx="23" cy="3"/>
              </a:xfrm>
              <a:prstGeom prst="rect">
                <a:avLst/>
              </a:prstGeom>
              <a:noFill/>
              <a:ln w="9525">
                <a:noFill/>
                <a:miter lim="800000"/>
                <a:headEnd/>
                <a:tailEnd/>
              </a:ln>
            </p:spPr>
          </p:pic>
          <p:pic>
            <p:nvPicPr>
              <p:cNvPr id="30248" name="Picture 606"/>
              <p:cNvPicPr>
                <a:picLocks noChangeAspect="1" noChangeArrowheads="1"/>
              </p:cNvPicPr>
              <p:nvPr/>
            </p:nvPicPr>
            <p:blipFill>
              <a:blip r:embed="rId412"/>
              <a:srcRect/>
              <a:stretch>
                <a:fillRect/>
              </a:stretch>
            </p:blipFill>
            <p:spPr bwMode="auto">
              <a:xfrm>
                <a:off x="1161" y="1178"/>
                <a:ext cx="24" cy="3"/>
              </a:xfrm>
              <a:prstGeom prst="rect">
                <a:avLst/>
              </a:prstGeom>
              <a:noFill/>
              <a:ln w="9525">
                <a:noFill/>
                <a:miter lim="800000"/>
                <a:headEnd/>
                <a:tailEnd/>
              </a:ln>
            </p:spPr>
          </p:pic>
          <p:pic>
            <p:nvPicPr>
              <p:cNvPr id="30249" name="Picture 607"/>
              <p:cNvPicPr>
                <a:picLocks noChangeAspect="1" noChangeArrowheads="1"/>
              </p:cNvPicPr>
              <p:nvPr/>
            </p:nvPicPr>
            <p:blipFill>
              <a:blip r:embed="rId413"/>
              <a:srcRect/>
              <a:stretch>
                <a:fillRect/>
              </a:stretch>
            </p:blipFill>
            <p:spPr bwMode="auto">
              <a:xfrm>
                <a:off x="1185" y="1178"/>
                <a:ext cx="23" cy="3"/>
              </a:xfrm>
              <a:prstGeom prst="rect">
                <a:avLst/>
              </a:prstGeom>
              <a:noFill/>
              <a:ln w="9525">
                <a:noFill/>
                <a:miter lim="800000"/>
                <a:headEnd/>
                <a:tailEnd/>
              </a:ln>
            </p:spPr>
          </p:pic>
        </p:grpSp>
        <p:grpSp>
          <p:nvGrpSpPr>
            <p:cNvPr id="28682" name="Group 809"/>
            <p:cNvGrpSpPr>
              <a:grpSpLocks/>
            </p:cNvGrpSpPr>
            <p:nvPr/>
          </p:nvGrpSpPr>
          <p:grpSpPr bwMode="auto">
            <a:xfrm>
              <a:off x="16" y="1178"/>
              <a:ext cx="2806" cy="855"/>
              <a:chOff x="16" y="1178"/>
              <a:chExt cx="2806" cy="855"/>
            </a:xfrm>
          </p:grpSpPr>
          <p:pic>
            <p:nvPicPr>
              <p:cNvPr id="29850" name="Picture 609"/>
              <p:cNvPicPr>
                <a:picLocks noChangeAspect="1" noChangeArrowheads="1"/>
              </p:cNvPicPr>
              <p:nvPr/>
            </p:nvPicPr>
            <p:blipFill>
              <a:blip r:embed="rId414"/>
              <a:srcRect/>
              <a:stretch>
                <a:fillRect/>
              </a:stretch>
            </p:blipFill>
            <p:spPr bwMode="auto">
              <a:xfrm>
                <a:off x="1208" y="1178"/>
                <a:ext cx="23" cy="3"/>
              </a:xfrm>
              <a:prstGeom prst="rect">
                <a:avLst/>
              </a:prstGeom>
              <a:noFill/>
              <a:ln w="9525">
                <a:noFill/>
                <a:miter lim="800000"/>
                <a:headEnd/>
                <a:tailEnd/>
              </a:ln>
            </p:spPr>
          </p:pic>
          <p:pic>
            <p:nvPicPr>
              <p:cNvPr id="29851" name="Picture 610"/>
              <p:cNvPicPr>
                <a:picLocks noChangeAspect="1" noChangeArrowheads="1"/>
              </p:cNvPicPr>
              <p:nvPr/>
            </p:nvPicPr>
            <p:blipFill>
              <a:blip r:embed="rId415"/>
              <a:srcRect/>
              <a:stretch>
                <a:fillRect/>
              </a:stretch>
            </p:blipFill>
            <p:spPr bwMode="auto">
              <a:xfrm>
                <a:off x="1231" y="1178"/>
                <a:ext cx="24" cy="3"/>
              </a:xfrm>
              <a:prstGeom prst="rect">
                <a:avLst/>
              </a:prstGeom>
              <a:noFill/>
              <a:ln w="9525">
                <a:noFill/>
                <a:miter lim="800000"/>
                <a:headEnd/>
                <a:tailEnd/>
              </a:ln>
            </p:spPr>
          </p:pic>
          <p:pic>
            <p:nvPicPr>
              <p:cNvPr id="29852" name="Picture 611"/>
              <p:cNvPicPr>
                <a:picLocks noChangeAspect="1" noChangeArrowheads="1"/>
              </p:cNvPicPr>
              <p:nvPr/>
            </p:nvPicPr>
            <p:blipFill>
              <a:blip r:embed="rId416"/>
              <a:srcRect/>
              <a:stretch>
                <a:fillRect/>
              </a:stretch>
            </p:blipFill>
            <p:spPr bwMode="auto">
              <a:xfrm>
                <a:off x="1255" y="1178"/>
                <a:ext cx="23" cy="3"/>
              </a:xfrm>
              <a:prstGeom prst="rect">
                <a:avLst/>
              </a:prstGeom>
              <a:noFill/>
              <a:ln w="9525">
                <a:noFill/>
                <a:miter lim="800000"/>
                <a:headEnd/>
                <a:tailEnd/>
              </a:ln>
            </p:spPr>
          </p:pic>
          <p:pic>
            <p:nvPicPr>
              <p:cNvPr id="29853" name="Picture 612"/>
              <p:cNvPicPr>
                <a:picLocks noChangeAspect="1" noChangeArrowheads="1"/>
              </p:cNvPicPr>
              <p:nvPr/>
            </p:nvPicPr>
            <p:blipFill>
              <a:blip r:embed="rId417"/>
              <a:srcRect/>
              <a:stretch>
                <a:fillRect/>
              </a:stretch>
            </p:blipFill>
            <p:spPr bwMode="auto">
              <a:xfrm>
                <a:off x="1278" y="1178"/>
                <a:ext cx="24" cy="3"/>
              </a:xfrm>
              <a:prstGeom prst="rect">
                <a:avLst/>
              </a:prstGeom>
              <a:noFill/>
              <a:ln w="9525">
                <a:noFill/>
                <a:miter lim="800000"/>
                <a:headEnd/>
                <a:tailEnd/>
              </a:ln>
            </p:spPr>
          </p:pic>
          <p:pic>
            <p:nvPicPr>
              <p:cNvPr id="29854" name="Picture 613"/>
              <p:cNvPicPr>
                <a:picLocks noChangeAspect="1" noChangeArrowheads="1"/>
              </p:cNvPicPr>
              <p:nvPr/>
            </p:nvPicPr>
            <p:blipFill>
              <a:blip r:embed="rId418"/>
              <a:srcRect/>
              <a:stretch>
                <a:fillRect/>
              </a:stretch>
            </p:blipFill>
            <p:spPr bwMode="auto">
              <a:xfrm>
                <a:off x="1302" y="1178"/>
                <a:ext cx="23" cy="3"/>
              </a:xfrm>
              <a:prstGeom prst="rect">
                <a:avLst/>
              </a:prstGeom>
              <a:noFill/>
              <a:ln w="9525">
                <a:noFill/>
                <a:miter lim="800000"/>
                <a:headEnd/>
                <a:tailEnd/>
              </a:ln>
            </p:spPr>
          </p:pic>
          <p:pic>
            <p:nvPicPr>
              <p:cNvPr id="29855" name="Picture 614"/>
              <p:cNvPicPr>
                <a:picLocks noChangeAspect="1" noChangeArrowheads="1"/>
              </p:cNvPicPr>
              <p:nvPr/>
            </p:nvPicPr>
            <p:blipFill>
              <a:blip r:embed="rId419"/>
              <a:srcRect/>
              <a:stretch>
                <a:fillRect/>
              </a:stretch>
            </p:blipFill>
            <p:spPr bwMode="auto">
              <a:xfrm>
                <a:off x="1325" y="1178"/>
                <a:ext cx="23" cy="3"/>
              </a:xfrm>
              <a:prstGeom prst="rect">
                <a:avLst/>
              </a:prstGeom>
              <a:noFill/>
              <a:ln w="9525">
                <a:noFill/>
                <a:miter lim="800000"/>
                <a:headEnd/>
                <a:tailEnd/>
              </a:ln>
            </p:spPr>
          </p:pic>
          <p:pic>
            <p:nvPicPr>
              <p:cNvPr id="29856" name="Picture 615"/>
              <p:cNvPicPr>
                <a:picLocks noChangeAspect="1" noChangeArrowheads="1"/>
              </p:cNvPicPr>
              <p:nvPr/>
            </p:nvPicPr>
            <p:blipFill>
              <a:blip r:embed="rId420"/>
              <a:srcRect/>
              <a:stretch>
                <a:fillRect/>
              </a:stretch>
            </p:blipFill>
            <p:spPr bwMode="auto">
              <a:xfrm>
                <a:off x="1348" y="1178"/>
                <a:ext cx="24" cy="3"/>
              </a:xfrm>
              <a:prstGeom prst="rect">
                <a:avLst/>
              </a:prstGeom>
              <a:noFill/>
              <a:ln w="9525">
                <a:noFill/>
                <a:miter lim="800000"/>
                <a:headEnd/>
                <a:tailEnd/>
              </a:ln>
            </p:spPr>
          </p:pic>
          <p:pic>
            <p:nvPicPr>
              <p:cNvPr id="29857" name="Picture 616"/>
              <p:cNvPicPr>
                <a:picLocks noChangeAspect="1" noChangeArrowheads="1"/>
              </p:cNvPicPr>
              <p:nvPr/>
            </p:nvPicPr>
            <p:blipFill>
              <a:blip r:embed="rId421"/>
              <a:srcRect/>
              <a:stretch>
                <a:fillRect/>
              </a:stretch>
            </p:blipFill>
            <p:spPr bwMode="auto">
              <a:xfrm>
                <a:off x="1372" y="1178"/>
                <a:ext cx="23" cy="3"/>
              </a:xfrm>
              <a:prstGeom prst="rect">
                <a:avLst/>
              </a:prstGeom>
              <a:noFill/>
              <a:ln w="9525">
                <a:noFill/>
                <a:miter lim="800000"/>
                <a:headEnd/>
                <a:tailEnd/>
              </a:ln>
            </p:spPr>
          </p:pic>
          <p:pic>
            <p:nvPicPr>
              <p:cNvPr id="29858" name="Picture 617"/>
              <p:cNvPicPr>
                <a:picLocks noChangeAspect="1" noChangeArrowheads="1"/>
              </p:cNvPicPr>
              <p:nvPr/>
            </p:nvPicPr>
            <p:blipFill>
              <a:blip r:embed="rId422"/>
              <a:srcRect/>
              <a:stretch>
                <a:fillRect/>
              </a:stretch>
            </p:blipFill>
            <p:spPr bwMode="auto">
              <a:xfrm>
                <a:off x="1395" y="1178"/>
                <a:ext cx="23" cy="3"/>
              </a:xfrm>
              <a:prstGeom prst="rect">
                <a:avLst/>
              </a:prstGeom>
              <a:noFill/>
              <a:ln w="9525">
                <a:noFill/>
                <a:miter lim="800000"/>
                <a:headEnd/>
                <a:tailEnd/>
              </a:ln>
            </p:spPr>
          </p:pic>
          <p:pic>
            <p:nvPicPr>
              <p:cNvPr id="29859" name="Picture 618"/>
              <p:cNvPicPr>
                <a:picLocks noChangeAspect="1" noChangeArrowheads="1"/>
              </p:cNvPicPr>
              <p:nvPr/>
            </p:nvPicPr>
            <p:blipFill>
              <a:blip r:embed="rId423"/>
              <a:srcRect/>
              <a:stretch>
                <a:fillRect/>
              </a:stretch>
            </p:blipFill>
            <p:spPr bwMode="auto">
              <a:xfrm>
                <a:off x="1418" y="1178"/>
                <a:ext cx="24" cy="3"/>
              </a:xfrm>
              <a:prstGeom prst="rect">
                <a:avLst/>
              </a:prstGeom>
              <a:noFill/>
              <a:ln w="9525">
                <a:noFill/>
                <a:miter lim="800000"/>
                <a:headEnd/>
                <a:tailEnd/>
              </a:ln>
            </p:spPr>
          </p:pic>
          <p:pic>
            <p:nvPicPr>
              <p:cNvPr id="29860" name="Picture 619"/>
              <p:cNvPicPr>
                <a:picLocks noChangeAspect="1" noChangeArrowheads="1"/>
              </p:cNvPicPr>
              <p:nvPr/>
            </p:nvPicPr>
            <p:blipFill>
              <a:blip r:embed="rId424"/>
              <a:srcRect/>
              <a:stretch>
                <a:fillRect/>
              </a:stretch>
            </p:blipFill>
            <p:spPr bwMode="auto">
              <a:xfrm>
                <a:off x="1442" y="1178"/>
                <a:ext cx="22" cy="3"/>
              </a:xfrm>
              <a:prstGeom prst="rect">
                <a:avLst/>
              </a:prstGeom>
              <a:noFill/>
              <a:ln w="9525">
                <a:noFill/>
                <a:miter lim="800000"/>
                <a:headEnd/>
                <a:tailEnd/>
              </a:ln>
            </p:spPr>
          </p:pic>
          <p:sp>
            <p:nvSpPr>
              <p:cNvPr id="29861" name="Rectangle 620"/>
              <p:cNvSpPr>
                <a:spLocks noChangeArrowheads="1"/>
              </p:cNvSpPr>
              <p:nvPr/>
            </p:nvSpPr>
            <p:spPr bwMode="auto">
              <a:xfrm>
                <a:off x="1464" y="1178"/>
                <a:ext cx="3" cy="3"/>
              </a:xfrm>
              <a:prstGeom prst="rect">
                <a:avLst/>
              </a:prstGeom>
              <a:solidFill>
                <a:srgbClr val="000000"/>
              </a:solidFill>
              <a:ln w="9525">
                <a:noFill/>
                <a:miter lim="800000"/>
                <a:headEnd/>
                <a:tailEnd/>
              </a:ln>
            </p:spPr>
            <p:txBody>
              <a:bodyPr/>
              <a:lstStyle/>
              <a:p>
                <a:endParaRPr lang="hr-HR"/>
              </a:p>
            </p:txBody>
          </p:sp>
          <p:pic>
            <p:nvPicPr>
              <p:cNvPr id="29862" name="Picture 621"/>
              <p:cNvPicPr>
                <a:picLocks noChangeAspect="1" noChangeArrowheads="1"/>
              </p:cNvPicPr>
              <p:nvPr/>
            </p:nvPicPr>
            <p:blipFill>
              <a:blip r:embed="rId425"/>
              <a:srcRect/>
              <a:stretch>
                <a:fillRect/>
              </a:stretch>
            </p:blipFill>
            <p:spPr bwMode="auto">
              <a:xfrm>
                <a:off x="1467" y="1178"/>
                <a:ext cx="23" cy="3"/>
              </a:xfrm>
              <a:prstGeom prst="rect">
                <a:avLst/>
              </a:prstGeom>
              <a:noFill/>
              <a:ln w="9525">
                <a:noFill/>
                <a:miter lim="800000"/>
                <a:headEnd/>
                <a:tailEnd/>
              </a:ln>
            </p:spPr>
          </p:pic>
          <p:pic>
            <p:nvPicPr>
              <p:cNvPr id="29863" name="Picture 622"/>
              <p:cNvPicPr>
                <a:picLocks noChangeAspect="1" noChangeArrowheads="1"/>
              </p:cNvPicPr>
              <p:nvPr/>
            </p:nvPicPr>
            <p:blipFill>
              <a:blip r:embed="rId426"/>
              <a:srcRect/>
              <a:stretch>
                <a:fillRect/>
              </a:stretch>
            </p:blipFill>
            <p:spPr bwMode="auto">
              <a:xfrm>
                <a:off x="1490" y="1178"/>
                <a:ext cx="23" cy="3"/>
              </a:xfrm>
              <a:prstGeom prst="rect">
                <a:avLst/>
              </a:prstGeom>
              <a:noFill/>
              <a:ln w="9525">
                <a:noFill/>
                <a:miter lim="800000"/>
                <a:headEnd/>
                <a:tailEnd/>
              </a:ln>
            </p:spPr>
          </p:pic>
          <p:pic>
            <p:nvPicPr>
              <p:cNvPr id="29864" name="Picture 623"/>
              <p:cNvPicPr>
                <a:picLocks noChangeAspect="1" noChangeArrowheads="1"/>
              </p:cNvPicPr>
              <p:nvPr/>
            </p:nvPicPr>
            <p:blipFill>
              <a:blip r:embed="rId427"/>
              <a:srcRect/>
              <a:stretch>
                <a:fillRect/>
              </a:stretch>
            </p:blipFill>
            <p:spPr bwMode="auto">
              <a:xfrm>
                <a:off x="1513" y="1178"/>
                <a:ext cx="24" cy="3"/>
              </a:xfrm>
              <a:prstGeom prst="rect">
                <a:avLst/>
              </a:prstGeom>
              <a:noFill/>
              <a:ln w="9525">
                <a:noFill/>
                <a:miter lim="800000"/>
                <a:headEnd/>
                <a:tailEnd/>
              </a:ln>
            </p:spPr>
          </p:pic>
          <p:pic>
            <p:nvPicPr>
              <p:cNvPr id="29865" name="Picture 624"/>
              <p:cNvPicPr>
                <a:picLocks noChangeAspect="1" noChangeArrowheads="1"/>
              </p:cNvPicPr>
              <p:nvPr/>
            </p:nvPicPr>
            <p:blipFill>
              <a:blip r:embed="rId428"/>
              <a:srcRect/>
              <a:stretch>
                <a:fillRect/>
              </a:stretch>
            </p:blipFill>
            <p:spPr bwMode="auto">
              <a:xfrm>
                <a:off x="1537" y="1178"/>
                <a:ext cx="23" cy="3"/>
              </a:xfrm>
              <a:prstGeom prst="rect">
                <a:avLst/>
              </a:prstGeom>
              <a:noFill/>
              <a:ln w="9525">
                <a:noFill/>
                <a:miter lim="800000"/>
                <a:headEnd/>
                <a:tailEnd/>
              </a:ln>
            </p:spPr>
          </p:pic>
          <p:pic>
            <p:nvPicPr>
              <p:cNvPr id="29866" name="Picture 625"/>
              <p:cNvPicPr>
                <a:picLocks noChangeAspect="1" noChangeArrowheads="1"/>
              </p:cNvPicPr>
              <p:nvPr/>
            </p:nvPicPr>
            <p:blipFill>
              <a:blip r:embed="rId429"/>
              <a:srcRect/>
              <a:stretch>
                <a:fillRect/>
              </a:stretch>
            </p:blipFill>
            <p:spPr bwMode="auto">
              <a:xfrm>
                <a:off x="1560" y="1178"/>
                <a:ext cx="24" cy="3"/>
              </a:xfrm>
              <a:prstGeom prst="rect">
                <a:avLst/>
              </a:prstGeom>
              <a:noFill/>
              <a:ln w="9525">
                <a:noFill/>
                <a:miter lim="800000"/>
                <a:headEnd/>
                <a:tailEnd/>
              </a:ln>
            </p:spPr>
          </p:pic>
          <p:pic>
            <p:nvPicPr>
              <p:cNvPr id="29867" name="Picture 626"/>
              <p:cNvPicPr>
                <a:picLocks noChangeAspect="1" noChangeArrowheads="1"/>
              </p:cNvPicPr>
              <p:nvPr/>
            </p:nvPicPr>
            <p:blipFill>
              <a:blip r:embed="rId430"/>
              <a:srcRect/>
              <a:stretch>
                <a:fillRect/>
              </a:stretch>
            </p:blipFill>
            <p:spPr bwMode="auto">
              <a:xfrm>
                <a:off x="1584" y="1178"/>
                <a:ext cx="23" cy="3"/>
              </a:xfrm>
              <a:prstGeom prst="rect">
                <a:avLst/>
              </a:prstGeom>
              <a:noFill/>
              <a:ln w="9525">
                <a:noFill/>
                <a:miter lim="800000"/>
                <a:headEnd/>
                <a:tailEnd/>
              </a:ln>
            </p:spPr>
          </p:pic>
          <p:pic>
            <p:nvPicPr>
              <p:cNvPr id="29868" name="Picture 627"/>
              <p:cNvPicPr>
                <a:picLocks noChangeAspect="1" noChangeArrowheads="1"/>
              </p:cNvPicPr>
              <p:nvPr/>
            </p:nvPicPr>
            <p:blipFill>
              <a:blip r:embed="rId431"/>
              <a:srcRect/>
              <a:stretch>
                <a:fillRect/>
              </a:stretch>
            </p:blipFill>
            <p:spPr bwMode="auto">
              <a:xfrm>
                <a:off x="1607" y="1178"/>
                <a:ext cx="23" cy="3"/>
              </a:xfrm>
              <a:prstGeom prst="rect">
                <a:avLst/>
              </a:prstGeom>
              <a:noFill/>
              <a:ln w="9525">
                <a:noFill/>
                <a:miter lim="800000"/>
                <a:headEnd/>
                <a:tailEnd/>
              </a:ln>
            </p:spPr>
          </p:pic>
          <p:pic>
            <p:nvPicPr>
              <p:cNvPr id="29869" name="Picture 628"/>
              <p:cNvPicPr>
                <a:picLocks noChangeAspect="1" noChangeArrowheads="1"/>
              </p:cNvPicPr>
              <p:nvPr/>
            </p:nvPicPr>
            <p:blipFill>
              <a:blip r:embed="rId432"/>
              <a:srcRect/>
              <a:stretch>
                <a:fillRect/>
              </a:stretch>
            </p:blipFill>
            <p:spPr bwMode="auto">
              <a:xfrm>
                <a:off x="1630" y="1178"/>
                <a:ext cx="24" cy="3"/>
              </a:xfrm>
              <a:prstGeom prst="rect">
                <a:avLst/>
              </a:prstGeom>
              <a:noFill/>
              <a:ln w="9525">
                <a:noFill/>
                <a:miter lim="800000"/>
                <a:headEnd/>
                <a:tailEnd/>
              </a:ln>
            </p:spPr>
          </p:pic>
          <p:pic>
            <p:nvPicPr>
              <p:cNvPr id="29870" name="Picture 629"/>
              <p:cNvPicPr>
                <a:picLocks noChangeAspect="1" noChangeArrowheads="1"/>
              </p:cNvPicPr>
              <p:nvPr/>
            </p:nvPicPr>
            <p:blipFill>
              <a:blip r:embed="rId433"/>
              <a:srcRect/>
              <a:stretch>
                <a:fillRect/>
              </a:stretch>
            </p:blipFill>
            <p:spPr bwMode="auto">
              <a:xfrm>
                <a:off x="1654" y="1178"/>
                <a:ext cx="23" cy="3"/>
              </a:xfrm>
              <a:prstGeom prst="rect">
                <a:avLst/>
              </a:prstGeom>
              <a:noFill/>
              <a:ln w="9525">
                <a:noFill/>
                <a:miter lim="800000"/>
                <a:headEnd/>
                <a:tailEnd/>
              </a:ln>
            </p:spPr>
          </p:pic>
          <p:pic>
            <p:nvPicPr>
              <p:cNvPr id="29871" name="Picture 630"/>
              <p:cNvPicPr>
                <a:picLocks noChangeAspect="1" noChangeArrowheads="1"/>
              </p:cNvPicPr>
              <p:nvPr/>
            </p:nvPicPr>
            <p:blipFill>
              <a:blip r:embed="rId434"/>
              <a:srcRect/>
              <a:stretch>
                <a:fillRect/>
              </a:stretch>
            </p:blipFill>
            <p:spPr bwMode="auto">
              <a:xfrm>
                <a:off x="1677" y="1178"/>
                <a:ext cx="23" cy="3"/>
              </a:xfrm>
              <a:prstGeom prst="rect">
                <a:avLst/>
              </a:prstGeom>
              <a:noFill/>
              <a:ln w="9525">
                <a:noFill/>
                <a:miter lim="800000"/>
                <a:headEnd/>
                <a:tailEnd/>
              </a:ln>
            </p:spPr>
          </p:pic>
          <p:pic>
            <p:nvPicPr>
              <p:cNvPr id="29872" name="Picture 631"/>
              <p:cNvPicPr>
                <a:picLocks noChangeAspect="1" noChangeArrowheads="1"/>
              </p:cNvPicPr>
              <p:nvPr/>
            </p:nvPicPr>
            <p:blipFill>
              <a:blip r:embed="rId435"/>
              <a:srcRect/>
              <a:stretch>
                <a:fillRect/>
              </a:stretch>
            </p:blipFill>
            <p:spPr bwMode="auto">
              <a:xfrm>
                <a:off x="1700" y="1178"/>
                <a:ext cx="24" cy="3"/>
              </a:xfrm>
              <a:prstGeom prst="rect">
                <a:avLst/>
              </a:prstGeom>
              <a:noFill/>
              <a:ln w="9525">
                <a:noFill/>
                <a:miter lim="800000"/>
                <a:headEnd/>
                <a:tailEnd/>
              </a:ln>
            </p:spPr>
          </p:pic>
          <p:pic>
            <p:nvPicPr>
              <p:cNvPr id="29873" name="Picture 632"/>
              <p:cNvPicPr>
                <a:picLocks noChangeAspect="1" noChangeArrowheads="1"/>
              </p:cNvPicPr>
              <p:nvPr/>
            </p:nvPicPr>
            <p:blipFill>
              <a:blip r:embed="rId436"/>
              <a:srcRect/>
              <a:stretch>
                <a:fillRect/>
              </a:stretch>
            </p:blipFill>
            <p:spPr bwMode="auto">
              <a:xfrm>
                <a:off x="1724" y="1178"/>
                <a:ext cx="23" cy="3"/>
              </a:xfrm>
              <a:prstGeom prst="rect">
                <a:avLst/>
              </a:prstGeom>
              <a:noFill/>
              <a:ln w="9525">
                <a:noFill/>
                <a:miter lim="800000"/>
                <a:headEnd/>
                <a:tailEnd/>
              </a:ln>
            </p:spPr>
          </p:pic>
          <p:pic>
            <p:nvPicPr>
              <p:cNvPr id="29874" name="Picture 633"/>
              <p:cNvPicPr>
                <a:picLocks noChangeAspect="1" noChangeArrowheads="1"/>
              </p:cNvPicPr>
              <p:nvPr/>
            </p:nvPicPr>
            <p:blipFill>
              <a:blip r:embed="rId437"/>
              <a:srcRect/>
              <a:stretch>
                <a:fillRect/>
              </a:stretch>
            </p:blipFill>
            <p:spPr bwMode="auto">
              <a:xfrm>
                <a:off x="1747" y="1178"/>
                <a:ext cx="24" cy="3"/>
              </a:xfrm>
              <a:prstGeom prst="rect">
                <a:avLst/>
              </a:prstGeom>
              <a:noFill/>
              <a:ln w="9525">
                <a:noFill/>
                <a:miter lim="800000"/>
                <a:headEnd/>
                <a:tailEnd/>
              </a:ln>
            </p:spPr>
          </p:pic>
          <p:pic>
            <p:nvPicPr>
              <p:cNvPr id="29875" name="Picture 634"/>
              <p:cNvPicPr>
                <a:picLocks noChangeAspect="1" noChangeArrowheads="1"/>
              </p:cNvPicPr>
              <p:nvPr/>
            </p:nvPicPr>
            <p:blipFill>
              <a:blip r:embed="rId438"/>
              <a:srcRect/>
              <a:stretch>
                <a:fillRect/>
              </a:stretch>
            </p:blipFill>
            <p:spPr bwMode="auto">
              <a:xfrm>
                <a:off x="1771" y="1178"/>
                <a:ext cx="23" cy="3"/>
              </a:xfrm>
              <a:prstGeom prst="rect">
                <a:avLst/>
              </a:prstGeom>
              <a:noFill/>
              <a:ln w="9525">
                <a:noFill/>
                <a:miter lim="800000"/>
                <a:headEnd/>
                <a:tailEnd/>
              </a:ln>
            </p:spPr>
          </p:pic>
          <p:pic>
            <p:nvPicPr>
              <p:cNvPr id="29876" name="Picture 635"/>
              <p:cNvPicPr>
                <a:picLocks noChangeAspect="1" noChangeArrowheads="1"/>
              </p:cNvPicPr>
              <p:nvPr/>
            </p:nvPicPr>
            <p:blipFill>
              <a:blip r:embed="rId439"/>
              <a:srcRect/>
              <a:stretch>
                <a:fillRect/>
              </a:stretch>
            </p:blipFill>
            <p:spPr bwMode="auto">
              <a:xfrm>
                <a:off x="1794" y="1178"/>
                <a:ext cx="23" cy="3"/>
              </a:xfrm>
              <a:prstGeom prst="rect">
                <a:avLst/>
              </a:prstGeom>
              <a:noFill/>
              <a:ln w="9525">
                <a:noFill/>
                <a:miter lim="800000"/>
                <a:headEnd/>
                <a:tailEnd/>
              </a:ln>
            </p:spPr>
          </p:pic>
          <p:pic>
            <p:nvPicPr>
              <p:cNvPr id="29877" name="Picture 636"/>
              <p:cNvPicPr>
                <a:picLocks noChangeAspect="1" noChangeArrowheads="1"/>
              </p:cNvPicPr>
              <p:nvPr/>
            </p:nvPicPr>
            <p:blipFill>
              <a:blip r:embed="rId440"/>
              <a:srcRect/>
              <a:stretch>
                <a:fillRect/>
              </a:stretch>
            </p:blipFill>
            <p:spPr bwMode="auto">
              <a:xfrm>
                <a:off x="1817" y="1178"/>
                <a:ext cx="24" cy="3"/>
              </a:xfrm>
              <a:prstGeom prst="rect">
                <a:avLst/>
              </a:prstGeom>
              <a:noFill/>
              <a:ln w="9525">
                <a:noFill/>
                <a:miter lim="800000"/>
                <a:headEnd/>
                <a:tailEnd/>
              </a:ln>
            </p:spPr>
          </p:pic>
          <p:pic>
            <p:nvPicPr>
              <p:cNvPr id="29878" name="Picture 637"/>
              <p:cNvPicPr>
                <a:picLocks noChangeAspect="1" noChangeArrowheads="1"/>
              </p:cNvPicPr>
              <p:nvPr/>
            </p:nvPicPr>
            <p:blipFill>
              <a:blip r:embed="rId441"/>
              <a:srcRect/>
              <a:stretch>
                <a:fillRect/>
              </a:stretch>
            </p:blipFill>
            <p:spPr bwMode="auto">
              <a:xfrm>
                <a:off x="1841" y="1178"/>
                <a:ext cx="23" cy="3"/>
              </a:xfrm>
              <a:prstGeom prst="rect">
                <a:avLst/>
              </a:prstGeom>
              <a:noFill/>
              <a:ln w="9525">
                <a:noFill/>
                <a:miter lim="800000"/>
                <a:headEnd/>
                <a:tailEnd/>
              </a:ln>
            </p:spPr>
          </p:pic>
          <p:pic>
            <p:nvPicPr>
              <p:cNvPr id="29879" name="Picture 638"/>
              <p:cNvPicPr>
                <a:picLocks noChangeAspect="1" noChangeArrowheads="1"/>
              </p:cNvPicPr>
              <p:nvPr/>
            </p:nvPicPr>
            <p:blipFill>
              <a:blip r:embed="rId442"/>
              <a:srcRect/>
              <a:stretch>
                <a:fillRect/>
              </a:stretch>
            </p:blipFill>
            <p:spPr bwMode="auto">
              <a:xfrm>
                <a:off x="1864" y="1178"/>
                <a:ext cx="23" cy="3"/>
              </a:xfrm>
              <a:prstGeom prst="rect">
                <a:avLst/>
              </a:prstGeom>
              <a:noFill/>
              <a:ln w="9525">
                <a:noFill/>
                <a:miter lim="800000"/>
                <a:headEnd/>
                <a:tailEnd/>
              </a:ln>
            </p:spPr>
          </p:pic>
          <p:pic>
            <p:nvPicPr>
              <p:cNvPr id="29880" name="Picture 639"/>
              <p:cNvPicPr>
                <a:picLocks noChangeAspect="1" noChangeArrowheads="1"/>
              </p:cNvPicPr>
              <p:nvPr/>
            </p:nvPicPr>
            <p:blipFill>
              <a:blip r:embed="rId443"/>
              <a:srcRect/>
              <a:stretch>
                <a:fillRect/>
              </a:stretch>
            </p:blipFill>
            <p:spPr bwMode="auto">
              <a:xfrm>
                <a:off x="1887" y="1178"/>
                <a:ext cx="24" cy="3"/>
              </a:xfrm>
              <a:prstGeom prst="rect">
                <a:avLst/>
              </a:prstGeom>
              <a:noFill/>
              <a:ln w="9525">
                <a:noFill/>
                <a:miter lim="800000"/>
                <a:headEnd/>
                <a:tailEnd/>
              </a:ln>
            </p:spPr>
          </p:pic>
          <p:pic>
            <p:nvPicPr>
              <p:cNvPr id="29881" name="Picture 640"/>
              <p:cNvPicPr>
                <a:picLocks noChangeAspect="1" noChangeArrowheads="1"/>
              </p:cNvPicPr>
              <p:nvPr/>
            </p:nvPicPr>
            <p:blipFill>
              <a:blip r:embed="rId444"/>
              <a:srcRect/>
              <a:stretch>
                <a:fillRect/>
              </a:stretch>
            </p:blipFill>
            <p:spPr bwMode="auto">
              <a:xfrm>
                <a:off x="1911" y="1178"/>
                <a:ext cx="23" cy="3"/>
              </a:xfrm>
              <a:prstGeom prst="rect">
                <a:avLst/>
              </a:prstGeom>
              <a:noFill/>
              <a:ln w="9525">
                <a:noFill/>
                <a:miter lim="800000"/>
                <a:headEnd/>
                <a:tailEnd/>
              </a:ln>
            </p:spPr>
          </p:pic>
          <p:pic>
            <p:nvPicPr>
              <p:cNvPr id="29882" name="Picture 641"/>
              <p:cNvPicPr>
                <a:picLocks noChangeAspect="1" noChangeArrowheads="1"/>
              </p:cNvPicPr>
              <p:nvPr/>
            </p:nvPicPr>
            <p:blipFill>
              <a:blip r:embed="rId445"/>
              <a:srcRect/>
              <a:stretch>
                <a:fillRect/>
              </a:stretch>
            </p:blipFill>
            <p:spPr bwMode="auto">
              <a:xfrm>
                <a:off x="1934" y="1178"/>
                <a:ext cx="24" cy="3"/>
              </a:xfrm>
              <a:prstGeom prst="rect">
                <a:avLst/>
              </a:prstGeom>
              <a:noFill/>
              <a:ln w="9525">
                <a:noFill/>
                <a:miter lim="800000"/>
                <a:headEnd/>
                <a:tailEnd/>
              </a:ln>
            </p:spPr>
          </p:pic>
          <p:pic>
            <p:nvPicPr>
              <p:cNvPr id="29883" name="Picture 642"/>
              <p:cNvPicPr>
                <a:picLocks noChangeAspect="1" noChangeArrowheads="1"/>
              </p:cNvPicPr>
              <p:nvPr/>
            </p:nvPicPr>
            <p:blipFill>
              <a:blip r:embed="rId446"/>
              <a:srcRect/>
              <a:stretch>
                <a:fillRect/>
              </a:stretch>
            </p:blipFill>
            <p:spPr bwMode="auto">
              <a:xfrm>
                <a:off x="1958" y="1178"/>
                <a:ext cx="23" cy="3"/>
              </a:xfrm>
              <a:prstGeom prst="rect">
                <a:avLst/>
              </a:prstGeom>
              <a:noFill/>
              <a:ln w="9525">
                <a:noFill/>
                <a:miter lim="800000"/>
                <a:headEnd/>
                <a:tailEnd/>
              </a:ln>
            </p:spPr>
          </p:pic>
          <p:pic>
            <p:nvPicPr>
              <p:cNvPr id="29884" name="Picture 643"/>
              <p:cNvPicPr>
                <a:picLocks noChangeAspect="1" noChangeArrowheads="1"/>
              </p:cNvPicPr>
              <p:nvPr/>
            </p:nvPicPr>
            <p:blipFill>
              <a:blip r:embed="rId447"/>
              <a:srcRect/>
              <a:stretch>
                <a:fillRect/>
              </a:stretch>
            </p:blipFill>
            <p:spPr bwMode="auto">
              <a:xfrm>
                <a:off x="1981" y="1178"/>
                <a:ext cx="23" cy="3"/>
              </a:xfrm>
              <a:prstGeom prst="rect">
                <a:avLst/>
              </a:prstGeom>
              <a:noFill/>
              <a:ln w="9525">
                <a:noFill/>
                <a:miter lim="800000"/>
                <a:headEnd/>
                <a:tailEnd/>
              </a:ln>
            </p:spPr>
          </p:pic>
          <p:pic>
            <p:nvPicPr>
              <p:cNvPr id="29885" name="Picture 644"/>
              <p:cNvPicPr>
                <a:picLocks noChangeAspect="1" noChangeArrowheads="1"/>
              </p:cNvPicPr>
              <p:nvPr/>
            </p:nvPicPr>
            <p:blipFill>
              <a:blip r:embed="rId448"/>
              <a:srcRect/>
              <a:stretch>
                <a:fillRect/>
              </a:stretch>
            </p:blipFill>
            <p:spPr bwMode="auto">
              <a:xfrm>
                <a:off x="2004" y="1178"/>
                <a:ext cx="24" cy="3"/>
              </a:xfrm>
              <a:prstGeom prst="rect">
                <a:avLst/>
              </a:prstGeom>
              <a:noFill/>
              <a:ln w="9525">
                <a:noFill/>
                <a:miter lim="800000"/>
                <a:headEnd/>
                <a:tailEnd/>
              </a:ln>
            </p:spPr>
          </p:pic>
          <p:pic>
            <p:nvPicPr>
              <p:cNvPr id="29886" name="Picture 645"/>
              <p:cNvPicPr>
                <a:picLocks noChangeAspect="1" noChangeArrowheads="1"/>
              </p:cNvPicPr>
              <p:nvPr/>
            </p:nvPicPr>
            <p:blipFill>
              <a:blip r:embed="rId449"/>
              <a:srcRect/>
              <a:stretch>
                <a:fillRect/>
              </a:stretch>
            </p:blipFill>
            <p:spPr bwMode="auto">
              <a:xfrm>
                <a:off x="2028" y="1178"/>
                <a:ext cx="23" cy="3"/>
              </a:xfrm>
              <a:prstGeom prst="rect">
                <a:avLst/>
              </a:prstGeom>
              <a:noFill/>
              <a:ln w="9525">
                <a:noFill/>
                <a:miter lim="800000"/>
                <a:headEnd/>
                <a:tailEnd/>
              </a:ln>
            </p:spPr>
          </p:pic>
          <p:pic>
            <p:nvPicPr>
              <p:cNvPr id="29887" name="Picture 646"/>
              <p:cNvPicPr>
                <a:picLocks noChangeAspect="1" noChangeArrowheads="1"/>
              </p:cNvPicPr>
              <p:nvPr/>
            </p:nvPicPr>
            <p:blipFill>
              <a:blip r:embed="rId450"/>
              <a:srcRect/>
              <a:stretch>
                <a:fillRect/>
              </a:stretch>
            </p:blipFill>
            <p:spPr bwMode="auto">
              <a:xfrm>
                <a:off x="2051" y="1178"/>
                <a:ext cx="23" cy="3"/>
              </a:xfrm>
              <a:prstGeom prst="rect">
                <a:avLst/>
              </a:prstGeom>
              <a:noFill/>
              <a:ln w="9525">
                <a:noFill/>
                <a:miter lim="800000"/>
                <a:headEnd/>
                <a:tailEnd/>
              </a:ln>
            </p:spPr>
          </p:pic>
          <p:pic>
            <p:nvPicPr>
              <p:cNvPr id="29888" name="Picture 647"/>
              <p:cNvPicPr>
                <a:picLocks noChangeAspect="1" noChangeArrowheads="1"/>
              </p:cNvPicPr>
              <p:nvPr/>
            </p:nvPicPr>
            <p:blipFill>
              <a:blip r:embed="rId451"/>
              <a:srcRect/>
              <a:stretch>
                <a:fillRect/>
              </a:stretch>
            </p:blipFill>
            <p:spPr bwMode="auto">
              <a:xfrm>
                <a:off x="2074" y="1178"/>
                <a:ext cx="24" cy="3"/>
              </a:xfrm>
              <a:prstGeom prst="rect">
                <a:avLst/>
              </a:prstGeom>
              <a:noFill/>
              <a:ln w="9525">
                <a:noFill/>
                <a:miter lim="800000"/>
                <a:headEnd/>
                <a:tailEnd/>
              </a:ln>
            </p:spPr>
          </p:pic>
          <p:pic>
            <p:nvPicPr>
              <p:cNvPr id="29889" name="Picture 648"/>
              <p:cNvPicPr>
                <a:picLocks noChangeAspect="1" noChangeArrowheads="1"/>
              </p:cNvPicPr>
              <p:nvPr/>
            </p:nvPicPr>
            <p:blipFill>
              <a:blip r:embed="rId452"/>
              <a:srcRect/>
              <a:stretch>
                <a:fillRect/>
              </a:stretch>
            </p:blipFill>
            <p:spPr bwMode="auto">
              <a:xfrm>
                <a:off x="2098" y="1178"/>
                <a:ext cx="23" cy="3"/>
              </a:xfrm>
              <a:prstGeom prst="rect">
                <a:avLst/>
              </a:prstGeom>
              <a:noFill/>
              <a:ln w="9525">
                <a:noFill/>
                <a:miter lim="800000"/>
                <a:headEnd/>
                <a:tailEnd/>
              </a:ln>
            </p:spPr>
          </p:pic>
          <p:pic>
            <p:nvPicPr>
              <p:cNvPr id="29890" name="Picture 649"/>
              <p:cNvPicPr>
                <a:picLocks noChangeAspect="1" noChangeArrowheads="1"/>
              </p:cNvPicPr>
              <p:nvPr/>
            </p:nvPicPr>
            <p:blipFill>
              <a:blip r:embed="rId453"/>
              <a:srcRect/>
              <a:stretch>
                <a:fillRect/>
              </a:stretch>
            </p:blipFill>
            <p:spPr bwMode="auto">
              <a:xfrm>
                <a:off x="2121" y="1178"/>
                <a:ext cx="9" cy="3"/>
              </a:xfrm>
              <a:prstGeom prst="rect">
                <a:avLst/>
              </a:prstGeom>
              <a:noFill/>
              <a:ln w="9525">
                <a:noFill/>
                <a:miter lim="800000"/>
                <a:headEnd/>
                <a:tailEnd/>
              </a:ln>
            </p:spPr>
          </p:pic>
          <p:sp>
            <p:nvSpPr>
              <p:cNvPr id="29891" name="Rectangle 650"/>
              <p:cNvSpPr>
                <a:spLocks noChangeArrowheads="1"/>
              </p:cNvSpPr>
              <p:nvPr/>
            </p:nvSpPr>
            <p:spPr bwMode="auto">
              <a:xfrm>
                <a:off x="2130" y="1178"/>
                <a:ext cx="3" cy="3"/>
              </a:xfrm>
              <a:prstGeom prst="rect">
                <a:avLst/>
              </a:prstGeom>
              <a:solidFill>
                <a:srgbClr val="000000"/>
              </a:solidFill>
              <a:ln w="9525">
                <a:noFill/>
                <a:miter lim="800000"/>
                <a:headEnd/>
                <a:tailEnd/>
              </a:ln>
            </p:spPr>
            <p:txBody>
              <a:bodyPr/>
              <a:lstStyle/>
              <a:p>
                <a:endParaRPr lang="hr-HR"/>
              </a:p>
            </p:txBody>
          </p:sp>
          <p:pic>
            <p:nvPicPr>
              <p:cNvPr id="29892" name="Picture 651"/>
              <p:cNvPicPr>
                <a:picLocks noChangeAspect="1" noChangeArrowheads="1"/>
              </p:cNvPicPr>
              <p:nvPr/>
            </p:nvPicPr>
            <p:blipFill>
              <a:blip r:embed="rId454"/>
              <a:srcRect/>
              <a:stretch>
                <a:fillRect/>
              </a:stretch>
            </p:blipFill>
            <p:spPr bwMode="auto">
              <a:xfrm>
                <a:off x="2133" y="1178"/>
                <a:ext cx="23" cy="3"/>
              </a:xfrm>
              <a:prstGeom prst="rect">
                <a:avLst/>
              </a:prstGeom>
              <a:noFill/>
              <a:ln w="9525">
                <a:noFill/>
                <a:miter lim="800000"/>
                <a:headEnd/>
                <a:tailEnd/>
              </a:ln>
            </p:spPr>
          </p:pic>
          <p:pic>
            <p:nvPicPr>
              <p:cNvPr id="29893" name="Picture 652"/>
              <p:cNvPicPr>
                <a:picLocks noChangeAspect="1" noChangeArrowheads="1"/>
              </p:cNvPicPr>
              <p:nvPr/>
            </p:nvPicPr>
            <p:blipFill>
              <a:blip r:embed="rId455"/>
              <a:srcRect/>
              <a:stretch>
                <a:fillRect/>
              </a:stretch>
            </p:blipFill>
            <p:spPr bwMode="auto">
              <a:xfrm>
                <a:off x="2156" y="1178"/>
                <a:ext cx="24" cy="3"/>
              </a:xfrm>
              <a:prstGeom prst="rect">
                <a:avLst/>
              </a:prstGeom>
              <a:noFill/>
              <a:ln w="9525">
                <a:noFill/>
                <a:miter lim="800000"/>
                <a:headEnd/>
                <a:tailEnd/>
              </a:ln>
            </p:spPr>
          </p:pic>
          <p:pic>
            <p:nvPicPr>
              <p:cNvPr id="29894" name="Picture 653"/>
              <p:cNvPicPr>
                <a:picLocks noChangeAspect="1" noChangeArrowheads="1"/>
              </p:cNvPicPr>
              <p:nvPr/>
            </p:nvPicPr>
            <p:blipFill>
              <a:blip r:embed="rId456"/>
              <a:srcRect/>
              <a:stretch>
                <a:fillRect/>
              </a:stretch>
            </p:blipFill>
            <p:spPr bwMode="auto">
              <a:xfrm>
                <a:off x="2180" y="1178"/>
                <a:ext cx="23" cy="3"/>
              </a:xfrm>
              <a:prstGeom prst="rect">
                <a:avLst/>
              </a:prstGeom>
              <a:noFill/>
              <a:ln w="9525">
                <a:noFill/>
                <a:miter lim="800000"/>
                <a:headEnd/>
                <a:tailEnd/>
              </a:ln>
            </p:spPr>
          </p:pic>
          <p:pic>
            <p:nvPicPr>
              <p:cNvPr id="29895" name="Picture 654"/>
              <p:cNvPicPr>
                <a:picLocks noChangeAspect="1" noChangeArrowheads="1"/>
              </p:cNvPicPr>
              <p:nvPr/>
            </p:nvPicPr>
            <p:blipFill>
              <a:blip r:embed="rId457"/>
              <a:srcRect/>
              <a:stretch>
                <a:fillRect/>
              </a:stretch>
            </p:blipFill>
            <p:spPr bwMode="auto">
              <a:xfrm>
                <a:off x="2203" y="1178"/>
                <a:ext cx="23" cy="3"/>
              </a:xfrm>
              <a:prstGeom prst="rect">
                <a:avLst/>
              </a:prstGeom>
              <a:noFill/>
              <a:ln w="9525">
                <a:noFill/>
                <a:miter lim="800000"/>
                <a:headEnd/>
                <a:tailEnd/>
              </a:ln>
            </p:spPr>
          </p:pic>
          <p:pic>
            <p:nvPicPr>
              <p:cNvPr id="29896" name="Picture 655"/>
              <p:cNvPicPr>
                <a:picLocks noChangeAspect="1" noChangeArrowheads="1"/>
              </p:cNvPicPr>
              <p:nvPr/>
            </p:nvPicPr>
            <p:blipFill>
              <a:blip r:embed="rId458"/>
              <a:srcRect/>
              <a:stretch>
                <a:fillRect/>
              </a:stretch>
            </p:blipFill>
            <p:spPr bwMode="auto">
              <a:xfrm>
                <a:off x="2226" y="1178"/>
                <a:ext cx="24" cy="3"/>
              </a:xfrm>
              <a:prstGeom prst="rect">
                <a:avLst/>
              </a:prstGeom>
              <a:noFill/>
              <a:ln w="9525">
                <a:noFill/>
                <a:miter lim="800000"/>
                <a:headEnd/>
                <a:tailEnd/>
              </a:ln>
            </p:spPr>
          </p:pic>
          <p:pic>
            <p:nvPicPr>
              <p:cNvPr id="29897" name="Picture 656"/>
              <p:cNvPicPr>
                <a:picLocks noChangeAspect="1" noChangeArrowheads="1"/>
              </p:cNvPicPr>
              <p:nvPr/>
            </p:nvPicPr>
            <p:blipFill>
              <a:blip r:embed="rId459"/>
              <a:srcRect/>
              <a:stretch>
                <a:fillRect/>
              </a:stretch>
            </p:blipFill>
            <p:spPr bwMode="auto">
              <a:xfrm>
                <a:off x="2250" y="1178"/>
                <a:ext cx="23" cy="3"/>
              </a:xfrm>
              <a:prstGeom prst="rect">
                <a:avLst/>
              </a:prstGeom>
              <a:noFill/>
              <a:ln w="9525">
                <a:noFill/>
                <a:miter lim="800000"/>
                <a:headEnd/>
                <a:tailEnd/>
              </a:ln>
            </p:spPr>
          </p:pic>
          <p:pic>
            <p:nvPicPr>
              <p:cNvPr id="29898" name="Picture 657"/>
              <p:cNvPicPr>
                <a:picLocks noChangeAspect="1" noChangeArrowheads="1"/>
              </p:cNvPicPr>
              <p:nvPr/>
            </p:nvPicPr>
            <p:blipFill>
              <a:blip r:embed="rId460"/>
              <a:srcRect/>
              <a:stretch>
                <a:fillRect/>
              </a:stretch>
            </p:blipFill>
            <p:spPr bwMode="auto">
              <a:xfrm>
                <a:off x="2273" y="1178"/>
                <a:ext cx="24" cy="3"/>
              </a:xfrm>
              <a:prstGeom prst="rect">
                <a:avLst/>
              </a:prstGeom>
              <a:noFill/>
              <a:ln w="9525">
                <a:noFill/>
                <a:miter lim="800000"/>
                <a:headEnd/>
                <a:tailEnd/>
              </a:ln>
            </p:spPr>
          </p:pic>
          <p:pic>
            <p:nvPicPr>
              <p:cNvPr id="29899" name="Picture 658"/>
              <p:cNvPicPr>
                <a:picLocks noChangeAspect="1" noChangeArrowheads="1"/>
              </p:cNvPicPr>
              <p:nvPr/>
            </p:nvPicPr>
            <p:blipFill>
              <a:blip r:embed="rId461"/>
              <a:srcRect/>
              <a:stretch>
                <a:fillRect/>
              </a:stretch>
            </p:blipFill>
            <p:spPr bwMode="auto">
              <a:xfrm>
                <a:off x="2297" y="1178"/>
                <a:ext cx="23" cy="3"/>
              </a:xfrm>
              <a:prstGeom prst="rect">
                <a:avLst/>
              </a:prstGeom>
              <a:noFill/>
              <a:ln w="9525">
                <a:noFill/>
                <a:miter lim="800000"/>
                <a:headEnd/>
                <a:tailEnd/>
              </a:ln>
            </p:spPr>
          </p:pic>
          <p:pic>
            <p:nvPicPr>
              <p:cNvPr id="29900" name="Picture 659"/>
              <p:cNvPicPr>
                <a:picLocks noChangeAspect="1" noChangeArrowheads="1"/>
              </p:cNvPicPr>
              <p:nvPr/>
            </p:nvPicPr>
            <p:blipFill>
              <a:blip r:embed="rId462"/>
              <a:srcRect/>
              <a:stretch>
                <a:fillRect/>
              </a:stretch>
            </p:blipFill>
            <p:spPr bwMode="auto">
              <a:xfrm>
                <a:off x="2320" y="1178"/>
                <a:ext cx="23" cy="3"/>
              </a:xfrm>
              <a:prstGeom prst="rect">
                <a:avLst/>
              </a:prstGeom>
              <a:noFill/>
              <a:ln w="9525">
                <a:noFill/>
                <a:miter lim="800000"/>
                <a:headEnd/>
                <a:tailEnd/>
              </a:ln>
            </p:spPr>
          </p:pic>
          <p:pic>
            <p:nvPicPr>
              <p:cNvPr id="29901" name="Picture 660"/>
              <p:cNvPicPr>
                <a:picLocks noChangeAspect="1" noChangeArrowheads="1"/>
              </p:cNvPicPr>
              <p:nvPr/>
            </p:nvPicPr>
            <p:blipFill>
              <a:blip r:embed="rId463"/>
              <a:srcRect/>
              <a:stretch>
                <a:fillRect/>
              </a:stretch>
            </p:blipFill>
            <p:spPr bwMode="auto">
              <a:xfrm>
                <a:off x="2343" y="1178"/>
                <a:ext cx="24" cy="3"/>
              </a:xfrm>
              <a:prstGeom prst="rect">
                <a:avLst/>
              </a:prstGeom>
              <a:noFill/>
              <a:ln w="9525">
                <a:noFill/>
                <a:miter lim="800000"/>
                <a:headEnd/>
                <a:tailEnd/>
              </a:ln>
            </p:spPr>
          </p:pic>
          <p:pic>
            <p:nvPicPr>
              <p:cNvPr id="29902" name="Picture 661"/>
              <p:cNvPicPr>
                <a:picLocks noChangeAspect="1" noChangeArrowheads="1"/>
              </p:cNvPicPr>
              <p:nvPr/>
            </p:nvPicPr>
            <p:blipFill>
              <a:blip r:embed="rId464"/>
              <a:srcRect/>
              <a:stretch>
                <a:fillRect/>
              </a:stretch>
            </p:blipFill>
            <p:spPr bwMode="auto">
              <a:xfrm>
                <a:off x="2367" y="1178"/>
                <a:ext cx="23" cy="3"/>
              </a:xfrm>
              <a:prstGeom prst="rect">
                <a:avLst/>
              </a:prstGeom>
              <a:noFill/>
              <a:ln w="9525">
                <a:noFill/>
                <a:miter lim="800000"/>
                <a:headEnd/>
                <a:tailEnd/>
              </a:ln>
            </p:spPr>
          </p:pic>
          <p:pic>
            <p:nvPicPr>
              <p:cNvPr id="29903" name="Picture 662"/>
              <p:cNvPicPr>
                <a:picLocks noChangeAspect="1" noChangeArrowheads="1"/>
              </p:cNvPicPr>
              <p:nvPr/>
            </p:nvPicPr>
            <p:blipFill>
              <a:blip r:embed="rId465"/>
              <a:srcRect/>
              <a:stretch>
                <a:fillRect/>
              </a:stretch>
            </p:blipFill>
            <p:spPr bwMode="auto">
              <a:xfrm>
                <a:off x="2390" y="1178"/>
                <a:ext cx="23" cy="3"/>
              </a:xfrm>
              <a:prstGeom prst="rect">
                <a:avLst/>
              </a:prstGeom>
              <a:noFill/>
              <a:ln w="9525">
                <a:noFill/>
                <a:miter lim="800000"/>
                <a:headEnd/>
                <a:tailEnd/>
              </a:ln>
            </p:spPr>
          </p:pic>
          <p:pic>
            <p:nvPicPr>
              <p:cNvPr id="29904" name="Picture 663"/>
              <p:cNvPicPr>
                <a:picLocks noChangeAspect="1" noChangeArrowheads="1"/>
              </p:cNvPicPr>
              <p:nvPr/>
            </p:nvPicPr>
            <p:blipFill>
              <a:blip r:embed="rId466"/>
              <a:srcRect/>
              <a:stretch>
                <a:fillRect/>
              </a:stretch>
            </p:blipFill>
            <p:spPr bwMode="auto">
              <a:xfrm>
                <a:off x="2413" y="1178"/>
                <a:ext cx="24" cy="3"/>
              </a:xfrm>
              <a:prstGeom prst="rect">
                <a:avLst/>
              </a:prstGeom>
              <a:noFill/>
              <a:ln w="9525">
                <a:noFill/>
                <a:miter lim="800000"/>
                <a:headEnd/>
                <a:tailEnd/>
              </a:ln>
            </p:spPr>
          </p:pic>
          <p:pic>
            <p:nvPicPr>
              <p:cNvPr id="29905" name="Picture 664"/>
              <p:cNvPicPr>
                <a:picLocks noChangeAspect="1" noChangeArrowheads="1"/>
              </p:cNvPicPr>
              <p:nvPr/>
            </p:nvPicPr>
            <p:blipFill>
              <a:blip r:embed="rId467"/>
              <a:srcRect/>
              <a:stretch>
                <a:fillRect/>
              </a:stretch>
            </p:blipFill>
            <p:spPr bwMode="auto">
              <a:xfrm>
                <a:off x="2437" y="1178"/>
                <a:ext cx="17" cy="3"/>
              </a:xfrm>
              <a:prstGeom prst="rect">
                <a:avLst/>
              </a:prstGeom>
              <a:noFill/>
              <a:ln w="9525">
                <a:noFill/>
                <a:miter lim="800000"/>
                <a:headEnd/>
                <a:tailEnd/>
              </a:ln>
            </p:spPr>
          </p:pic>
          <p:sp>
            <p:nvSpPr>
              <p:cNvPr id="29906" name="Rectangle 665"/>
              <p:cNvSpPr>
                <a:spLocks noChangeArrowheads="1"/>
              </p:cNvSpPr>
              <p:nvPr/>
            </p:nvSpPr>
            <p:spPr bwMode="auto">
              <a:xfrm>
                <a:off x="2454" y="1178"/>
                <a:ext cx="2" cy="3"/>
              </a:xfrm>
              <a:prstGeom prst="rect">
                <a:avLst/>
              </a:prstGeom>
              <a:solidFill>
                <a:srgbClr val="000000"/>
              </a:solidFill>
              <a:ln w="9525">
                <a:noFill/>
                <a:miter lim="800000"/>
                <a:headEnd/>
                <a:tailEnd/>
              </a:ln>
            </p:spPr>
            <p:txBody>
              <a:bodyPr/>
              <a:lstStyle/>
              <a:p>
                <a:endParaRPr lang="hr-HR"/>
              </a:p>
            </p:txBody>
          </p:sp>
          <p:pic>
            <p:nvPicPr>
              <p:cNvPr id="29907" name="Picture 666"/>
              <p:cNvPicPr>
                <a:picLocks noChangeAspect="1" noChangeArrowheads="1"/>
              </p:cNvPicPr>
              <p:nvPr/>
            </p:nvPicPr>
            <p:blipFill>
              <a:blip r:embed="rId468"/>
              <a:srcRect/>
              <a:stretch>
                <a:fillRect/>
              </a:stretch>
            </p:blipFill>
            <p:spPr bwMode="auto">
              <a:xfrm>
                <a:off x="2456" y="1178"/>
                <a:ext cx="24" cy="3"/>
              </a:xfrm>
              <a:prstGeom prst="rect">
                <a:avLst/>
              </a:prstGeom>
              <a:noFill/>
              <a:ln w="9525">
                <a:noFill/>
                <a:miter lim="800000"/>
                <a:headEnd/>
                <a:tailEnd/>
              </a:ln>
            </p:spPr>
          </p:pic>
          <p:pic>
            <p:nvPicPr>
              <p:cNvPr id="29908" name="Picture 667"/>
              <p:cNvPicPr>
                <a:picLocks noChangeAspect="1" noChangeArrowheads="1"/>
              </p:cNvPicPr>
              <p:nvPr/>
            </p:nvPicPr>
            <p:blipFill>
              <a:blip r:embed="rId469"/>
              <a:srcRect/>
              <a:stretch>
                <a:fillRect/>
              </a:stretch>
            </p:blipFill>
            <p:spPr bwMode="auto">
              <a:xfrm>
                <a:off x="2480" y="1178"/>
                <a:ext cx="23" cy="3"/>
              </a:xfrm>
              <a:prstGeom prst="rect">
                <a:avLst/>
              </a:prstGeom>
              <a:noFill/>
              <a:ln w="9525">
                <a:noFill/>
                <a:miter lim="800000"/>
                <a:headEnd/>
                <a:tailEnd/>
              </a:ln>
            </p:spPr>
          </p:pic>
          <p:pic>
            <p:nvPicPr>
              <p:cNvPr id="29909" name="Picture 668"/>
              <p:cNvPicPr>
                <a:picLocks noChangeAspect="1" noChangeArrowheads="1"/>
              </p:cNvPicPr>
              <p:nvPr/>
            </p:nvPicPr>
            <p:blipFill>
              <a:blip r:embed="rId470"/>
              <a:srcRect/>
              <a:stretch>
                <a:fillRect/>
              </a:stretch>
            </p:blipFill>
            <p:spPr bwMode="auto">
              <a:xfrm>
                <a:off x="2503" y="1178"/>
                <a:ext cx="24" cy="3"/>
              </a:xfrm>
              <a:prstGeom prst="rect">
                <a:avLst/>
              </a:prstGeom>
              <a:noFill/>
              <a:ln w="9525">
                <a:noFill/>
                <a:miter lim="800000"/>
                <a:headEnd/>
                <a:tailEnd/>
              </a:ln>
            </p:spPr>
          </p:pic>
          <p:pic>
            <p:nvPicPr>
              <p:cNvPr id="29910" name="Picture 669"/>
              <p:cNvPicPr>
                <a:picLocks noChangeAspect="1" noChangeArrowheads="1"/>
              </p:cNvPicPr>
              <p:nvPr/>
            </p:nvPicPr>
            <p:blipFill>
              <a:blip r:embed="rId471"/>
              <a:srcRect/>
              <a:stretch>
                <a:fillRect/>
              </a:stretch>
            </p:blipFill>
            <p:spPr bwMode="auto">
              <a:xfrm>
                <a:off x="2527" y="1178"/>
                <a:ext cx="23" cy="3"/>
              </a:xfrm>
              <a:prstGeom prst="rect">
                <a:avLst/>
              </a:prstGeom>
              <a:noFill/>
              <a:ln w="9525">
                <a:noFill/>
                <a:miter lim="800000"/>
                <a:headEnd/>
                <a:tailEnd/>
              </a:ln>
            </p:spPr>
          </p:pic>
          <p:pic>
            <p:nvPicPr>
              <p:cNvPr id="29911" name="Picture 670"/>
              <p:cNvPicPr>
                <a:picLocks noChangeAspect="1" noChangeArrowheads="1"/>
              </p:cNvPicPr>
              <p:nvPr/>
            </p:nvPicPr>
            <p:blipFill>
              <a:blip r:embed="rId472"/>
              <a:srcRect/>
              <a:stretch>
                <a:fillRect/>
              </a:stretch>
            </p:blipFill>
            <p:spPr bwMode="auto">
              <a:xfrm>
                <a:off x="2550" y="1178"/>
                <a:ext cx="23" cy="3"/>
              </a:xfrm>
              <a:prstGeom prst="rect">
                <a:avLst/>
              </a:prstGeom>
              <a:noFill/>
              <a:ln w="9525">
                <a:noFill/>
                <a:miter lim="800000"/>
                <a:headEnd/>
                <a:tailEnd/>
              </a:ln>
            </p:spPr>
          </p:pic>
          <p:pic>
            <p:nvPicPr>
              <p:cNvPr id="29912" name="Picture 671"/>
              <p:cNvPicPr>
                <a:picLocks noChangeAspect="1" noChangeArrowheads="1"/>
              </p:cNvPicPr>
              <p:nvPr/>
            </p:nvPicPr>
            <p:blipFill>
              <a:blip r:embed="rId473"/>
              <a:srcRect/>
              <a:stretch>
                <a:fillRect/>
              </a:stretch>
            </p:blipFill>
            <p:spPr bwMode="auto">
              <a:xfrm>
                <a:off x="2573" y="1178"/>
                <a:ext cx="24" cy="3"/>
              </a:xfrm>
              <a:prstGeom prst="rect">
                <a:avLst/>
              </a:prstGeom>
              <a:noFill/>
              <a:ln w="9525">
                <a:noFill/>
                <a:miter lim="800000"/>
                <a:headEnd/>
                <a:tailEnd/>
              </a:ln>
            </p:spPr>
          </p:pic>
          <p:pic>
            <p:nvPicPr>
              <p:cNvPr id="29913" name="Picture 672"/>
              <p:cNvPicPr>
                <a:picLocks noChangeAspect="1" noChangeArrowheads="1"/>
              </p:cNvPicPr>
              <p:nvPr/>
            </p:nvPicPr>
            <p:blipFill>
              <a:blip r:embed="rId474"/>
              <a:srcRect/>
              <a:stretch>
                <a:fillRect/>
              </a:stretch>
            </p:blipFill>
            <p:spPr bwMode="auto">
              <a:xfrm>
                <a:off x="2597" y="1178"/>
                <a:ext cx="23" cy="3"/>
              </a:xfrm>
              <a:prstGeom prst="rect">
                <a:avLst/>
              </a:prstGeom>
              <a:noFill/>
              <a:ln w="9525">
                <a:noFill/>
                <a:miter lim="800000"/>
                <a:headEnd/>
                <a:tailEnd/>
              </a:ln>
            </p:spPr>
          </p:pic>
          <p:pic>
            <p:nvPicPr>
              <p:cNvPr id="29914" name="Picture 673"/>
              <p:cNvPicPr>
                <a:picLocks noChangeAspect="1" noChangeArrowheads="1"/>
              </p:cNvPicPr>
              <p:nvPr/>
            </p:nvPicPr>
            <p:blipFill>
              <a:blip r:embed="rId475"/>
              <a:srcRect/>
              <a:stretch>
                <a:fillRect/>
              </a:stretch>
            </p:blipFill>
            <p:spPr bwMode="auto">
              <a:xfrm>
                <a:off x="2620" y="1178"/>
                <a:ext cx="23" cy="3"/>
              </a:xfrm>
              <a:prstGeom prst="rect">
                <a:avLst/>
              </a:prstGeom>
              <a:noFill/>
              <a:ln w="9525">
                <a:noFill/>
                <a:miter lim="800000"/>
                <a:headEnd/>
                <a:tailEnd/>
              </a:ln>
            </p:spPr>
          </p:pic>
          <p:pic>
            <p:nvPicPr>
              <p:cNvPr id="29915" name="Picture 674"/>
              <p:cNvPicPr>
                <a:picLocks noChangeAspect="1" noChangeArrowheads="1"/>
              </p:cNvPicPr>
              <p:nvPr/>
            </p:nvPicPr>
            <p:blipFill>
              <a:blip r:embed="rId476"/>
              <a:srcRect/>
              <a:stretch>
                <a:fillRect/>
              </a:stretch>
            </p:blipFill>
            <p:spPr bwMode="auto">
              <a:xfrm>
                <a:off x="2643" y="1178"/>
                <a:ext cx="24" cy="3"/>
              </a:xfrm>
              <a:prstGeom prst="rect">
                <a:avLst/>
              </a:prstGeom>
              <a:noFill/>
              <a:ln w="9525">
                <a:noFill/>
                <a:miter lim="800000"/>
                <a:headEnd/>
                <a:tailEnd/>
              </a:ln>
            </p:spPr>
          </p:pic>
          <p:pic>
            <p:nvPicPr>
              <p:cNvPr id="29916" name="Picture 675"/>
              <p:cNvPicPr>
                <a:picLocks noChangeAspect="1" noChangeArrowheads="1"/>
              </p:cNvPicPr>
              <p:nvPr/>
            </p:nvPicPr>
            <p:blipFill>
              <a:blip r:embed="rId477"/>
              <a:srcRect/>
              <a:stretch>
                <a:fillRect/>
              </a:stretch>
            </p:blipFill>
            <p:spPr bwMode="auto">
              <a:xfrm>
                <a:off x="2667" y="1178"/>
                <a:ext cx="23" cy="3"/>
              </a:xfrm>
              <a:prstGeom prst="rect">
                <a:avLst/>
              </a:prstGeom>
              <a:noFill/>
              <a:ln w="9525">
                <a:noFill/>
                <a:miter lim="800000"/>
                <a:headEnd/>
                <a:tailEnd/>
              </a:ln>
            </p:spPr>
          </p:pic>
          <p:pic>
            <p:nvPicPr>
              <p:cNvPr id="29917" name="Picture 676"/>
              <p:cNvPicPr>
                <a:picLocks noChangeAspect="1" noChangeArrowheads="1"/>
              </p:cNvPicPr>
              <p:nvPr/>
            </p:nvPicPr>
            <p:blipFill>
              <a:blip r:embed="rId478"/>
              <a:srcRect/>
              <a:stretch>
                <a:fillRect/>
              </a:stretch>
            </p:blipFill>
            <p:spPr bwMode="auto">
              <a:xfrm>
                <a:off x="2690" y="1178"/>
                <a:ext cx="24" cy="3"/>
              </a:xfrm>
              <a:prstGeom prst="rect">
                <a:avLst/>
              </a:prstGeom>
              <a:noFill/>
              <a:ln w="9525">
                <a:noFill/>
                <a:miter lim="800000"/>
                <a:headEnd/>
                <a:tailEnd/>
              </a:ln>
            </p:spPr>
          </p:pic>
          <p:pic>
            <p:nvPicPr>
              <p:cNvPr id="29918" name="Picture 677"/>
              <p:cNvPicPr>
                <a:picLocks noChangeAspect="1" noChangeArrowheads="1"/>
              </p:cNvPicPr>
              <p:nvPr/>
            </p:nvPicPr>
            <p:blipFill>
              <a:blip r:embed="rId479"/>
              <a:srcRect/>
              <a:stretch>
                <a:fillRect/>
              </a:stretch>
            </p:blipFill>
            <p:spPr bwMode="auto">
              <a:xfrm>
                <a:off x="2714" y="1178"/>
                <a:ext cx="23" cy="3"/>
              </a:xfrm>
              <a:prstGeom prst="rect">
                <a:avLst/>
              </a:prstGeom>
              <a:noFill/>
              <a:ln w="9525">
                <a:noFill/>
                <a:miter lim="800000"/>
                <a:headEnd/>
                <a:tailEnd/>
              </a:ln>
            </p:spPr>
          </p:pic>
          <p:pic>
            <p:nvPicPr>
              <p:cNvPr id="29919" name="Picture 678"/>
              <p:cNvPicPr>
                <a:picLocks noChangeAspect="1" noChangeArrowheads="1"/>
              </p:cNvPicPr>
              <p:nvPr/>
            </p:nvPicPr>
            <p:blipFill>
              <a:blip r:embed="rId480"/>
              <a:srcRect/>
              <a:stretch>
                <a:fillRect/>
              </a:stretch>
            </p:blipFill>
            <p:spPr bwMode="auto">
              <a:xfrm>
                <a:off x="2737" y="1178"/>
                <a:ext cx="23" cy="3"/>
              </a:xfrm>
              <a:prstGeom prst="rect">
                <a:avLst/>
              </a:prstGeom>
              <a:noFill/>
              <a:ln w="9525">
                <a:noFill/>
                <a:miter lim="800000"/>
                <a:headEnd/>
                <a:tailEnd/>
              </a:ln>
            </p:spPr>
          </p:pic>
          <p:pic>
            <p:nvPicPr>
              <p:cNvPr id="29920" name="Picture 679"/>
              <p:cNvPicPr>
                <a:picLocks noChangeAspect="1" noChangeArrowheads="1"/>
              </p:cNvPicPr>
              <p:nvPr/>
            </p:nvPicPr>
            <p:blipFill>
              <a:blip r:embed="rId481"/>
              <a:srcRect/>
              <a:stretch>
                <a:fillRect/>
              </a:stretch>
            </p:blipFill>
            <p:spPr bwMode="auto">
              <a:xfrm>
                <a:off x="2760" y="1178"/>
                <a:ext cx="17" cy="3"/>
              </a:xfrm>
              <a:prstGeom prst="rect">
                <a:avLst/>
              </a:prstGeom>
              <a:noFill/>
              <a:ln w="9525">
                <a:noFill/>
                <a:miter lim="800000"/>
                <a:headEnd/>
                <a:tailEnd/>
              </a:ln>
            </p:spPr>
          </p:pic>
          <p:sp>
            <p:nvSpPr>
              <p:cNvPr id="29921" name="Rectangle 680"/>
              <p:cNvSpPr>
                <a:spLocks noChangeArrowheads="1"/>
              </p:cNvSpPr>
              <p:nvPr/>
            </p:nvSpPr>
            <p:spPr bwMode="auto">
              <a:xfrm>
                <a:off x="2777" y="1178"/>
                <a:ext cx="3" cy="3"/>
              </a:xfrm>
              <a:prstGeom prst="rect">
                <a:avLst/>
              </a:prstGeom>
              <a:solidFill>
                <a:srgbClr val="000000"/>
              </a:solidFill>
              <a:ln w="9525">
                <a:noFill/>
                <a:miter lim="800000"/>
                <a:headEnd/>
                <a:tailEnd/>
              </a:ln>
            </p:spPr>
            <p:txBody>
              <a:bodyPr/>
              <a:lstStyle/>
              <a:p>
                <a:endParaRPr lang="hr-HR"/>
              </a:p>
            </p:txBody>
          </p:sp>
          <p:sp>
            <p:nvSpPr>
              <p:cNvPr id="29922" name="Rectangle 681"/>
              <p:cNvSpPr>
                <a:spLocks noChangeArrowheads="1"/>
              </p:cNvSpPr>
              <p:nvPr/>
            </p:nvSpPr>
            <p:spPr bwMode="auto">
              <a:xfrm>
                <a:off x="16" y="1181"/>
                <a:ext cx="3" cy="107"/>
              </a:xfrm>
              <a:prstGeom prst="rect">
                <a:avLst/>
              </a:prstGeom>
              <a:solidFill>
                <a:srgbClr val="000000"/>
              </a:solidFill>
              <a:ln w="9525">
                <a:noFill/>
                <a:miter lim="800000"/>
                <a:headEnd/>
                <a:tailEnd/>
              </a:ln>
            </p:spPr>
            <p:txBody>
              <a:bodyPr/>
              <a:lstStyle/>
              <a:p>
                <a:endParaRPr lang="hr-HR"/>
              </a:p>
            </p:txBody>
          </p:sp>
          <p:sp>
            <p:nvSpPr>
              <p:cNvPr id="29923" name="Rectangle 682"/>
              <p:cNvSpPr>
                <a:spLocks noChangeArrowheads="1"/>
              </p:cNvSpPr>
              <p:nvPr/>
            </p:nvSpPr>
            <p:spPr bwMode="auto">
              <a:xfrm>
                <a:off x="663" y="1181"/>
                <a:ext cx="3" cy="107"/>
              </a:xfrm>
              <a:prstGeom prst="rect">
                <a:avLst/>
              </a:prstGeom>
              <a:solidFill>
                <a:srgbClr val="000000"/>
              </a:solidFill>
              <a:ln w="9525">
                <a:noFill/>
                <a:miter lim="800000"/>
                <a:headEnd/>
                <a:tailEnd/>
              </a:ln>
            </p:spPr>
            <p:txBody>
              <a:bodyPr/>
              <a:lstStyle/>
              <a:p>
                <a:endParaRPr lang="hr-HR"/>
              </a:p>
            </p:txBody>
          </p:sp>
          <p:sp>
            <p:nvSpPr>
              <p:cNvPr id="29924" name="Rectangle 683"/>
              <p:cNvSpPr>
                <a:spLocks noChangeArrowheads="1"/>
              </p:cNvSpPr>
              <p:nvPr/>
            </p:nvSpPr>
            <p:spPr bwMode="auto">
              <a:xfrm>
                <a:off x="1135" y="1181"/>
                <a:ext cx="3" cy="107"/>
              </a:xfrm>
              <a:prstGeom prst="rect">
                <a:avLst/>
              </a:prstGeom>
              <a:solidFill>
                <a:srgbClr val="000000"/>
              </a:solidFill>
              <a:ln w="9525">
                <a:noFill/>
                <a:miter lim="800000"/>
                <a:headEnd/>
                <a:tailEnd/>
              </a:ln>
            </p:spPr>
            <p:txBody>
              <a:bodyPr/>
              <a:lstStyle/>
              <a:p>
                <a:endParaRPr lang="hr-HR"/>
              </a:p>
            </p:txBody>
          </p:sp>
          <p:sp>
            <p:nvSpPr>
              <p:cNvPr id="29925" name="Rectangle 684"/>
              <p:cNvSpPr>
                <a:spLocks noChangeArrowheads="1"/>
              </p:cNvSpPr>
              <p:nvPr/>
            </p:nvSpPr>
            <p:spPr bwMode="auto">
              <a:xfrm>
                <a:off x="1464" y="1181"/>
                <a:ext cx="3" cy="107"/>
              </a:xfrm>
              <a:prstGeom prst="rect">
                <a:avLst/>
              </a:prstGeom>
              <a:solidFill>
                <a:srgbClr val="000000"/>
              </a:solidFill>
              <a:ln w="9525">
                <a:noFill/>
                <a:miter lim="800000"/>
                <a:headEnd/>
                <a:tailEnd/>
              </a:ln>
            </p:spPr>
            <p:txBody>
              <a:bodyPr/>
              <a:lstStyle/>
              <a:p>
                <a:endParaRPr lang="hr-HR"/>
              </a:p>
            </p:txBody>
          </p:sp>
          <p:sp>
            <p:nvSpPr>
              <p:cNvPr id="29926" name="Rectangle 685"/>
              <p:cNvSpPr>
                <a:spLocks noChangeArrowheads="1"/>
              </p:cNvSpPr>
              <p:nvPr/>
            </p:nvSpPr>
            <p:spPr bwMode="auto">
              <a:xfrm>
                <a:off x="2130" y="1181"/>
                <a:ext cx="3" cy="107"/>
              </a:xfrm>
              <a:prstGeom prst="rect">
                <a:avLst/>
              </a:prstGeom>
              <a:solidFill>
                <a:srgbClr val="000000"/>
              </a:solidFill>
              <a:ln w="9525">
                <a:noFill/>
                <a:miter lim="800000"/>
                <a:headEnd/>
                <a:tailEnd/>
              </a:ln>
            </p:spPr>
            <p:txBody>
              <a:bodyPr/>
              <a:lstStyle/>
              <a:p>
                <a:endParaRPr lang="hr-HR"/>
              </a:p>
            </p:txBody>
          </p:sp>
          <p:sp>
            <p:nvSpPr>
              <p:cNvPr id="29927" name="Rectangle 686"/>
              <p:cNvSpPr>
                <a:spLocks noChangeArrowheads="1"/>
              </p:cNvSpPr>
              <p:nvPr/>
            </p:nvSpPr>
            <p:spPr bwMode="auto">
              <a:xfrm>
                <a:off x="2454" y="1181"/>
                <a:ext cx="2" cy="107"/>
              </a:xfrm>
              <a:prstGeom prst="rect">
                <a:avLst/>
              </a:prstGeom>
              <a:solidFill>
                <a:srgbClr val="000000"/>
              </a:solidFill>
              <a:ln w="9525">
                <a:noFill/>
                <a:miter lim="800000"/>
                <a:headEnd/>
                <a:tailEnd/>
              </a:ln>
            </p:spPr>
            <p:txBody>
              <a:bodyPr/>
              <a:lstStyle/>
              <a:p>
                <a:endParaRPr lang="hr-HR"/>
              </a:p>
            </p:txBody>
          </p:sp>
          <p:sp>
            <p:nvSpPr>
              <p:cNvPr id="29928" name="Rectangle 687"/>
              <p:cNvSpPr>
                <a:spLocks noChangeArrowheads="1"/>
              </p:cNvSpPr>
              <p:nvPr/>
            </p:nvSpPr>
            <p:spPr bwMode="auto">
              <a:xfrm>
                <a:off x="2777" y="1181"/>
                <a:ext cx="3" cy="107"/>
              </a:xfrm>
              <a:prstGeom prst="rect">
                <a:avLst/>
              </a:prstGeom>
              <a:solidFill>
                <a:srgbClr val="000000"/>
              </a:solidFill>
              <a:ln w="9525">
                <a:noFill/>
                <a:miter lim="800000"/>
                <a:headEnd/>
                <a:tailEnd/>
              </a:ln>
            </p:spPr>
            <p:txBody>
              <a:bodyPr/>
              <a:lstStyle/>
              <a:p>
                <a:endParaRPr lang="hr-HR"/>
              </a:p>
            </p:txBody>
          </p:sp>
          <p:sp>
            <p:nvSpPr>
              <p:cNvPr id="29929" name="Rectangle 688"/>
              <p:cNvSpPr>
                <a:spLocks noChangeArrowheads="1"/>
              </p:cNvSpPr>
              <p:nvPr/>
            </p:nvSpPr>
            <p:spPr bwMode="auto">
              <a:xfrm>
                <a:off x="604" y="1319"/>
                <a:ext cx="41" cy="77"/>
              </a:xfrm>
              <a:prstGeom prst="rect">
                <a:avLst/>
              </a:prstGeom>
              <a:noFill/>
              <a:ln w="9525">
                <a:noFill/>
                <a:miter lim="800000"/>
                <a:headEnd/>
                <a:tailEnd/>
              </a:ln>
            </p:spPr>
            <p:txBody>
              <a:bodyPr wrap="none" lIns="0" tIns="0" rIns="0" bIns="0">
                <a:spAutoFit/>
              </a:bodyPr>
              <a:lstStyle/>
              <a:p>
                <a:r>
                  <a:rPr lang="sr-Latn-CS" sz="600" i="1">
                    <a:solidFill>
                      <a:srgbClr val="000000"/>
                    </a:solidFill>
                  </a:rPr>
                  <a:t> </a:t>
                </a:r>
                <a:endParaRPr lang="sr-Latn-CS"/>
              </a:p>
            </p:txBody>
          </p:sp>
          <p:sp>
            <p:nvSpPr>
              <p:cNvPr id="29930" name="Rectangle 689"/>
              <p:cNvSpPr>
                <a:spLocks noChangeArrowheads="1"/>
              </p:cNvSpPr>
              <p:nvPr/>
            </p:nvSpPr>
            <p:spPr bwMode="auto">
              <a:xfrm>
                <a:off x="898" y="1319"/>
                <a:ext cx="230" cy="77"/>
              </a:xfrm>
              <a:prstGeom prst="rect">
                <a:avLst/>
              </a:prstGeom>
              <a:noFill/>
              <a:ln w="9525">
                <a:noFill/>
                <a:miter lim="800000"/>
                <a:headEnd/>
                <a:tailEnd/>
              </a:ln>
            </p:spPr>
            <p:txBody>
              <a:bodyPr wrap="none" lIns="0" tIns="0" rIns="0" bIns="0">
                <a:spAutoFit/>
              </a:bodyPr>
              <a:lstStyle/>
              <a:p>
                <a:r>
                  <a:rPr lang="sr-Latn-CS" sz="600" i="1">
                    <a:solidFill>
                      <a:srgbClr val="000000"/>
                    </a:solidFill>
                  </a:rPr>
                  <a:t>Subtotal</a:t>
                </a:r>
                <a:endParaRPr lang="sr-Latn-CS"/>
              </a:p>
            </p:txBody>
          </p:sp>
          <p:sp>
            <p:nvSpPr>
              <p:cNvPr id="29931" name="Rectangle 690"/>
              <p:cNvSpPr>
                <a:spLocks noChangeArrowheads="1"/>
              </p:cNvSpPr>
              <p:nvPr/>
            </p:nvSpPr>
            <p:spPr bwMode="auto">
              <a:xfrm>
                <a:off x="1077" y="1319"/>
                <a:ext cx="41" cy="77"/>
              </a:xfrm>
              <a:prstGeom prst="rect">
                <a:avLst/>
              </a:prstGeom>
              <a:noFill/>
              <a:ln w="9525">
                <a:noFill/>
                <a:miter lim="800000"/>
                <a:headEnd/>
                <a:tailEnd/>
              </a:ln>
            </p:spPr>
            <p:txBody>
              <a:bodyPr wrap="none" lIns="0" tIns="0" rIns="0" bIns="0">
                <a:spAutoFit/>
              </a:bodyPr>
              <a:lstStyle/>
              <a:p>
                <a:r>
                  <a:rPr lang="sr-Latn-CS" sz="600" i="1">
                    <a:solidFill>
                      <a:srgbClr val="000000"/>
                    </a:solidFill>
                  </a:rPr>
                  <a:t> </a:t>
                </a:r>
                <a:endParaRPr lang="sr-Latn-CS"/>
              </a:p>
            </p:txBody>
          </p:sp>
          <p:sp>
            <p:nvSpPr>
              <p:cNvPr id="29932" name="Rectangle 691"/>
              <p:cNvSpPr>
                <a:spLocks noChangeArrowheads="1"/>
              </p:cNvSpPr>
              <p:nvPr/>
            </p:nvSpPr>
            <p:spPr bwMode="auto">
              <a:xfrm>
                <a:off x="1154" y="1310"/>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29933" name="Rectangle 692"/>
              <p:cNvSpPr>
                <a:spLocks noChangeArrowheads="1"/>
              </p:cNvSpPr>
              <p:nvPr/>
            </p:nvSpPr>
            <p:spPr bwMode="auto">
              <a:xfrm>
                <a:off x="1483" y="1310"/>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29934" name="Rectangle 693"/>
              <p:cNvSpPr>
                <a:spLocks noChangeArrowheads="1"/>
              </p:cNvSpPr>
              <p:nvPr/>
            </p:nvSpPr>
            <p:spPr bwMode="auto">
              <a:xfrm>
                <a:off x="2149" y="1310"/>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29935" name="Rectangle 694"/>
              <p:cNvSpPr>
                <a:spLocks noChangeArrowheads="1"/>
              </p:cNvSpPr>
              <p:nvPr/>
            </p:nvSpPr>
            <p:spPr bwMode="auto">
              <a:xfrm>
                <a:off x="2472" y="1310"/>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29936" name="Rectangle 695"/>
              <p:cNvSpPr>
                <a:spLocks noChangeArrowheads="1"/>
              </p:cNvSpPr>
              <p:nvPr/>
            </p:nvSpPr>
            <p:spPr bwMode="auto">
              <a:xfrm>
                <a:off x="16" y="1288"/>
                <a:ext cx="3" cy="3"/>
              </a:xfrm>
              <a:prstGeom prst="rect">
                <a:avLst/>
              </a:prstGeom>
              <a:solidFill>
                <a:srgbClr val="000000"/>
              </a:solidFill>
              <a:ln w="9525">
                <a:noFill/>
                <a:miter lim="800000"/>
                <a:headEnd/>
                <a:tailEnd/>
              </a:ln>
            </p:spPr>
            <p:txBody>
              <a:bodyPr/>
              <a:lstStyle/>
              <a:p>
                <a:endParaRPr lang="hr-HR"/>
              </a:p>
            </p:txBody>
          </p:sp>
          <p:sp>
            <p:nvSpPr>
              <p:cNvPr id="29937" name="Rectangle 696"/>
              <p:cNvSpPr>
                <a:spLocks noChangeArrowheads="1"/>
              </p:cNvSpPr>
              <p:nvPr/>
            </p:nvSpPr>
            <p:spPr bwMode="auto">
              <a:xfrm>
                <a:off x="16" y="1288"/>
                <a:ext cx="3" cy="3"/>
              </a:xfrm>
              <a:prstGeom prst="rect">
                <a:avLst/>
              </a:prstGeom>
              <a:solidFill>
                <a:srgbClr val="000000"/>
              </a:solidFill>
              <a:ln w="9525">
                <a:noFill/>
                <a:miter lim="800000"/>
                <a:headEnd/>
                <a:tailEnd/>
              </a:ln>
            </p:spPr>
            <p:txBody>
              <a:bodyPr/>
              <a:lstStyle/>
              <a:p>
                <a:endParaRPr lang="hr-HR"/>
              </a:p>
            </p:txBody>
          </p:sp>
          <p:sp>
            <p:nvSpPr>
              <p:cNvPr id="29938" name="Rectangle 697"/>
              <p:cNvSpPr>
                <a:spLocks noChangeArrowheads="1"/>
              </p:cNvSpPr>
              <p:nvPr/>
            </p:nvSpPr>
            <p:spPr bwMode="auto">
              <a:xfrm>
                <a:off x="19" y="1288"/>
                <a:ext cx="3" cy="3"/>
              </a:xfrm>
              <a:prstGeom prst="rect">
                <a:avLst/>
              </a:prstGeom>
              <a:solidFill>
                <a:srgbClr val="000000"/>
              </a:solidFill>
              <a:ln w="9525">
                <a:noFill/>
                <a:miter lim="800000"/>
                <a:headEnd/>
                <a:tailEnd/>
              </a:ln>
            </p:spPr>
            <p:txBody>
              <a:bodyPr/>
              <a:lstStyle/>
              <a:p>
                <a:endParaRPr lang="hr-HR"/>
              </a:p>
            </p:txBody>
          </p:sp>
          <p:sp>
            <p:nvSpPr>
              <p:cNvPr id="29939" name="Rectangle 698"/>
              <p:cNvSpPr>
                <a:spLocks noChangeArrowheads="1"/>
              </p:cNvSpPr>
              <p:nvPr/>
            </p:nvSpPr>
            <p:spPr bwMode="auto">
              <a:xfrm>
                <a:off x="22" y="1288"/>
                <a:ext cx="641" cy="3"/>
              </a:xfrm>
              <a:prstGeom prst="rect">
                <a:avLst/>
              </a:prstGeom>
              <a:solidFill>
                <a:srgbClr val="000000"/>
              </a:solidFill>
              <a:ln w="9525">
                <a:noFill/>
                <a:miter lim="800000"/>
                <a:headEnd/>
                <a:tailEnd/>
              </a:ln>
            </p:spPr>
            <p:txBody>
              <a:bodyPr/>
              <a:lstStyle/>
              <a:p>
                <a:endParaRPr lang="hr-HR"/>
              </a:p>
            </p:txBody>
          </p:sp>
          <p:sp>
            <p:nvSpPr>
              <p:cNvPr id="29940" name="Rectangle 699"/>
              <p:cNvSpPr>
                <a:spLocks noChangeArrowheads="1"/>
              </p:cNvSpPr>
              <p:nvPr/>
            </p:nvSpPr>
            <p:spPr bwMode="auto">
              <a:xfrm>
                <a:off x="663" y="1288"/>
                <a:ext cx="3" cy="3"/>
              </a:xfrm>
              <a:prstGeom prst="rect">
                <a:avLst/>
              </a:prstGeom>
              <a:solidFill>
                <a:srgbClr val="000000"/>
              </a:solidFill>
              <a:ln w="9525">
                <a:noFill/>
                <a:miter lim="800000"/>
                <a:headEnd/>
                <a:tailEnd/>
              </a:ln>
            </p:spPr>
            <p:txBody>
              <a:bodyPr/>
              <a:lstStyle/>
              <a:p>
                <a:endParaRPr lang="hr-HR"/>
              </a:p>
            </p:txBody>
          </p:sp>
          <p:sp>
            <p:nvSpPr>
              <p:cNvPr id="29941" name="Rectangle 700"/>
              <p:cNvSpPr>
                <a:spLocks noChangeArrowheads="1"/>
              </p:cNvSpPr>
              <p:nvPr/>
            </p:nvSpPr>
            <p:spPr bwMode="auto">
              <a:xfrm>
                <a:off x="666" y="1288"/>
                <a:ext cx="3" cy="3"/>
              </a:xfrm>
              <a:prstGeom prst="rect">
                <a:avLst/>
              </a:prstGeom>
              <a:solidFill>
                <a:srgbClr val="000000"/>
              </a:solidFill>
              <a:ln w="9525">
                <a:noFill/>
                <a:miter lim="800000"/>
                <a:headEnd/>
                <a:tailEnd/>
              </a:ln>
            </p:spPr>
            <p:txBody>
              <a:bodyPr/>
              <a:lstStyle/>
              <a:p>
                <a:endParaRPr lang="hr-HR"/>
              </a:p>
            </p:txBody>
          </p:sp>
          <p:sp>
            <p:nvSpPr>
              <p:cNvPr id="29942" name="Rectangle 701"/>
              <p:cNvSpPr>
                <a:spLocks noChangeArrowheads="1"/>
              </p:cNvSpPr>
              <p:nvPr/>
            </p:nvSpPr>
            <p:spPr bwMode="auto">
              <a:xfrm>
                <a:off x="669" y="1288"/>
                <a:ext cx="466" cy="3"/>
              </a:xfrm>
              <a:prstGeom prst="rect">
                <a:avLst/>
              </a:prstGeom>
              <a:solidFill>
                <a:srgbClr val="000000"/>
              </a:solidFill>
              <a:ln w="9525">
                <a:noFill/>
                <a:miter lim="800000"/>
                <a:headEnd/>
                <a:tailEnd/>
              </a:ln>
            </p:spPr>
            <p:txBody>
              <a:bodyPr/>
              <a:lstStyle/>
              <a:p>
                <a:endParaRPr lang="hr-HR"/>
              </a:p>
            </p:txBody>
          </p:sp>
          <p:sp>
            <p:nvSpPr>
              <p:cNvPr id="29943" name="Rectangle 702"/>
              <p:cNvSpPr>
                <a:spLocks noChangeArrowheads="1"/>
              </p:cNvSpPr>
              <p:nvPr/>
            </p:nvSpPr>
            <p:spPr bwMode="auto">
              <a:xfrm>
                <a:off x="1135" y="1288"/>
                <a:ext cx="3" cy="3"/>
              </a:xfrm>
              <a:prstGeom prst="rect">
                <a:avLst/>
              </a:prstGeom>
              <a:solidFill>
                <a:srgbClr val="000000"/>
              </a:solidFill>
              <a:ln w="9525">
                <a:noFill/>
                <a:miter lim="800000"/>
                <a:headEnd/>
                <a:tailEnd/>
              </a:ln>
            </p:spPr>
            <p:txBody>
              <a:bodyPr/>
              <a:lstStyle/>
              <a:p>
                <a:endParaRPr lang="hr-HR"/>
              </a:p>
            </p:txBody>
          </p:sp>
          <p:sp>
            <p:nvSpPr>
              <p:cNvPr id="29944" name="Rectangle 703"/>
              <p:cNvSpPr>
                <a:spLocks noChangeArrowheads="1"/>
              </p:cNvSpPr>
              <p:nvPr/>
            </p:nvSpPr>
            <p:spPr bwMode="auto">
              <a:xfrm>
                <a:off x="1138" y="1288"/>
                <a:ext cx="326" cy="3"/>
              </a:xfrm>
              <a:prstGeom prst="rect">
                <a:avLst/>
              </a:prstGeom>
              <a:solidFill>
                <a:srgbClr val="000000"/>
              </a:solidFill>
              <a:ln w="9525">
                <a:noFill/>
                <a:miter lim="800000"/>
                <a:headEnd/>
                <a:tailEnd/>
              </a:ln>
            </p:spPr>
            <p:txBody>
              <a:bodyPr/>
              <a:lstStyle/>
              <a:p>
                <a:endParaRPr lang="hr-HR"/>
              </a:p>
            </p:txBody>
          </p:sp>
          <p:sp>
            <p:nvSpPr>
              <p:cNvPr id="29945" name="Rectangle 704"/>
              <p:cNvSpPr>
                <a:spLocks noChangeArrowheads="1"/>
              </p:cNvSpPr>
              <p:nvPr/>
            </p:nvSpPr>
            <p:spPr bwMode="auto">
              <a:xfrm>
                <a:off x="1464" y="1288"/>
                <a:ext cx="3" cy="3"/>
              </a:xfrm>
              <a:prstGeom prst="rect">
                <a:avLst/>
              </a:prstGeom>
              <a:solidFill>
                <a:srgbClr val="000000"/>
              </a:solidFill>
              <a:ln w="9525">
                <a:noFill/>
                <a:miter lim="800000"/>
                <a:headEnd/>
                <a:tailEnd/>
              </a:ln>
            </p:spPr>
            <p:txBody>
              <a:bodyPr/>
              <a:lstStyle/>
              <a:p>
                <a:endParaRPr lang="hr-HR"/>
              </a:p>
            </p:txBody>
          </p:sp>
          <p:sp>
            <p:nvSpPr>
              <p:cNvPr id="29946" name="Rectangle 705"/>
              <p:cNvSpPr>
                <a:spLocks noChangeArrowheads="1"/>
              </p:cNvSpPr>
              <p:nvPr/>
            </p:nvSpPr>
            <p:spPr bwMode="auto">
              <a:xfrm>
                <a:off x="1467" y="1288"/>
                <a:ext cx="663" cy="3"/>
              </a:xfrm>
              <a:prstGeom prst="rect">
                <a:avLst/>
              </a:prstGeom>
              <a:solidFill>
                <a:srgbClr val="000000"/>
              </a:solidFill>
              <a:ln w="9525">
                <a:noFill/>
                <a:miter lim="800000"/>
                <a:headEnd/>
                <a:tailEnd/>
              </a:ln>
            </p:spPr>
            <p:txBody>
              <a:bodyPr/>
              <a:lstStyle/>
              <a:p>
                <a:endParaRPr lang="hr-HR"/>
              </a:p>
            </p:txBody>
          </p:sp>
          <p:sp>
            <p:nvSpPr>
              <p:cNvPr id="29947" name="Rectangle 706"/>
              <p:cNvSpPr>
                <a:spLocks noChangeArrowheads="1"/>
              </p:cNvSpPr>
              <p:nvPr/>
            </p:nvSpPr>
            <p:spPr bwMode="auto">
              <a:xfrm>
                <a:off x="2130" y="1288"/>
                <a:ext cx="3" cy="3"/>
              </a:xfrm>
              <a:prstGeom prst="rect">
                <a:avLst/>
              </a:prstGeom>
              <a:solidFill>
                <a:srgbClr val="000000"/>
              </a:solidFill>
              <a:ln w="9525">
                <a:noFill/>
                <a:miter lim="800000"/>
                <a:headEnd/>
                <a:tailEnd/>
              </a:ln>
            </p:spPr>
            <p:txBody>
              <a:bodyPr/>
              <a:lstStyle/>
              <a:p>
                <a:endParaRPr lang="hr-HR"/>
              </a:p>
            </p:txBody>
          </p:sp>
          <p:sp>
            <p:nvSpPr>
              <p:cNvPr id="29948" name="Rectangle 707"/>
              <p:cNvSpPr>
                <a:spLocks noChangeArrowheads="1"/>
              </p:cNvSpPr>
              <p:nvPr/>
            </p:nvSpPr>
            <p:spPr bwMode="auto">
              <a:xfrm>
                <a:off x="2133" y="1288"/>
                <a:ext cx="3" cy="3"/>
              </a:xfrm>
              <a:prstGeom prst="rect">
                <a:avLst/>
              </a:prstGeom>
              <a:solidFill>
                <a:srgbClr val="000000"/>
              </a:solidFill>
              <a:ln w="9525">
                <a:noFill/>
                <a:miter lim="800000"/>
                <a:headEnd/>
                <a:tailEnd/>
              </a:ln>
            </p:spPr>
            <p:txBody>
              <a:bodyPr/>
              <a:lstStyle/>
              <a:p>
                <a:endParaRPr lang="hr-HR"/>
              </a:p>
            </p:txBody>
          </p:sp>
          <p:sp>
            <p:nvSpPr>
              <p:cNvPr id="29949" name="Rectangle 708"/>
              <p:cNvSpPr>
                <a:spLocks noChangeArrowheads="1"/>
              </p:cNvSpPr>
              <p:nvPr/>
            </p:nvSpPr>
            <p:spPr bwMode="auto">
              <a:xfrm>
                <a:off x="2136" y="1288"/>
                <a:ext cx="318" cy="3"/>
              </a:xfrm>
              <a:prstGeom prst="rect">
                <a:avLst/>
              </a:prstGeom>
              <a:solidFill>
                <a:srgbClr val="000000"/>
              </a:solidFill>
              <a:ln w="9525">
                <a:noFill/>
                <a:miter lim="800000"/>
                <a:headEnd/>
                <a:tailEnd/>
              </a:ln>
            </p:spPr>
            <p:txBody>
              <a:bodyPr/>
              <a:lstStyle/>
              <a:p>
                <a:endParaRPr lang="hr-HR"/>
              </a:p>
            </p:txBody>
          </p:sp>
          <p:sp>
            <p:nvSpPr>
              <p:cNvPr id="29950" name="Rectangle 709"/>
              <p:cNvSpPr>
                <a:spLocks noChangeArrowheads="1"/>
              </p:cNvSpPr>
              <p:nvPr/>
            </p:nvSpPr>
            <p:spPr bwMode="auto">
              <a:xfrm>
                <a:off x="2454" y="1288"/>
                <a:ext cx="2" cy="3"/>
              </a:xfrm>
              <a:prstGeom prst="rect">
                <a:avLst/>
              </a:prstGeom>
              <a:solidFill>
                <a:srgbClr val="000000"/>
              </a:solidFill>
              <a:ln w="9525">
                <a:noFill/>
                <a:miter lim="800000"/>
                <a:headEnd/>
                <a:tailEnd/>
              </a:ln>
            </p:spPr>
            <p:txBody>
              <a:bodyPr/>
              <a:lstStyle/>
              <a:p>
                <a:endParaRPr lang="hr-HR"/>
              </a:p>
            </p:txBody>
          </p:sp>
          <p:sp>
            <p:nvSpPr>
              <p:cNvPr id="29951" name="Rectangle 710"/>
              <p:cNvSpPr>
                <a:spLocks noChangeArrowheads="1"/>
              </p:cNvSpPr>
              <p:nvPr/>
            </p:nvSpPr>
            <p:spPr bwMode="auto">
              <a:xfrm>
                <a:off x="2456" y="1288"/>
                <a:ext cx="3" cy="3"/>
              </a:xfrm>
              <a:prstGeom prst="rect">
                <a:avLst/>
              </a:prstGeom>
              <a:solidFill>
                <a:srgbClr val="000000"/>
              </a:solidFill>
              <a:ln w="9525">
                <a:noFill/>
                <a:miter lim="800000"/>
                <a:headEnd/>
                <a:tailEnd/>
              </a:ln>
            </p:spPr>
            <p:txBody>
              <a:bodyPr/>
              <a:lstStyle/>
              <a:p>
                <a:endParaRPr lang="hr-HR"/>
              </a:p>
            </p:txBody>
          </p:sp>
          <p:sp>
            <p:nvSpPr>
              <p:cNvPr id="29952" name="Rectangle 711"/>
              <p:cNvSpPr>
                <a:spLocks noChangeArrowheads="1"/>
              </p:cNvSpPr>
              <p:nvPr/>
            </p:nvSpPr>
            <p:spPr bwMode="auto">
              <a:xfrm>
                <a:off x="2459" y="1288"/>
                <a:ext cx="318" cy="3"/>
              </a:xfrm>
              <a:prstGeom prst="rect">
                <a:avLst/>
              </a:prstGeom>
              <a:solidFill>
                <a:srgbClr val="000000"/>
              </a:solidFill>
              <a:ln w="9525">
                <a:noFill/>
                <a:miter lim="800000"/>
                <a:headEnd/>
                <a:tailEnd/>
              </a:ln>
            </p:spPr>
            <p:txBody>
              <a:bodyPr/>
              <a:lstStyle/>
              <a:p>
                <a:endParaRPr lang="hr-HR"/>
              </a:p>
            </p:txBody>
          </p:sp>
          <p:sp>
            <p:nvSpPr>
              <p:cNvPr id="29953" name="Rectangle 712"/>
              <p:cNvSpPr>
                <a:spLocks noChangeArrowheads="1"/>
              </p:cNvSpPr>
              <p:nvPr/>
            </p:nvSpPr>
            <p:spPr bwMode="auto">
              <a:xfrm>
                <a:off x="2777" y="1288"/>
                <a:ext cx="3" cy="3"/>
              </a:xfrm>
              <a:prstGeom prst="rect">
                <a:avLst/>
              </a:prstGeom>
              <a:solidFill>
                <a:srgbClr val="000000"/>
              </a:solidFill>
              <a:ln w="9525">
                <a:noFill/>
                <a:miter lim="800000"/>
                <a:headEnd/>
                <a:tailEnd/>
              </a:ln>
            </p:spPr>
            <p:txBody>
              <a:bodyPr/>
              <a:lstStyle/>
              <a:p>
                <a:endParaRPr lang="hr-HR"/>
              </a:p>
            </p:txBody>
          </p:sp>
          <p:sp>
            <p:nvSpPr>
              <p:cNvPr id="29954" name="Rectangle 713"/>
              <p:cNvSpPr>
                <a:spLocks noChangeArrowheads="1"/>
              </p:cNvSpPr>
              <p:nvPr/>
            </p:nvSpPr>
            <p:spPr bwMode="auto">
              <a:xfrm>
                <a:off x="1135" y="1291"/>
                <a:ext cx="3" cy="106"/>
              </a:xfrm>
              <a:prstGeom prst="rect">
                <a:avLst/>
              </a:prstGeom>
              <a:solidFill>
                <a:srgbClr val="000000"/>
              </a:solidFill>
              <a:ln w="9525">
                <a:noFill/>
                <a:miter lim="800000"/>
                <a:headEnd/>
                <a:tailEnd/>
              </a:ln>
            </p:spPr>
            <p:txBody>
              <a:bodyPr/>
              <a:lstStyle/>
              <a:p>
                <a:endParaRPr lang="hr-HR"/>
              </a:p>
            </p:txBody>
          </p:sp>
          <p:sp>
            <p:nvSpPr>
              <p:cNvPr id="29955" name="Rectangle 714"/>
              <p:cNvSpPr>
                <a:spLocks noChangeArrowheads="1"/>
              </p:cNvSpPr>
              <p:nvPr/>
            </p:nvSpPr>
            <p:spPr bwMode="auto">
              <a:xfrm>
                <a:off x="1464" y="1291"/>
                <a:ext cx="3" cy="106"/>
              </a:xfrm>
              <a:prstGeom prst="rect">
                <a:avLst/>
              </a:prstGeom>
              <a:solidFill>
                <a:srgbClr val="000000"/>
              </a:solidFill>
              <a:ln w="9525">
                <a:noFill/>
                <a:miter lim="800000"/>
                <a:headEnd/>
                <a:tailEnd/>
              </a:ln>
            </p:spPr>
            <p:txBody>
              <a:bodyPr/>
              <a:lstStyle/>
              <a:p>
                <a:endParaRPr lang="hr-HR"/>
              </a:p>
            </p:txBody>
          </p:sp>
          <p:sp>
            <p:nvSpPr>
              <p:cNvPr id="29956" name="Rectangle 715"/>
              <p:cNvSpPr>
                <a:spLocks noChangeArrowheads="1"/>
              </p:cNvSpPr>
              <p:nvPr/>
            </p:nvSpPr>
            <p:spPr bwMode="auto">
              <a:xfrm>
                <a:off x="34" y="1420"/>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29957" name="Rectangle 716"/>
              <p:cNvSpPr>
                <a:spLocks noChangeArrowheads="1"/>
              </p:cNvSpPr>
              <p:nvPr/>
            </p:nvSpPr>
            <p:spPr bwMode="auto">
              <a:xfrm>
                <a:off x="1135" y="1397"/>
                <a:ext cx="3" cy="3"/>
              </a:xfrm>
              <a:prstGeom prst="rect">
                <a:avLst/>
              </a:prstGeom>
              <a:solidFill>
                <a:srgbClr val="000000"/>
              </a:solidFill>
              <a:ln w="9525">
                <a:noFill/>
                <a:miter lim="800000"/>
                <a:headEnd/>
                <a:tailEnd/>
              </a:ln>
            </p:spPr>
            <p:txBody>
              <a:bodyPr/>
              <a:lstStyle/>
              <a:p>
                <a:endParaRPr lang="hr-HR"/>
              </a:p>
            </p:txBody>
          </p:sp>
          <p:sp>
            <p:nvSpPr>
              <p:cNvPr id="29958" name="Rectangle 717"/>
              <p:cNvSpPr>
                <a:spLocks noChangeArrowheads="1"/>
              </p:cNvSpPr>
              <p:nvPr/>
            </p:nvSpPr>
            <p:spPr bwMode="auto">
              <a:xfrm>
                <a:off x="1135" y="1397"/>
                <a:ext cx="3" cy="3"/>
              </a:xfrm>
              <a:prstGeom prst="rect">
                <a:avLst/>
              </a:prstGeom>
              <a:solidFill>
                <a:srgbClr val="000000"/>
              </a:solidFill>
              <a:ln w="9525">
                <a:noFill/>
                <a:miter lim="800000"/>
                <a:headEnd/>
                <a:tailEnd/>
              </a:ln>
            </p:spPr>
            <p:txBody>
              <a:bodyPr/>
              <a:lstStyle/>
              <a:p>
                <a:endParaRPr lang="hr-HR"/>
              </a:p>
            </p:txBody>
          </p:sp>
          <p:sp>
            <p:nvSpPr>
              <p:cNvPr id="29959" name="Rectangle 718"/>
              <p:cNvSpPr>
                <a:spLocks noChangeArrowheads="1"/>
              </p:cNvSpPr>
              <p:nvPr/>
            </p:nvSpPr>
            <p:spPr bwMode="auto">
              <a:xfrm>
                <a:off x="1138" y="1397"/>
                <a:ext cx="326" cy="3"/>
              </a:xfrm>
              <a:prstGeom prst="rect">
                <a:avLst/>
              </a:prstGeom>
              <a:solidFill>
                <a:srgbClr val="000000"/>
              </a:solidFill>
              <a:ln w="9525">
                <a:noFill/>
                <a:miter lim="800000"/>
                <a:headEnd/>
                <a:tailEnd/>
              </a:ln>
            </p:spPr>
            <p:txBody>
              <a:bodyPr/>
              <a:lstStyle/>
              <a:p>
                <a:endParaRPr lang="hr-HR"/>
              </a:p>
            </p:txBody>
          </p:sp>
          <p:sp>
            <p:nvSpPr>
              <p:cNvPr id="29960" name="Rectangle 719"/>
              <p:cNvSpPr>
                <a:spLocks noChangeArrowheads="1"/>
              </p:cNvSpPr>
              <p:nvPr/>
            </p:nvSpPr>
            <p:spPr bwMode="auto">
              <a:xfrm>
                <a:off x="1464" y="1397"/>
                <a:ext cx="3" cy="3"/>
              </a:xfrm>
              <a:prstGeom prst="rect">
                <a:avLst/>
              </a:prstGeom>
              <a:solidFill>
                <a:srgbClr val="000000"/>
              </a:solidFill>
              <a:ln w="9525">
                <a:noFill/>
                <a:miter lim="800000"/>
                <a:headEnd/>
                <a:tailEnd/>
              </a:ln>
            </p:spPr>
            <p:txBody>
              <a:bodyPr/>
              <a:lstStyle/>
              <a:p>
                <a:endParaRPr lang="hr-HR"/>
              </a:p>
            </p:txBody>
          </p:sp>
          <p:sp>
            <p:nvSpPr>
              <p:cNvPr id="29961" name="Rectangle 720"/>
              <p:cNvSpPr>
                <a:spLocks noChangeArrowheads="1"/>
              </p:cNvSpPr>
              <p:nvPr/>
            </p:nvSpPr>
            <p:spPr bwMode="auto">
              <a:xfrm>
                <a:off x="1464" y="1397"/>
                <a:ext cx="3" cy="3"/>
              </a:xfrm>
              <a:prstGeom prst="rect">
                <a:avLst/>
              </a:prstGeom>
              <a:solidFill>
                <a:srgbClr val="000000"/>
              </a:solidFill>
              <a:ln w="9525">
                <a:noFill/>
                <a:miter lim="800000"/>
                <a:headEnd/>
                <a:tailEnd/>
              </a:ln>
            </p:spPr>
            <p:txBody>
              <a:bodyPr/>
              <a:lstStyle/>
              <a:p>
                <a:endParaRPr lang="hr-HR"/>
              </a:p>
            </p:txBody>
          </p:sp>
          <p:sp>
            <p:nvSpPr>
              <p:cNvPr id="29962" name="Rectangle 721"/>
              <p:cNvSpPr>
                <a:spLocks noChangeArrowheads="1"/>
              </p:cNvSpPr>
              <p:nvPr/>
            </p:nvSpPr>
            <p:spPr bwMode="auto">
              <a:xfrm>
                <a:off x="19" y="1510"/>
                <a:ext cx="15" cy="196"/>
              </a:xfrm>
              <a:prstGeom prst="rect">
                <a:avLst/>
              </a:prstGeom>
              <a:solidFill>
                <a:srgbClr val="E5E5E5"/>
              </a:solidFill>
              <a:ln w="9525">
                <a:noFill/>
                <a:miter lim="800000"/>
                <a:headEnd/>
                <a:tailEnd/>
              </a:ln>
            </p:spPr>
            <p:txBody>
              <a:bodyPr/>
              <a:lstStyle/>
              <a:p>
                <a:endParaRPr lang="hr-HR"/>
              </a:p>
            </p:txBody>
          </p:sp>
          <p:sp>
            <p:nvSpPr>
              <p:cNvPr id="29963" name="Rectangle 722"/>
              <p:cNvSpPr>
                <a:spLocks noChangeArrowheads="1"/>
              </p:cNvSpPr>
              <p:nvPr/>
            </p:nvSpPr>
            <p:spPr bwMode="auto">
              <a:xfrm>
                <a:off x="2763" y="1510"/>
                <a:ext cx="15" cy="196"/>
              </a:xfrm>
              <a:prstGeom prst="rect">
                <a:avLst/>
              </a:prstGeom>
              <a:solidFill>
                <a:srgbClr val="E5E5E5"/>
              </a:solidFill>
              <a:ln w="9525">
                <a:noFill/>
                <a:miter lim="800000"/>
                <a:headEnd/>
                <a:tailEnd/>
              </a:ln>
            </p:spPr>
            <p:txBody>
              <a:bodyPr/>
              <a:lstStyle/>
              <a:p>
                <a:endParaRPr lang="hr-HR"/>
              </a:p>
            </p:txBody>
          </p:sp>
          <p:sp>
            <p:nvSpPr>
              <p:cNvPr id="29964" name="Rectangle 723"/>
              <p:cNvSpPr>
                <a:spLocks noChangeArrowheads="1"/>
              </p:cNvSpPr>
              <p:nvPr/>
            </p:nvSpPr>
            <p:spPr bwMode="auto">
              <a:xfrm>
                <a:off x="34" y="1510"/>
                <a:ext cx="2729" cy="101"/>
              </a:xfrm>
              <a:prstGeom prst="rect">
                <a:avLst/>
              </a:prstGeom>
              <a:solidFill>
                <a:srgbClr val="E5E5E5"/>
              </a:solidFill>
              <a:ln w="9525">
                <a:noFill/>
                <a:miter lim="800000"/>
                <a:headEnd/>
                <a:tailEnd/>
              </a:ln>
            </p:spPr>
            <p:txBody>
              <a:bodyPr/>
              <a:lstStyle/>
              <a:p>
                <a:endParaRPr lang="hr-HR"/>
              </a:p>
            </p:txBody>
          </p:sp>
          <p:sp>
            <p:nvSpPr>
              <p:cNvPr id="29965" name="Rectangle 724"/>
              <p:cNvSpPr>
                <a:spLocks noChangeArrowheads="1"/>
              </p:cNvSpPr>
              <p:nvPr/>
            </p:nvSpPr>
            <p:spPr bwMode="auto">
              <a:xfrm>
                <a:off x="34" y="1533"/>
                <a:ext cx="126" cy="101"/>
              </a:xfrm>
              <a:prstGeom prst="rect">
                <a:avLst/>
              </a:prstGeom>
              <a:noFill/>
              <a:ln w="9525">
                <a:noFill/>
                <a:miter lim="800000"/>
                <a:headEnd/>
                <a:tailEnd/>
              </a:ln>
            </p:spPr>
            <p:txBody>
              <a:bodyPr wrap="none" lIns="0" tIns="0" rIns="0" bIns="0">
                <a:spAutoFit/>
              </a:bodyPr>
              <a:lstStyle/>
              <a:p>
                <a:r>
                  <a:rPr lang="sr-Latn-CS" sz="800" b="1">
                    <a:solidFill>
                      <a:srgbClr val="000000"/>
                    </a:solidFill>
                  </a:rPr>
                  <a:t>B. </a:t>
                </a:r>
                <a:endParaRPr lang="sr-Latn-CS"/>
              </a:p>
            </p:txBody>
          </p:sp>
          <p:sp>
            <p:nvSpPr>
              <p:cNvPr id="29966" name="Rectangle 725"/>
              <p:cNvSpPr>
                <a:spLocks noChangeArrowheads="1"/>
              </p:cNvSpPr>
              <p:nvPr/>
            </p:nvSpPr>
            <p:spPr bwMode="auto">
              <a:xfrm>
                <a:off x="120" y="1533"/>
                <a:ext cx="1419" cy="101"/>
              </a:xfrm>
              <a:prstGeom prst="rect">
                <a:avLst/>
              </a:prstGeom>
              <a:noFill/>
              <a:ln w="9525">
                <a:noFill/>
                <a:miter lim="800000"/>
                <a:headEnd/>
                <a:tailEnd/>
              </a:ln>
            </p:spPr>
            <p:txBody>
              <a:bodyPr wrap="none" lIns="0" tIns="0" rIns="0" bIns="0">
                <a:spAutoFit/>
              </a:bodyPr>
              <a:lstStyle/>
              <a:p>
                <a:r>
                  <a:rPr lang="sr-Latn-CS" sz="800" b="1">
                    <a:solidFill>
                      <a:srgbClr val="000000"/>
                    </a:solidFill>
                  </a:rPr>
                  <a:t>Information on the EXPERTS (speakers, </a:t>
                </a:r>
                <a:endParaRPr lang="sr-Latn-CS"/>
              </a:p>
            </p:txBody>
          </p:sp>
          <p:sp>
            <p:nvSpPr>
              <p:cNvPr id="29967" name="Rectangle 726"/>
              <p:cNvSpPr>
                <a:spLocks noChangeArrowheads="1"/>
              </p:cNvSpPr>
              <p:nvPr/>
            </p:nvSpPr>
            <p:spPr bwMode="auto">
              <a:xfrm>
                <a:off x="1408" y="1533"/>
                <a:ext cx="1184" cy="101"/>
              </a:xfrm>
              <a:prstGeom prst="rect">
                <a:avLst/>
              </a:prstGeom>
              <a:noFill/>
              <a:ln w="9525">
                <a:noFill/>
                <a:miter lim="800000"/>
                <a:headEnd/>
                <a:tailEnd/>
              </a:ln>
            </p:spPr>
            <p:txBody>
              <a:bodyPr wrap="none" lIns="0" tIns="0" rIns="0" bIns="0">
                <a:spAutoFit/>
              </a:bodyPr>
              <a:lstStyle/>
              <a:p>
                <a:r>
                  <a:rPr lang="sr-Latn-CS" sz="800" b="1">
                    <a:solidFill>
                      <a:srgbClr val="000000"/>
                    </a:solidFill>
                  </a:rPr>
                  <a:t>trainers, facilitators, etc.) directly </a:t>
                </a:r>
                <a:endParaRPr lang="sr-Latn-CS"/>
              </a:p>
            </p:txBody>
          </p:sp>
          <p:sp>
            <p:nvSpPr>
              <p:cNvPr id="29968" name="Rectangle 727"/>
              <p:cNvSpPr>
                <a:spLocks noChangeArrowheads="1"/>
              </p:cNvSpPr>
              <p:nvPr/>
            </p:nvSpPr>
            <p:spPr bwMode="auto">
              <a:xfrm>
                <a:off x="2478" y="1533"/>
                <a:ext cx="344" cy="101"/>
              </a:xfrm>
              <a:prstGeom prst="rect">
                <a:avLst/>
              </a:prstGeom>
              <a:noFill/>
              <a:ln w="9525">
                <a:noFill/>
                <a:miter lim="800000"/>
                <a:headEnd/>
                <a:tailEnd/>
              </a:ln>
            </p:spPr>
            <p:txBody>
              <a:bodyPr wrap="none" lIns="0" tIns="0" rIns="0" bIns="0">
                <a:spAutoFit/>
              </a:bodyPr>
              <a:lstStyle/>
              <a:p>
                <a:r>
                  <a:rPr lang="sr-Latn-CS" sz="800" b="1">
                    <a:solidFill>
                      <a:srgbClr val="000000"/>
                    </a:solidFill>
                  </a:rPr>
                  <a:t>involved </a:t>
                </a:r>
                <a:endParaRPr lang="sr-Latn-CS"/>
              </a:p>
            </p:txBody>
          </p:sp>
          <p:sp>
            <p:nvSpPr>
              <p:cNvPr id="29969" name="Rectangle 728"/>
              <p:cNvSpPr>
                <a:spLocks noChangeArrowheads="1"/>
              </p:cNvSpPr>
              <p:nvPr/>
            </p:nvSpPr>
            <p:spPr bwMode="auto">
              <a:xfrm>
                <a:off x="34" y="1611"/>
                <a:ext cx="2729" cy="95"/>
              </a:xfrm>
              <a:prstGeom prst="rect">
                <a:avLst/>
              </a:prstGeom>
              <a:solidFill>
                <a:srgbClr val="E5E5E5"/>
              </a:solidFill>
              <a:ln w="9525">
                <a:noFill/>
                <a:miter lim="800000"/>
                <a:headEnd/>
                <a:tailEnd/>
              </a:ln>
            </p:spPr>
            <p:txBody>
              <a:bodyPr/>
              <a:lstStyle/>
              <a:p>
                <a:endParaRPr lang="hr-HR"/>
              </a:p>
            </p:txBody>
          </p:sp>
          <p:sp>
            <p:nvSpPr>
              <p:cNvPr id="29970" name="Rectangle 729"/>
              <p:cNvSpPr>
                <a:spLocks noChangeArrowheads="1"/>
              </p:cNvSpPr>
              <p:nvPr/>
            </p:nvSpPr>
            <p:spPr bwMode="auto">
              <a:xfrm>
                <a:off x="120" y="1611"/>
                <a:ext cx="487" cy="101"/>
              </a:xfrm>
              <a:prstGeom prst="rect">
                <a:avLst/>
              </a:prstGeom>
              <a:noFill/>
              <a:ln w="9525">
                <a:noFill/>
                <a:miter lim="800000"/>
                <a:headEnd/>
                <a:tailEnd/>
              </a:ln>
            </p:spPr>
            <p:txBody>
              <a:bodyPr wrap="none" lIns="0" tIns="0" rIns="0" bIns="0">
                <a:spAutoFit/>
              </a:bodyPr>
              <a:lstStyle/>
              <a:p>
                <a:r>
                  <a:rPr lang="sr-Latn-CS" sz="800" b="1">
                    <a:solidFill>
                      <a:srgbClr val="000000"/>
                    </a:solidFill>
                  </a:rPr>
                  <a:t>in the project</a:t>
                </a:r>
                <a:endParaRPr lang="sr-Latn-CS"/>
              </a:p>
            </p:txBody>
          </p:sp>
          <p:sp>
            <p:nvSpPr>
              <p:cNvPr id="29971" name="Rectangle 730"/>
              <p:cNvSpPr>
                <a:spLocks noChangeArrowheads="1"/>
              </p:cNvSpPr>
              <p:nvPr/>
            </p:nvSpPr>
            <p:spPr bwMode="auto">
              <a:xfrm>
                <a:off x="541" y="1611"/>
                <a:ext cx="54" cy="101"/>
              </a:xfrm>
              <a:prstGeom prst="rect">
                <a:avLst/>
              </a:prstGeom>
              <a:noFill/>
              <a:ln w="9525">
                <a:noFill/>
                <a:miter lim="800000"/>
                <a:headEnd/>
                <a:tailEnd/>
              </a:ln>
            </p:spPr>
            <p:txBody>
              <a:bodyPr wrap="none" lIns="0" tIns="0" rIns="0" bIns="0">
                <a:spAutoFit/>
              </a:bodyPr>
              <a:lstStyle/>
              <a:p>
                <a:r>
                  <a:rPr lang="sr-Latn-CS" sz="800" b="1">
                    <a:solidFill>
                      <a:srgbClr val="000000"/>
                    </a:solidFill>
                  </a:rPr>
                  <a:t> </a:t>
                </a:r>
                <a:endParaRPr lang="sr-Latn-CS"/>
              </a:p>
            </p:txBody>
          </p:sp>
          <p:sp>
            <p:nvSpPr>
              <p:cNvPr id="29972" name="Rectangle 731"/>
              <p:cNvSpPr>
                <a:spLocks noChangeArrowheads="1"/>
              </p:cNvSpPr>
              <p:nvPr/>
            </p:nvSpPr>
            <p:spPr bwMode="auto">
              <a:xfrm>
                <a:off x="16" y="1507"/>
                <a:ext cx="3" cy="3"/>
              </a:xfrm>
              <a:prstGeom prst="rect">
                <a:avLst/>
              </a:prstGeom>
              <a:solidFill>
                <a:srgbClr val="000000"/>
              </a:solidFill>
              <a:ln w="9525">
                <a:noFill/>
                <a:miter lim="800000"/>
                <a:headEnd/>
                <a:tailEnd/>
              </a:ln>
            </p:spPr>
            <p:txBody>
              <a:bodyPr/>
              <a:lstStyle/>
              <a:p>
                <a:endParaRPr lang="hr-HR"/>
              </a:p>
            </p:txBody>
          </p:sp>
          <p:sp>
            <p:nvSpPr>
              <p:cNvPr id="29973" name="Rectangle 732"/>
              <p:cNvSpPr>
                <a:spLocks noChangeArrowheads="1"/>
              </p:cNvSpPr>
              <p:nvPr/>
            </p:nvSpPr>
            <p:spPr bwMode="auto">
              <a:xfrm>
                <a:off x="16" y="1507"/>
                <a:ext cx="3" cy="3"/>
              </a:xfrm>
              <a:prstGeom prst="rect">
                <a:avLst/>
              </a:prstGeom>
              <a:solidFill>
                <a:srgbClr val="000000"/>
              </a:solidFill>
              <a:ln w="9525">
                <a:noFill/>
                <a:miter lim="800000"/>
                <a:headEnd/>
                <a:tailEnd/>
              </a:ln>
            </p:spPr>
            <p:txBody>
              <a:bodyPr/>
              <a:lstStyle/>
              <a:p>
                <a:endParaRPr lang="hr-HR"/>
              </a:p>
            </p:txBody>
          </p:sp>
          <p:sp>
            <p:nvSpPr>
              <p:cNvPr id="29974" name="Rectangle 733"/>
              <p:cNvSpPr>
                <a:spLocks noChangeArrowheads="1"/>
              </p:cNvSpPr>
              <p:nvPr/>
            </p:nvSpPr>
            <p:spPr bwMode="auto">
              <a:xfrm>
                <a:off x="19" y="1507"/>
                <a:ext cx="3" cy="3"/>
              </a:xfrm>
              <a:prstGeom prst="rect">
                <a:avLst/>
              </a:prstGeom>
              <a:solidFill>
                <a:srgbClr val="000000"/>
              </a:solidFill>
              <a:ln w="9525">
                <a:noFill/>
                <a:miter lim="800000"/>
                <a:headEnd/>
                <a:tailEnd/>
              </a:ln>
            </p:spPr>
            <p:txBody>
              <a:bodyPr/>
              <a:lstStyle/>
              <a:p>
                <a:endParaRPr lang="hr-HR"/>
              </a:p>
            </p:txBody>
          </p:sp>
          <p:sp>
            <p:nvSpPr>
              <p:cNvPr id="29975" name="Rectangle 734"/>
              <p:cNvSpPr>
                <a:spLocks noChangeArrowheads="1"/>
              </p:cNvSpPr>
              <p:nvPr/>
            </p:nvSpPr>
            <p:spPr bwMode="auto">
              <a:xfrm>
                <a:off x="22" y="1507"/>
                <a:ext cx="2755" cy="3"/>
              </a:xfrm>
              <a:prstGeom prst="rect">
                <a:avLst/>
              </a:prstGeom>
              <a:solidFill>
                <a:srgbClr val="000000"/>
              </a:solidFill>
              <a:ln w="9525">
                <a:noFill/>
                <a:miter lim="800000"/>
                <a:headEnd/>
                <a:tailEnd/>
              </a:ln>
            </p:spPr>
            <p:txBody>
              <a:bodyPr/>
              <a:lstStyle/>
              <a:p>
                <a:endParaRPr lang="hr-HR"/>
              </a:p>
            </p:txBody>
          </p:sp>
          <p:sp>
            <p:nvSpPr>
              <p:cNvPr id="29976" name="Rectangle 735"/>
              <p:cNvSpPr>
                <a:spLocks noChangeArrowheads="1"/>
              </p:cNvSpPr>
              <p:nvPr/>
            </p:nvSpPr>
            <p:spPr bwMode="auto">
              <a:xfrm>
                <a:off x="2777" y="1507"/>
                <a:ext cx="3" cy="3"/>
              </a:xfrm>
              <a:prstGeom prst="rect">
                <a:avLst/>
              </a:prstGeom>
              <a:solidFill>
                <a:srgbClr val="000000"/>
              </a:solidFill>
              <a:ln w="9525">
                <a:noFill/>
                <a:miter lim="800000"/>
                <a:headEnd/>
                <a:tailEnd/>
              </a:ln>
            </p:spPr>
            <p:txBody>
              <a:bodyPr/>
              <a:lstStyle/>
              <a:p>
                <a:endParaRPr lang="hr-HR"/>
              </a:p>
            </p:txBody>
          </p:sp>
          <p:sp>
            <p:nvSpPr>
              <p:cNvPr id="29977" name="Rectangle 736"/>
              <p:cNvSpPr>
                <a:spLocks noChangeArrowheads="1"/>
              </p:cNvSpPr>
              <p:nvPr/>
            </p:nvSpPr>
            <p:spPr bwMode="auto">
              <a:xfrm>
                <a:off x="16" y="1510"/>
                <a:ext cx="3" cy="196"/>
              </a:xfrm>
              <a:prstGeom prst="rect">
                <a:avLst/>
              </a:prstGeom>
              <a:solidFill>
                <a:srgbClr val="000000"/>
              </a:solidFill>
              <a:ln w="9525">
                <a:noFill/>
                <a:miter lim="800000"/>
                <a:headEnd/>
                <a:tailEnd/>
              </a:ln>
            </p:spPr>
            <p:txBody>
              <a:bodyPr/>
              <a:lstStyle/>
              <a:p>
                <a:endParaRPr lang="hr-HR"/>
              </a:p>
            </p:txBody>
          </p:sp>
          <p:sp>
            <p:nvSpPr>
              <p:cNvPr id="29978" name="Rectangle 737"/>
              <p:cNvSpPr>
                <a:spLocks noChangeArrowheads="1"/>
              </p:cNvSpPr>
              <p:nvPr/>
            </p:nvSpPr>
            <p:spPr bwMode="auto">
              <a:xfrm>
                <a:off x="2777" y="1510"/>
                <a:ext cx="3" cy="196"/>
              </a:xfrm>
              <a:prstGeom prst="rect">
                <a:avLst/>
              </a:prstGeom>
              <a:solidFill>
                <a:srgbClr val="000000"/>
              </a:solidFill>
              <a:ln w="9525">
                <a:noFill/>
                <a:miter lim="800000"/>
                <a:headEnd/>
                <a:tailEnd/>
              </a:ln>
            </p:spPr>
            <p:txBody>
              <a:bodyPr/>
              <a:lstStyle/>
              <a:p>
                <a:endParaRPr lang="hr-HR"/>
              </a:p>
            </p:txBody>
          </p:sp>
          <p:sp>
            <p:nvSpPr>
              <p:cNvPr id="29979" name="Rectangle 738"/>
              <p:cNvSpPr>
                <a:spLocks noChangeArrowheads="1"/>
              </p:cNvSpPr>
              <p:nvPr/>
            </p:nvSpPr>
            <p:spPr bwMode="auto">
              <a:xfrm>
                <a:off x="116" y="1734"/>
                <a:ext cx="542" cy="78"/>
              </a:xfrm>
              <a:prstGeom prst="rect">
                <a:avLst/>
              </a:prstGeom>
              <a:noFill/>
              <a:ln w="9525">
                <a:noFill/>
                <a:miter lim="800000"/>
                <a:headEnd/>
                <a:tailEnd/>
              </a:ln>
            </p:spPr>
            <p:txBody>
              <a:bodyPr wrap="none" lIns="0" tIns="0" rIns="0" bIns="0">
                <a:spAutoFit/>
              </a:bodyPr>
              <a:lstStyle/>
              <a:p>
                <a:r>
                  <a:rPr lang="sr-Latn-CS" sz="600">
                    <a:solidFill>
                      <a:srgbClr val="000000"/>
                    </a:solidFill>
                  </a:rPr>
                  <a:t>Country of residence</a:t>
                </a:r>
                <a:endParaRPr lang="sr-Latn-CS"/>
              </a:p>
            </p:txBody>
          </p:sp>
          <p:sp>
            <p:nvSpPr>
              <p:cNvPr id="29980" name="Rectangle 739"/>
              <p:cNvSpPr>
                <a:spLocks noChangeArrowheads="1"/>
              </p:cNvSpPr>
              <p:nvPr/>
            </p:nvSpPr>
            <p:spPr bwMode="auto">
              <a:xfrm>
                <a:off x="565" y="1734"/>
                <a:ext cx="41" cy="78"/>
              </a:xfrm>
              <a:prstGeom prst="rect">
                <a:avLst/>
              </a:prstGeom>
              <a:noFill/>
              <a:ln w="9525">
                <a:noFill/>
                <a:miter lim="800000"/>
                <a:headEnd/>
                <a:tailEnd/>
              </a:ln>
            </p:spPr>
            <p:txBody>
              <a:bodyPr wrap="none" lIns="0" tIns="0" rIns="0" bIns="0">
                <a:spAutoFit/>
              </a:bodyPr>
              <a:lstStyle/>
              <a:p>
                <a:r>
                  <a:rPr lang="sr-Latn-CS" sz="600">
                    <a:solidFill>
                      <a:srgbClr val="000000"/>
                    </a:solidFill>
                  </a:rPr>
                  <a:t> </a:t>
                </a:r>
                <a:endParaRPr lang="sr-Latn-CS"/>
              </a:p>
            </p:txBody>
          </p:sp>
          <p:sp>
            <p:nvSpPr>
              <p:cNvPr id="29981" name="Rectangle 740"/>
              <p:cNvSpPr>
                <a:spLocks noChangeArrowheads="1"/>
              </p:cNvSpPr>
              <p:nvPr/>
            </p:nvSpPr>
            <p:spPr bwMode="auto">
              <a:xfrm>
                <a:off x="1039" y="1734"/>
                <a:ext cx="256" cy="78"/>
              </a:xfrm>
              <a:prstGeom prst="rect">
                <a:avLst/>
              </a:prstGeom>
              <a:noFill/>
              <a:ln w="9525">
                <a:noFill/>
                <a:miter lim="800000"/>
                <a:headEnd/>
                <a:tailEnd/>
              </a:ln>
            </p:spPr>
            <p:txBody>
              <a:bodyPr wrap="none" lIns="0" tIns="0" rIns="0" bIns="0">
                <a:spAutoFit/>
              </a:bodyPr>
              <a:lstStyle/>
              <a:p>
                <a:r>
                  <a:rPr lang="sr-Latn-CS" sz="600">
                    <a:solidFill>
                      <a:srgbClr val="000000"/>
                    </a:solidFill>
                  </a:rPr>
                  <a:t>Promoter</a:t>
                </a:r>
                <a:endParaRPr lang="sr-Latn-CS"/>
              </a:p>
            </p:txBody>
          </p:sp>
          <p:sp>
            <p:nvSpPr>
              <p:cNvPr id="29982" name="Rectangle 741"/>
              <p:cNvSpPr>
                <a:spLocks noChangeArrowheads="1"/>
              </p:cNvSpPr>
              <p:nvPr/>
            </p:nvSpPr>
            <p:spPr bwMode="auto">
              <a:xfrm>
                <a:off x="1239" y="1734"/>
                <a:ext cx="41" cy="78"/>
              </a:xfrm>
              <a:prstGeom prst="rect">
                <a:avLst/>
              </a:prstGeom>
              <a:noFill/>
              <a:ln w="9525">
                <a:noFill/>
                <a:miter lim="800000"/>
                <a:headEnd/>
                <a:tailEnd/>
              </a:ln>
            </p:spPr>
            <p:txBody>
              <a:bodyPr wrap="none" lIns="0" tIns="0" rIns="0" bIns="0">
                <a:spAutoFit/>
              </a:bodyPr>
              <a:lstStyle/>
              <a:p>
                <a:r>
                  <a:rPr lang="sr-Latn-CS" sz="600">
                    <a:solidFill>
                      <a:srgbClr val="000000"/>
                    </a:solidFill>
                  </a:rPr>
                  <a:t> </a:t>
                </a:r>
                <a:endParaRPr lang="sr-Latn-CS"/>
              </a:p>
            </p:txBody>
          </p:sp>
          <p:sp>
            <p:nvSpPr>
              <p:cNvPr id="29983" name="Rectangle 742"/>
              <p:cNvSpPr>
                <a:spLocks noChangeArrowheads="1"/>
              </p:cNvSpPr>
              <p:nvPr/>
            </p:nvSpPr>
            <p:spPr bwMode="auto">
              <a:xfrm>
                <a:off x="1684" y="1734"/>
                <a:ext cx="439" cy="78"/>
              </a:xfrm>
              <a:prstGeom prst="rect">
                <a:avLst/>
              </a:prstGeom>
              <a:noFill/>
              <a:ln w="9525">
                <a:noFill/>
                <a:miter lim="800000"/>
                <a:headEnd/>
                <a:tailEnd/>
              </a:ln>
            </p:spPr>
            <p:txBody>
              <a:bodyPr wrap="none" lIns="0" tIns="0" rIns="0" bIns="0">
                <a:spAutoFit/>
              </a:bodyPr>
              <a:lstStyle/>
              <a:p>
                <a:r>
                  <a:rPr lang="sr-Latn-CS" sz="600">
                    <a:solidFill>
                      <a:srgbClr val="000000"/>
                    </a:solidFill>
                  </a:rPr>
                  <a:t>Role of expert(s)</a:t>
                </a:r>
                <a:endParaRPr lang="sr-Latn-CS"/>
              </a:p>
            </p:txBody>
          </p:sp>
          <p:sp>
            <p:nvSpPr>
              <p:cNvPr id="29984" name="Rectangle 743"/>
              <p:cNvSpPr>
                <a:spLocks noChangeArrowheads="1"/>
              </p:cNvSpPr>
              <p:nvPr/>
            </p:nvSpPr>
            <p:spPr bwMode="auto">
              <a:xfrm>
                <a:off x="2044" y="1727"/>
                <a:ext cx="32" cy="42"/>
              </a:xfrm>
              <a:prstGeom prst="rect">
                <a:avLst/>
              </a:prstGeom>
              <a:noFill/>
              <a:ln w="9525">
                <a:noFill/>
                <a:miter lim="800000"/>
                <a:headEnd/>
                <a:tailEnd/>
              </a:ln>
            </p:spPr>
            <p:txBody>
              <a:bodyPr wrap="none" lIns="0" tIns="0" rIns="0" bIns="0">
                <a:spAutoFit/>
              </a:bodyPr>
              <a:lstStyle/>
              <a:p>
                <a:r>
                  <a:rPr lang="sr-Latn-CS" sz="400">
                    <a:solidFill>
                      <a:srgbClr val="000000"/>
                    </a:solidFill>
                  </a:rPr>
                  <a:t>3</a:t>
                </a:r>
                <a:endParaRPr lang="sr-Latn-CS"/>
              </a:p>
            </p:txBody>
          </p:sp>
          <p:sp>
            <p:nvSpPr>
              <p:cNvPr id="29985" name="Rectangle 744"/>
              <p:cNvSpPr>
                <a:spLocks noChangeArrowheads="1"/>
              </p:cNvSpPr>
              <p:nvPr/>
            </p:nvSpPr>
            <p:spPr bwMode="auto">
              <a:xfrm>
                <a:off x="2061" y="1734"/>
                <a:ext cx="41" cy="78"/>
              </a:xfrm>
              <a:prstGeom prst="rect">
                <a:avLst/>
              </a:prstGeom>
              <a:noFill/>
              <a:ln w="9525">
                <a:noFill/>
                <a:miter lim="800000"/>
                <a:headEnd/>
                <a:tailEnd/>
              </a:ln>
            </p:spPr>
            <p:txBody>
              <a:bodyPr wrap="none" lIns="0" tIns="0" rIns="0" bIns="0">
                <a:spAutoFit/>
              </a:bodyPr>
              <a:lstStyle/>
              <a:p>
                <a:r>
                  <a:rPr lang="sr-Latn-CS" sz="600">
                    <a:solidFill>
                      <a:srgbClr val="000000"/>
                    </a:solidFill>
                  </a:rPr>
                  <a:t> </a:t>
                </a:r>
                <a:endParaRPr lang="sr-Latn-CS"/>
              </a:p>
            </p:txBody>
          </p:sp>
          <p:sp>
            <p:nvSpPr>
              <p:cNvPr id="29986" name="Rectangle 745"/>
              <p:cNvSpPr>
                <a:spLocks noChangeArrowheads="1"/>
              </p:cNvSpPr>
              <p:nvPr/>
            </p:nvSpPr>
            <p:spPr bwMode="auto">
              <a:xfrm>
                <a:off x="2256" y="1734"/>
                <a:ext cx="487" cy="78"/>
              </a:xfrm>
              <a:prstGeom prst="rect">
                <a:avLst/>
              </a:prstGeom>
              <a:noFill/>
              <a:ln w="9525">
                <a:noFill/>
                <a:miter lim="800000"/>
                <a:headEnd/>
                <a:tailEnd/>
              </a:ln>
            </p:spPr>
            <p:txBody>
              <a:bodyPr wrap="none" lIns="0" tIns="0" rIns="0" bIns="0">
                <a:spAutoFit/>
              </a:bodyPr>
              <a:lstStyle/>
              <a:p>
                <a:r>
                  <a:rPr lang="sr-Latn-CS" sz="600">
                    <a:solidFill>
                      <a:srgbClr val="000000"/>
                    </a:solidFill>
                  </a:rPr>
                  <a:t>Number of experts</a:t>
                </a:r>
                <a:endParaRPr lang="sr-Latn-CS"/>
              </a:p>
            </p:txBody>
          </p:sp>
          <p:sp>
            <p:nvSpPr>
              <p:cNvPr id="29987" name="Rectangle 746"/>
              <p:cNvSpPr>
                <a:spLocks noChangeArrowheads="1"/>
              </p:cNvSpPr>
              <p:nvPr/>
            </p:nvSpPr>
            <p:spPr bwMode="auto">
              <a:xfrm>
                <a:off x="2656" y="1734"/>
                <a:ext cx="41" cy="78"/>
              </a:xfrm>
              <a:prstGeom prst="rect">
                <a:avLst/>
              </a:prstGeom>
              <a:noFill/>
              <a:ln w="9525">
                <a:noFill/>
                <a:miter lim="800000"/>
                <a:headEnd/>
                <a:tailEnd/>
              </a:ln>
            </p:spPr>
            <p:txBody>
              <a:bodyPr wrap="none" lIns="0" tIns="0" rIns="0" bIns="0">
                <a:spAutoFit/>
              </a:bodyPr>
              <a:lstStyle/>
              <a:p>
                <a:r>
                  <a:rPr lang="sr-Latn-CS" sz="600">
                    <a:solidFill>
                      <a:srgbClr val="000000"/>
                    </a:solidFill>
                  </a:rPr>
                  <a:t> </a:t>
                </a:r>
                <a:endParaRPr lang="sr-Latn-CS"/>
              </a:p>
            </p:txBody>
          </p:sp>
          <p:sp>
            <p:nvSpPr>
              <p:cNvPr id="29988" name="Rectangle 747"/>
              <p:cNvSpPr>
                <a:spLocks noChangeArrowheads="1"/>
              </p:cNvSpPr>
              <p:nvPr/>
            </p:nvSpPr>
            <p:spPr bwMode="auto">
              <a:xfrm>
                <a:off x="16" y="1706"/>
                <a:ext cx="3" cy="3"/>
              </a:xfrm>
              <a:prstGeom prst="rect">
                <a:avLst/>
              </a:prstGeom>
              <a:solidFill>
                <a:srgbClr val="000000"/>
              </a:solidFill>
              <a:ln w="9525">
                <a:noFill/>
                <a:miter lim="800000"/>
                <a:headEnd/>
                <a:tailEnd/>
              </a:ln>
            </p:spPr>
            <p:txBody>
              <a:bodyPr/>
              <a:lstStyle/>
              <a:p>
                <a:endParaRPr lang="hr-HR"/>
              </a:p>
            </p:txBody>
          </p:sp>
          <p:sp>
            <p:nvSpPr>
              <p:cNvPr id="29989" name="Rectangle 748"/>
              <p:cNvSpPr>
                <a:spLocks noChangeArrowheads="1"/>
              </p:cNvSpPr>
              <p:nvPr/>
            </p:nvSpPr>
            <p:spPr bwMode="auto">
              <a:xfrm>
                <a:off x="19" y="1706"/>
                <a:ext cx="644" cy="3"/>
              </a:xfrm>
              <a:prstGeom prst="rect">
                <a:avLst/>
              </a:prstGeom>
              <a:solidFill>
                <a:srgbClr val="000000"/>
              </a:solidFill>
              <a:ln w="9525">
                <a:noFill/>
                <a:miter lim="800000"/>
                <a:headEnd/>
                <a:tailEnd/>
              </a:ln>
            </p:spPr>
            <p:txBody>
              <a:bodyPr/>
              <a:lstStyle/>
              <a:p>
                <a:endParaRPr lang="hr-HR"/>
              </a:p>
            </p:txBody>
          </p:sp>
          <p:sp>
            <p:nvSpPr>
              <p:cNvPr id="29990" name="Rectangle 749"/>
              <p:cNvSpPr>
                <a:spLocks noChangeArrowheads="1"/>
              </p:cNvSpPr>
              <p:nvPr/>
            </p:nvSpPr>
            <p:spPr bwMode="auto">
              <a:xfrm>
                <a:off x="663" y="1706"/>
                <a:ext cx="3" cy="3"/>
              </a:xfrm>
              <a:prstGeom prst="rect">
                <a:avLst/>
              </a:prstGeom>
              <a:solidFill>
                <a:srgbClr val="000000"/>
              </a:solidFill>
              <a:ln w="9525">
                <a:noFill/>
                <a:miter lim="800000"/>
                <a:headEnd/>
                <a:tailEnd/>
              </a:ln>
            </p:spPr>
            <p:txBody>
              <a:bodyPr/>
              <a:lstStyle/>
              <a:p>
                <a:endParaRPr lang="hr-HR"/>
              </a:p>
            </p:txBody>
          </p:sp>
          <p:sp>
            <p:nvSpPr>
              <p:cNvPr id="29991" name="Rectangle 750"/>
              <p:cNvSpPr>
                <a:spLocks noChangeArrowheads="1"/>
              </p:cNvSpPr>
              <p:nvPr/>
            </p:nvSpPr>
            <p:spPr bwMode="auto">
              <a:xfrm>
                <a:off x="666" y="1706"/>
                <a:ext cx="946" cy="3"/>
              </a:xfrm>
              <a:prstGeom prst="rect">
                <a:avLst/>
              </a:prstGeom>
              <a:solidFill>
                <a:srgbClr val="000000"/>
              </a:solidFill>
              <a:ln w="9525">
                <a:noFill/>
                <a:miter lim="800000"/>
                <a:headEnd/>
                <a:tailEnd/>
              </a:ln>
            </p:spPr>
            <p:txBody>
              <a:bodyPr/>
              <a:lstStyle/>
              <a:p>
                <a:endParaRPr lang="hr-HR"/>
              </a:p>
            </p:txBody>
          </p:sp>
          <p:sp>
            <p:nvSpPr>
              <p:cNvPr id="29992" name="Rectangle 751"/>
              <p:cNvSpPr>
                <a:spLocks noChangeArrowheads="1"/>
              </p:cNvSpPr>
              <p:nvPr/>
            </p:nvSpPr>
            <p:spPr bwMode="auto">
              <a:xfrm>
                <a:off x="1612" y="1706"/>
                <a:ext cx="3" cy="3"/>
              </a:xfrm>
              <a:prstGeom prst="rect">
                <a:avLst/>
              </a:prstGeom>
              <a:solidFill>
                <a:srgbClr val="000000"/>
              </a:solidFill>
              <a:ln w="9525">
                <a:noFill/>
                <a:miter lim="800000"/>
                <a:headEnd/>
                <a:tailEnd/>
              </a:ln>
            </p:spPr>
            <p:txBody>
              <a:bodyPr/>
              <a:lstStyle/>
              <a:p>
                <a:endParaRPr lang="hr-HR"/>
              </a:p>
            </p:txBody>
          </p:sp>
          <p:sp>
            <p:nvSpPr>
              <p:cNvPr id="29993" name="Rectangle 752"/>
              <p:cNvSpPr>
                <a:spLocks noChangeArrowheads="1"/>
              </p:cNvSpPr>
              <p:nvPr/>
            </p:nvSpPr>
            <p:spPr bwMode="auto">
              <a:xfrm>
                <a:off x="1615" y="1706"/>
                <a:ext cx="515" cy="3"/>
              </a:xfrm>
              <a:prstGeom prst="rect">
                <a:avLst/>
              </a:prstGeom>
              <a:solidFill>
                <a:srgbClr val="000000"/>
              </a:solidFill>
              <a:ln w="9525">
                <a:noFill/>
                <a:miter lim="800000"/>
                <a:headEnd/>
                <a:tailEnd/>
              </a:ln>
            </p:spPr>
            <p:txBody>
              <a:bodyPr/>
              <a:lstStyle/>
              <a:p>
                <a:endParaRPr lang="hr-HR"/>
              </a:p>
            </p:txBody>
          </p:sp>
          <p:sp>
            <p:nvSpPr>
              <p:cNvPr id="29994" name="Rectangle 753"/>
              <p:cNvSpPr>
                <a:spLocks noChangeArrowheads="1"/>
              </p:cNvSpPr>
              <p:nvPr/>
            </p:nvSpPr>
            <p:spPr bwMode="auto">
              <a:xfrm>
                <a:off x="2130" y="1706"/>
                <a:ext cx="3" cy="3"/>
              </a:xfrm>
              <a:prstGeom prst="rect">
                <a:avLst/>
              </a:prstGeom>
              <a:solidFill>
                <a:srgbClr val="000000"/>
              </a:solidFill>
              <a:ln w="9525">
                <a:noFill/>
                <a:miter lim="800000"/>
                <a:headEnd/>
                <a:tailEnd/>
              </a:ln>
            </p:spPr>
            <p:txBody>
              <a:bodyPr/>
              <a:lstStyle/>
              <a:p>
                <a:endParaRPr lang="hr-HR"/>
              </a:p>
            </p:txBody>
          </p:sp>
          <p:sp>
            <p:nvSpPr>
              <p:cNvPr id="29995" name="Rectangle 754"/>
              <p:cNvSpPr>
                <a:spLocks noChangeArrowheads="1"/>
              </p:cNvSpPr>
              <p:nvPr/>
            </p:nvSpPr>
            <p:spPr bwMode="auto">
              <a:xfrm>
                <a:off x="2133" y="1706"/>
                <a:ext cx="644" cy="3"/>
              </a:xfrm>
              <a:prstGeom prst="rect">
                <a:avLst/>
              </a:prstGeom>
              <a:solidFill>
                <a:srgbClr val="000000"/>
              </a:solidFill>
              <a:ln w="9525">
                <a:noFill/>
                <a:miter lim="800000"/>
                <a:headEnd/>
                <a:tailEnd/>
              </a:ln>
            </p:spPr>
            <p:txBody>
              <a:bodyPr/>
              <a:lstStyle/>
              <a:p>
                <a:endParaRPr lang="hr-HR"/>
              </a:p>
            </p:txBody>
          </p:sp>
          <p:sp>
            <p:nvSpPr>
              <p:cNvPr id="29996" name="Rectangle 755"/>
              <p:cNvSpPr>
                <a:spLocks noChangeArrowheads="1"/>
              </p:cNvSpPr>
              <p:nvPr/>
            </p:nvSpPr>
            <p:spPr bwMode="auto">
              <a:xfrm>
                <a:off x="2777" y="1706"/>
                <a:ext cx="3" cy="3"/>
              </a:xfrm>
              <a:prstGeom prst="rect">
                <a:avLst/>
              </a:prstGeom>
              <a:solidFill>
                <a:srgbClr val="000000"/>
              </a:solidFill>
              <a:ln w="9525">
                <a:noFill/>
                <a:miter lim="800000"/>
                <a:headEnd/>
                <a:tailEnd/>
              </a:ln>
            </p:spPr>
            <p:txBody>
              <a:bodyPr/>
              <a:lstStyle/>
              <a:p>
                <a:endParaRPr lang="hr-HR"/>
              </a:p>
            </p:txBody>
          </p:sp>
          <p:sp>
            <p:nvSpPr>
              <p:cNvPr id="29997" name="Rectangle 756"/>
              <p:cNvSpPr>
                <a:spLocks noChangeArrowheads="1"/>
              </p:cNvSpPr>
              <p:nvPr/>
            </p:nvSpPr>
            <p:spPr bwMode="auto">
              <a:xfrm>
                <a:off x="16" y="1709"/>
                <a:ext cx="3" cy="105"/>
              </a:xfrm>
              <a:prstGeom prst="rect">
                <a:avLst/>
              </a:prstGeom>
              <a:solidFill>
                <a:srgbClr val="000000"/>
              </a:solidFill>
              <a:ln w="9525">
                <a:noFill/>
                <a:miter lim="800000"/>
                <a:headEnd/>
                <a:tailEnd/>
              </a:ln>
            </p:spPr>
            <p:txBody>
              <a:bodyPr/>
              <a:lstStyle/>
              <a:p>
                <a:endParaRPr lang="hr-HR"/>
              </a:p>
            </p:txBody>
          </p:sp>
          <p:sp>
            <p:nvSpPr>
              <p:cNvPr id="29998" name="Rectangle 757"/>
              <p:cNvSpPr>
                <a:spLocks noChangeArrowheads="1"/>
              </p:cNvSpPr>
              <p:nvPr/>
            </p:nvSpPr>
            <p:spPr bwMode="auto">
              <a:xfrm>
                <a:off x="663" y="1709"/>
                <a:ext cx="3" cy="105"/>
              </a:xfrm>
              <a:prstGeom prst="rect">
                <a:avLst/>
              </a:prstGeom>
              <a:solidFill>
                <a:srgbClr val="000000"/>
              </a:solidFill>
              <a:ln w="9525">
                <a:noFill/>
                <a:miter lim="800000"/>
                <a:headEnd/>
                <a:tailEnd/>
              </a:ln>
            </p:spPr>
            <p:txBody>
              <a:bodyPr/>
              <a:lstStyle/>
              <a:p>
                <a:endParaRPr lang="hr-HR"/>
              </a:p>
            </p:txBody>
          </p:sp>
          <p:sp>
            <p:nvSpPr>
              <p:cNvPr id="29999" name="Rectangle 758"/>
              <p:cNvSpPr>
                <a:spLocks noChangeArrowheads="1"/>
              </p:cNvSpPr>
              <p:nvPr/>
            </p:nvSpPr>
            <p:spPr bwMode="auto">
              <a:xfrm>
                <a:off x="1612" y="1709"/>
                <a:ext cx="3" cy="105"/>
              </a:xfrm>
              <a:prstGeom prst="rect">
                <a:avLst/>
              </a:prstGeom>
              <a:solidFill>
                <a:srgbClr val="000000"/>
              </a:solidFill>
              <a:ln w="9525">
                <a:noFill/>
                <a:miter lim="800000"/>
                <a:headEnd/>
                <a:tailEnd/>
              </a:ln>
            </p:spPr>
            <p:txBody>
              <a:bodyPr/>
              <a:lstStyle/>
              <a:p>
                <a:endParaRPr lang="hr-HR"/>
              </a:p>
            </p:txBody>
          </p:sp>
          <p:sp>
            <p:nvSpPr>
              <p:cNvPr id="30000" name="Rectangle 759"/>
              <p:cNvSpPr>
                <a:spLocks noChangeArrowheads="1"/>
              </p:cNvSpPr>
              <p:nvPr/>
            </p:nvSpPr>
            <p:spPr bwMode="auto">
              <a:xfrm>
                <a:off x="2130" y="1709"/>
                <a:ext cx="3" cy="105"/>
              </a:xfrm>
              <a:prstGeom prst="rect">
                <a:avLst/>
              </a:prstGeom>
              <a:solidFill>
                <a:srgbClr val="000000"/>
              </a:solidFill>
              <a:ln w="9525">
                <a:noFill/>
                <a:miter lim="800000"/>
                <a:headEnd/>
                <a:tailEnd/>
              </a:ln>
            </p:spPr>
            <p:txBody>
              <a:bodyPr/>
              <a:lstStyle/>
              <a:p>
                <a:endParaRPr lang="hr-HR"/>
              </a:p>
            </p:txBody>
          </p:sp>
          <p:sp>
            <p:nvSpPr>
              <p:cNvPr id="30001" name="Rectangle 760"/>
              <p:cNvSpPr>
                <a:spLocks noChangeArrowheads="1"/>
              </p:cNvSpPr>
              <p:nvPr/>
            </p:nvSpPr>
            <p:spPr bwMode="auto">
              <a:xfrm>
                <a:off x="2777" y="1709"/>
                <a:ext cx="3" cy="105"/>
              </a:xfrm>
              <a:prstGeom prst="rect">
                <a:avLst/>
              </a:prstGeom>
              <a:solidFill>
                <a:srgbClr val="000000"/>
              </a:solidFill>
              <a:ln w="9525">
                <a:noFill/>
                <a:miter lim="800000"/>
                <a:headEnd/>
                <a:tailEnd/>
              </a:ln>
            </p:spPr>
            <p:txBody>
              <a:bodyPr/>
              <a:lstStyle/>
              <a:p>
                <a:endParaRPr lang="hr-HR"/>
              </a:p>
            </p:txBody>
          </p:sp>
          <p:sp>
            <p:nvSpPr>
              <p:cNvPr id="30002" name="Rectangle 761"/>
              <p:cNvSpPr>
                <a:spLocks noChangeArrowheads="1"/>
              </p:cNvSpPr>
              <p:nvPr/>
            </p:nvSpPr>
            <p:spPr bwMode="auto">
              <a:xfrm>
                <a:off x="77" y="1837"/>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30003" name="Rectangle 762"/>
              <p:cNvSpPr>
                <a:spLocks noChangeArrowheads="1"/>
              </p:cNvSpPr>
              <p:nvPr/>
            </p:nvSpPr>
            <p:spPr bwMode="auto">
              <a:xfrm>
                <a:off x="682" y="1837"/>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30004" name="Rectangle 763"/>
              <p:cNvSpPr>
                <a:spLocks noChangeArrowheads="1"/>
              </p:cNvSpPr>
              <p:nvPr/>
            </p:nvSpPr>
            <p:spPr bwMode="auto">
              <a:xfrm>
                <a:off x="1631" y="1837"/>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30005" name="Rectangle 764"/>
              <p:cNvSpPr>
                <a:spLocks noChangeArrowheads="1"/>
              </p:cNvSpPr>
              <p:nvPr/>
            </p:nvSpPr>
            <p:spPr bwMode="auto">
              <a:xfrm>
                <a:off x="2456" y="1837"/>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30006" name="Rectangle 765"/>
              <p:cNvSpPr>
                <a:spLocks noChangeArrowheads="1"/>
              </p:cNvSpPr>
              <p:nvPr/>
            </p:nvSpPr>
            <p:spPr bwMode="auto">
              <a:xfrm>
                <a:off x="16" y="1814"/>
                <a:ext cx="3" cy="3"/>
              </a:xfrm>
              <a:prstGeom prst="rect">
                <a:avLst/>
              </a:prstGeom>
              <a:solidFill>
                <a:srgbClr val="000000"/>
              </a:solidFill>
              <a:ln w="9525">
                <a:noFill/>
                <a:miter lim="800000"/>
                <a:headEnd/>
                <a:tailEnd/>
              </a:ln>
            </p:spPr>
            <p:txBody>
              <a:bodyPr/>
              <a:lstStyle/>
              <a:p>
                <a:endParaRPr lang="hr-HR"/>
              </a:p>
            </p:txBody>
          </p:sp>
          <p:sp>
            <p:nvSpPr>
              <p:cNvPr id="30007" name="Rectangle 766"/>
              <p:cNvSpPr>
                <a:spLocks noChangeArrowheads="1"/>
              </p:cNvSpPr>
              <p:nvPr/>
            </p:nvSpPr>
            <p:spPr bwMode="auto">
              <a:xfrm>
                <a:off x="19" y="1814"/>
                <a:ext cx="644" cy="3"/>
              </a:xfrm>
              <a:prstGeom prst="rect">
                <a:avLst/>
              </a:prstGeom>
              <a:solidFill>
                <a:srgbClr val="000000"/>
              </a:solidFill>
              <a:ln w="9525">
                <a:noFill/>
                <a:miter lim="800000"/>
                <a:headEnd/>
                <a:tailEnd/>
              </a:ln>
            </p:spPr>
            <p:txBody>
              <a:bodyPr/>
              <a:lstStyle/>
              <a:p>
                <a:endParaRPr lang="hr-HR"/>
              </a:p>
            </p:txBody>
          </p:sp>
          <p:sp>
            <p:nvSpPr>
              <p:cNvPr id="30008" name="Rectangle 767"/>
              <p:cNvSpPr>
                <a:spLocks noChangeArrowheads="1"/>
              </p:cNvSpPr>
              <p:nvPr/>
            </p:nvSpPr>
            <p:spPr bwMode="auto">
              <a:xfrm>
                <a:off x="663" y="1814"/>
                <a:ext cx="3" cy="3"/>
              </a:xfrm>
              <a:prstGeom prst="rect">
                <a:avLst/>
              </a:prstGeom>
              <a:solidFill>
                <a:srgbClr val="000000"/>
              </a:solidFill>
              <a:ln w="9525">
                <a:noFill/>
                <a:miter lim="800000"/>
                <a:headEnd/>
                <a:tailEnd/>
              </a:ln>
            </p:spPr>
            <p:txBody>
              <a:bodyPr/>
              <a:lstStyle/>
              <a:p>
                <a:endParaRPr lang="hr-HR"/>
              </a:p>
            </p:txBody>
          </p:sp>
          <p:sp>
            <p:nvSpPr>
              <p:cNvPr id="30009" name="Rectangle 768"/>
              <p:cNvSpPr>
                <a:spLocks noChangeArrowheads="1"/>
              </p:cNvSpPr>
              <p:nvPr/>
            </p:nvSpPr>
            <p:spPr bwMode="auto">
              <a:xfrm>
                <a:off x="666" y="1814"/>
                <a:ext cx="946" cy="3"/>
              </a:xfrm>
              <a:prstGeom prst="rect">
                <a:avLst/>
              </a:prstGeom>
              <a:solidFill>
                <a:srgbClr val="000000"/>
              </a:solidFill>
              <a:ln w="9525">
                <a:noFill/>
                <a:miter lim="800000"/>
                <a:headEnd/>
                <a:tailEnd/>
              </a:ln>
            </p:spPr>
            <p:txBody>
              <a:bodyPr/>
              <a:lstStyle/>
              <a:p>
                <a:endParaRPr lang="hr-HR"/>
              </a:p>
            </p:txBody>
          </p:sp>
          <p:sp>
            <p:nvSpPr>
              <p:cNvPr id="30010" name="Rectangle 769"/>
              <p:cNvSpPr>
                <a:spLocks noChangeArrowheads="1"/>
              </p:cNvSpPr>
              <p:nvPr/>
            </p:nvSpPr>
            <p:spPr bwMode="auto">
              <a:xfrm>
                <a:off x="1612" y="1814"/>
                <a:ext cx="3" cy="3"/>
              </a:xfrm>
              <a:prstGeom prst="rect">
                <a:avLst/>
              </a:prstGeom>
              <a:solidFill>
                <a:srgbClr val="000000"/>
              </a:solidFill>
              <a:ln w="9525">
                <a:noFill/>
                <a:miter lim="800000"/>
                <a:headEnd/>
                <a:tailEnd/>
              </a:ln>
            </p:spPr>
            <p:txBody>
              <a:bodyPr/>
              <a:lstStyle/>
              <a:p>
                <a:endParaRPr lang="hr-HR"/>
              </a:p>
            </p:txBody>
          </p:sp>
          <p:sp>
            <p:nvSpPr>
              <p:cNvPr id="30011" name="Rectangle 770"/>
              <p:cNvSpPr>
                <a:spLocks noChangeArrowheads="1"/>
              </p:cNvSpPr>
              <p:nvPr/>
            </p:nvSpPr>
            <p:spPr bwMode="auto">
              <a:xfrm>
                <a:off x="1615" y="1814"/>
                <a:ext cx="515" cy="3"/>
              </a:xfrm>
              <a:prstGeom prst="rect">
                <a:avLst/>
              </a:prstGeom>
              <a:solidFill>
                <a:srgbClr val="000000"/>
              </a:solidFill>
              <a:ln w="9525">
                <a:noFill/>
                <a:miter lim="800000"/>
                <a:headEnd/>
                <a:tailEnd/>
              </a:ln>
            </p:spPr>
            <p:txBody>
              <a:bodyPr/>
              <a:lstStyle/>
              <a:p>
                <a:endParaRPr lang="hr-HR"/>
              </a:p>
            </p:txBody>
          </p:sp>
          <p:sp>
            <p:nvSpPr>
              <p:cNvPr id="30012" name="Rectangle 771"/>
              <p:cNvSpPr>
                <a:spLocks noChangeArrowheads="1"/>
              </p:cNvSpPr>
              <p:nvPr/>
            </p:nvSpPr>
            <p:spPr bwMode="auto">
              <a:xfrm>
                <a:off x="2130" y="1814"/>
                <a:ext cx="3" cy="3"/>
              </a:xfrm>
              <a:prstGeom prst="rect">
                <a:avLst/>
              </a:prstGeom>
              <a:solidFill>
                <a:srgbClr val="000000"/>
              </a:solidFill>
              <a:ln w="9525">
                <a:noFill/>
                <a:miter lim="800000"/>
                <a:headEnd/>
                <a:tailEnd/>
              </a:ln>
            </p:spPr>
            <p:txBody>
              <a:bodyPr/>
              <a:lstStyle/>
              <a:p>
                <a:endParaRPr lang="hr-HR"/>
              </a:p>
            </p:txBody>
          </p:sp>
          <p:sp>
            <p:nvSpPr>
              <p:cNvPr id="30013" name="Rectangle 772"/>
              <p:cNvSpPr>
                <a:spLocks noChangeArrowheads="1"/>
              </p:cNvSpPr>
              <p:nvPr/>
            </p:nvSpPr>
            <p:spPr bwMode="auto">
              <a:xfrm>
                <a:off x="2133" y="1814"/>
                <a:ext cx="644" cy="3"/>
              </a:xfrm>
              <a:prstGeom prst="rect">
                <a:avLst/>
              </a:prstGeom>
              <a:solidFill>
                <a:srgbClr val="000000"/>
              </a:solidFill>
              <a:ln w="9525">
                <a:noFill/>
                <a:miter lim="800000"/>
                <a:headEnd/>
                <a:tailEnd/>
              </a:ln>
            </p:spPr>
            <p:txBody>
              <a:bodyPr/>
              <a:lstStyle/>
              <a:p>
                <a:endParaRPr lang="hr-HR"/>
              </a:p>
            </p:txBody>
          </p:sp>
          <p:sp>
            <p:nvSpPr>
              <p:cNvPr id="30014" name="Rectangle 773"/>
              <p:cNvSpPr>
                <a:spLocks noChangeArrowheads="1"/>
              </p:cNvSpPr>
              <p:nvPr/>
            </p:nvSpPr>
            <p:spPr bwMode="auto">
              <a:xfrm>
                <a:off x="2777" y="1814"/>
                <a:ext cx="3" cy="3"/>
              </a:xfrm>
              <a:prstGeom prst="rect">
                <a:avLst/>
              </a:prstGeom>
              <a:solidFill>
                <a:srgbClr val="000000"/>
              </a:solidFill>
              <a:ln w="9525">
                <a:noFill/>
                <a:miter lim="800000"/>
                <a:headEnd/>
                <a:tailEnd/>
              </a:ln>
            </p:spPr>
            <p:txBody>
              <a:bodyPr/>
              <a:lstStyle/>
              <a:p>
                <a:endParaRPr lang="hr-HR"/>
              </a:p>
            </p:txBody>
          </p:sp>
          <p:sp>
            <p:nvSpPr>
              <p:cNvPr id="30015" name="Rectangle 774"/>
              <p:cNvSpPr>
                <a:spLocks noChangeArrowheads="1"/>
              </p:cNvSpPr>
              <p:nvPr/>
            </p:nvSpPr>
            <p:spPr bwMode="auto">
              <a:xfrm>
                <a:off x="16" y="1817"/>
                <a:ext cx="3" cy="107"/>
              </a:xfrm>
              <a:prstGeom prst="rect">
                <a:avLst/>
              </a:prstGeom>
              <a:solidFill>
                <a:srgbClr val="000000"/>
              </a:solidFill>
              <a:ln w="9525">
                <a:noFill/>
                <a:miter lim="800000"/>
                <a:headEnd/>
                <a:tailEnd/>
              </a:ln>
            </p:spPr>
            <p:txBody>
              <a:bodyPr/>
              <a:lstStyle/>
              <a:p>
                <a:endParaRPr lang="hr-HR"/>
              </a:p>
            </p:txBody>
          </p:sp>
          <p:sp>
            <p:nvSpPr>
              <p:cNvPr id="30016" name="Rectangle 775"/>
              <p:cNvSpPr>
                <a:spLocks noChangeArrowheads="1"/>
              </p:cNvSpPr>
              <p:nvPr/>
            </p:nvSpPr>
            <p:spPr bwMode="auto">
              <a:xfrm>
                <a:off x="663" y="1817"/>
                <a:ext cx="3" cy="107"/>
              </a:xfrm>
              <a:prstGeom prst="rect">
                <a:avLst/>
              </a:prstGeom>
              <a:solidFill>
                <a:srgbClr val="000000"/>
              </a:solidFill>
              <a:ln w="9525">
                <a:noFill/>
                <a:miter lim="800000"/>
                <a:headEnd/>
                <a:tailEnd/>
              </a:ln>
            </p:spPr>
            <p:txBody>
              <a:bodyPr/>
              <a:lstStyle/>
              <a:p>
                <a:endParaRPr lang="hr-HR"/>
              </a:p>
            </p:txBody>
          </p:sp>
          <p:sp>
            <p:nvSpPr>
              <p:cNvPr id="30017" name="Rectangle 776"/>
              <p:cNvSpPr>
                <a:spLocks noChangeArrowheads="1"/>
              </p:cNvSpPr>
              <p:nvPr/>
            </p:nvSpPr>
            <p:spPr bwMode="auto">
              <a:xfrm>
                <a:off x="1612" y="1817"/>
                <a:ext cx="3" cy="107"/>
              </a:xfrm>
              <a:prstGeom prst="rect">
                <a:avLst/>
              </a:prstGeom>
              <a:solidFill>
                <a:srgbClr val="000000"/>
              </a:solidFill>
              <a:ln w="9525">
                <a:noFill/>
                <a:miter lim="800000"/>
                <a:headEnd/>
                <a:tailEnd/>
              </a:ln>
            </p:spPr>
            <p:txBody>
              <a:bodyPr/>
              <a:lstStyle/>
              <a:p>
                <a:endParaRPr lang="hr-HR"/>
              </a:p>
            </p:txBody>
          </p:sp>
          <p:sp>
            <p:nvSpPr>
              <p:cNvPr id="30018" name="Rectangle 777"/>
              <p:cNvSpPr>
                <a:spLocks noChangeArrowheads="1"/>
              </p:cNvSpPr>
              <p:nvPr/>
            </p:nvSpPr>
            <p:spPr bwMode="auto">
              <a:xfrm>
                <a:off x="2130" y="1817"/>
                <a:ext cx="3" cy="107"/>
              </a:xfrm>
              <a:prstGeom prst="rect">
                <a:avLst/>
              </a:prstGeom>
              <a:solidFill>
                <a:srgbClr val="000000"/>
              </a:solidFill>
              <a:ln w="9525">
                <a:noFill/>
                <a:miter lim="800000"/>
                <a:headEnd/>
                <a:tailEnd/>
              </a:ln>
            </p:spPr>
            <p:txBody>
              <a:bodyPr/>
              <a:lstStyle/>
              <a:p>
                <a:endParaRPr lang="hr-HR"/>
              </a:p>
            </p:txBody>
          </p:sp>
          <p:sp>
            <p:nvSpPr>
              <p:cNvPr id="30019" name="Rectangle 778"/>
              <p:cNvSpPr>
                <a:spLocks noChangeArrowheads="1"/>
              </p:cNvSpPr>
              <p:nvPr/>
            </p:nvSpPr>
            <p:spPr bwMode="auto">
              <a:xfrm>
                <a:off x="2777" y="1817"/>
                <a:ext cx="3" cy="107"/>
              </a:xfrm>
              <a:prstGeom prst="rect">
                <a:avLst/>
              </a:prstGeom>
              <a:solidFill>
                <a:srgbClr val="000000"/>
              </a:solidFill>
              <a:ln w="9525">
                <a:noFill/>
                <a:miter lim="800000"/>
                <a:headEnd/>
                <a:tailEnd/>
              </a:ln>
            </p:spPr>
            <p:txBody>
              <a:bodyPr/>
              <a:lstStyle/>
              <a:p>
                <a:endParaRPr lang="hr-HR"/>
              </a:p>
            </p:txBody>
          </p:sp>
          <p:sp>
            <p:nvSpPr>
              <p:cNvPr id="30020" name="Rectangle 779"/>
              <p:cNvSpPr>
                <a:spLocks noChangeArrowheads="1"/>
              </p:cNvSpPr>
              <p:nvPr/>
            </p:nvSpPr>
            <p:spPr bwMode="auto">
              <a:xfrm>
                <a:off x="77" y="1946"/>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30021" name="Rectangle 780"/>
              <p:cNvSpPr>
                <a:spLocks noChangeArrowheads="1"/>
              </p:cNvSpPr>
              <p:nvPr/>
            </p:nvSpPr>
            <p:spPr bwMode="auto">
              <a:xfrm>
                <a:off x="682" y="1946"/>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30022" name="Rectangle 781"/>
              <p:cNvSpPr>
                <a:spLocks noChangeArrowheads="1"/>
              </p:cNvSpPr>
              <p:nvPr/>
            </p:nvSpPr>
            <p:spPr bwMode="auto">
              <a:xfrm>
                <a:off x="1631" y="1946"/>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30023" name="Rectangle 782"/>
              <p:cNvSpPr>
                <a:spLocks noChangeArrowheads="1"/>
              </p:cNvSpPr>
              <p:nvPr/>
            </p:nvSpPr>
            <p:spPr bwMode="auto">
              <a:xfrm>
                <a:off x="2456" y="1946"/>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30024" name="Rectangle 783"/>
              <p:cNvSpPr>
                <a:spLocks noChangeArrowheads="1"/>
              </p:cNvSpPr>
              <p:nvPr/>
            </p:nvSpPr>
            <p:spPr bwMode="auto">
              <a:xfrm>
                <a:off x="16" y="1924"/>
                <a:ext cx="3" cy="3"/>
              </a:xfrm>
              <a:prstGeom prst="rect">
                <a:avLst/>
              </a:prstGeom>
              <a:solidFill>
                <a:srgbClr val="000000"/>
              </a:solidFill>
              <a:ln w="9525">
                <a:noFill/>
                <a:miter lim="800000"/>
                <a:headEnd/>
                <a:tailEnd/>
              </a:ln>
            </p:spPr>
            <p:txBody>
              <a:bodyPr/>
              <a:lstStyle/>
              <a:p>
                <a:endParaRPr lang="hr-HR"/>
              </a:p>
            </p:txBody>
          </p:sp>
          <p:pic>
            <p:nvPicPr>
              <p:cNvPr id="30025" name="Picture 784"/>
              <p:cNvPicPr>
                <a:picLocks noChangeAspect="1" noChangeArrowheads="1"/>
              </p:cNvPicPr>
              <p:nvPr/>
            </p:nvPicPr>
            <p:blipFill>
              <a:blip r:embed="rId482"/>
              <a:srcRect/>
              <a:stretch>
                <a:fillRect/>
              </a:stretch>
            </p:blipFill>
            <p:spPr bwMode="auto">
              <a:xfrm>
                <a:off x="19" y="1924"/>
                <a:ext cx="23" cy="3"/>
              </a:xfrm>
              <a:prstGeom prst="rect">
                <a:avLst/>
              </a:prstGeom>
              <a:noFill/>
              <a:ln w="9525">
                <a:noFill/>
                <a:miter lim="800000"/>
                <a:headEnd/>
                <a:tailEnd/>
              </a:ln>
            </p:spPr>
          </p:pic>
          <p:pic>
            <p:nvPicPr>
              <p:cNvPr id="30026" name="Picture 785"/>
              <p:cNvPicPr>
                <a:picLocks noChangeAspect="1" noChangeArrowheads="1"/>
              </p:cNvPicPr>
              <p:nvPr/>
            </p:nvPicPr>
            <p:blipFill>
              <a:blip r:embed="rId483"/>
              <a:srcRect/>
              <a:stretch>
                <a:fillRect/>
              </a:stretch>
            </p:blipFill>
            <p:spPr bwMode="auto">
              <a:xfrm>
                <a:off x="42" y="1924"/>
                <a:ext cx="24" cy="3"/>
              </a:xfrm>
              <a:prstGeom prst="rect">
                <a:avLst/>
              </a:prstGeom>
              <a:noFill/>
              <a:ln w="9525">
                <a:noFill/>
                <a:miter lim="800000"/>
                <a:headEnd/>
                <a:tailEnd/>
              </a:ln>
            </p:spPr>
          </p:pic>
          <p:pic>
            <p:nvPicPr>
              <p:cNvPr id="30027" name="Picture 786"/>
              <p:cNvPicPr>
                <a:picLocks noChangeAspect="1" noChangeArrowheads="1"/>
              </p:cNvPicPr>
              <p:nvPr/>
            </p:nvPicPr>
            <p:blipFill>
              <a:blip r:embed="rId484"/>
              <a:srcRect/>
              <a:stretch>
                <a:fillRect/>
              </a:stretch>
            </p:blipFill>
            <p:spPr bwMode="auto">
              <a:xfrm>
                <a:off x="66" y="1924"/>
                <a:ext cx="23" cy="3"/>
              </a:xfrm>
              <a:prstGeom prst="rect">
                <a:avLst/>
              </a:prstGeom>
              <a:noFill/>
              <a:ln w="9525">
                <a:noFill/>
                <a:miter lim="800000"/>
                <a:headEnd/>
                <a:tailEnd/>
              </a:ln>
            </p:spPr>
          </p:pic>
          <p:pic>
            <p:nvPicPr>
              <p:cNvPr id="30028" name="Picture 787"/>
              <p:cNvPicPr>
                <a:picLocks noChangeAspect="1" noChangeArrowheads="1"/>
              </p:cNvPicPr>
              <p:nvPr/>
            </p:nvPicPr>
            <p:blipFill>
              <a:blip r:embed="rId485"/>
              <a:srcRect/>
              <a:stretch>
                <a:fillRect/>
              </a:stretch>
            </p:blipFill>
            <p:spPr bwMode="auto">
              <a:xfrm>
                <a:off x="89" y="1924"/>
                <a:ext cx="23" cy="3"/>
              </a:xfrm>
              <a:prstGeom prst="rect">
                <a:avLst/>
              </a:prstGeom>
              <a:noFill/>
              <a:ln w="9525">
                <a:noFill/>
                <a:miter lim="800000"/>
                <a:headEnd/>
                <a:tailEnd/>
              </a:ln>
            </p:spPr>
          </p:pic>
          <p:pic>
            <p:nvPicPr>
              <p:cNvPr id="30029" name="Picture 788"/>
              <p:cNvPicPr>
                <a:picLocks noChangeAspect="1" noChangeArrowheads="1"/>
              </p:cNvPicPr>
              <p:nvPr/>
            </p:nvPicPr>
            <p:blipFill>
              <a:blip r:embed="rId486"/>
              <a:srcRect/>
              <a:stretch>
                <a:fillRect/>
              </a:stretch>
            </p:blipFill>
            <p:spPr bwMode="auto">
              <a:xfrm>
                <a:off x="112" y="1924"/>
                <a:ext cx="24" cy="3"/>
              </a:xfrm>
              <a:prstGeom prst="rect">
                <a:avLst/>
              </a:prstGeom>
              <a:noFill/>
              <a:ln w="9525">
                <a:noFill/>
                <a:miter lim="800000"/>
                <a:headEnd/>
                <a:tailEnd/>
              </a:ln>
            </p:spPr>
          </p:pic>
          <p:pic>
            <p:nvPicPr>
              <p:cNvPr id="30030" name="Picture 789"/>
              <p:cNvPicPr>
                <a:picLocks noChangeAspect="1" noChangeArrowheads="1"/>
              </p:cNvPicPr>
              <p:nvPr/>
            </p:nvPicPr>
            <p:blipFill>
              <a:blip r:embed="rId487"/>
              <a:srcRect/>
              <a:stretch>
                <a:fillRect/>
              </a:stretch>
            </p:blipFill>
            <p:spPr bwMode="auto">
              <a:xfrm>
                <a:off x="136" y="1924"/>
                <a:ext cx="23" cy="3"/>
              </a:xfrm>
              <a:prstGeom prst="rect">
                <a:avLst/>
              </a:prstGeom>
              <a:noFill/>
              <a:ln w="9525">
                <a:noFill/>
                <a:miter lim="800000"/>
                <a:headEnd/>
                <a:tailEnd/>
              </a:ln>
            </p:spPr>
          </p:pic>
          <p:pic>
            <p:nvPicPr>
              <p:cNvPr id="30031" name="Picture 790"/>
              <p:cNvPicPr>
                <a:picLocks noChangeAspect="1" noChangeArrowheads="1"/>
              </p:cNvPicPr>
              <p:nvPr/>
            </p:nvPicPr>
            <p:blipFill>
              <a:blip r:embed="rId488"/>
              <a:srcRect/>
              <a:stretch>
                <a:fillRect/>
              </a:stretch>
            </p:blipFill>
            <p:spPr bwMode="auto">
              <a:xfrm>
                <a:off x="159" y="1924"/>
                <a:ext cx="23" cy="3"/>
              </a:xfrm>
              <a:prstGeom prst="rect">
                <a:avLst/>
              </a:prstGeom>
              <a:noFill/>
              <a:ln w="9525">
                <a:noFill/>
                <a:miter lim="800000"/>
                <a:headEnd/>
                <a:tailEnd/>
              </a:ln>
            </p:spPr>
          </p:pic>
          <p:pic>
            <p:nvPicPr>
              <p:cNvPr id="30032" name="Picture 791"/>
              <p:cNvPicPr>
                <a:picLocks noChangeAspect="1" noChangeArrowheads="1"/>
              </p:cNvPicPr>
              <p:nvPr/>
            </p:nvPicPr>
            <p:blipFill>
              <a:blip r:embed="rId489"/>
              <a:srcRect/>
              <a:stretch>
                <a:fillRect/>
              </a:stretch>
            </p:blipFill>
            <p:spPr bwMode="auto">
              <a:xfrm>
                <a:off x="182" y="1924"/>
                <a:ext cx="24" cy="3"/>
              </a:xfrm>
              <a:prstGeom prst="rect">
                <a:avLst/>
              </a:prstGeom>
              <a:noFill/>
              <a:ln w="9525">
                <a:noFill/>
                <a:miter lim="800000"/>
                <a:headEnd/>
                <a:tailEnd/>
              </a:ln>
            </p:spPr>
          </p:pic>
          <p:pic>
            <p:nvPicPr>
              <p:cNvPr id="30033" name="Picture 792"/>
              <p:cNvPicPr>
                <a:picLocks noChangeAspect="1" noChangeArrowheads="1"/>
              </p:cNvPicPr>
              <p:nvPr/>
            </p:nvPicPr>
            <p:blipFill>
              <a:blip r:embed="rId490"/>
              <a:srcRect/>
              <a:stretch>
                <a:fillRect/>
              </a:stretch>
            </p:blipFill>
            <p:spPr bwMode="auto">
              <a:xfrm>
                <a:off x="206" y="1924"/>
                <a:ext cx="23" cy="3"/>
              </a:xfrm>
              <a:prstGeom prst="rect">
                <a:avLst/>
              </a:prstGeom>
              <a:noFill/>
              <a:ln w="9525">
                <a:noFill/>
                <a:miter lim="800000"/>
                <a:headEnd/>
                <a:tailEnd/>
              </a:ln>
            </p:spPr>
          </p:pic>
          <p:pic>
            <p:nvPicPr>
              <p:cNvPr id="30034" name="Picture 793"/>
              <p:cNvPicPr>
                <a:picLocks noChangeAspect="1" noChangeArrowheads="1"/>
              </p:cNvPicPr>
              <p:nvPr/>
            </p:nvPicPr>
            <p:blipFill>
              <a:blip r:embed="rId491"/>
              <a:srcRect/>
              <a:stretch>
                <a:fillRect/>
              </a:stretch>
            </p:blipFill>
            <p:spPr bwMode="auto">
              <a:xfrm>
                <a:off x="229" y="1924"/>
                <a:ext cx="24" cy="3"/>
              </a:xfrm>
              <a:prstGeom prst="rect">
                <a:avLst/>
              </a:prstGeom>
              <a:noFill/>
              <a:ln w="9525">
                <a:noFill/>
                <a:miter lim="800000"/>
                <a:headEnd/>
                <a:tailEnd/>
              </a:ln>
            </p:spPr>
          </p:pic>
          <p:pic>
            <p:nvPicPr>
              <p:cNvPr id="30035" name="Picture 794"/>
              <p:cNvPicPr>
                <a:picLocks noChangeAspect="1" noChangeArrowheads="1"/>
              </p:cNvPicPr>
              <p:nvPr/>
            </p:nvPicPr>
            <p:blipFill>
              <a:blip r:embed="rId492"/>
              <a:srcRect/>
              <a:stretch>
                <a:fillRect/>
              </a:stretch>
            </p:blipFill>
            <p:spPr bwMode="auto">
              <a:xfrm>
                <a:off x="253" y="1924"/>
                <a:ext cx="23" cy="3"/>
              </a:xfrm>
              <a:prstGeom prst="rect">
                <a:avLst/>
              </a:prstGeom>
              <a:noFill/>
              <a:ln w="9525">
                <a:noFill/>
                <a:miter lim="800000"/>
                <a:headEnd/>
                <a:tailEnd/>
              </a:ln>
            </p:spPr>
          </p:pic>
          <p:pic>
            <p:nvPicPr>
              <p:cNvPr id="30036" name="Picture 795"/>
              <p:cNvPicPr>
                <a:picLocks noChangeAspect="1" noChangeArrowheads="1"/>
              </p:cNvPicPr>
              <p:nvPr/>
            </p:nvPicPr>
            <p:blipFill>
              <a:blip r:embed="rId493"/>
              <a:srcRect/>
              <a:stretch>
                <a:fillRect/>
              </a:stretch>
            </p:blipFill>
            <p:spPr bwMode="auto">
              <a:xfrm>
                <a:off x="276" y="1924"/>
                <a:ext cx="23" cy="3"/>
              </a:xfrm>
              <a:prstGeom prst="rect">
                <a:avLst/>
              </a:prstGeom>
              <a:noFill/>
              <a:ln w="9525">
                <a:noFill/>
                <a:miter lim="800000"/>
                <a:headEnd/>
                <a:tailEnd/>
              </a:ln>
            </p:spPr>
          </p:pic>
          <p:pic>
            <p:nvPicPr>
              <p:cNvPr id="30037" name="Picture 796"/>
              <p:cNvPicPr>
                <a:picLocks noChangeAspect="1" noChangeArrowheads="1"/>
              </p:cNvPicPr>
              <p:nvPr/>
            </p:nvPicPr>
            <p:blipFill>
              <a:blip r:embed="rId494"/>
              <a:srcRect/>
              <a:stretch>
                <a:fillRect/>
              </a:stretch>
            </p:blipFill>
            <p:spPr bwMode="auto">
              <a:xfrm>
                <a:off x="299" y="1924"/>
                <a:ext cx="24" cy="3"/>
              </a:xfrm>
              <a:prstGeom prst="rect">
                <a:avLst/>
              </a:prstGeom>
              <a:noFill/>
              <a:ln w="9525">
                <a:noFill/>
                <a:miter lim="800000"/>
                <a:headEnd/>
                <a:tailEnd/>
              </a:ln>
            </p:spPr>
          </p:pic>
          <p:pic>
            <p:nvPicPr>
              <p:cNvPr id="30038" name="Picture 797"/>
              <p:cNvPicPr>
                <a:picLocks noChangeAspect="1" noChangeArrowheads="1"/>
              </p:cNvPicPr>
              <p:nvPr/>
            </p:nvPicPr>
            <p:blipFill>
              <a:blip r:embed="rId495"/>
              <a:srcRect/>
              <a:stretch>
                <a:fillRect/>
              </a:stretch>
            </p:blipFill>
            <p:spPr bwMode="auto">
              <a:xfrm>
                <a:off x="323" y="1924"/>
                <a:ext cx="23" cy="3"/>
              </a:xfrm>
              <a:prstGeom prst="rect">
                <a:avLst/>
              </a:prstGeom>
              <a:noFill/>
              <a:ln w="9525">
                <a:noFill/>
                <a:miter lim="800000"/>
                <a:headEnd/>
                <a:tailEnd/>
              </a:ln>
            </p:spPr>
          </p:pic>
          <p:pic>
            <p:nvPicPr>
              <p:cNvPr id="30039" name="Picture 798"/>
              <p:cNvPicPr>
                <a:picLocks noChangeAspect="1" noChangeArrowheads="1"/>
              </p:cNvPicPr>
              <p:nvPr/>
            </p:nvPicPr>
            <p:blipFill>
              <a:blip r:embed="rId496"/>
              <a:srcRect/>
              <a:stretch>
                <a:fillRect/>
              </a:stretch>
            </p:blipFill>
            <p:spPr bwMode="auto">
              <a:xfrm>
                <a:off x="346" y="1924"/>
                <a:ext cx="23" cy="3"/>
              </a:xfrm>
              <a:prstGeom prst="rect">
                <a:avLst/>
              </a:prstGeom>
              <a:noFill/>
              <a:ln w="9525">
                <a:noFill/>
                <a:miter lim="800000"/>
                <a:headEnd/>
                <a:tailEnd/>
              </a:ln>
            </p:spPr>
          </p:pic>
          <p:pic>
            <p:nvPicPr>
              <p:cNvPr id="30040" name="Picture 799"/>
              <p:cNvPicPr>
                <a:picLocks noChangeAspect="1" noChangeArrowheads="1"/>
              </p:cNvPicPr>
              <p:nvPr/>
            </p:nvPicPr>
            <p:blipFill>
              <a:blip r:embed="rId497"/>
              <a:srcRect/>
              <a:stretch>
                <a:fillRect/>
              </a:stretch>
            </p:blipFill>
            <p:spPr bwMode="auto">
              <a:xfrm>
                <a:off x="369" y="1924"/>
                <a:ext cx="24" cy="3"/>
              </a:xfrm>
              <a:prstGeom prst="rect">
                <a:avLst/>
              </a:prstGeom>
              <a:noFill/>
              <a:ln w="9525">
                <a:noFill/>
                <a:miter lim="800000"/>
                <a:headEnd/>
                <a:tailEnd/>
              </a:ln>
            </p:spPr>
          </p:pic>
          <p:pic>
            <p:nvPicPr>
              <p:cNvPr id="30041" name="Picture 800"/>
              <p:cNvPicPr>
                <a:picLocks noChangeAspect="1" noChangeArrowheads="1"/>
              </p:cNvPicPr>
              <p:nvPr/>
            </p:nvPicPr>
            <p:blipFill>
              <a:blip r:embed="rId498"/>
              <a:srcRect/>
              <a:stretch>
                <a:fillRect/>
              </a:stretch>
            </p:blipFill>
            <p:spPr bwMode="auto">
              <a:xfrm>
                <a:off x="393" y="1924"/>
                <a:ext cx="23" cy="3"/>
              </a:xfrm>
              <a:prstGeom prst="rect">
                <a:avLst/>
              </a:prstGeom>
              <a:noFill/>
              <a:ln w="9525">
                <a:noFill/>
                <a:miter lim="800000"/>
                <a:headEnd/>
                <a:tailEnd/>
              </a:ln>
            </p:spPr>
          </p:pic>
          <p:pic>
            <p:nvPicPr>
              <p:cNvPr id="30042" name="Picture 801"/>
              <p:cNvPicPr>
                <a:picLocks noChangeAspect="1" noChangeArrowheads="1"/>
              </p:cNvPicPr>
              <p:nvPr/>
            </p:nvPicPr>
            <p:blipFill>
              <a:blip r:embed="rId499"/>
              <a:srcRect/>
              <a:stretch>
                <a:fillRect/>
              </a:stretch>
            </p:blipFill>
            <p:spPr bwMode="auto">
              <a:xfrm>
                <a:off x="416" y="1924"/>
                <a:ext cx="24" cy="3"/>
              </a:xfrm>
              <a:prstGeom prst="rect">
                <a:avLst/>
              </a:prstGeom>
              <a:noFill/>
              <a:ln w="9525">
                <a:noFill/>
                <a:miter lim="800000"/>
                <a:headEnd/>
                <a:tailEnd/>
              </a:ln>
            </p:spPr>
          </p:pic>
          <p:pic>
            <p:nvPicPr>
              <p:cNvPr id="30043" name="Picture 802"/>
              <p:cNvPicPr>
                <a:picLocks noChangeAspect="1" noChangeArrowheads="1"/>
              </p:cNvPicPr>
              <p:nvPr/>
            </p:nvPicPr>
            <p:blipFill>
              <a:blip r:embed="rId500"/>
              <a:srcRect/>
              <a:stretch>
                <a:fillRect/>
              </a:stretch>
            </p:blipFill>
            <p:spPr bwMode="auto">
              <a:xfrm>
                <a:off x="440" y="1924"/>
                <a:ext cx="23" cy="3"/>
              </a:xfrm>
              <a:prstGeom prst="rect">
                <a:avLst/>
              </a:prstGeom>
              <a:noFill/>
              <a:ln w="9525">
                <a:noFill/>
                <a:miter lim="800000"/>
                <a:headEnd/>
                <a:tailEnd/>
              </a:ln>
            </p:spPr>
          </p:pic>
          <p:pic>
            <p:nvPicPr>
              <p:cNvPr id="30044" name="Picture 803"/>
              <p:cNvPicPr>
                <a:picLocks noChangeAspect="1" noChangeArrowheads="1"/>
              </p:cNvPicPr>
              <p:nvPr/>
            </p:nvPicPr>
            <p:blipFill>
              <a:blip r:embed="rId501"/>
              <a:srcRect/>
              <a:stretch>
                <a:fillRect/>
              </a:stretch>
            </p:blipFill>
            <p:spPr bwMode="auto">
              <a:xfrm>
                <a:off x="463" y="1924"/>
                <a:ext cx="23" cy="3"/>
              </a:xfrm>
              <a:prstGeom prst="rect">
                <a:avLst/>
              </a:prstGeom>
              <a:noFill/>
              <a:ln w="9525">
                <a:noFill/>
                <a:miter lim="800000"/>
                <a:headEnd/>
                <a:tailEnd/>
              </a:ln>
            </p:spPr>
          </p:pic>
          <p:pic>
            <p:nvPicPr>
              <p:cNvPr id="30045" name="Picture 804"/>
              <p:cNvPicPr>
                <a:picLocks noChangeAspect="1" noChangeArrowheads="1"/>
              </p:cNvPicPr>
              <p:nvPr/>
            </p:nvPicPr>
            <p:blipFill>
              <a:blip r:embed="rId502"/>
              <a:srcRect/>
              <a:stretch>
                <a:fillRect/>
              </a:stretch>
            </p:blipFill>
            <p:spPr bwMode="auto">
              <a:xfrm>
                <a:off x="486" y="1924"/>
                <a:ext cx="24" cy="3"/>
              </a:xfrm>
              <a:prstGeom prst="rect">
                <a:avLst/>
              </a:prstGeom>
              <a:noFill/>
              <a:ln w="9525">
                <a:noFill/>
                <a:miter lim="800000"/>
                <a:headEnd/>
                <a:tailEnd/>
              </a:ln>
            </p:spPr>
          </p:pic>
          <p:pic>
            <p:nvPicPr>
              <p:cNvPr id="30046" name="Picture 805"/>
              <p:cNvPicPr>
                <a:picLocks noChangeAspect="1" noChangeArrowheads="1"/>
              </p:cNvPicPr>
              <p:nvPr/>
            </p:nvPicPr>
            <p:blipFill>
              <a:blip r:embed="rId503"/>
              <a:srcRect/>
              <a:stretch>
                <a:fillRect/>
              </a:stretch>
            </p:blipFill>
            <p:spPr bwMode="auto">
              <a:xfrm>
                <a:off x="510" y="1924"/>
                <a:ext cx="23" cy="3"/>
              </a:xfrm>
              <a:prstGeom prst="rect">
                <a:avLst/>
              </a:prstGeom>
              <a:noFill/>
              <a:ln w="9525">
                <a:noFill/>
                <a:miter lim="800000"/>
                <a:headEnd/>
                <a:tailEnd/>
              </a:ln>
            </p:spPr>
          </p:pic>
          <p:pic>
            <p:nvPicPr>
              <p:cNvPr id="30047" name="Picture 806"/>
              <p:cNvPicPr>
                <a:picLocks noChangeAspect="1" noChangeArrowheads="1"/>
              </p:cNvPicPr>
              <p:nvPr/>
            </p:nvPicPr>
            <p:blipFill>
              <a:blip r:embed="rId504"/>
              <a:srcRect/>
              <a:stretch>
                <a:fillRect/>
              </a:stretch>
            </p:blipFill>
            <p:spPr bwMode="auto">
              <a:xfrm>
                <a:off x="533" y="1924"/>
                <a:ext cx="23" cy="3"/>
              </a:xfrm>
              <a:prstGeom prst="rect">
                <a:avLst/>
              </a:prstGeom>
              <a:noFill/>
              <a:ln w="9525">
                <a:noFill/>
                <a:miter lim="800000"/>
                <a:headEnd/>
                <a:tailEnd/>
              </a:ln>
            </p:spPr>
          </p:pic>
          <p:pic>
            <p:nvPicPr>
              <p:cNvPr id="30048" name="Picture 807"/>
              <p:cNvPicPr>
                <a:picLocks noChangeAspect="1" noChangeArrowheads="1"/>
              </p:cNvPicPr>
              <p:nvPr/>
            </p:nvPicPr>
            <p:blipFill>
              <a:blip r:embed="rId505"/>
              <a:srcRect/>
              <a:stretch>
                <a:fillRect/>
              </a:stretch>
            </p:blipFill>
            <p:spPr bwMode="auto">
              <a:xfrm>
                <a:off x="556" y="1924"/>
                <a:ext cx="24" cy="3"/>
              </a:xfrm>
              <a:prstGeom prst="rect">
                <a:avLst/>
              </a:prstGeom>
              <a:noFill/>
              <a:ln w="9525">
                <a:noFill/>
                <a:miter lim="800000"/>
                <a:headEnd/>
                <a:tailEnd/>
              </a:ln>
            </p:spPr>
          </p:pic>
          <p:pic>
            <p:nvPicPr>
              <p:cNvPr id="30049" name="Picture 808"/>
              <p:cNvPicPr>
                <a:picLocks noChangeAspect="1" noChangeArrowheads="1"/>
              </p:cNvPicPr>
              <p:nvPr/>
            </p:nvPicPr>
            <p:blipFill>
              <a:blip r:embed="rId506"/>
              <a:srcRect/>
              <a:stretch>
                <a:fillRect/>
              </a:stretch>
            </p:blipFill>
            <p:spPr bwMode="auto">
              <a:xfrm>
                <a:off x="580" y="1924"/>
                <a:ext cx="23" cy="3"/>
              </a:xfrm>
              <a:prstGeom prst="rect">
                <a:avLst/>
              </a:prstGeom>
              <a:noFill/>
              <a:ln w="9525">
                <a:noFill/>
                <a:miter lim="800000"/>
                <a:headEnd/>
                <a:tailEnd/>
              </a:ln>
            </p:spPr>
          </p:pic>
        </p:grpSp>
        <p:grpSp>
          <p:nvGrpSpPr>
            <p:cNvPr id="28683" name="Group 1010"/>
            <p:cNvGrpSpPr>
              <a:grpSpLocks/>
            </p:cNvGrpSpPr>
            <p:nvPr/>
          </p:nvGrpSpPr>
          <p:grpSpPr bwMode="auto">
            <a:xfrm>
              <a:off x="16" y="1924"/>
              <a:ext cx="2764" cy="219"/>
              <a:chOff x="16" y="1924"/>
              <a:chExt cx="2764" cy="219"/>
            </a:xfrm>
          </p:grpSpPr>
          <p:pic>
            <p:nvPicPr>
              <p:cNvPr id="29650" name="Picture 810"/>
              <p:cNvPicPr>
                <a:picLocks noChangeAspect="1" noChangeArrowheads="1"/>
              </p:cNvPicPr>
              <p:nvPr/>
            </p:nvPicPr>
            <p:blipFill>
              <a:blip r:embed="rId507"/>
              <a:srcRect/>
              <a:stretch>
                <a:fillRect/>
              </a:stretch>
            </p:blipFill>
            <p:spPr bwMode="auto">
              <a:xfrm>
                <a:off x="603" y="1924"/>
                <a:ext cx="24" cy="3"/>
              </a:xfrm>
              <a:prstGeom prst="rect">
                <a:avLst/>
              </a:prstGeom>
              <a:noFill/>
              <a:ln w="9525">
                <a:noFill/>
                <a:miter lim="800000"/>
                <a:headEnd/>
                <a:tailEnd/>
              </a:ln>
            </p:spPr>
          </p:pic>
          <p:pic>
            <p:nvPicPr>
              <p:cNvPr id="29651" name="Picture 811"/>
              <p:cNvPicPr>
                <a:picLocks noChangeAspect="1" noChangeArrowheads="1"/>
              </p:cNvPicPr>
              <p:nvPr/>
            </p:nvPicPr>
            <p:blipFill>
              <a:blip r:embed="rId508"/>
              <a:srcRect/>
              <a:stretch>
                <a:fillRect/>
              </a:stretch>
            </p:blipFill>
            <p:spPr bwMode="auto">
              <a:xfrm>
                <a:off x="627" y="1924"/>
                <a:ext cx="23" cy="3"/>
              </a:xfrm>
              <a:prstGeom prst="rect">
                <a:avLst/>
              </a:prstGeom>
              <a:noFill/>
              <a:ln w="9525">
                <a:noFill/>
                <a:miter lim="800000"/>
                <a:headEnd/>
                <a:tailEnd/>
              </a:ln>
            </p:spPr>
          </p:pic>
          <p:pic>
            <p:nvPicPr>
              <p:cNvPr id="29652" name="Picture 812"/>
              <p:cNvPicPr>
                <a:picLocks noChangeAspect="1" noChangeArrowheads="1"/>
              </p:cNvPicPr>
              <p:nvPr/>
            </p:nvPicPr>
            <p:blipFill>
              <a:blip r:embed="rId509"/>
              <a:srcRect/>
              <a:stretch>
                <a:fillRect/>
              </a:stretch>
            </p:blipFill>
            <p:spPr bwMode="auto">
              <a:xfrm>
                <a:off x="650" y="1924"/>
                <a:ext cx="13" cy="3"/>
              </a:xfrm>
              <a:prstGeom prst="rect">
                <a:avLst/>
              </a:prstGeom>
              <a:noFill/>
              <a:ln w="9525">
                <a:noFill/>
                <a:miter lim="800000"/>
                <a:headEnd/>
                <a:tailEnd/>
              </a:ln>
            </p:spPr>
          </p:pic>
          <p:sp>
            <p:nvSpPr>
              <p:cNvPr id="29653" name="Rectangle 813"/>
              <p:cNvSpPr>
                <a:spLocks noChangeArrowheads="1"/>
              </p:cNvSpPr>
              <p:nvPr/>
            </p:nvSpPr>
            <p:spPr bwMode="auto">
              <a:xfrm>
                <a:off x="663" y="1924"/>
                <a:ext cx="3" cy="3"/>
              </a:xfrm>
              <a:prstGeom prst="rect">
                <a:avLst/>
              </a:prstGeom>
              <a:solidFill>
                <a:srgbClr val="000000"/>
              </a:solidFill>
              <a:ln w="9525">
                <a:noFill/>
                <a:miter lim="800000"/>
                <a:headEnd/>
                <a:tailEnd/>
              </a:ln>
            </p:spPr>
            <p:txBody>
              <a:bodyPr/>
              <a:lstStyle/>
              <a:p>
                <a:endParaRPr lang="hr-HR"/>
              </a:p>
            </p:txBody>
          </p:sp>
          <p:pic>
            <p:nvPicPr>
              <p:cNvPr id="29654" name="Picture 814"/>
              <p:cNvPicPr>
                <a:picLocks noChangeAspect="1" noChangeArrowheads="1"/>
              </p:cNvPicPr>
              <p:nvPr/>
            </p:nvPicPr>
            <p:blipFill>
              <a:blip r:embed="rId510"/>
              <a:srcRect/>
              <a:stretch>
                <a:fillRect/>
              </a:stretch>
            </p:blipFill>
            <p:spPr bwMode="auto">
              <a:xfrm>
                <a:off x="666" y="1924"/>
                <a:ext cx="23" cy="3"/>
              </a:xfrm>
              <a:prstGeom prst="rect">
                <a:avLst/>
              </a:prstGeom>
              <a:noFill/>
              <a:ln w="9525">
                <a:noFill/>
                <a:miter lim="800000"/>
                <a:headEnd/>
                <a:tailEnd/>
              </a:ln>
            </p:spPr>
          </p:pic>
          <p:pic>
            <p:nvPicPr>
              <p:cNvPr id="29655" name="Picture 815"/>
              <p:cNvPicPr>
                <a:picLocks noChangeAspect="1" noChangeArrowheads="1"/>
              </p:cNvPicPr>
              <p:nvPr/>
            </p:nvPicPr>
            <p:blipFill>
              <a:blip r:embed="rId511"/>
              <a:srcRect/>
              <a:stretch>
                <a:fillRect/>
              </a:stretch>
            </p:blipFill>
            <p:spPr bwMode="auto">
              <a:xfrm>
                <a:off x="689" y="1924"/>
                <a:ext cx="24" cy="3"/>
              </a:xfrm>
              <a:prstGeom prst="rect">
                <a:avLst/>
              </a:prstGeom>
              <a:noFill/>
              <a:ln w="9525">
                <a:noFill/>
                <a:miter lim="800000"/>
                <a:headEnd/>
                <a:tailEnd/>
              </a:ln>
            </p:spPr>
          </p:pic>
          <p:pic>
            <p:nvPicPr>
              <p:cNvPr id="29656" name="Picture 816"/>
              <p:cNvPicPr>
                <a:picLocks noChangeAspect="1" noChangeArrowheads="1"/>
              </p:cNvPicPr>
              <p:nvPr/>
            </p:nvPicPr>
            <p:blipFill>
              <a:blip r:embed="rId512"/>
              <a:srcRect/>
              <a:stretch>
                <a:fillRect/>
              </a:stretch>
            </p:blipFill>
            <p:spPr bwMode="auto">
              <a:xfrm>
                <a:off x="713" y="1924"/>
                <a:ext cx="23" cy="3"/>
              </a:xfrm>
              <a:prstGeom prst="rect">
                <a:avLst/>
              </a:prstGeom>
              <a:noFill/>
              <a:ln w="9525">
                <a:noFill/>
                <a:miter lim="800000"/>
                <a:headEnd/>
                <a:tailEnd/>
              </a:ln>
            </p:spPr>
          </p:pic>
          <p:pic>
            <p:nvPicPr>
              <p:cNvPr id="29657" name="Picture 817"/>
              <p:cNvPicPr>
                <a:picLocks noChangeAspect="1" noChangeArrowheads="1"/>
              </p:cNvPicPr>
              <p:nvPr/>
            </p:nvPicPr>
            <p:blipFill>
              <a:blip r:embed="rId513"/>
              <a:srcRect/>
              <a:stretch>
                <a:fillRect/>
              </a:stretch>
            </p:blipFill>
            <p:spPr bwMode="auto">
              <a:xfrm>
                <a:off x="736" y="1924"/>
                <a:ext cx="24" cy="3"/>
              </a:xfrm>
              <a:prstGeom prst="rect">
                <a:avLst/>
              </a:prstGeom>
              <a:noFill/>
              <a:ln w="9525">
                <a:noFill/>
                <a:miter lim="800000"/>
                <a:headEnd/>
                <a:tailEnd/>
              </a:ln>
            </p:spPr>
          </p:pic>
          <p:pic>
            <p:nvPicPr>
              <p:cNvPr id="29658" name="Picture 818"/>
              <p:cNvPicPr>
                <a:picLocks noChangeAspect="1" noChangeArrowheads="1"/>
              </p:cNvPicPr>
              <p:nvPr/>
            </p:nvPicPr>
            <p:blipFill>
              <a:blip r:embed="rId514"/>
              <a:srcRect/>
              <a:stretch>
                <a:fillRect/>
              </a:stretch>
            </p:blipFill>
            <p:spPr bwMode="auto">
              <a:xfrm>
                <a:off x="760" y="1924"/>
                <a:ext cx="23" cy="3"/>
              </a:xfrm>
              <a:prstGeom prst="rect">
                <a:avLst/>
              </a:prstGeom>
              <a:noFill/>
              <a:ln w="9525">
                <a:noFill/>
                <a:miter lim="800000"/>
                <a:headEnd/>
                <a:tailEnd/>
              </a:ln>
            </p:spPr>
          </p:pic>
          <p:pic>
            <p:nvPicPr>
              <p:cNvPr id="29659" name="Picture 819"/>
              <p:cNvPicPr>
                <a:picLocks noChangeAspect="1" noChangeArrowheads="1"/>
              </p:cNvPicPr>
              <p:nvPr/>
            </p:nvPicPr>
            <p:blipFill>
              <a:blip r:embed="rId515"/>
              <a:srcRect/>
              <a:stretch>
                <a:fillRect/>
              </a:stretch>
            </p:blipFill>
            <p:spPr bwMode="auto">
              <a:xfrm>
                <a:off x="783" y="1924"/>
                <a:ext cx="23" cy="3"/>
              </a:xfrm>
              <a:prstGeom prst="rect">
                <a:avLst/>
              </a:prstGeom>
              <a:noFill/>
              <a:ln w="9525">
                <a:noFill/>
                <a:miter lim="800000"/>
                <a:headEnd/>
                <a:tailEnd/>
              </a:ln>
            </p:spPr>
          </p:pic>
          <p:pic>
            <p:nvPicPr>
              <p:cNvPr id="29660" name="Picture 820"/>
              <p:cNvPicPr>
                <a:picLocks noChangeAspect="1" noChangeArrowheads="1"/>
              </p:cNvPicPr>
              <p:nvPr/>
            </p:nvPicPr>
            <p:blipFill>
              <a:blip r:embed="rId516"/>
              <a:srcRect/>
              <a:stretch>
                <a:fillRect/>
              </a:stretch>
            </p:blipFill>
            <p:spPr bwMode="auto">
              <a:xfrm>
                <a:off x="806" y="1924"/>
                <a:ext cx="24" cy="3"/>
              </a:xfrm>
              <a:prstGeom prst="rect">
                <a:avLst/>
              </a:prstGeom>
              <a:noFill/>
              <a:ln w="9525">
                <a:noFill/>
                <a:miter lim="800000"/>
                <a:headEnd/>
                <a:tailEnd/>
              </a:ln>
            </p:spPr>
          </p:pic>
          <p:pic>
            <p:nvPicPr>
              <p:cNvPr id="29661" name="Picture 821"/>
              <p:cNvPicPr>
                <a:picLocks noChangeAspect="1" noChangeArrowheads="1"/>
              </p:cNvPicPr>
              <p:nvPr/>
            </p:nvPicPr>
            <p:blipFill>
              <a:blip r:embed="rId517"/>
              <a:srcRect/>
              <a:stretch>
                <a:fillRect/>
              </a:stretch>
            </p:blipFill>
            <p:spPr bwMode="auto">
              <a:xfrm>
                <a:off x="830" y="1924"/>
                <a:ext cx="23" cy="3"/>
              </a:xfrm>
              <a:prstGeom prst="rect">
                <a:avLst/>
              </a:prstGeom>
              <a:noFill/>
              <a:ln w="9525">
                <a:noFill/>
                <a:miter lim="800000"/>
                <a:headEnd/>
                <a:tailEnd/>
              </a:ln>
            </p:spPr>
          </p:pic>
          <p:pic>
            <p:nvPicPr>
              <p:cNvPr id="29662" name="Picture 822"/>
              <p:cNvPicPr>
                <a:picLocks noChangeAspect="1" noChangeArrowheads="1"/>
              </p:cNvPicPr>
              <p:nvPr/>
            </p:nvPicPr>
            <p:blipFill>
              <a:blip r:embed="rId518"/>
              <a:srcRect/>
              <a:stretch>
                <a:fillRect/>
              </a:stretch>
            </p:blipFill>
            <p:spPr bwMode="auto">
              <a:xfrm>
                <a:off x="853" y="1924"/>
                <a:ext cx="23" cy="3"/>
              </a:xfrm>
              <a:prstGeom prst="rect">
                <a:avLst/>
              </a:prstGeom>
              <a:noFill/>
              <a:ln w="9525">
                <a:noFill/>
                <a:miter lim="800000"/>
                <a:headEnd/>
                <a:tailEnd/>
              </a:ln>
            </p:spPr>
          </p:pic>
          <p:pic>
            <p:nvPicPr>
              <p:cNvPr id="29663" name="Picture 823"/>
              <p:cNvPicPr>
                <a:picLocks noChangeAspect="1" noChangeArrowheads="1"/>
              </p:cNvPicPr>
              <p:nvPr/>
            </p:nvPicPr>
            <p:blipFill>
              <a:blip r:embed="rId519"/>
              <a:srcRect/>
              <a:stretch>
                <a:fillRect/>
              </a:stretch>
            </p:blipFill>
            <p:spPr bwMode="auto">
              <a:xfrm>
                <a:off x="876" y="1924"/>
                <a:ext cx="24" cy="3"/>
              </a:xfrm>
              <a:prstGeom prst="rect">
                <a:avLst/>
              </a:prstGeom>
              <a:noFill/>
              <a:ln w="9525">
                <a:noFill/>
                <a:miter lim="800000"/>
                <a:headEnd/>
                <a:tailEnd/>
              </a:ln>
            </p:spPr>
          </p:pic>
          <p:pic>
            <p:nvPicPr>
              <p:cNvPr id="29664" name="Picture 824"/>
              <p:cNvPicPr>
                <a:picLocks noChangeAspect="1" noChangeArrowheads="1"/>
              </p:cNvPicPr>
              <p:nvPr/>
            </p:nvPicPr>
            <p:blipFill>
              <a:blip r:embed="rId520"/>
              <a:srcRect/>
              <a:stretch>
                <a:fillRect/>
              </a:stretch>
            </p:blipFill>
            <p:spPr bwMode="auto">
              <a:xfrm>
                <a:off x="900" y="1924"/>
                <a:ext cx="23" cy="3"/>
              </a:xfrm>
              <a:prstGeom prst="rect">
                <a:avLst/>
              </a:prstGeom>
              <a:noFill/>
              <a:ln w="9525">
                <a:noFill/>
                <a:miter lim="800000"/>
                <a:headEnd/>
                <a:tailEnd/>
              </a:ln>
            </p:spPr>
          </p:pic>
          <p:pic>
            <p:nvPicPr>
              <p:cNvPr id="29665" name="Picture 825"/>
              <p:cNvPicPr>
                <a:picLocks noChangeAspect="1" noChangeArrowheads="1"/>
              </p:cNvPicPr>
              <p:nvPr/>
            </p:nvPicPr>
            <p:blipFill>
              <a:blip r:embed="rId521"/>
              <a:srcRect/>
              <a:stretch>
                <a:fillRect/>
              </a:stretch>
            </p:blipFill>
            <p:spPr bwMode="auto">
              <a:xfrm>
                <a:off x="923" y="1924"/>
                <a:ext cx="24" cy="3"/>
              </a:xfrm>
              <a:prstGeom prst="rect">
                <a:avLst/>
              </a:prstGeom>
              <a:noFill/>
              <a:ln w="9525">
                <a:noFill/>
                <a:miter lim="800000"/>
                <a:headEnd/>
                <a:tailEnd/>
              </a:ln>
            </p:spPr>
          </p:pic>
          <p:pic>
            <p:nvPicPr>
              <p:cNvPr id="29666" name="Picture 826"/>
              <p:cNvPicPr>
                <a:picLocks noChangeAspect="1" noChangeArrowheads="1"/>
              </p:cNvPicPr>
              <p:nvPr/>
            </p:nvPicPr>
            <p:blipFill>
              <a:blip r:embed="rId522"/>
              <a:srcRect/>
              <a:stretch>
                <a:fillRect/>
              </a:stretch>
            </p:blipFill>
            <p:spPr bwMode="auto">
              <a:xfrm>
                <a:off x="947" y="1924"/>
                <a:ext cx="23" cy="3"/>
              </a:xfrm>
              <a:prstGeom prst="rect">
                <a:avLst/>
              </a:prstGeom>
              <a:noFill/>
              <a:ln w="9525">
                <a:noFill/>
                <a:miter lim="800000"/>
                <a:headEnd/>
                <a:tailEnd/>
              </a:ln>
            </p:spPr>
          </p:pic>
          <p:pic>
            <p:nvPicPr>
              <p:cNvPr id="29667" name="Picture 827"/>
              <p:cNvPicPr>
                <a:picLocks noChangeAspect="1" noChangeArrowheads="1"/>
              </p:cNvPicPr>
              <p:nvPr/>
            </p:nvPicPr>
            <p:blipFill>
              <a:blip r:embed="rId523"/>
              <a:srcRect/>
              <a:stretch>
                <a:fillRect/>
              </a:stretch>
            </p:blipFill>
            <p:spPr bwMode="auto">
              <a:xfrm>
                <a:off x="970" y="1924"/>
                <a:ext cx="23" cy="3"/>
              </a:xfrm>
              <a:prstGeom prst="rect">
                <a:avLst/>
              </a:prstGeom>
              <a:noFill/>
              <a:ln w="9525">
                <a:noFill/>
                <a:miter lim="800000"/>
                <a:headEnd/>
                <a:tailEnd/>
              </a:ln>
            </p:spPr>
          </p:pic>
          <p:pic>
            <p:nvPicPr>
              <p:cNvPr id="29668" name="Picture 828"/>
              <p:cNvPicPr>
                <a:picLocks noChangeAspect="1" noChangeArrowheads="1"/>
              </p:cNvPicPr>
              <p:nvPr/>
            </p:nvPicPr>
            <p:blipFill>
              <a:blip r:embed="rId524"/>
              <a:srcRect/>
              <a:stretch>
                <a:fillRect/>
              </a:stretch>
            </p:blipFill>
            <p:spPr bwMode="auto">
              <a:xfrm>
                <a:off x="993" y="1924"/>
                <a:ext cx="24" cy="3"/>
              </a:xfrm>
              <a:prstGeom prst="rect">
                <a:avLst/>
              </a:prstGeom>
              <a:noFill/>
              <a:ln w="9525">
                <a:noFill/>
                <a:miter lim="800000"/>
                <a:headEnd/>
                <a:tailEnd/>
              </a:ln>
            </p:spPr>
          </p:pic>
          <p:pic>
            <p:nvPicPr>
              <p:cNvPr id="29669" name="Picture 829"/>
              <p:cNvPicPr>
                <a:picLocks noChangeAspect="1" noChangeArrowheads="1"/>
              </p:cNvPicPr>
              <p:nvPr/>
            </p:nvPicPr>
            <p:blipFill>
              <a:blip r:embed="rId525"/>
              <a:srcRect/>
              <a:stretch>
                <a:fillRect/>
              </a:stretch>
            </p:blipFill>
            <p:spPr bwMode="auto">
              <a:xfrm>
                <a:off x="1017" y="1924"/>
                <a:ext cx="23" cy="3"/>
              </a:xfrm>
              <a:prstGeom prst="rect">
                <a:avLst/>
              </a:prstGeom>
              <a:noFill/>
              <a:ln w="9525">
                <a:noFill/>
                <a:miter lim="800000"/>
                <a:headEnd/>
                <a:tailEnd/>
              </a:ln>
            </p:spPr>
          </p:pic>
          <p:pic>
            <p:nvPicPr>
              <p:cNvPr id="29670" name="Picture 830"/>
              <p:cNvPicPr>
                <a:picLocks noChangeAspect="1" noChangeArrowheads="1"/>
              </p:cNvPicPr>
              <p:nvPr/>
            </p:nvPicPr>
            <p:blipFill>
              <a:blip r:embed="rId526"/>
              <a:srcRect/>
              <a:stretch>
                <a:fillRect/>
              </a:stretch>
            </p:blipFill>
            <p:spPr bwMode="auto">
              <a:xfrm>
                <a:off x="1040" y="1924"/>
                <a:ext cx="23" cy="3"/>
              </a:xfrm>
              <a:prstGeom prst="rect">
                <a:avLst/>
              </a:prstGeom>
              <a:noFill/>
              <a:ln w="9525">
                <a:noFill/>
                <a:miter lim="800000"/>
                <a:headEnd/>
                <a:tailEnd/>
              </a:ln>
            </p:spPr>
          </p:pic>
          <p:pic>
            <p:nvPicPr>
              <p:cNvPr id="29671" name="Picture 831"/>
              <p:cNvPicPr>
                <a:picLocks noChangeAspect="1" noChangeArrowheads="1"/>
              </p:cNvPicPr>
              <p:nvPr/>
            </p:nvPicPr>
            <p:blipFill>
              <a:blip r:embed="rId527"/>
              <a:srcRect/>
              <a:stretch>
                <a:fillRect/>
              </a:stretch>
            </p:blipFill>
            <p:spPr bwMode="auto">
              <a:xfrm>
                <a:off x="1063" y="1924"/>
                <a:ext cx="24" cy="3"/>
              </a:xfrm>
              <a:prstGeom prst="rect">
                <a:avLst/>
              </a:prstGeom>
              <a:noFill/>
              <a:ln w="9525">
                <a:noFill/>
                <a:miter lim="800000"/>
                <a:headEnd/>
                <a:tailEnd/>
              </a:ln>
            </p:spPr>
          </p:pic>
          <p:pic>
            <p:nvPicPr>
              <p:cNvPr id="29672" name="Picture 832"/>
              <p:cNvPicPr>
                <a:picLocks noChangeAspect="1" noChangeArrowheads="1"/>
              </p:cNvPicPr>
              <p:nvPr/>
            </p:nvPicPr>
            <p:blipFill>
              <a:blip r:embed="rId528"/>
              <a:srcRect/>
              <a:stretch>
                <a:fillRect/>
              </a:stretch>
            </p:blipFill>
            <p:spPr bwMode="auto">
              <a:xfrm>
                <a:off x="1087" y="1924"/>
                <a:ext cx="23" cy="3"/>
              </a:xfrm>
              <a:prstGeom prst="rect">
                <a:avLst/>
              </a:prstGeom>
              <a:noFill/>
              <a:ln w="9525">
                <a:noFill/>
                <a:miter lim="800000"/>
                <a:headEnd/>
                <a:tailEnd/>
              </a:ln>
            </p:spPr>
          </p:pic>
          <p:pic>
            <p:nvPicPr>
              <p:cNvPr id="29673" name="Picture 833"/>
              <p:cNvPicPr>
                <a:picLocks noChangeAspect="1" noChangeArrowheads="1"/>
              </p:cNvPicPr>
              <p:nvPr/>
            </p:nvPicPr>
            <p:blipFill>
              <a:blip r:embed="rId529"/>
              <a:srcRect/>
              <a:stretch>
                <a:fillRect/>
              </a:stretch>
            </p:blipFill>
            <p:spPr bwMode="auto">
              <a:xfrm>
                <a:off x="1110" y="1924"/>
                <a:ext cx="24" cy="3"/>
              </a:xfrm>
              <a:prstGeom prst="rect">
                <a:avLst/>
              </a:prstGeom>
              <a:noFill/>
              <a:ln w="9525">
                <a:noFill/>
                <a:miter lim="800000"/>
                <a:headEnd/>
                <a:tailEnd/>
              </a:ln>
            </p:spPr>
          </p:pic>
          <p:pic>
            <p:nvPicPr>
              <p:cNvPr id="29674" name="Picture 834"/>
              <p:cNvPicPr>
                <a:picLocks noChangeAspect="1" noChangeArrowheads="1"/>
              </p:cNvPicPr>
              <p:nvPr/>
            </p:nvPicPr>
            <p:blipFill>
              <a:blip r:embed="rId530"/>
              <a:srcRect/>
              <a:stretch>
                <a:fillRect/>
              </a:stretch>
            </p:blipFill>
            <p:spPr bwMode="auto">
              <a:xfrm>
                <a:off x="1134" y="1924"/>
                <a:ext cx="23" cy="3"/>
              </a:xfrm>
              <a:prstGeom prst="rect">
                <a:avLst/>
              </a:prstGeom>
              <a:noFill/>
              <a:ln w="9525">
                <a:noFill/>
                <a:miter lim="800000"/>
                <a:headEnd/>
                <a:tailEnd/>
              </a:ln>
            </p:spPr>
          </p:pic>
          <p:pic>
            <p:nvPicPr>
              <p:cNvPr id="29675" name="Picture 835"/>
              <p:cNvPicPr>
                <a:picLocks noChangeAspect="1" noChangeArrowheads="1"/>
              </p:cNvPicPr>
              <p:nvPr/>
            </p:nvPicPr>
            <p:blipFill>
              <a:blip r:embed="rId531"/>
              <a:srcRect/>
              <a:stretch>
                <a:fillRect/>
              </a:stretch>
            </p:blipFill>
            <p:spPr bwMode="auto">
              <a:xfrm>
                <a:off x="1157" y="1924"/>
                <a:ext cx="23" cy="3"/>
              </a:xfrm>
              <a:prstGeom prst="rect">
                <a:avLst/>
              </a:prstGeom>
              <a:noFill/>
              <a:ln w="9525">
                <a:noFill/>
                <a:miter lim="800000"/>
                <a:headEnd/>
                <a:tailEnd/>
              </a:ln>
            </p:spPr>
          </p:pic>
          <p:pic>
            <p:nvPicPr>
              <p:cNvPr id="29676" name="Picture 836"/>
              <p:cNvPicPr>
                <a:picLocks noChangeAspect="1" noChangeArrowheads="1"/>
              </p:cNvPicPr>
              <p:nvPr/>
            </p:nvPicPr>
            <p:blipFill>
              <a:blip r:embed="rId532"/>
              <a:srcRect/>
              <a:stretch>
                <a:fillRect/>
              </a:stretch>
            </p:blipFill>
            <p:spPr bwMode="auto">
              <a:xfrm>
                <a:off x="1180" y="1924"/>
                <a:ext cx="24" cy="3"/>
              </a:xfrm>
              <a:prstGeom prst="rect">
                <a:avLst/>
              </a:prstGeom>
              <a:noFill/>
              <a:ln w="9525">
                <a:noFill/>
                <a:miter lim="800000"/>
                <a:headEnd/>
                <a:tailEnd/>
              </a:ln>
            </p:spPr>
          </p:pic>
          <p:pic>
            <p:nvPicPr>
              <p:cNvPr id="29677" name="Picture 837"/>
              <p:cNvPicPr>
                <a:picLocks noChangeAspect="1" noChangeArrowheads="1"/>
              </p:cNvPicPr>
              <p:nvPr/>
            </p:nvPicPr>
            <p:blipFill>
              <a:blip r:embed="rId533"/>
              <a:srcRect/>
              <a:stretch>
                <a:fillRect/>
              </a:stretch>
            </p:blipFill>
            <p:spPr bwMode="auto">
              <a:xfrm>
                <a:off x="1204" y="1924"/>
                <a:ext cx="23" cy="3"/>
              </a:xfrm>
              <a:prstGeom prst="rect">
                <a:avLst/>
              </a:prstGeom>
              <a:noFill/>
              <a:ln w="9525">
                <a:noFill/>
                <a:miter lim="800000"/>
                <a:headEnd/>
                <a:tailEnd/>
              </a:ln>
            </p:spPr>
          </p:pic>
          <p:pic>
            <p:nvPicPr>
              <p:cNvPr id="29678" name="Picture 838"/>
              <p:cNvPicPr>
                <a:picLocks noChangeAspect="1" noChangeArrowheads="1"/>
              </p:cNvPicPr>
              <p:nvPr/>
            </p:nvPicPr>
            <p:blipFill>
              <a:blip r:embed="rId534"/>
              <a:srcRect/>
              <a:stretch>
                <a:fillRect/>
              </a:stretch>
            </p:blipFill>
            <p:spPr bwMode="auto">
              <a:xfrm>
                <a:off x="1227" y="1924"/>
                <a:ext cx="23" cy="3"/>
              </a:xfrm>
              <a:prstGeom prst="rect">
                <a:avLst/>
              </a:prstGeom>
              <a:noFill/>
              <a:ln w="9525">
                <a:noFill/>
                <a:miter lim="800000"/>
                <a:headEnd/>
                <a:tailEnd/>
              </a:ln>
            </p:spPr>
          </p:pic>
          <p:pic>
            <p:nvPicPr>
              <p:cNvPr id="29679" name="Picture 839"/>
              <p:cNvPicPr>
                <a:picLocks noChangeAspect="1" noChangeArrowheads="1"/>
              </p:cNvPicPr>
              <p:nvPr/>
            </p:nvPicPr>
            <p:blipFill>
              <a:blip r:embed="rId535"/>
              <a:srcRect/>
              <a:stretch>
                <a:fillRect/>
              </a:stretch>
            </p:blipFill>
            <p:spPr bwMode="auto">
              <a:xfrm>
                <a:off x="1250" y="1924"/>
                <a:ext cx="24" cy="3"/>
              </a:xfrm>
              <a:prstGeom prst="rect">
                <a:avLst/>
              </a:prstGeom>
              <a:noFill/>
              <a:ln w="9525">
                <a:noFill/>
                <a:miter lim="800000"/>
                <a:headEnd/>
                <a:tailEnd/>
              </a:ln>
            </p:spPr>
          </p:pic>
          <p:pic>
            <p:nvPicPr>
              <p:cNvPr id="29680" name="Picture 840"/>
              <p:cNvPicPr>
                <a:picLocks noChangeAspect="1" noChangeArrowheads="1"/>
              </p:cNvPicPr>
              <p:nvPr/>
            </p:nvPicPr>
            <p:blipFill>
              <a:blip r:embed="rId536"/>
              <a:srcRect/>
              <a:stretch>
                <a:fillRect/>
              </a:stretch>
            </p:blipFill>
            <p:spPr bwMode="auto">
              <a:xfrm>
                <a:off x="1274" y="1924"/>
                <a:ext cx="23" cy="3"/>
              </a:xfrm>
              <a:prstGeom prst="rect">
                <a:avLst/>
              </a:prstGeom>
              <a:noFill/>
              <a:ln w="9525">
                <a:noFill/>
                <a:miter lim="800000"/>
                <a:headEnd/>
                <a:tailEnd/>
              </a:ln>
            </p:spPr>
          </p:pic>
          <p:pic>
            <p:nvPicPr>
              <p:cNvPr id="29681" name="Picture 841"/>
              <p:cNvPicPr>
                <a:picLocks noChangeAspect="1" noChangeArrowheads="1"/>
              </p:cNvPicPr>
              <p:nvPr/>
            </p:nvPicPr>
            <p:blipFill>
              <a:blip r:embed="rId537"/>
              <a:srcRect/>
              <a:stretch>
                <a:fillRect/>
              </a:stretch>
            </p:blipFill>
            <p:spPr bwMode="auto">
              <a:xfrm>
                <a:off x="1297" y="1924"/>
                <a:ext cx="24" cy="3"/>
              </a:xfrm>
              <a:prstGeom prst="rect">
                <a:avLst/>
              </a:prstGeom>
              <a:noFill/>
              <a:ln w="9525">
                <a:noFill/>
                <a:miter lim="800000"/>
                <a:headEnd/>
                <a:tailEnd/>
              </a:ln>
            </p:spPr>
          </p:pic>
          <p:pic>
            <p:nvPicPr>
              <p:cNvPr id="29682" name="Picture 842"/>
              <p:cNvPicPr>
                <a:picLocks noChangeAspect="1" noChangeArrowheads="1"/>
              </p:cNvPicPr>
              <p:nvPr/>
            </p:nvPicPr>
            <p:blipFill>
              <a:blip r:embed="rId538"/>
              <a:srcRect/>
              <a:stretch>
                <a:fillRect/>
              </a:stretch>
            </p:blipFill>
            <p:spPr bwMode="auto">
              <a:xfrm>
                <a:off x="1321" y="1924"/>
                <a:ext cx="23" cy="3"/>
              </a:xfrm>
              <a:prstGeom prst="rect">
                <a:avLst/>
              </a:prstGeom>
              <a:noFill/>
              <a:ln w="9525">
                <a:noFill/>
                <a:miter lim="800000"/>
                <a:headEnd/>
                <a:tailEnd/>
              </a:ln>
            </p:spPr>
          </p:pic>
          <p:pic>
            <p:nvPicPr>
              <p:cNvPr id="29683" name="Picture 843"/>
              <p:cNvPicPr>
                <a:picLocks noChangeAspect="1" noChangeArrowheads="1"/>
              </p:cNvPicPr>
              <p:nvPr/>
            </p:nvPicPr>
            <p:blipFill>
              <a:blip r:embed="rId539"/>
              <a:srcRect/>
              <a:stretch>
                <a:fillRect/>
              </a:stretch>
            </p:blipFill>
            <p:spPr bwMode="auto">
              <a:xfrm>
                <a:off x="1344" y="1924"/>
                <a:ext cx="23" cy="3"/>
              </a:xfrm>
              <a:prstGeom prst="rect">
                <a:avLst/>
              </a:prstGeom>
              <a:noFill/>
              <a:ln w="9525">
                <a:noFill/>
                <a:miter lim="800000"/>
                <a:headEnd/>
                <a:tailEnd/>
              </a:ln>
            </p:spPr>
          </p:pic>
          <p:pic>
            <p:nvPicPr>
              <p:cNvPr id="29684" name="Picture 844"/>
              <p:cNvPicPr>
                <a:picLocks noChangeAspect="1" noChangeArrowheads="1"/>
              </p:cNvPicPr>
              <p:nvPr/>
            </p:nvPicPr>
            <p:blipFill>
              <a:blip r:embed="rId540"/>
              <a:srcRect/>
              <a:stretch>
                <a:fillRect/>
              </a:stretch>
            </p:blipFill>
            <p:spPr bwMode="auto">
              <a:xfrm>
                <a:off x="1367" y="1924"/>
                <a:ext cx="24" cy="3"/>
              </a:xfrm>
              <a:prstGeom prst="rect">
                <a:avLst/>
              </a:prstGeom>
              <a:noFill/>
              <a:ln w="9525">
                <a:noFill/>
                <a:miter lim="800000"/>
                <a:headEnd/>
                <a:tailEnd/>
              </a:ln>
            </p:spPr>
          </p:pic>
          <p:pic>
            <p:nvPicPr>
              <p:cNvPr id="29685" name="Picture 845"/>
              <p:cNvPicPr>
                <a:picLocks noChangeAspect="1" noChangeArrowheads="1"/>
              </p:cNvPicPr>
              <p:nvPr/>
            </p:nvPicPr>
            <p:blipFill>
              <a:blip r:embed="rId541"/>
              <a:srcRect/>
              <a:stretch>
                <a:fillRect/>
              </a:stretch>
            </p:blipFill>
            <p:spPr bwMode="auto">
              <a:xfrm>
                <a:off x="1391" y="1924"/>
                <a:ext cx="23" cy="3"/>
              </a:xfrm>
              <a:prstGeom prst="rect">
                <a:avLst/>
              </a:prstGeom>
              <a:noFill/>
              <a:ln w="9525">
                <a:noFill/>
                <a:miter lim="800000"/>
                <a:headEnd/>
                <a:tailEnd/>
              </a:ln>
            </p:spPr>
          </p:pic>
          <p:pic>
            <p:nvPicPr>
              <p:cNvPr id="29686" name="Picture 846"/>
              <p:cNvPicPr>
                <a:picLocks noChangeAspect="1" noChangeArrowheads="1"/>
              </p:cNvPicPr>
              <p:nvPr/>
            </p:nvPicPr>
            <p:blipFill>
              <a:blip r:embed="rId542"/>
              <a:srcRect/>
              <a:stretch>
                <a:fillRect/>
              </a:stretch>
            </p:blipFill>
            <p:spPr bwMode="auto">
              <a:xfrm>
                <a:off x="1414" y="1924"/>
                <a:ext cx="23" cy="3"/>
              </a:xfrm>
              <a:prstGeom prst="rect">
                <a:avLst/>
              </a:prstGeom>
              <a:noFill/>
              <a:ln w="9525">
                <a:noFill/>
                <a:miter lim="800000"/>
                <a:headEnd/>
                <a:tailEnd/>
              </a:ln>
            </p:spPr>
          </p:pic>
          <p:pic>
            <p:nvPicPr>
              <p:cNvPr id="29687" name="Picture 847"/>
              <p:cNvPicPr>
                <a:picLocks noChangeAspect="1" noChangeArrowheads="1"/>
              </p:cNvPicPr>
              <p:nvPr/>
            </p:nvPicPr>
            <p:blipFill>
              <a:blip r:embed="rId543"/>
              <a:srcRect/>
              <a:stretch>
                <a:fillRect/>
              </a:stretch>
            </p:blipFill>
            <p:spPr bwMode="auto">
              <a:xfrm>
                <a:off x="1437" y="1924"/>
                <a:ext cx="24" cy="3"/>
              </a:xfrm>
              <a:prstGeom prst="rect">
                <a:avLst/>
              </a:prstGeom>
              <a:noFill/>
              <a:ln w="9525">
                <a:noFill/>
                <a:miter lim="800000"/>
                <a:headEnd/>
                <a:tailEnd/>
              </a:ln>
            </p:spPr>
          </p:pic>
          <p:pic>
            <p:nvPicPr>
              <p:cNvPr id="29688" name="Picture 848"/>
              <p:cNvPicPr>
                <a:picLocks noChangeAspect="1" noChangeArrowheads="1"/>
              </p:cNvPicPr>
              <p:nvPr/>
            </p:nvPicPr>
            <p:blipFill>
              <a:blip r:embed="rId544"/>
              <a:srcRect/>
              <a:stretch>
                <a:fillRect/>
              </a:stretch>
            </p:blipFill>
            <p:spPr bwMode="auto">
              <a:xfrm>
                <a:off x="1461" y="1924"/>
                <a:ext cx="23" cy="3"/>
              </a:xfrm>
              <a:prstGeom prst="rect">
                <a:avLst/>
              </a:prstGeom>
              <a:noFill/>
              <a:ln w="9525">
                <a:noFill/>
                <a:miter lim="800000"/>
                <a:headEnd/>
                <a:tailEnd/>
              </a:ln>
            </p:spPr>
          </p:pic>
          <p:pic>
            <p:nvPicPr>
              <p:cNvPr id="29689" name="Picture 849"/>
              <p:cNvPicPr>
                <a:picLocks noChangeAspect="1" noChangeArrowheads="1"/>
              </p:cNvPicPr>
              <p:nvPr/>
            </p:nvPicPr>
            <p:blipFill>
              <a:blip r:embed="rId545"/>
              <a:srcRect/>
              <a:stretch>
                <a:fillRect/>
              </a:stretch>
            </p:blipFill>
            <p:spPr bwMode="auto">
              <a:xfrm>
                <a:off x="1484" y="1924"/>
                <a:ext cx="24" cy="3"/>
              </a:xfrm>
              <a:prstGeom prst="rect">
                <a:avLst/>
              </a:prstGeom>
              <a:noFill/>
              <a:ln w="9525">
                <a:noFill/>
                <a:miter lim="800000"/>
                <a:headEnd/>
                <a:tailEnd/>
              </a:ln>
            </p:spPr>
          </p:pic>
          <p:pic>
            <p:nvPicPr>
              <p:cNvPr id="29690" name="Picture 850"/>
              <p:cNvPicPr>
                <a:picLocks noChangeAspect="1" noChangeArrowheads="1"/>
              </p:cNvPicPr>
              <p:nvPr/>
            </p:nvPicPr>
            <p:blipFill>
              <a:blip r:embed="rId546"/>
              <a:srcRect/>
              <a:stretch>
                <a:fillRect/>
              </a:stretch>
            </p:blipFill>
            <p:spPr bwMode="auto">
              <a:xfrm>
                <a:off x="1508" y="1924"/>
                <a:ext cx="23" cy="3"/>
              </a:xfrm>
              <a:prstGeom prst="rect">
                <a:avLst/>
              </a:prstGeom>
              <a:noFill/>
              <a:ln w="9525">
                <a:noFill/>
                <a:miter lim="800000"/>
                <a:headEnd/>
                <a:tailEnd/>
              </a:ln>
            </p:spPr>
          </p:pic>
          <p:pic>
            <p:nvPicPr>
              <p:cNvPr id="29691" name="Picture 851"/>
              <p:cNvPicPr>
                <a:picLocks noChangeAspect="1" noChangeArrowheads="1"/>
              </p:cNvPicPr>
              <p:nvPr/>
            </p:nvPicPr>
            <p:blipFill>
              <a:blip r:embed="rId547"/>
              <a:srcRect/>
              <a:stretch>
                <a:fillRect/>
              </a:stretch>
            </p:blipFill>
            <p:spPr bwMode="auto">
              <a:xfrm>
                <a:off x="1531" y="1924"/>
                <a:ext cx="23" cy="3"/>
              </a:xfrm>
              <a:prstGeom prst="rect">
                <a:avLst/>
              </a:prstGeom>
              <a:noFill/>
              <a:ln w="9525">
                <a:noFill/>
                <a:miter lim="800000"/>
                <a:headEnd/>
                <a:tailEnd/>
              </a:ln>
            </p:spPr>
          </p:pic>
          <p:pic>
            <p:nvPicPr>
              <p:cNvPr id="29692" name="Picture 852"/>
              <p:cNvPicPr>
                <a:picLocks noChangeAspect="1" noChangeArrowheads="1"/>
              </p:cNvPicPr>
              <p:nvPr/>
            </p:nvPicPr>
            <p:blipFill>
              <a:blip r:embed="rId548"/>
              <a:srcRect/>
              <a:stretch>
                <a:fillRect/>
              </a:stretch>
            </p:blipFill>
            <p:spPr bwMode="auto">
              <a:xfrm>
                <a:off x="1554" y="1924"/>
                <a:ext cx="24" cy="3"/>
              </a:xfrm>
              <a:prstGeom prst="rect">
                <a:avLst/>
              </a:prstGeom>
              <a:noFill/>
              <a:ln w="9525">
                <a:noFill/>
                <a:miter lim="800000"/>
                <a:headEnd/>
                <a:tailEnd/>
              </a:ln>
            </p:spPr>
          </p:pic>
          <p:pic>
            <p:nvPicPr>
              <p:cNvPr id="29693" name="Picture 853"/>
              <p:cNvPicPr>
                <a:picLocks noChangeAspect="1" noChangeArrowheads="1"/>
              </p:cNvPicPr>
              <p:nvPr/>
            </p:nvPicPr>
            <p:blipFill>
              <a:blip r:embed="rId549"/>
              <a:srcRect/>
              <a:stretch>
                <a:fillRect/>
              </a:stretch>
            </p:blipFill>
            <p:spPr bwMode="auto">
              <a:xfrm>
                <a:off x="1578" y="1924"/>
                <a:ext cx="23" cy="3"/>
              </a:xfrm>
              <a:prstGeom prst="rect">
                <a:avLst/>
              </a:prstGeom>
              <a:noFill/>
              <a:ln w="9525">
                <a:noFill/>
                <a:miter lim="800000"/>
                <a:headEnd/>
                <a:tailEnd/>
              </a:ln>
            </p:spPr>
          </p:pic>
          <p:pic>
            <p:nvPicPr>
              <p:cNvPr id="29694" name="Picture 854"/>
              <p:cNvPicPr>
                <a:picLocks noChangeAspect="1" noChangeArrowheads="1"/>
              </p:cNvPicPr>
              <p:nvPr/>
            </p:nvPicPr>
            <p:blipFill>
              <a:blip r:embed="rId550"/>
              <a:srcRect/>
              <a:stretch>
                <a:fillRect/>
              </a:stretch>
            </p:blipFill>
            <p:spPr bwMode="auto">
              <a:xfrm>
                <a:off x="1601" y="1924"/>
                <a:ext cx="11" cy="3"/>
              </a:xfrm>
              <a:prstGeom prst="rect">
                <a:avLst/>
              </a:prstGeom>
              <a:noFill/>
              <a:ln w="9525">
                <a:noFill/>
                <a:miter lim="800000"/>
                <a:headEnd/>
                <a:tailEnd/>
              </a:ln>
            </p:spPr>
          </p:pic>
          <p:sp>
            <p:nvSpPr>
              <p:cNvPr id="29695" name="Rectangle 855"/>
              <p:cNvSpPr>
                <a:spLocks noChangeArrowheads="1"/>
              </p:cNvSpPr>
              <p:nvPr/>
            </p:nvSpPr>
            <p:spPr bwMode="auto">
              <a:xfrm>
                <a:off x="1612" y="1924"/>
                <a:ext cx="3" cy="3"/>
              </a:xfrm>
              <a:prstGeom prst="rect">
                <a:avLst/>
              </a:prstGeom>
              <a:solidFill>
                <a:srgbClr val="000000"/>
              </a:solidFill>
              <a:ln w="9525">
                <a:noFill/>
                <a:miter lim="800000"/>
                <a:headEnd/>
                <a:tailEnd/>
              </a:ln>
            </p:spPr>
            <p:txBody>
              <a:bodyPr/>
              <a:lstStyle/>
              <a:p>
                <a:endParaRPr lang="hr-HR"/>
              </a:p>
            </p:txBody>
          </p:sp>
          <p:pic>
            <p:nvPicPr>
              <p:cNvPr id="29696" name="Picture 856"/>
              <p:cNvPicPr>
                <a:picLocks noChangeAspect="1" noChangeArrowheads="1"/>
              </p:cNvPicPr>
              <p:nvPr/>
            </p:nvPicPr>
            <p:blipFill>
              <a:blip r:embed="rId551"/>
              <a:srcRect/>
              <a:stretch>
                <a:fillRect/>
              </a:stretch>
            </p:blipFill>
            <p:spPr bwMode="auto">
              <a:xfrm>
                <a:off x="1615" y="1924"/>
                <a:ext cx="23" cy="3"/>
              </a:xfrm>
              <a:prstGeom prst="rect">
                <a:avLst/>
              </a:prstGeom>
              <a:noFill/>
              <a:ln w="9525">
                <a:noFill/>
                <a:miter lim="800000"/>
                <a:headEnd/>
                <a:tailEnd/>
              </a:ln>
            </p:spPr>
          </p:pic>
          <p:pic>
            <p:nvPicPr>
              <p:cNvPr id="29697" name="Picture 857"/>
              <p:cNvPicPr>
                <a:picLocks noChangeAspect="1" noChangeArrowheads="1"/>
              </p:cNvPicPr>
              <p:nvPr/>
            </p:nvPicPr>
            <p:blipFill>
              <a:blip r:embed="rId552"/>
              <a:srcRect/>
              <a:stretch>
                <a:fillRect/>
              </a:stretch>
            </p:blipFill>
            <p:spPr bwMode="auto">
              <a:xfrm>
                <a:off x="1638" y="1924"/>
                <a:ext cx="24" cy="3"/>
              </a:xfrm>
              <a:prstGeom prst="rect">
                <a:avLst/>
              </a:prstGeom>
              <a:noFill/>
              <a:ln w="9525">
                <a:noFill/>
                <a:miter lim="800000"/>
                <a:headEnd/>
                <a:tailEnd/>
              </a:ln>
            </p:spPr>
          </p:pic>
          <p:pic>
            <p:nvPicPr>
              <p:cNvPr id="29698" name="Picture 858"/>
              <p:cNvPicPr>
                <a:picLocks noChangeAspect="1" noChangeArrowheads="1"/>
              </p:cNvPicPr>
              <p:nvPr/>
            </p:nvPicPr>
            <p:blipFill>
              <a:blip r:embed="rId553"/>
              <a:srcRect/>
              <a:stretch>
                <a:fillRect/>
              </a:stretch>
            </p:blipFill>
            <p:spPr bwMode="auto">
              <a:xfrm>
                <a:off x="1662" y="1924"/>
                <a:ext cx="23" cy="3"/>
              </a:xfrm>
              <a:prstGeom prst="rect">
                <a:avLst/>
              </a:prstGeom>
              <a:noFill/>
              <a:ln w="9525">
                <a:noFill/>
                <a:miter lim="800000"/>
                <a:headEnd/>
                <a:tailEnd/>
              </a:ln>
            </p:spPr>
          </p:pic>
          <p:pic>
            <p:nvPicPr>
              <p:cNvPr id="29699" name="Picture 859"/>
              <p:cNvPicPr>
                <a:picLocks noChangeAspect="1" noChangeArrowheads="1"/>
              </p:cNvPicPr>
              <p:nvPr/>
            </p:nvPicPr>
            <p:blipFill>
              <a:blip r:embed="rId554"/>
              <a:srcRect/>
              <a:stretch>
                <a:fillRect/>
              </a:stretch>
            </p:blipFill>
            <p:spPr bwMode="auto">
              <a:xfrm>
                <a:off x="1685" y="1924"/>
                <a:ext cx="23" cy="3"/>
              </a:xfrm>
              <a:prstGeom prst="rect">
                <a:avLst/>
              </a:prstGeom>
              <a:noFill/>
              <a:ln w="9525">
                <a:noFill/>
                <a:miter lim="800000"/>
                <a:headEnd/>
                <a:tailEnd/>
              </a:ln>
            </p:spPr>
          </p:pic>
          <p:pic>
            <p:nvPicPr>
              <p:cNvPr id="29700" name="Picture 860"/>
              <p:cNvPicPr>
                <a:picLocks noChangeAspect="1" noChangeArrowheads="1"/>
              </p:cNvPicPr>
              <p:nvPr/>
            </p:nvPicPr>
            <p:blipFill>
              <a:blip r:embed="rId555"/>
              <a:srcRect/>
              <a:stretch>
                <a:fillRect/>
              </a:stretch>
            </p:blipFill>
            <p:spPr bwMode="auto">
              <a:xfrm>
                <a:off x="1708" y="1924"/>
                <a:ext cx="24" cy="3"/>
              </a:xfrm>
              <a:prstGeom prst="rect">
                <a:avLst/>
              </a:prstGeom>
              <a:noFill/>
              <a:ln w="9525">
                <a:noFill/>
                <a:miter lim="800000"/>
                <a:headEnd/>
                <a:tailEnd/>
              </a:ln>
            </p:spPr>
          </p:pic>
          <p:pic>
            <p:nvPicPr>
              <p:cNvPr id="29701" name="Picture 861"/>
              <p:cNvPicPr>
                <a:picLocks noChangeAspect="1" noChangeArrowheads="1"/>
              </p:cNvPicPr>
              <p:nvPr/>
            </p:nvPicPr>
            <p:blipFill>
              <a:blip r:embed="rId556"/>
              <a:srcRect/>
              <a:stretch>
                <a:fillRect/>
              </a:stretch>
            </p:blipFill>
            <p:spPr bwMode="auto">
              <a:xfrm>
                <a:off x="1732" y="1924"/>
                <a:ext cx="23" cy="3"/>
              </a:xfrm>
              <a:prstGeom prst="rect">
                <a:avLst/>
              </a:prstGeom>
              <a:noFill/>
              <a:ln w="9525">
                <a:noFill/>
                <a:miter lim="800000"/>
                <a:headEnd/>
                <a:tailEnd/>
              </a:ln>
            </p:spPr>
          </p:pic>
          <p:pic>
            <p:nvPicPr>
              <p:cNvPr id="29702" name="Picture 862"/>
              <p:cNvPicPr>
                <a:picLocks noChangeAspect="1" noChangeArrowheads="1"/>
              </p:cNvPicPr>
              <p:nvPr/>
            </p:nvPicPr>
            <p:blipFill>
              <a:blip r:embed="rId557"/>
              <a:srcRect/>
              <a:stretch>
                <a:fillRect/>
              </a:stretch>
            </p:blipFill>
            <p:spPr bwMode="auto">
              <a:xfrm>
                <a:off x="1755" y="1924"/>
                <a:ext cx="24" cy="3"/>
              </a:xfrm>
              <a:prstGeom prst="rect">
                <a:avLst/>
              </a:prstGeom>
              <a:noFill/>
              <a:ln w="9525">
                <a:noFill/>
                <a:miter lim="800000"/>
                <a:headEnd/>
                <a:tailEnd/>
              </a:ln>
            </p:spPr>
          </p:pic>
          <p:pic>
            <p:nvPicPr>
              <p:cNvPr id="29703" name="Picture 863"/>
              <p:cNvPicPr>
                <a:picLocks noChangeAspect="1" noChangeArrowheads="1"/>
              </p:cNvPicPr>
              <p:nvPr/>
            </p:nvPicPr>
            <p:blipFill>
              <a:blip r:embed="rId558"/>
              <a:srcRect/>
              <a:stretch>
                <a:fillRect/>
              </a:stretch>
            </p:blipFill>
            <p:spPr bwMode="auto">
              <a:xfrm>
                <a:off x="1779" y="1924"/>
                <a:ext cx="23" cy="3"/>
              </a:xfrm>
              <a:prstGeom prst="rect">
                <a:avLst/>
              </a:prstGeom>
              <a:noFill/>
              <a:ln w="9525">
                <a:noFill/>
                <a:miter lim="800000"/>
                <a:headEnd/>
                <a:tailEnd/>
              </a:ln>
            </p:spPr>
          </p:pic>
          <p:pic>
            <p:nvPicPr>
              <p:cNvPr id="29704" name="Picture 864"/>
              <p:cNvPicPr>
                <a:picLocks noChangeAspect="1" noChangeArrowheads="1"/>
              </p:cNvPicPr>
              <p:nvPr/>
            </p:nvPicPr>
            <p:blipFill>
              <a:blip r:embed="rId559"/>
              <a:srcRect/>
              <a:stretch>
                <a:fillRect/>
              </a:stretch>
            </p:blipFill>
            <p:spPr bwMode="auto">
              <a:xfrm>
                <a:off x="1802" y="1924"/>
                <a:ext cx="23" cy="3"/>
              </a:xfrm>
              <a:prstGeom prst="rect">
                <a:avLst/>
              </a:prstGeom>
              <a:noFill/>
              <a:ln w="9525">
                <a:noFill/>
                <a:miter lim="800000"/>
                <a:headEnd/>
                <a:tailEnd/>
              </a:ln>
            </p:spPr>
          </p:pic>
          <p:pic>
            <p:nvPicPr>
              <p:cNvPr id="29705" name="Picture 865"/>
              <p:cNvPicPr>
                <a:picLocks noChangeAspect="1" noChangeArrowheads="1"/>
              </p:cNvPicPr>
              <p:nvPr/>
            </p:nvPicPr>
            <p:blipFill>
              <a:blip r:embed="rId560"/>
              <a:srcRect/>
              <a:stretch>
                <a:fillRect/>
              </a:stretch>
            </p:blipFill>
            <p:spPr bwMode="auto">
              <a:xfrm>
                <a:off x="1825" y="1924"/>
                <a:ext cx="24" cy="3"/>
              </a:xfrm>
              <a:prstGeom prst="rect">
                <a:avLst/>
              </a:prstGeom>
              <a:noFill/>
              <a:ln w="9525">
                <a:noFill/>
                <a:miter lim="800000"/>
                <a:headEnd/>
                <a:tailEnd/>
              </a:ln>
            </p:spPr>
          </p:pic>
          <p:pic>
            <p:nvPicPr>
              <p:cNvPr id="29706" name="Picture 866"/>
              <p:cNvPicPr>
                <a:picLocks noChangeAspect="1" noChangeArrowheads="1"/>
              </p:cNvPicPr>
              <p:nvPr/>
            </p:nvPicPr>
            <p:blipFill>
              <a:blip r:embed="rId561"/>
              <a:srcRect/>
              <a:stretch>
                <a:fillRect/>
              </a:stretch>
            </p:blipFill>
            <p:spPr bwMode="auto">
              <a:xfrm>
                <a:off x="1849" y="1924"/>
                <a:ext cx="23" cy="3"/>
              </a:xfrm>
              <a:prstGeom prst="rect">
                <a:avLst/>
              </a:prstGeom>
              <a:noFill/>
              <a:ln w="9525">
                <a:noFill/>
                <a:miter lim="800000"/>
                <a:headEnd/>
                <a:tailEnd/>
              </a:ln>
            </p:spPr>
          </p:pic>
          <p:pic>
            <p:nvPicPr>
              <p:cNvPr id="29707" name="Picture 867"/>
              <p:cNvPicPr>
                <a:picLocks noChangeAspect="1" noChangeArrowheads="1"/>
              </p:cNvPicPr>
              <p:nvPr/>
            </p:nvPicPr>
            <p:blipFill>
              <a:blip r:embed="rId562"/>
              <a:srcRect/>
              <a:stretch>
                <a:fillRect/>
              </a:stretch>
            </p:blipFill>
            <p:spPr bwMode="auto">
              <a:xfrm>
                <a:off x="1872" y="1924"/>
                <a:ext cx="23" cy="3"/>
              </a:xfrm>
              <a:prstGeom prst="rect">
                <a:avLst/>
              </a:prstGeom>
              <a:noFill/>
              <a:ln w="9525">
                <a:noFill/>
                <a:miter lim="800000"/>
                <a:headEnd/>
                <a:tailEnd/>
              </a:ln>
            </p:spPr>
          </p:pic>
          <p:pic>
            <p:nvPicPr>
              <p:cNvPr id="29708" name="Picture 868"/>
              <p:cNvPicPr>
                <a:picLocks noChangeAspect="1" noChangeArrowheads="1"/>
              </p:cNvPicPr>
              <p:nvPr/>
            </p:nvPicPr>
            <p:blipFill>
              <a:blip r:embed="rId563"/>
              <a:srcRect/>
              <a:stretch>
                <a:fillRect/>
              </a:stretch>
            </p:blipFill>
            <p:spPr bwMode="auto">
              <a:xfrm>
                <a:off x="1895" y="1924"/>
                <a:ext cx="24" cy="3"/>
              </a:xfrm>
              <a:prstGeom prst="rect">
                <a:avLst/>
              </a:prstGeom>
              <a:noFill/>
              <a:ln w="9525">
                <a:noFill/>
                <a:miter lim="800000"/>
                <a:headEnd/>
                <a:tailEnd/>
              </a:ln>
            </p:spPr>
          </p:pic>
          <p:pic>
            <p:nvPicPr>
              <p:cNvPr id="29709" name="Picture 869"/>
              <p:cNvPicPr>
                <a:picLocks noChangeAspect="1" noChangeArrowheads="1"/>
              </p:cNvPicPr>
              <p:nvPr/>
            </p:nvPicPr>
            <p:blipFill>
              <a:blip r:embed="rId564"/>
              <a:srcRect/>
              <a:stretch>
                <a:fillRect/>
              </a:stretch>
            </p:blipFill>
            <p:spPr bwMode="auto">
              <a:xfrm>
                <a:off x="1919" y="1924"/>
                <a:ext cx="23" cy="3"/>
              </a:xfrm>
              <a:prstGeom prst="rect">
                <a:avLst/>
              </a:prstGeom>
              <a:noFill/>
              <a:ln w="9525">
                <a:noFill/>
                <a:miter lim="800000"/>
                <a:headEnd/>
                <a:tailEnd/>
              </a:ln>
            </p:spPr>
          </p:pic>
          <p:pic>
            <p:nvPicPr>
              <p:cNvPr id="29710" name="Picture 870"/>
              <p:cNvPicPr>
                <a:picLocks noChangeAspect="1" noChangeArrowheads="1"/>
              </p:cNvPicPr>
              <p:nvPr/>
            </p:nvPicPr>
            <p:blipFill>
              <a:blip r:embed="rId565"/>
              <a:srcRect/>
              <a:stretch>
                <a:fillRect/>
              </a:stretch>
            </p:blipFill>
            <p:spPr bwMode="auto">
              <a:xfrm>
                <a:off x="1942" y="1924"/>
                <a:ext cx="24" cy="3"/>
              </a:xfrm>
              <a:prstGeom prst="rect">
                <a:avLst/>
              </a:prstGeom>
              <a:noFill/>
              <a:ln w="9525">
                <a:noFill/>
                <a:miter lim="800000"/>
                <a:headEnd/>
                <a:tailEnd/>
              </a:ln>
            </p:spPr>
          </p:pic>
          <p:pic>
            <p:nvPicPr>
              <p:cNvPr id="29711" name="Picture 871"/>
              <p:cNvPicPr>
                <a:picLocks noChangeAspect="1" noChangeArrowheads="1"/>
              </p:cNvPicPr>
              <p:nvPr/>
            </p:nvPicPr>
            <p:blipFill>
              <a:blip r:embed="rId566"/>
              <a:srcRect/>
              <a:stretch>
                <a:fillRect/>
              </a:stretch>
            </p:blipFill>
            <p:spPr bwMode="auto">
              <a:xfrm>
                <a:off x="1966" y="1924"/>
                <a:ext cx="23" cy="3"/>
              </a:xfrm>
              <a:prstGeom prst="rect">
                <a:avLst/>
              </a:prstGeom>
              <a:noFill/>
              <a:ln w="9525">
                <a:noFill/>
                <a:miter lim="800000"/>
                <a:headEnd/>
                <a:tailEnd/>
              </a:ln>
            </p:spPr>
          </p:pic>
          <p:pic>
            <p:nvPicPr>
              <p:cNvPr id="29712" name="Picture 872"/>
              <p:cNvPicPr>
                <a:picLocks noChangeAspect="1" noChangeArrowheads="1"/>
              </p:cNvPicPr>
              <p:nvPr/>
            </p:nvPicPr>
            <p:blipFill>
              <a:blip r:embed="rId567"/>
              <a:srcRect/>
              <a:stretch>
                <a:fillRect/>
              </a:stretch>
            </p:blipFill>
            <p:spPr bwMode="auto">
              <a:xfrm>
                <a:off x="1989" y="1924"/>
                <a:ext cx="23" cy="3"/>
              </a:xfrm>
              <a:prstGeom prst="rect">
                <a:avLst/>
              </a:prstGeom>
              <a:noFill/>
              <a:ln w="9525">
                <a:noFill/>
                <a:miter lim="800000"/>
                <a:headEnd/>
                <a:tailEnd/>
              </a:ln>
            </p:spPr>
          </p:pic>
          <p:pic>
            <p:nvPicPr>
              <p:cNvPr id="29713" name="Picture 873"/>
              <p:cNvPicPr>
                <a:picLocks noChangeAspect="1" noChangeArrowheads="1"/>
              </p:cNvPicPr>
              <p:nvPr/>
            </p:nvPicPr>
            <p:blipFill>
              <a:blip r:embed="rId568"/>
              <a:srcRect/>
              <a:stretch>
                <a:fillRect/>
              </a:stretch>
            </p:blipFill>
            <p:spPr bwMode="auto">
              <a:xfrm>
                <a:off x="2012" y="1924"/>
                <a:ext cx="24" cy="3"/>
              </a:xfrm>
              <a:prstGeom prst="rect">
                <a:avLst/>
              </a:prstGeom>
              <a:noFill/>
              <a:ln w="9525">
                <a:noFill/>
                <a:miter lim="800000"/>
                <a:headEnd/>
                <a:tailEnd/>
              </a:ln>
            </p:spPr>
          </p:pic>
          <p:pic>
            <p:nvPicPr>
              <p:cNvPr id="29714" name="Picture 874"/>
              <p:cNvPicPr>
                <a:picLocks noChangeAspect="1" noChangeArrowheads="1"/>
              </p:cNvPicPr>
              <p:nvPr/>
            </p:nvPicPr>
            <p:blipFill>
              <a:blip r:embed="rId569"/>
              <a:srcRect/>
              <a:stretch>
                <a:fillRect/>
              </a:stretch>
            </p:blipFill>
            <p:spPr bwMode="auto">
              <a:xfrm>
                <a:off x="2036" y="1924"/>
                <a:ext cx="23" cy="3"/>
              </a:xfrm>
              <a:prstGeom prst="rect">
                <a:avLst/>
              </a:prstGeom>
              <a:noFill/>
              <a:ln w="9525">
                <a:noFill/>
                <a:miter lim="800000"/>
                <a:headEnd/>
                <a:tailEnd/>
              </a:ln>
            </p:spPr>
          </p:pic>
          <p:pic>
            <p:nvPicPr>
              <p:cNvPr id="29715" name="Picture 875"/>
              <p:cNvPicPr>
                <a:picLocks noChangeAspect="1" noChangeArrowheads="1"/>
              </p:cNvPicPr>
              <p:nvPr/>
            </p:nvPicPr>
            <p:blipFill>
              <a:blip r:embed="rId570"/>
              <a:srcRect/>
              <a:stretch>
                <a:fillRect/>
              </a:stretch>
            </p:blipFill>
            <p:spPr bwMode="auto">
              <a:xfrm>
                <a:off x="2059" y="1924"/>
                <a:ext cx="23" cy="3"/>
              </a:xfrm>
              <a:prstGeom prst="rect">
                <a:avLst/>
              </a:prstGeom>
              <a:noFill/>
              <a:ln w="9525">
                <a:noFill/>
                <a:miter lim="800000"/>
                <a:headEnd/>
                <a:tailEnd/>
              </a:ln>
            </p:spPr>
          </p:pic>
          <p:pic>
            <p:nvPicPr>
              <p:cNvPr id="29716" name="Picture 876"/>
              <p:cNvPicPr>
                <a:picLocks noChangeAspect="1" noChangeArrowheads="1"/>
              </p:cNvPicPr>
              <p:nvPr/>
            </p:nvPicPr>
            <p:blipFill>
              <a:blip r:embed="rId571"/>
              <a:srcRect/>
              <a:stretch>
                <a:fillRect/>
              </a:stretch>
            </p:blipFill>
            <p:spPr bwMode="auto">
              <a:xfrm>
                <a:off x="2082" y="1924"/>
                <a:ext cx="24" cy="3"/>
              </a:xfrm>
              <a:prstGeom prst="rect">
                <a:avLst/>
              </a:prstGeom>
              <a:noFill/>
              <a:ln w="9525">
                <a:noFill/>
                <a:miter lim="800000"/>
                <a:headEnd/>
                <a:tailEnd/>
              </a:ln>
            </p:spPr>
          </p:pic>
          <p:pic>
            <p:nvPicPr>
              <p:cNvPr id="29717" name="Picture 877"/>
              <p:cNvPicPr>
                <a:picLocks noChangeAspect="1" noChangeArrowheads="1"/>
              </p:cNvPicPr>
              <p:nvPr/>
            </p:nvPicPr>
            <p:blipFill>
              <a:blip r:embed="rId572"/>
              <a:srcRect/>
              <a:stretch>
                <a:fillRect/>
              </a:stretch>
            </p:blipFill>
            <p:spPr bwMode="auto">
              <a:xfrm>
                <a:off x="2106" y="1924"/>
                <a:ext cx="23" cy="3"/>
              </a:xfrm>
              <a:prstGeom prst="rect">
                <a:avLst/>
              </a:prstGeom>
              <a:noFill/>
              <a:ln w="9525">
                <a:noFill/>
                <a:miter lim="800000"/>
                <a:headEnd/>
                <a:tailEnd/>
              </a:ln>
            </p:spPr>
          </p:pic>
          <p:pic>
            <p:nvPicPr>
              <p:cNvPr id="29718" name="Picture 878"/>
              <p:cNvPicPr>
                <a:picLocks noChangeAspect="1" noChangeArrowheads="1"/>
              </p:cNvPicPr>
              <p:nvPr/>
            </p:nvPicPr>
            <p:blipFill>
              <a:blip r:embed="rId573"/>
              <a:srcRect/>
              <a:stretch>
                <a:fillRect/>
              </a:stretch>
            </p:blipFill>
            <p:spPr bwMode="auto">
              <a:xfrm>
                <a:off x="2129" y="1924"/>
                <a:ext cx="1" cy="3"/>
              </a:xfrm>
              <a:prstGeom prst="rect">
                <a:avLst/>
              </a:prstGeom>
              <a:noFill/>
              <a:ln w="9525">
                <a:noFill/>
                <a:miter lim="800000"/>
                <a:headEnd/>
                <a:tailEnd/>
              </a:ln>
            </p:spPr>
          </p:pic>
          <p:sp>
            <p:nvSpPr>
              <p:cNvPr id="29719" name="Rectangle 879"/>
              <p:cNvSpPr>
                <a:spLocks noChangeArrowheads="1"/>
              </p:cNvSpPr>
              <p:nvPr/>
            </p:nvSpPr>
            <p:spPr bwMode="auto">
              <a:xfrm>
                <a:off x="2130" y="1924"/>
                <a:ext cx="3" cy="3"/>
              </a:xfrm>
              <a:prstGeom prst="rect">
                <a:avLst/>
              </a:prstGeom>
              <a:solidFill>
                <a:srgbClr val="000000"/>
              </a:solidFill>
              <a:ln w="9525">
                <a:noFill/>
                <a:miter lim="800000"/>
                <a:headEnd/>
                <a:tailEnd/>
              </a:ln>
            </p:spPr>
            <p:txBody>
              <a:bodyPr/>
              <a:lstStyle/>
              <a:p>
                <a:endParaRPr lang="hr-HR"/>
              </a:p>
            </p:txBody>
          </p:sp>
          <p:pic>
            <p:nvPicPr>
              <p:cNvPr id="29720" name="Picture 880"/>
              <p:cNvPicPr>
                <a:picLocks noChangeAspect="1" noChangeArrowheads="1"/>
              </p:cNvPicPr>
              <p:nvPr/>
            </p:nvPicPr>
            <p:blipFill>
              <a:blip r:embed="rId574"/>
              <a:srcRect/>
              <a:stretch>
                <a:fillRect/>
              </a:stretch>
            </p:blipFill>
            <p:spPr bwMode="auto">
              <a:xfrm>
                <a:off x="2133" y="1924"/>
                <a:ext cx="23" cy="3"/>
              </a:xfrm>
              <a:prstGeom prst="rect">
                <a:avLst/>
              </a:prstGeom>
              <a:noFill/>
              <a:ln w="9525">
                <a:noFill/>
                <a:miter lim="800000"/>
                <a:headEnd/>
                <a:tailEnd/>
              </a:ln>
            </p:spPr>
          </p:pic>
          <p:pic>
            <p:nvPicPr>
              <p:cNvPr id="29721" name="Picture 881"/>
              <p:cNvPicPr>
                <a:picLocks noChangeAspect="1" noChangeArrowheads="1"/>
              </p:cNvPicPr>
              <p:nvPr/>
            </p:nvPicPr>
            <p:blipFill>
              <a:blip r:embed="rId575"/>
              <a:srcRect/>
              <a:stretch>
                <a:fillRect/>
              </a:stretch>
            </p:blipFill>
            <p:spPr bwMode="auto">
              <a:xfrm>
                <a:off x="2156" y="1924"/>
                <a:ext cx="24" cy="3"/>
              </a:xfrm>
              <a:prstGeom prst="rect">
                <a:avLst/>
              </a:prstGeom>
              <a:noFill/>
              <a:ln w="9525">
                <a:noFill/>
                <a:miter lim="800000"/>
                <a:headEnd/>
                <a:tailEnd/>
              </a:ln>
            </p:spPr>
          </p:pic>
          <p:pic>
            <p:nvPicPr>
              <p:cNvPr id="29722" name="Picture 882"/>
              <p:cNvPicPr>
                <a:picLocks noChangeAspect="1" noChangeArrowheads="1"/>
              </p:cNvPicPr>
              <p:nvPr/>
            </p:nvPicPr>
            <p:blipFill>
              <a:blip r:embed="rId576"/>
              <a:srcRect/>
              <a:stretch>
                <a:fillRect/>
              </a:stretch>
            </p:blipFill>
            <p:spPr bwMode="auto">
              <a:xfrm>
                <a:off x="2180" y="1924"/>
                <a:ext cx="23" cy="3"/>
              </a:xfrm>
              <a:prstGeom prst="rect">
                <a:avLst/>
              </a:prstGeom>
              <a:noFill/>
              <a:ln w="9525">
                <a:noFill/>
                <a:miter lim="800000"/>
                <a:headEnd/>
                <a:tailEnd/>
              </a:ln>
            </p:spPr>
          </p:pic>
          <p:pic>
            <p:nvPicPr>
              <p:cNvPr id="29723" name="Picture 883"/>
              <p:cNvPicPr>
                <a:picLocks noChangeAspect="1" noChangeArrowheads="1"/>
              </p:cNvPicPr>
              <p:nvPr/>
            </p:nvPicPr>
            <p:blipFill>
              <a:blip r:embed="rId577"/>
              <a:srcRect/>
              <a:stretch>
                <a:fillRect/>
              </a:stretch>
            </p:blipFill>
            <p:spPr bwMode="auto">
              <a:xfrm>
                <a:off x="2203" y="1924"/>
                <a:ext cx="23" cy="3"/>
              </a:xfrm>
              <a:prstGeom prst="rect">
                <a:avLst/>
              </a:prstGeom>
              <a:noFill/>
              <a:ln w="9525">
                <a:noFill/>
                <a:miter lim="800000"/>
                <a:headEnd/>
                <a:tailEnd/>
              </a:ln>
            </p:spPr>
          </p:pic>
          <p:pic>
            <p:nvPicPr>
              <p:cNvPr id="29724" name="Picture 884"/>
              <p:cNvPicPr>
                <a:picLocks noChangeAspect="1" noChangeArrowheads="1"/>
              </p:cNvPicPr>
              <p:nvPr/>
            </p:nvPicPr>
            <p:blipFill>
              <a:blip r:embed="rId578"/>
              <a:srcRect/>
              <a:stretch>
                <a:fillRect/>
              </a:stretch>
            </p:blipFill>
            <p:spPr bwMode="auto">
              <a:xfrm>
                <a:off x="2226" y="1924"/>
                <a:ext cx="24" cy="3"/>
              </a:xfrm>
              <a:prstGeom prst="rect">
                <a:avLst/>
              </a:prstGeom>
              <a:noFill/>
              <a:ln w="9525">
                <a:noFill/>
                <a:miter lim="800000"/>
                <a:headEnd/>
                <a:tailEnd/>
              </a:ln>
            </p:spPr>
          </p:pic>
          <p:pic>
            <p:nvPicPr>
              <p:cNvPr id="29725" name="Picture 885"/>
              <p:cNvPicPr>
                <a:picLocks noChangeAspect="1" noChangeArrowheads="1"/>
              </p:cNvPicPr>
              <p:nvPr/>
            </p:nvPicPr>
            <p:blipFill>
              <a:blip r:embed="rId579"/>
              <a:srcRect/>
              <a:stretch>
                <a:fillRect/>
              </a:stretch>
            </p:blipFill>
            <p:spPr bwMode="auto">
              <a:xfrm>
                <a:off x="2250" y="1924"/>
                <a:ext cx="23" cy="3"/>
              </a:xfrm>
              <a:prstGeom prst="rect">
                <a:avLst/>
              </a:prstGeom>
              <a:noFill/>
              <a:ln w="9525">
                <a:noFill/>
                <a:miter lim="800000"/>
                <a:headEnd/>
                <a:tailEnd/>
              </a:ln>
            </p:spPr>
          </p:pic>
          <p:pic>
            <p:nvPicPr>
              <p:cNvPr id="29726" name="Picture 886"/>
              <p:cNvPicPr>
                <a:picLocks noChangeAspect="1" noChangeArrowheads="1"/>
              </p:cNvPicPr>
              <p:nvPr/>
            </p:nvPicPr>
            <p:blipFill>
              <a:blip r:embed="rId580"/>
              <a:srcRect/>
              <a:stretch>
                <a:fillRect/>
              </a:stretch>
            </p:blipFill>
            <p:spPr bwMode="auto">
              <a:xfrm>
                <a:off x="2273" y="1924"/>
                <a:ext cx="24" cy="3"/>
              </a:xfrm>
              <a:prstGeom prst="rect">
                <a:avLst/>
              </a:prstGeom>
              <a:noFill/>
              <a:ln w="9525">
                <a:noFill/>
                <a:miter lim="800000"/>
                <a:headEnd/>
                <a:tailEnd/>
              </a:ln>
            </p:spPr>
          </p:pic>
          <p:pic>
            <p:nvPicPr>
              <p:cNvPr id="29727" name="Picture 887"/>
              <p:cNvPicPr>
                <a:picLocks noChangeAspect="1" noChangeArrowheads="1"/>
              </p:cNvPicPr>
              <p:nvPr/>
            </p:nvPicPr>
            <p:blipFill>
              <a:blip r:embed="rId581"/>
              <a:srcRect/>
              <a:stretch>
                <a:fillRect/>
              </a:stretch>
            </p:blipFill>
            <p:spPr bwMode="auto">
              <a:xfrm>
                <a:off x="2297" y="1924"/>
                <a:ext cx="23" cy="3"/>
              </a:xfrm>
              <a:prstGeom prst="rect">
                <a:avLst/>
              </a:prstGeom>
              <a:noFill/>
              <a:ln w="9525">
                <a:noFill/>
                <a:miter lim="800000"/>
                <a:headEnd/>
                <a:tailEnd/>
              </a:ln>
            </p:spPr>
          </p:pic>
          <p:pic>
            <p:nvPicPr>
              <p:cNvPr id="29728" name="Picture 888"/>
              <p:cNvPicPr>
                <a:picLocks noChangeAspect="1" noChangeArrowheads="1"/>
              </p:cNvPicPr>
              <p:nvPr/>
            </p:nvPicPr>
            <p:blipFill>
              <a:blip r:embed="rId582"/>
              <a:srcRect/>
              <a:stretch>
                <a:fillRect/>
              </a:stretch>
            </p:blipFill>
            <p:spPr bwMode="auto">
              <a:xfrm>
                <a:off x="2320" y="1924"/>
                <a:ext cx="23" cy="3"/>
              </a:xfrm>
              <a:prstGeom prst="rect">
                <a:avLst/>
              </a:prstGeom>
              <a:noFill/>
              <a:ln w="9525">
                <a:noFill/>
                <a:miter lim="800000"/>
                <a:headEnd/>
                <a:tailEnd/>
              </a:ln>
            </p:spPr>
          </p:pic>
          <p:pic>
            <p:nvPicPr>
              <p:cNvPr id="29729" name="Picture 889"/>
              <p:cNvPicPr>
                <a:picLocks noChangeAspect="1" noChangeArrowheads="1"/>
              </p:cNvPicPr>
              <p:nvPr/>
            </p:nvPicPr>
            <p:blipFill>
              <a:blip r:embed="rId583"/>
              <a:srcRect/>
              <a:stretch>
                <a:fillRect/>
              </a:stretch>
            </p:blipFill>
            <p:spPr bwMode="auto">
              <a:xfrm>
                <a:off x="2343" y="1924"/>
                <a:ext cx="24" cy="3"/>
              </a:xfrm>
              <a:prstGeom prst="rect">
                <a:avLst/>
              </a:prstGeom>
              <a:noFill/>
              <a:ln w="9525">
                <a:noFill/>
                <a:miter lim="800000"/>
                <a:headEnd/>
                <a:tailEnd/>
              </a:ln>
            </p:spPr>
          </p:pic>
          <p:pic>
            <p:nvPicPr>
              <p:cNvPr id="29730" name="Picture 890"/>
              <p:cNvPicPr>
                <a:picLocks noChangeAspect="1" noChangeArrowheads="1"/>
              </p:cNvPicPr>
              <p:nvPr/>
            </p:nvPicPr>
            <p:blipFill>
              <a:blip r:embed="rId584"/>
              <a:srcRect/>
              <a:stretch>
                <a:fillRect/>
              </a:stretch>
            </p:blipFill>
            <p:spPr bwMode="auto">
              <a:xfrm>
                <a:off x="2367" y="1924"/>
                <a:ext cx="23" cy="3"/>
              </a:xfrm>
              <a:prstGeom prst="rect">
                <a:avLst/>
              </a:prstGeom>
              <a:noFill/>
              <a:ln w="9525">
                <a:noFill/>
                <a:miter lim="800000"/>
                <a:headEnd/>
                <a:tailEnd/>
              </a:ln>
            </p:spPr>
          </p:pic>
          <p:pic>
            <p:nvPicPr>
              <p:cNvPr id="29731" name="Picture 891"/>
              <p:cNvPicPr>
                <a:picLocks noChangeAspect="1" noChangeArrowheads="1"/>
              </p:cNvPicPr>
              <p:nvPr/>
            </p:nvPicPr>
            <p:blipFill>
              <a:blip r:embed="rId585"/>
              <a:srcRect/>
              <a:stretch>
                <a:fillRect/>
              </a:stretch>
            </p:blipFill>
            <p:spPr bwMode="auto">
              <a:xfrm>
                <a:off x="2390" y="1924"/>
                <a:ext cx="23" cy="3"/>
              </a:xfrm>
              <a:prstGeom prst="rect">
                <a:avLst/>
              </a:prstGeom>
              <a:noFill/>
              <a:ln w="9525">
                <a:noFill/>
                <a:miter lim="800000"/>
                <a:headEnd/>
                <a:tailEnd/>
              </a:ln>
            </p:spPr>
          </p:pic>
          <p:pic>
            <p:nvPicPr>
              <p:cNvPr id="29732" name="Picture 892"/>
              <p:cNvPicPr>
                <a:picLocks noChangeAspect="1" noChangeArrowheads="1"/>
              </p:cNvPicPr>
              <p:nvPr/>
            </p:nvPicPr>
            <p:blipFill>
              <a:blip r:embed="rId586"/>
              <a:srcRect/>
              <a:stretch>
                <a:fillRect/>
              </a:stretch>
            </p:blipFill>
            <p:spPr bwMode="auto">
              <a:xfrm>
                <a:off x="2413" y="1924"/>
                <a:ext cx="24" cy="3"/>
              </a:xfrm>
              <a:prstGeom prst="rect">
                <a:avLst/>
              </a:prstGeom>
              <a:noFill/>
              <a:ln w="9525">
                <a:noFill/>
                <a:miter lim="800000"/>
                <a:headEnd/>
                <a:tailEnd/>
              </a:ln>
            </p:spPr>
          </p:pic>
          <p:pic>
            <p:nvPicPr>
              <p:cNvPr id="29733" name="Picture 893"/>
              <p:cNvPicPr>
                <a:picLocks noChangeAspect="1" noChangeArrowheads="1"/>
              </p:cNvPicPr>
              <p:nvPr/>
            </p:nvPicPr>
            <p:blipFill>
              <a:blip r:embed="rId587"/>
              <a:srcRect/>
              <a:stretch>
                <a:fillRect/>
              </a:stretch>
            </p:blipFill>
            <p:spPr bwMode="auto">
              <a:xfrm>
                <a:off x="2437" y="1924"/>
                <a:ext cx="23" cy="3"/>
              </a:xfrm>
              <a:prstGeom prst="rect">
                <a:avLst/>
              </a:prstGeom>
              <a:noFill/>
              <a:ln w="9525">
                <a:noFill/>
                <a:miter lim="800000"/>
                <a:headEnd/>
                <a:tailEnd/>
              </a:ln>
            </p:spPr>
          </p:pic>
          <p:pic>
            <p:nvPicPr>
              <p:cNvPr id="29734" name="Picture 894"/>
              <p:cNvPicPr>
                <a:picLocks noChangeAspect="1" noChangeArrowheads="1"/>
              </p:cNvPicPr>
              <p:nvPr/>
            </p:nvPicPr>
            <p:blipFill>
              <a:blip r:embed="rId588"/>
              <a:srcRect/>
              <a:stretch>
                <a:fillRect/>
              </a:stretch>
            </p:blipFill>
            <p:spPr bwMode="auto">
              <a:xfrm>
                <a:off x="2460" y="1924"/>
                <a:ext cx="24" cy="3"/>
              </a:xfrm>
              <a:prstGeom prst="rect">
                <a:avLst/>
              </a:prstGeom>
              <a:noFill/>
              <a:ln w="9525">
                <a:noFill/>
                <a:miter lim="800000"/>
                <a:headEnd/>
                <a:tailEnd/>
              </a:ln>
            </p:spPr>
          </p:pic>
          <p:pic>
            <p:nvPicPr>
              <p:cNvPr id="29735" name="Picture 895"/>
              <p:cNvPicPr>
                <a:picLocks noChangeAspect="1" noChangeArrowheads="1"/>
              </p:cNvPicPr>
              <p:nvPr/>
            </p:nvPicPr>
            <p:blipFill>
              <a:blip r:embed="rId589"/>
              <a:srcRect/>
              <a:stretch>
                <a:fillRect/>
              </a:stretch>
            </p:blipFill>
            <p:spPr bwMode="auto">
              <a:xfrm>
                <a:off x="2484" y="1924"/>
                <a:ext cx="23" cy="3"/>
              </a:xfrm>
              <a:prstGeom prst="rect">
                <a:avLst/>
              </a:prstGeom>
              <a:noFill/>
              <a:ln w="9525">
                <a:noFill/>
                <a:miter lim="800000"/>
                <a:headEnd/>
                <a:tailEnd/>
              </a:ln>
            </p:spPr>
          </p:pic>
          <p:pic>
            <p:nvPicPr>
              <p:cNvPr id="29736" name="Picture 896"/>
              <p:cNvPicPr>
                <a:picLocks noChangeAspect="1" noChangeArrowheads="1"/>
              </p:cNvPicPr>
              <p:nvPr/>
            </p:nvPicPr>
            <p:blipFill>
              <a:blip r:embed="rId590"/>
              <a:srcRect/>
              <a:stretch>
                <a:fillRect/>
              </a:stretch>
            </p:blipFill>
            <p:spPr bwMode="auto">
              <a:xfrm>
                <a:off x="2507" y="1924"/>
                <a:ext cx="23" cy="3"/>
              </a:xfrm>
              <a:prstGeom prst="rect">
                <a:avLst/>
              </a:prstGeom>
              <a:noFill/>
              <a:ln w="9525">
                <a:noFill/>
                <a:miter lim="800000"/>
                <a:headEnd/>
                <a:tailEnd/>
              </a:ln>
            </p:spPr>
          </p:pic>
          <p:pic>
            <p:nvPicPr>
              <p:cNvPr id="29737" name="Picture 897"/>
              <p:cNvPicPr>
                <a:picLocks noChangeAspect="1" noChangeArrowheads="1"/>
              </p:cNvPicPr>
              <p:nvPr/>
            </p:nvPicPr>
            <p:blipFill>
              <a:blip r:embed="rId591"/>
              <a:srcRect/>
              <a:stretch>
                <a:fillRect/>
              </a:stretch>
            </p:blipFill>
            <p:spPr bwMode="auto">
              <a:xfrm>
                <a:off x="2530" y="1924"/>
                <a:ext cx="24" cy="3"/>
              </a:xfrm>
              <a:prstGeom prst="rect">
                <a:avLst/>
              </a:prstGeom>
              <a:noFill/>
              <a:ln w="9525">
                <a:noFill/>
                <a:miter lim="800000"/>
                <a:headEnd/>
                <a:tailEnd/>
              </a:ln>
            </p:spPr>
          </p:pic>
          <p:pic>
            <p:nvPicPr>
              <p:cNvPr id="29738" name="Picture 898"/>
              <p:cNvPicPr>
                <a:picLocks noChangeAspect="1" noChangeArrowheads="1"/>
              </p:cNvPicPr>
              <p:nvPr/>
            </p:nvPicPr>
            <p:blipFill>
              <a:blip r:embed="rId592"/>
              <a:srcRect/>
              <a:stretch>
                <a:fillRect/>
              </a:stretch>
            </p:blipFill>
            <p:spPr bwMode="auto">
              <a:xfrm>
                <a:off x="2554" y="1924"/>
                <a:ext cx="23" cy="3"/>
              </a:xfrm>
              <a:prstGeom prst="rect">
                <a:avLst/>
              </a:prstGeom>
              <a:noFill/>
              <a:ln w="9525">
                <a:noFill/>
                <a:miter lim="800000"/>
                <a:headEnd/>
                <a:tailEnd/>
              </a:ln>
            </p:spPr>
          </p:pic>
          <p:pic>
            <p:nvPicPr>
              <p:cNvPr id="29739" name="Picture 899"/>
              <p:cNvPicPr>
                <a:picLocks noChangeAspect="1" noChangeArrowheads="1"/>
              </p:cNvPicPr>
              <p:nvPr/>
            </p:nvPicPr>
            <p:blipFill>
              <a:blip r:embed="rId593"/>
              <a:srcRect/>
              <a:stretch>
                <a:fillRect/>
              </a:stretch>
            </p:blipFill>
            <p:spPr bwMode="auto">
              <a:xfrm>
                <a:off x="2577" y="1924"/>
                <a:ext cx="23" cy="3"/>
              </a:xfrm>
              <a:prstGeom prst="rect">
                <a:avLst/>
              </a:prstGeom>
              <a:noFill/>
              <a:ln w="9525">
                <a:noFill/>
                <a:miter lim="800000"/>
                <a:headEnd/>
                <a:tailEnd/>
              </a:ln>
            </p:spPr>
          </p:pic>
          <p:pic>
            <p:nvPicPr>
              <p:cNvPr id="29740" name="Picture 900"/>
              <p:cNvPicPr>
                <a:picLocks noChangeAspect="1" noChangeArrowheads="1"/>
              </p:cNvPicPr>
              <p:nvPr/>
            </p:nvPicPr>
            <p:blipFill>
              <a:blip r:embed="rId594"/>
              <a:srcRect/>
              <a:stretch>
                <a:fillRect/>
              </a:stretch>
            </p:blipFill>
            <p:spPr bwMode="auto">
              <a:xfrm>
                <a:off x="2600" y="1924"/>
                <a:ext cx="24" cy="3"/>
              </a:xfrm>
              <a:prstGeom prst="rect">
                <a:avLst/>
              </a:prstGeom>
              <a:noFill/>
              <a:ln w="9525">
                <a:noFill/>
                <a:miter lim="800000"/>
                <a:headEnd/>
                <a:tailEnd/>
              </a:ln>
            </p:spPr>
          </p:pic>
          <p:pic>
            <p:nvPicPr>
              <p:cNvPr id="29741" name="Picture 901"/>
              <p:cNvPicPr>
                <a:picLocks noChangeAspect="1" noChangeArrowheads="1"/>
              </p:cNvPicPr>
              <p:nvPr/>
            </p:nvPicPr>
            <p:blipFill>
              <a:blip r:embed="rId595"/>
              <a:srcRect/>
              <a:stretch>
                <a:fillRect/>
              </a:stretch>
            </p:blipFill>
            <p:spPr bwMode="auto">
              <a:xfrm>
                <a:off x="2624" y="1924"/>
                <a:ext cx="23" cy="3"/>
              </a:xfrm>
              <a:prstGeom prst="rect">
                <a:avLst/>
              </a:prstGeom>
              <a:noFill/>
              <a:ln w="9525">
                <a:noFill/>
                <a:miter lim="800000"/>
                <a:headEnd/>
                <a:tailEnd/>
              </a:ln>
            </p:spPr>
          </p:pic>
          <p:pic>
            <p:nvPicPr>
              <p:cNvPr id="29742" name="Picture 902"/>
              <p:cNvPicPr>
                <a:picLocks noChangeAspect="1" noChangeArrowheads="1"/>
              </p:cNvPicPr>
              <p:nvPr/>
            </p:nvPicPr>
            <p:blipFill>
              <a:blip r:embed="rId596"/>
              <a:srcRect/>
              <a:stretch>
                <a:fillRect/>
              </a:stretch>
            </p:blipFill>
            <p:spPr bwMode="auto">
              <a:xfrm>
                <a:off x="2647" y="1924"/>
                <a:ext cx="24" cy="3"/>
              </a:xfrm>
              <a:prstGeom prst="rect">
                <a:avLst/>
              </a:prstGeom>
              <a:noFill/>
              <a:ln w="9525">
                <a:noFill/>
                <a:miter lim="800000"/>
                <a:headEnd/>
                <a:tailEnd/>
              </a:ln>
            </p:spPr>
          </p:pic>
          <p:pic>
            <p:nvPicPr>
              <p:cNvPr id="29743" name="Picture 903"/>
              <p:cNvPicPr>
                <a:picLocks noChangeAspect="1" noChangeArrowheads="1"/>
              </p:cNvPicPr>
              <p:nvPr/>
            </p:nvPicPr>
            <p:blipFill>
              <a:blip r:embed="rId597"/>
              <a:srcRect/>
              <a:stretch>
                <a:fillRect/>
              </a:stretch>
            </p:blipFill>
            <p:spPr bwMode="auto">
              <a:xfrm>
                <a:off x="2671" y="1924"/>
                <a:ext cx="23" cy="3"/>
              </a:xfrm>
              <a:prstGeom prst="rect">
                <a:avLst/>
              </a:prstGeom>
              <a:noFill/>
              <a:ln w="9525">
                <a:noFill/>
                <a:miter lim="800000"/>
                <a:headEnd/>
                <a:tailEnd/>
              </a:ln>
            </p:spPr>
          </p:pic>
          <p:pic>
            <p:nvPicPr>
              <p:cNvPr id="29744" name="Picture 904"/>
              <p:cNvPicPr>
                <a:picLocks noChangeAspect="1" noChangeArrowheads="1"/>
              </p:cNvPicPr>
              <p:nvPr/>
            </p:nvPicPr>
            <p:blipFill>
              <a:blip r:embed="rId598"/>
              <a:srcRect/>
              <a:stretch>
                <a:fillRect/>
              </a:stretch>
            </p:blipFill>
            <p:spPr bwMode="auto">
              <a:xfrm>
                <a:off x="2694" y="1924"/>
                <a:ext cx="23" cy="3"/>
              </a:xfrm>
              <a:prstGeom prst="rect">
                <a:avLst/>
              </a:prstGeom>
              <a:noFill/>
              <a:ln w="9525">
                <a:noFill/>
                <a:miter lim="800000"/>
                <a:headEnd/>
                <a:tailEnd/>
              </a:ln>
            </p:spPr>
          </p:pic>
          <p:pic>
            <p:nvPicPr>
              <p:cNvPr id="29745" name="Picture 905"/>
              <p:cNvPicPr>
                <a:picLocks noChangeAspect="1" noChangeArrowheads="1"/>
              </p:cNvPicPr>
              <p:nvPr/>
            </p:nvPicPr>
            <p:blipFill>
              <a:blip r:embed="rId599"/>
              <a:srcRect/>
              <a:stretch>
                <a:fillRect/>
              </a:stretch>
            </p:blipFill>
            <p:spPr bwMode="auto">
              <a:xfrm>
                <a:off x="2717" y="1924"/>
                <a:ext cx="24" cy="3"/>
              </a:xfrm>
              <a:prstGeom prst="rect">
                <a:avLst/>
              </a:prstGeom>
              <a:noFill/>
              <a:ln w="9525">
                <a:noFill/>
                <a:miter lim="800000"/>
                <a:headEnd/>
                <a:tailEnd/>
              </a:ln>
            </p:spPr>
          </p:pic>
          <p:pic>
            <p:nvPicPr>
              <p:cNvPr id="29746" name="Picture 906"/>
              <p:cNvPicPr>
                <a:picLocks noChangeAspect="1" noChangeArrowheads="1"/>
              </p:cNvPicPr>
              <p:nvPr/>
            </p:nvPicPr>
            <p:blipFill>
              <a:blip r:embed="rId600"/>
              <a:srcRect/>
              <a:stretch>
                <a:fillRect/>
              </a:stretch>
            </p:blipFill>
            <p:spPr bwMode="auto">
              <a:xfrm>
                <a:off x="2741" y="1924"/>
                <a:ext cx="23" cy="3"/>
              </a:xfrm>
              <a:prstGeom prst="rect">
                <a:avLst/>
              </a:prstGeom>
              <a:noFill/>
              <a:ln w="9525">
                <a:noFill/>
                <a:miter lim="800000"/>
                <a:headEnd/>
                <a:tailEnd/>
              </a:ln>
            </p:spPr>
          </p:pic>
          <p:pic>
            <p:nvPicPr>
              <p:cNvPr id="29747" name="Picture 907"/>
              <p:cNvPicPr>
                <a:picLocks noChangeAspect="1" noChangeArrowheads="1"/>
              </p:cNvPicPr>
              <p:nvPr/>
            </p:nvPicPr>
            <p:blipFill>
              <a:blip r:embed="rId601"/>
              <a:srcRect/>
              <a:stretch>
                <a:fillRect/>
              </a:stretch>
            </p:blipFill>
            <p:spPr bwMode="auto">
              <a:xfrm>
                <a:off x="2764" y="1924"/>
                <a:ext cx="13" cy="3"/>
              </a:xfrm>
              <a:prstGeom prst="rect">
                <a:avLst/>
              </a:prstGeom>
              <a:noFill/>
              <a:ln w="9525">
                <a:noFill/>
                <a:miter lim="800000"/>
                <a:headEnd/>
                <a:tailEnd/>
              </a:ln>
            </p:spPr>
          </p:pic>
          <p:sp>
            <p:nvSpPr>
              <p:cNvPr id="29748" name="Rectangle 908"/>
              <p:cNvSpPr>
                <a:spLocks noChangeArrowheads="1"/>
              </p:cNvSpPr>
              <p:nvPr/>
            </p:nvSpPr>
            <p:spPr bwMode="auto">
              <a:xfrm>
                <a:off x="2777" y="1924"/>
                <a:ext cx="3" cy="3"/>
              </a:xfrm>
              <a:prstGeom prst="rect">
                <a:avLst/>
              </a:prstGeom>
              <a:solidFill>
                <a:srgbClr val="000000"/>
              </a:solidFill>
              <a:ln w="9525">
                <a:noFill/>
                <a:miter lim="800000"/>
                <a:headEnd/>
                <a:tailEnd/>
              </a:ln>
            </p:spPr>
            <p:txBody>
              <a:bodyPr/>
              <a:lstStyle/>
              <a:p>
                <a:endParaRPr lang="hr-HR"/>
              </a:p>
            </p:txBody>
          </p:sp>
          <p:sp>
            <p:nvSpPr>
              <p:cNvPr id="29749" name="Rectangle 909"/>
              <p:cNvSpPr>
                <a:spLocks noChangeArrowheads="1"/>
              </p:cNvSpPr>
              <p:nvPr/>
            </p:nvSpPr>
            <p:spPr bwMode="auto">
              <a:xfrm>
                <a:off x="16" y="1927"/>
                <a:ext cx="3" cy="106"/>
              </a:xfrm>
              <a:prstGeom prst="rect">
                <a:avLst/>
              </a:prstGeom>
              <a:solidFill>
                <a:srgbClr val="000000"/>
              </a:solidFill>
              <a:ln w="9525">
                <a:noFill/>
                <a:miter lim="800000"/>
                <a:headEnd/>
                <a:tailEnd/>
              </a:ln>
            </p:spPr>
            <p:txBody>
              <a:bodyPr/>
              <a:lstStyle/>
              <a:p>
                <a:endParaRPr lang="hr-HR"/>
              </a:p>
            </p:txBody>
          </p:sp>
          <p:sp>
            <p:nvSpPr>
              <p:cNvPr id="29750" name="Rectangle 910"/>
              <p:cNvSpPr>
                <a:spLocks noChangeArrowheads="1"/>
              </p:cNvSpPr>
              <p:nvPr/>
            </p:nvSpPr>
            <p:spPr bwMode="auto">
              <a:xfrm>
                <a:off x="663" y="1927"/>
                <a:ext cx="3" cy="106"/>
              </a:xfrm>
              <a:prstGeom prst="rect">
                <a:avLst/>
              </a:prstGeom>
              <a:solidFill>
                <a:srgbClr val="000000"/>
              </a:solidFill>
              <a:ln w="9525">
                <a:noFill/>
                <a:miter lim="800000"/>
                <a:headEnd/>
                <a:tailEnd/>
              </a:ln>
            </p:spPr>
            <p:txBody>
              <a:bodyPr/>
              <a:lstStyle/>
              <a:p>
                <a:endParaRPr lang="hr-HR"/>
              </a:p>
            </p:txBody>
          </p:sp>
          <p:sp>
            <p:nvSpPr>
              <p:cNvPr id="29751" name="Rectangle 911"/>
              <p:cNvSpPr>
                <a:spLocks noChangeArrowheads="1"/>
              </p:cNvSpPr>
              <p:nvPr/>
            </p:nvSpPr>
            <p:spPr bwMode="auto">
              <a:xfrm>
                <a:off x="1612" y="1927"/>
                <a:ext cx="3" cy="106"/>
              </a:xfrm>
              <a:prstGeom prst="rect">
                <a:avLst/>
              </a:prstGeom>
              <a:solidFill>
                <a:srgbClr val="000000"/>
              </a:solidFill>
              <a:ln w="9525">
                <a:noFill/>
                <a:miter lim="800000"/>
                <a:headEnd/>
                <a:tailEnd/>
              </a:ln>
            </p:spPr>
            <p:txBody>
              <a:bodyPr/>
              <a:lstStyle/>
              <a:p>
                <a:endParaRPr lang="hr-HR"/>
              </a:p>
            </p:txBody>
          </p:sp>
          <p:sp>
            <p:nvSpPr>
              <p:cNvPr id="29752" name="Rectangle 912"/>
              <p:cNvSpPr>
                <a:spLocks noChangeArrowheads="1"/>
              </p:cNvSpPr>
              <p:nvPr/>
            </p:nvSpPr>
            <p:spPr bwMode="auto">
              <a:xfrm>
                <a:off x="2130" y="1927"/>
                <a:ext cx="3" cy="106"/>
              </a:xfrm>
              <a:prstGeom prst="rect">
                <a:avLst/>
              </a:prstGeom>
              <a:solidFill>
                <a:srgbClr val="000000"/>
              </a:solidFill>
              <a:ln w="9525">
                <a:noFill/>
                <a:miter lim="800000"/>
                <a:headEnd/>
                <a:tailEnd/>
              </a:ln>
            </p:spPr>
            <p:txBody>
              <a:bodyPr/>
              <a:lstStyle/>
              <a:p>
                <a:endParaRPr lang="hr-HR"/>
              </a:p>
            </p:txBody>
          </p:sp>
          <p:sp>
            <p:nvSpPr>
              <p:cNvPr id="29753" name="Rectangle 913"/>
              <p:cNvSpPr>
                <a:spLocks noChangeArrowheads="1"/>
              </p:cNvSpPr>
              <p:nvPr/>
            </p:nvSpPr>
            <p:spPr bwMode="auto">
              <a:xfrm>
                <a:off x="2777" y="1927"/>
                <a:ext cx="3" cy="106"/>
              </a:xfrm>
              <a:prstGeom prst="rect">
                <a:avLst/>
              </a:prstGeom>
              <a:solidFill>
                <a:srgbClr val="000000"/>
              </a:solidFill>
              <a:ln w="9525">
                <a:noFill/>
                <a:miter lim="800000"/>
                <a:headEnd/>
                <a:tailEnd/>
              </a:ln>
            </p:spPr>
            <p:txBody>
              <a:bodyPr/>
              <a:lstStyle/>
              <a:p>
                <a:endParaRPr lang="hr-HR"/>
              </a:p>
            </p:txBody>
          </p:sp>
          <p:sp>
            <p:nvSpPr>
              <p:cNvPr id="29754" name="Rectangle 914"/>
              <p:cNvSpPr>
                <a:spLocks noChangeArrowheads="1"/>
              </p:cNvSpPr>
              <p:nvPr/>
            </p:nvSpPr>
            <p:spPr bwMode="auto">
              <a:xfrm>
                <a:off x="77" y="2056"/>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29755" name="Rectangle 915"/>
              <p:cNvSpPr>
                <a:spLocks noChangeArrowheads="1"/>
              </p:cNvSpPr>
              <p:nvPr/>
            </p:nvSpPr>
            <p:spPr bwMode="auto">
              <a:xfrm>
                <a:off x="682" y="2056"/>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29756" name="Rectangle 916"/>
              <p:cNvSpPr>
                <a:spLocks noChangeArrowheads="1"/>
              </p:cNvSpPr>
              <p:nvPr/>
            </p:nvSpPr>
            <p:spPr bwMode="auto">
              <a:xfrm>
                <a:off x="1631" y="2056"/>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29757" name="Rectangle 917"/>
              <p:cNvSpPr>
                <a:spLocks noChangeArrowheads="1"/>
              </p:cNvSpPr>
              <p:nvPr/>
            </p:nvSpPr>
            <p:spPr bwMode="auto">
              <a:xfrm>
                <a:off x="2456" y="2056"/>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29758" name="Rectangle 918"/>
              <p:cNvSpPr>
                <a:spLocks noChangeArrowheads="1"/>
              </p:cNvSpPr>
              <p:nvPr/>
            </p:nvSpPr>
            <p:spPr bwMode="auto">
              <a:xfrm>
                <a:off x="16" y="2033"/>
                <a:ext cx="3" cy="3"/>
              </a:xfrm>
              <a:prstGeom prst="rect">
                <a:avLst/>
              </a:prstGeom>
              <a:solidFill>
                <a:srgbClr val="000000"/>
              </a:solidFill>
              <a:ln w="9525">
                <a:noFill/>
                <a:miter lim="800000"/>
                <a:headEnd/>
                <a:tailEnd/>
              </a:ln>
            </p:spPr>
            <p:txBody>
              <a:bodyPr/>
              <a:lstStyle/>
              <a:p>
                <a:endParaRPr lang="hr-HR"/>
              </a:p>
            </p:txBody>
          </p:sp>
          <p:pic>
            <p:nvPicPr>
              <p:cNvPr id="29759" name="Picture 919"/>
              <p:cNvPicPr>
                <a:picLocks noChangeAspect="1" noChangeArrowheads="1"/>
              </p:cNvPicPr>
              <p:nvPr/>
            </p:nvPicPr>
            <p:blipFill>
              <a:blip r:embed="rId602"/>
              <a:srcRect/>
              <a:stretch>
                <a:fillRect/>
              </a:stretch>
            </p:blipFill>
            <p:spPr bwMode="auto">
              <a:xfrm>
                <a:off x="19" y="2033"/>
                <a:ext cx="23" cy="3"/>
              </a:xfrm>
              <a:prstGeom prst="rect">
                <a:avLst/>
              </a:prstGeom>
              <a:noFill/>
              <a:ln w="9525">
                <a:noFill/>
                <a:miter lim="800000"/>
                <a:headEnd/>
                <a:tailEnd/>
              </a:ln>
            </p:spPr>
          </p:pic>
          <p:pic>
            <p:nvPicPr>
              <p:cNvPr id="29760" name="Picture 920"/>
              <p:cNvPicPr>
                <a:picLocks noChangeAspect="1" noChangeArrowheads="1"/>
              </p:cNvPicPr>
              <p:nvPr/>
            </p:nvPicPr>
            <p:blipFill>
              <a:blip r:embed="rId603"/>
              <a:srcRect/>
              <a:stretch>
                <a:fillRect/>
              </a:stretch>
            </p:blipFill>
            <p:spPr bwMode="auto">
              <a:xfrm>
                <a:off x="42" y="2033"/>
                <a:ext cx="24" cy="3"/>
              </a:xfrm>
              <a:prstGeom prst="rect">
                <a:avLst/>
              </a:prstGeom>
              <a:noFill/>
              <a:ln w="9525">
                <a:noFill/>
                <a:miter lim="800000"/>
                <a:headEnd/>
                <a:tailEnd/>
              </a:ln>
            </p:spPr>
          </p:pic>
          <p:pic>
            <p:nvPicPr>
              <p:cNvPr id="29761" name="Picture 921"/>
              <p:cNvPicPr>
                <a:picLocks noChangeAspect="1" noChangeArrowheads="1"/>
              </p:cNvPicPr>
              <p:nvPr/>
            </p:nvPicPr>
            <p:blipFill>
              <a:blip r:embed="rId604"/>
              <a:srcRect/>
              <a:stretch>
                <a:fillRect/>
              </a:stretch>
            </p:blipFill>
            <p:spPr bwMode="auto">
              <a:xfrm>
                <a:off x="66" y="2033"/>
                <a:ext cx="23" cy="3"/>
              </a:xfrm>
              <a:prstGeom prst="rect">
                <a:avLst/>
              </a:prstGeom>
              <a:noFill/>
              <a:ln w="9525">
                <a:noFill/>
                <a:miter lim="800000"/>
                <a:headEnd/>
                <a:tailEnd/>
              </a:ln>
            </p:spPr>
          </p:pic>
          <p:pic>
            <p:nvPicPr>
              <p:cNvPr id="29762" name="Picture 922"/>
              <p:cNvPicPr>
                <a:picLocks noChangeAspect="1" noChangeArrowheads="1"/>
              </p:cNvPicPr>
              <p:nvPr/>
            </p:nvPicPr>
            <p:blipFill>
              <a:blip r:embed="rId605"/>
              <a:srcRect/>
              <a:stretch>
                <a:fillRect/>
              </a:stretch>
            </p:blipFill>
            <p:spPr bwMode="auto">
              <a:xfrm>
                <a:off x="89" y="2033"/>
                <a:ext cx="23" cy="3"/>
              </a:xfrm>
              <a:prstGeom prst="rect">
                <a:avLst/>
              </a:prstGeom>
              <a:noFill/>
              <a:ln w="9525">
                <a:noFill/>
                <a:miter lim="800000"/>
                <a:headEnd/>
                <a:tailEnd/>
              </a:ln>
            </p:spPr>
          </p:pic>
          <p:pic>
            <p:nvPicPr>
              <p:cNvPr id="29763" name="Picture 923"/>
              <p:cNvPicPr>
                <a:picLocks noChangeAspect="1" noChangeArrowheads="1"/>
              </p:cNvPicPr>
              <p:nvPr/>
            </p:nvPicPr>
            <p:blipFill>
              <a:blip r:embed="rId606"/>
              <a:srcRect/>
              <a:stretch>
                <a:fillRect/>
              </a:stretch>
            </p:blipFill>
            <p:spPr bwMode="auto">
              <a:xfrm>
                <a:off x="112" y="2033"/>
                <a:ext cx="24" cy="3"/>
              </a:xfrm>
              <a:prstGeom prst="rect">
                <a:avLst/>
              </a:prstGeom>
              <a:noFill/>
              <a:ln w="9525">
                <a:noFill/>
                <a:miter lim="800000"/>
                <a:headEnd/>
                <a:tailEnd/>
              </a:ln>
            </p:spPr>
          </p:pic>
          <p:pic>
            <p:nvPicPr>
              <p:cNvPr id="29764" name="Picture 924"/>
              <p:cNvPicPr>
                <a:picLocks noChangeAspect="1" noChangeArrowheads="1"/>
              </p:cNvPicPr>
              <p:nvPr/>
            </p:nvPicPr>
            <p:blipFill>
              <a:blip r:embed="rId607"/>
              <a:srcRect/>
              <a:stretch>
                <a:fillRect/>
              </a:stretch>
            </p:blipFill>
            <p:spPr bwMode="auto">
              <a:xfrm>
                <a:off x="136" y="2033"/>
                <a:ext cx="23" cy="3"/>
              </a:xfrm>
              <a:prstGeom prst="rect">
                <a:avLst/>
              </a:prstGeom>
              <a:noFill/>
              <a:ln w="9525">
                <a:noFill/>
                <a:miter lim="800000"/>
                <a:headEnd/>
                <a:tailEnd/>
              </a:ln>
            </p:spPr>
          </p:pic>
          <p:pic>
            <p:nvPicPr>
              <p:cNvPr id="29765" name="Picture 925"/>
              <p:cNvPicPr>
                <a:picLocks noChangeAspect="1" noChangeArrowheads="1"/>
              </p:cNvPicPr>
              <p:nvPr/>
            </p:nvPicPr>
            <p:blipFill>
              <a:blip r:embed="rId608"/>
              <a:srcRect/>
              <a:stretch>
                <a:fillRect/>
              </a:stretch>
            </p:blipFill>
            <p:spPr bwMode="auto">
              <a:xfrm>
                <a:off x="159" y="2033"/>
                <a:ext cx="23" cy="3"/>
              </a:xfrm>
              <a:prstGeom prst="rect">
                <a:avLst/>
              </a:prstGeom>
              <a:noFill/>
              <a:ln w="9525">
                <a:noFill/>
                <a:miter lim="800000"/>
                <a:headEnd/>
                <a:tailEnd/>
              </a:ln>
            </p:spPr>
          </p:pic>
          <p:pic>
            <p:nvPicPr>
              <p:cNvPr id="29766" name="Picture 926"/>
              <p:cNvPicPr>
                <a:picLocks noChangeAspect="1" noChangeArrowheads="1"/>
              </p:cNvPicPr>
              <p:nvPr/>
            </p:nvPicPr>
            <p:blipFill>
              <a:blip r:embed="rId609"/>
              <a:srcRect/>
              <a:stretch>
                <a:fillRect/>
              </a:stretch>
            </p:blipFill>
            <p:spPr bwMode="auto">
              <a:xfrm>
                <a:off x="182" y="2033"/>
                <a:ext cx="24" cy="3"/>
              </a:xfrm>
              <a:prstGeom prst="rect">
                <a:avLst/>
              </a:prstGeom>
              <a:noFill/>
              <a:ln w="9525">
                <a:noFill/>
                <a:miter lim="800000"/>
                <a:headEnd/>
                <a:tailEnd/>
              </a:ln>
            </p:spPr>
          </p:pic>
          <p:pic>
            <p:nvPicPr>
              <p:cNvPr id="29767" name="Picture 927"/>
              <p:cNvPicPr>
                <a:picLocks noChangeAspect="1" noChangeArrowheads="1"/>
              </p:cNvPicPr>
              <p:nvPr/>
            </p:nvPicPr>
            <p:blipFill>
              <a:blip r:embed="rId610"/>
              <a:srcRect/>
              <a:stretch>
                <a:fillRect/>
              </a:stretch>
            </p:blipFill>
            <p:spPr bwMode="auto">
              <a:xfrm>
                <a:off x="206" y="2033"/>
                <a:ext cx="23" cy="3"/>
              </a:xfrm>
              <a:prstGeom prst="rect">
                <a:avLst/>
              </a:prstGeom>
              <a:noFill/>
              <a:ln w="9525">
                <a:noFill/>
                <a:miter lim="800000"/>
                <a:headEnd/>
                <a:tailEnd/>
              </a:ln>
            </p:spPr>
          </p:pic>
          <p:pic>
            <p:nvPicPr>
              <p:cNvPr id="29768" name="Picture 928"/>
              <p:cNvPicPr>
                <a:picLocks noChangeAspect="1" noChangeArrowheads="1"/>
              </p:cNvPicPr>
              <p:nvPr/>
            </p:nvPicPr>
            <p:blipFill>
              <a:blip r:embed="rId611"/>
              <a:srcRect/>
              <a:stretch>
                <a:fillRect/>
              </a:stretch>
            </p:blipFill>
            <p:spPr bwMode="auto">
              <a:xfrm>
                <a:off x="229" y="2033"/>
                <a:ext cx="24" cy="3"/>
              </a:xfrm>
              <a:prstGeom prst="rect">
                <a:avLst/>
              </a:prstGeom>
              <a:noFill/>
              <a:ln w="9525">
                <a:noFill/>
                <a:miter lim="800000"/>
                <a:headEnd/>
                <a:tailEnd/>
              </a:ln>
            </p:spPr>
          </p:pic>
          <p:pic>
            <p:nvPicPr>
              <p:cNvPr id="29769" name="Picture 929"/>
              <p:cNvPicPr>
                <a:picLocks noChangeAspect="1" noChangeArrowheads="1"/>
              </p:cNvPicPr>
              <p:nvPr/>
            </p:nvPicPr>
            <p:blipFill>
              <a:blip r:embed="rId612"/>
              <a:srcRect/>
              <a:stretch>
                <a:fillRect/>
              </a:stretch>
            </p:blipFill>
            <p:spPr bwMode="auto">
              <a:xfrm>
                <a:off x="253" y="2033"/>
                <a:ext cx="23" cy="3"/>
              </a:xfrm>
              <a:prstGeom prst="rect">
                <a:avLst/>
              </a:prstGeom>
              <a:noFill/>
              <a:ln w="9525">
                <a:noFill/>
                <a:miter lim="800000"/>
                <a:headEnd/>
                <a:tailEnd/>
              </a:ln>
            </p:spPr>
          </p:pic>
          <p:pic>
            <p:nvPicPr>
              <p:cNvPr id="29770" name="Picture 930"/>
              <p:cNvPicPr>
                <a:picLocks noChangeAspect="1" noChangeArrowheads="1"/>
              </p:cNvPicPr>
              <p:nvPr/>
            </p:nvPicPr>
            <p:blipFill>
              <a:blip r:embed="rId613"/>
              <a:srcRect/>
              <a:stretch>
                <a:fillRect/>
              </a:stretch>
            </p:blipFill>
            <p:spPr bwMode="auto">
              <a:xfrm>
                <a:off x="276" y="2033"/>
                <a:ext cx="23" cy="3"/>
              </a:xfrm>
              <a:prstGeom prst="rect">
                <a:avLst/>
              </a:prstGeom>
              <a:noFill/>
              <a:ln w="9525">
                <a:noFill/>
                <a:miter lim="800000"/>
                <a:headEnd/>
                <a:tailEnd/>
              </a:ln>
            </p:spPr>
          </p:pic>
          <p:pic>
            <p:nvPicPr>
              <p:cNvPr id="29771" name="Picture 931"/>
              <p:cNvPicPr>
                <a:picLocks noChangeAspect="1" noChangeArrowheads="1"/>
              </p:cNvPicPr>
              <p:nvPr/>
            </p:nvPicPr>
            <p:blipFill>
              <a:blip r:embed="rId614"/>
              <a:srcRect/>
              <a:stretch>
                <a:fillRect/>
              </a:stretch>
            </p:blipFill>
            <p:spPr bwMode="auto">
              <a:xfrm>
                <a:off x="299" y="2033"/>
                <a:ext cx="24" cy="3"/>
              </a:xfrm>
              <a:prstGeom prst="rect">
                <a:avLst/>
              </a:prstGeom>
              <a:noFill/>
              <a:ln w="9525">
                <a:noFill/>
                <a:miter lim="800000"/>
                <a:headEnd/>
                <a:tailEnd/>
              </a:ln>
            </p:spPr>
          </p:pic>
          <p:pic>
            <p:nvPicPr>
              <p:cNvPr id="29772" name="Picture 932"/>
              <p:cNvPicPr>
                <a:picLocks noChangeAspect="1" noChangeArrowheads="1"/>
              </p:cNvPicPr>
              <p:nvPr/>
            </p:nvPicPr>
            <p:blipFill>
              <a:blip r:embed="rId615"/>
              <a:srcRect/>
              <a:stretch>
                <a:fillRect/>
              </a:stretch>
            </p:blipFill>
            <p:spPr bwMode="auto">
              <a:xfrm>
                <a:off x="323" y="2033"/>
                <a:ext cx="23" cy="3"/>
              </a:xfrm>
              <a:prstGeom prst="rect">
                <a:avLst/>
              </a:prstGeom>
              <a:noFill/>
              <a:ln w="9525">
                <a:noFill/>
                <a:miter lim="800000"/>
                <a:headEnd/>
                <a:tailEnd/>
              </a:ln>
            </p:spPr>
          </p:pic>
          <p:pic>
            <p:nvPicPr>
              <p:cNvPr id="29773" name="Picture 933"/>
              <p:cNvPicPr>
                <a:picLocks noChangeAspect="1" noChangeArrowheads="1"/>
              </p:cNvPicPr>
              <p:nvPr/>
            </p:nvPicPr>
            <p:blipFill>
              <a:blip r:embed="rId616"/>
              <a:srcRect/>
              <a:stretch>
                <a:fillRect/>
              </a:stretch>
            </p:blipFill>
            <p:spPr bwMode="auto">
              <a:xfrm>
                <a:off x="346" y="2033"/>
                <a:ext cx="23" cy="3"/>
              </a:xfrm>
              <a:prstGeom prst="rect">
                <a:avLst/>
              </a:prstGeom>
              <a:noFill/>
              <a:ln w="9525">
                <a:noFill/>
                <a:miter lim="800000"/>
                <a:headEnd/>
                <a:tailEnd/>
              </a:ln>
            </p:spPr>
          </p:pic>
          <p:pic>
            <p:nvPicPr>
              <p:cNvPr id="29774" name="Picture 934"/>
              <p:cNvPicPr>
                <a:picLocks noChangeAspect="1" noChangeArrowheads="1"/>
              </p:cNvPicPr>
              <p:nvPr/>
            </p:nvPicPr>
            <p:blipFill>
              <a:blip r:embed="rId617"/>
              <a:srcRect/>
              <a:stretch>
                <a:fillRect/>
              </a:stretch>
            </p:blipFill>
            <p:spPr bwMode="auto">
              <a:xfrm>
                <a:off x="369" y="2033"/>
                <a:ext cx="24" cy="3"/>
              </a:xfrm>
              <a:prstGeom prst="rect">
                <a:avLst/>
              </a:prstGeom>
              <a:noFill/>
              <a:ln w="9525">
                <a:noFill/>
                <a:miter lim="800000"/>
                <a:headEnd/>
                <a:tailEnd/>
              </a:ln>
            </p:spPr>
          </p:pic>
          <p:pic>
            <p:nvPicPr>
              <p:cNvPr id="29775" name="Picture 935"/>
              <p:cNvPicPr>
                <a:picLocks noChangeAspect="1" noChangeArrowheads="1"/>
              </p:cNvPicPr>
              <p:nvPr/>
            </p:nvPicPr>
            <p:blipFill>
              <a:blip r:embed="rId618"/>
              <a:srcRect/>
              <a:stretch>
                <a:fillRect/>
              </a:stretch>
            </p:blipFill>
            <p:spPr bwMode="auto">
              <a:xfrm>
                <a:off x="393" y="2033"/>
                <a:ext cx="23" cy="3"/>
              </a:xfrm>
              <a:prstGeom prst="rect">
                <a:avLst/>
              </a:prstGeom>
              <a:noFill/>
              <a:ln w="9525">
                <a:noFill/>
                <a:miter lim="800000"/>
                <a:headEnd/>
                <a:tailEnd/>
              </a:ln>
            </p:spPr>
          </p:pic>
          <p:pic>
            <p:nvPicPr>
              <p:cNvPr id="29776" name="Picture 936"/>
              <p:cNvPicPr>
                <a:picLocks noChangeAspect="1" noChangeArrowheads="1"/>
              </p:cNvPicPr>
              <p:nvPr/>
            </p:nvPicPr>
            <p:blipFill>
              <a:blip r:embed="rId619"/>
              <a:srcRect/>
              <a:stretch>
                <a:fillRect/>
              </a:stretch>
            </p:blipFill>
            <p:spPr bwMode="auto">
              <a:xfrm>
                <a:off x="416" y="2033"/>
                <a:ext cx="24" cy="3"/>
              </a:xfrm>
              <a:prstGeom prst="rect">
                <a:avLst/>
              </a:prstGeom>
              <a:noFill/>
              <a:ln w="9525">
                <a:noFill/>
                <a:miter lim="800000"/>
                <a:headEnd/>
                <a:tailEnd/>
              </a:ln>
            </p:spPr>
          </p:pic>
          <p:pic>
            <p:nvPicPr>
              <p:cNvPr id="29777" name="Picture 937"/>
              <p:cNvPicPr>
                <a:picLocks noChangeAspect="1" noChangeArrowheads="1"/>
              </p:cNvPicPr>
              <p:nvPr/>
            </p:nvPicPr>
            <p:blipFill>
              <a:blip r:embed="rId620"/>
              <a:srcRect/>
              <a:stretch>
                <a:fillRect/>
              </a:stretch>
            </p:blipFill>
            <p:spPr bwMode="auto">
              <a:xfrm>
                <a:off x="440" y="2033"/>
                <a:ext cx="23" cy="3"/>
              </a:xfrm>
              <a:prstGeom prst="rect">
                <a:avLst/>
              </a:prstGeom>
              <a:noFill/>
              <a:ln w="9525">
                <a:noFill/>
                <a:miter lim="800000"/>
                <a:headEnd/>
                <a:tailEnd/>
              </a:ln>
            </p:spPr>
          </p:pic>
          <p:pic>
            <p:nvPicPr>
              <p:cNvPr id="29778" name="Picture 938"/>
              <p:cNvPicPr>
                <a:picLocks noChangeAspect="1" noChangeArrowheads="1"/>
              </p:cNvPicPr>
              <p:nvPr/>
            </p:nvPicPr>
            <p:blipFill>
              <a:blip r:embed="rId621"/>
              <a:srcRect/>
              <a:stretch>
                <a:fillRect/>
              </a:stretch>
            </p:blipFill>
            <p:spPr bwMode="auto">
              <a:xfrm>
                <a:off x="463" y="2033"/>
                <a:ext cx="23" cy="3"/>
              </a:xfrm>
              <a:prstGeom prst="rect">
                <a:avLst/>
              </a:prstGeom>
              <a:noFill/>
              <a:ln w="9525">
                <a:noFill/>
                <a:miter lim="800000"/>
                <a:headEnd/>
                <a:tailEnd/>
              </a:ln>
            </p:spPr>
          </p:pic>
          <p:pic>
            <p:nvPicPr>
              <p:cNvPr id="29779" name="Picture 939"/>
              <p:cNvPicPr>
                <a:picLocks noChangeAspect="1" noChangeArrowheads="1"/>
              </p:cNvPicPr>
              <p:nvPr/>
            </p:nvPicPr>
            <p:blipFill>
              <a:blip r:embed="rId622"/>
              <a:srcRect/>
              <a:stretch>
                <a:fillRect/>
              </a:stretch>
            </p:blipFill>
            <p:spPr bwMode="auto">
              <a:xfrm>
                <a:off x="486" y="2033"/>
                <a:ext cx="24" cy="3"/>
              </a:xfrm>
              <a:prstGeom prst="rect">
                <a:avLst/>
              </a:prstGeom>
              <a:noFill/>
              <a:ln w="9525">
                <a:noFill/>
                <a:miter lim="800000"/>
                <a:headEnd/>
                <a:tailEnd/>
              </a:ln>
            </p:spPr>
          </p:pic>
          <p:pic>
            <p:nvPicPr>
              <p:cNvPr id="29780" name="Picture 940"/>
              <p:cNvPicPr>
                <a:picLocks noChangeAspect="1" noChangeArrowheads="1"/>
              </p:cNvPicPr>
              <p:nvPr/>
            </p:nvPicPr>
            <p:blipFill>
              <a:blip r:embed="rId623"/>
              <a:srcRect/>
              <a:stretch>
                <a:fillRect/>
              </a:stretch>
            </p:blipFill>
            <p:spPr bwMode="auto">
              <a:xfrm>
                <a:off x="510" y="2033"/>
                <a:ext cx="23" cy="3"/>
              </a:xfrm>
              <a:prstGeom prst="rect">
                <a:avLst/>
              </a:prstGeom>
              <a:noFill/>
              <a:ln w="9525">
                <a:noFill/>
                <a:miter lim="800000"/>
                <a:headEnd/>
                <a:tailEnd/>
              </a:ln>
            </p:spPr>
          </p:pic>
          <p:pic>
            <p:nvPicPr>
              <p:cNvPr id="29781" name="Picture 941"/>
              <p:cNvPicPr>
                <a:picLocks noChangeAspect="1" noChangeArrowheads="1"/>
              </p:cNvPicPr>
              <p:nvPr/>
            </p:nvPicPr>
            <p:blipFill>
              <a:blip r:embed="rId624"/>
              <a:srcRect/>
              <a:stretch>
                <a:fillRect/>
              </a:stretch>
            </p:blipFill>
            <p:spPr bwMode="auto">
              <a:xfrm>
                <a:off x="533" y="2033"/>
                <a:ext cx="23" cy="3"/>
              </a:xfrm>
              <a:prstGeom prst="rect">
                <a:avLst/>
              </a:prstGeom>
              <a:noFill/>
              <a:ln w="9525">
                <a:noFill/>
                <a:miter lim="800000"/>
                <a:headEnd/>
                <a:tailEnd/>
              </a:ln>
            </p:spPr>
          </p:pic>
          <p:pic>
            <p:nvPicPr>
              <p:cNvPr id="29782" name="Picture 942"/>
              <p:cNvPicPr>
                <a:picLocks noChangeAspect="1" noChangeArrowheads="1"/>
              </p:cNvPicPr>
              <p:nvPr/>
            </p:nvPicPr>
            <p:blipFill>
              <a:blip r:embed="rId625"/>
              <a:srcRect/>
              <a:stretch>
                <a:fillRect/>
              </a:stretch>
            </p:blipFill>
            <p:spPr bwMode="auto">
              <a:xfrm>
                <a:off x="556" y="2033"/>
                <a:ext cx="24" cy="3"/>
              </a:xfrm>
              <a:prstGeom prst="rect">
                <a:avLst/>
              </a:prstGeom>
              <a:noFill/>
              <a:ln w="9525">
                <a:noFill/>
                <a:miter lim="800000"/>
                <a:headEnd/>
                <a:tailEnd/>
              </a:ln>
            </p:spPr>
          </p:pic>
          <p:pic>
            <p:nvPicPr>
              <p:cNvPr id="29783" name="Picture 943"/>
              <p:cNvPicPr>
                <a:picLocks noChangeAspect="1" noChangeArrowheads="1"/>
              </p:cNvPicPr>
              <p:nvPr/>
            </p:nvPicPr>
            <p:blipFill>
              <a:blip r:embed="rId626"/>
              <a:srcRect/>
              <a:stretch>
                <a:fillRect/>
              </a:stretch>
            </p:blipFill>
            <p:spPr bwMode="auto">
              <a:xfrm>
                <a:off x="580" y="2033"/>
                <a:ext cx="23" cy="3"/>
              </a:xfrm>
              <a:prstGeom prst="rect">
                <a:avLst/>
              </a:prstGeom>
              <a:noFill/>
              <a:ln w="9525">
                <a:noFill/>
                <a:miter lim="800000"/>
                <a:headEnd/>
                <a:tailEnd/>
              </a:ln>
            </p:spPr>
          </p:pic>
          <p:pic>
            <p:nvPicPr>
              <p:cNvPr id="29784" name="Picture 944"/>
              <p:cNvPicPr>
                <a:picLocks noChangeAspect="1" noChangeArrowheads="1"/>
              </p:cNvPicPr>
              <p:nvPr/>
            </p:nvPicPr>
            <p:blipFill>
              <a:blip r:embed="rId627"/>
              <a:srcRect/>
              <a:stretch>
                <a:fillRect/>
              </a:stretch>
            </p:blipFill>
            <p:spPr bwMode="auto">
              <a:xfrm>
                <a:off x="603" y="2033"/>
                <a:ext cx="24" cy="3"/>
              </a:xfrm>
              <a:prstGeom prst="rect">
                <a:avLst/>
              </a:prstGeom>
              <a:noFill/>
              <a:ln w="9525">
                <a:noFill/>
                <a:miter lim="800000"/>
                <a:headEnd/>
                <a:tailEnd/>
              </a:ln>
            </p:spPr>
          </p:pic>
          <p:pic>
            <p:nvPicPr>
              <p:cNvPr id="29785" name="Picture 945"/>
              <p:cNvPicPr>
                <a:picLocks noChangeAspect="1" noChangeArrowheads="1"/>
              </p:cNvPicPr>
              <p:nvPr/>
            </p:nvPicPr>
            <p:blipFill>
              <a:blip r:embed="rId628"/>
              <a:srcRect/>
              <a:stretch>
                <a:fillRect/>
              </a:stretch>
            </p:blipFill>
            <p:spPr bwMode="auto">
              <a:xfrm>
                <a:off x="627" y="2033"/>
                <a:ext cx="23" cy="3"/>
              </a:xfrm>
              <a:prstGeom prst="rect">
                <a:avLst/>
              </a:prstGeom>
              <a:noFill/>
              <a:ln w="9525">
                <a:noFill/>
                <a:miter lim="800000"/>
                <a:headEnd/>
                <a:tailEnd/>
              </a:ln>
            </p:spPr>
          </p:pic>
          <p:pic>
            <p:nvPicPr>
              <p:cNvPr id="29786" name="Picture 946"/>
              <p:cNvPicPr>
                <a:picLocks noChangeAspect="1" noChangeArrowheads="1"/>
              </p:cNvPicPr>
              <p:nvPr/>
            </p:nvPicPr>
            <p:blipFill>
              <a:blip r:embed="rId629"/>
              <a:srcRect/>
              <a:stretch>
                <a:fillRect/>
              </a:stretch>
            </p:blipFill>
            <p:spPr bwMode="auto">
              <a:xfrm>
                <a:off x="650" y="2033"/>
                <a:ext cx="13" cy="3"/>
              </a:xfrm>
              <a:prstGeom prst="rect">
                <a:avLst/>
              </a:prstGeom>
              <a:noFill/>
              <a:ln w="9525">
                <a:noFill/>
                <a:miter lim="800000"/>
                <a:headEnd/>
                <a:tailEnd/>
              </a:ln>
            </p:spPr>
          </p:pic>
          <p:sp>
            <p:nvSpPr>
              <p:cNvPr id="29787" name="Rectangle 947"/>
              <p:cNvSpPr>
                <a:spLocks noChangeArrowheads="1"/>
              </p:cNvSpPr>
              <p:nvPr/>
            </p:nvSpPr>
            <p:spPr bwMode="auto">
              <a:xfrm>
                <a:off x="663" y="2033"/>
                <a:ext cx="3" cy="3"/>
              </a:xfrm>
              <a:prstGeom prst="rect">
                <a:avLst/>
              </a:prstGeom>
              <a:solidFill>
                <a:srgbClr val="000000"/>
              </a:solidFill>
              <a:ln w="9525">
                <a:noFill/>
                <a:miter lim="800000"/>
                <a:headEnd/>
                <a:tailEnd/>
              </a:ln>
            </p:spPr>
            <p:txBody>
              <a:bodyPr/>
              <a:lstStyle/>
              <a:p>
                <a:endParaRPr lang="hr-HR"/>
              </a:p>
            </p:txBody>
          </p:sp>
          <p:pic>
            <p:nvPicPr>
              <p:cNvPr id="29788" name="Picture 948"/>
              <p:cNvPicPr>
                <a:picLocks noChangeAspect="1" noChangeArrowheads="1"/>
              </p:cNvPicPr>
              <p:nvPr/>
            </p:nvPicPr>
            <p:blipFill>
              <a:blip r:embed="rId630"/>
              <a:srcRect/>
              <a:stretch>
                <a:fillRect/>
              </a:stretch>
            </p:blipFill>
            <p:spPr bwMode="auto">
              <a:xfrm>
                <a:off x="666" y="2033"/>
                <a:ext cx="23" cy="3"/>
              </a:xfrm>
              <a:prstGeom prst="rect">
                <a:avLst/>
              </a:prstGeom>
              <a:noFill/>
              <a:ln w="9525">
                <a:noFill/>
                <a:miter lim="800000"/>
                <a:headEnd/>
                <a:tailEnd/>
              </a:ln>
            </p:spPr>
          </p:pic>
          <p:pic>
            <p:nvPicPr>
              <p:cNvPr id="29789" name="Picture 949"/>
              <p:cNvPicPr>
                <a:picLocks noChangeAspect="1" noChangeArrowheads="1"/>
              </p:cNvPicPr>
              <p:nvPr/>
            </p:nvPicPr>
            <p:blipFill>
              <a:blip r:embed="rId631"/>
              <a:srcRect/>
              <a:stretch>
                <a:fillRect/>
              </a:stretch>
            </p:blipFill>
            <p:spPr bwMode="auto">
              <a:xfrm>
                <a:off x="689" y="2033"/>
                <a:ext cx="24" cy="3"/>
              </a:xfrm>
              <a:prstGeom prst="rect">
                <a:avLst/>
              </a:prstGeom>
              <a:noFill/>
              <a:ln w="9525">
                <a:noFill/>
                <a:miter lim="800000"/>
                <a:headEnd/>
                <a:tailEnd/>
              </a:ln>
            </p:spPr>
          </p:pic>
          <p:pic>
            <p:nvPicPr>
              <p:cNvPr id="29790" name="Picture 950"/>
              <p:cNvPicPr>
                <a:picLocks noChangeAspect="1" noChangeArrowheads="1"/>
              </p:cNvPicPr>
              <p:nvPr/>
            </p:nvPicPr>
            <p:blipFill>
              <a:blip r:embed="rId632"/>
              <a:srcRect/>
              <a:stretch>
                <a:fillRect/>
              </a:stretch>
            </p:blipFill>
            <p:spPr bwMode="auto">
              <a:xfrm>
                <a:off x="713" y="2033"/>
                <a:ext cx="23" cy="3"/>
              </a:xfrm>
              <a:prstGeom prst="rect">
                <a:avLst/>
              </a:prstGeom>
              <a:noFill/>
              <a:ln w="9525">
                <a:noFill/>
                <a:miter lim="800000"/>
                <a:headEnd/>
                <a:tailEnd/>
              </a:ln>
            </p:spPr>
          </p:pic>
          <p:pic>
            <p:nvPicPr>
              <p:cNvPr id="29791" name="Picture 951"/>
              <p:cNvPicPr>
                <a:picLocks noChangeAspect="1" noChangeArrowheads="1"/>
              </p:cNvPicPr>
              <p:nvPr/>
            </p:nvPicPr>
            <p:blipFill>
              <a:blip r:embed="rId633"/>
              <a:srcRect/>
              <a:stretch>
                <a:fillRect/>
              </a:stretch>
            </p:blipFill>
            <p:spPr bwMode="auto">
              <a:xfrm>
                <a:off x="736" y="2033"/>
                <a:ext cx="24" cy="3"/>
              </a:xfrm>
              <a:prstGeom prst="rect">
                <a:avLst/>
              </a:prstGeom>
              <a:noFill/>
              <a:ln w="9525">
                <a:noFill/>
                <a:miter lim="800000"/>
                <a:headEnd/>
                <a:tailEnd/>
              </a:ln>
            </p:spPr>
          </p:pic>
          <p:pic>
            <p:nvPicPr>
              <p:cNvPr id="29792" name="Picture 952"/>
              <p:cNvPicPr>
                <a:picLocks noChangeAspect="1" noChangeArrowheads="1"/>
              </p:cNvPicPr>
              <p:nvPr/>
            </p:nvPicPr>
            <p:blipFill>
              <a:blip r:embed="rId634"/>
              <a:srcRect/>
              <a:stretch>
                <a:fillRect/>
              </a:stretch>
            </p:blipFill>
            <p:spPr bwMode="auto">
              <a:xfrm>
                <a:off x="760" y="2033"/>
                <a:ext cx="23" cy="3"/>
              </a:xfrm>
              <a:prstGeom prst="rect">
                <a:avLst/>
              </a:prstGeom>
              <a:noFill/>
              <a:ln w="9525">
                <a:noFill/>
                <a:miter lim="800000"/>
                <a:headEnd/>
                <a:tailEnd/>
              </a:ln>
            </p:spPr>
          </p:pic>
          <p:pic>
            <p:nvPicPr>
              <p:cNvPr id="29793" name="Picture 953"/>
              <p:cNvPicPr>
                <a:picLocks noChangeAspect="1" noChangeArrowheads="1"/>
              </p:cNvPicPr>
              <p:nvPr/>
            </p:nvPicPr>
            <p:blipFill>
              <a:blip r:embed="rId635"/>
              <a:srcRect/>
              <a:stretch>
                <a:fillRect/>
              </a:stretch>
            </p:blipFill>
            <p:spPr bwMode="auto">
              <a:xfrm>
                <a:off x="783" y="2033"/>
                <a:ext cx="23" cy="3"/>
              </a:xfrm>
              <a:prstGeom prst="rect">
                <a:avLst/>
              </a:prstGeom>
              <a:noFill/>
              <a:ln w="9525">
                <a:noFill/>
                <a:miter lim="800000"/>
                <a:headEnd/>
                <a:tailEnd/>
              </a:ln>
            </p:spPr>
          </p:pic>
          <p:pic>
            <p:nvPicPr>
              <p:cNvPr id="29794" name="Picture 954"/>
              <p:cNvPicPr>
                <a:picLocks noChangeAspect="1" noChangeArrowheads="1"/>
              </p:cNvPicPr>
              <p:nvPr/>
            </p:nvPicPr>
            <p:blipFill>
              <a:blip r:embed="rId636"/>
              <a:srcRect/>
              <a:stretch>
                <a:fillRect/>
              </a:stretch>
            </p:blipFill>
            <p:spPr bwMode="auto">
              <a:xfrm>
                <a:off x="806" y="2033"/>
                <a:ext cx="24" cy="3"/>
              </a:xfrm>
              <a:prstGeom prst="rect">
                <a:avLst/>
              </a:prstGeom>
              <a:noFill/>
              <a:ln w="9525">
                <a:noFill/>
                <a:miter lim="800000"/>
                <a:headEnd/>
                <a:tailEnd/>
              </a:ln>
            </p:spPr>
          </p:pic>
          <p:pic>
            <p:nvPicPr>
              <p:cNvPr id="29795" name="Picture 955"/>
              <p:cNvPicPr>
                <a:picLocks noChangeAspect="1" noChangeArrowheads="1"/>
              </p:cNvPicPr>
              <p:nvPr/>
            </p:nvPicPr>
            <p:blipFill>
              <a:blip r:embed="rId637"/>
              <a:srcRect/>
              <a:stretch>
                <a:fillRect/>
              </a:stretch>
            </p:blipFill>
            <p:spPr bwMode="auto">
              <a:xfrm>
                <a:off x="830" y="2033"/>
                <a:ext cx="23" cy="3"/>
              </a:xfrm>
              <a:prstGeom prst="rect">
                <a:avLst/>
              </a:prstGeom>
              <a:noFill/>
              <a:ln w="9525">
                <a:noFill/>
                <a:miter lim="800000"/>
                <a:headEnd/>
                <a:tailEnd/>
              </a:ln>
            </p:spPr>
          </p:pic>
          <p:pic>
            <p:nvPicPr>
              <p:cNvPr id="29796" name="Picture 956"/>
              <p:cNvPicPr>
                <a:picLocks noChangeAspect="1" noChangeArrowheads="1"/>
              </p:cNvPicPr>
              <p:nvPr/>
            </p:nvPicPr>
            <p:blipFill>
              <a:blip r:embed="rId638"/>
              <a:srcRect/>
              <a:stretch>
                <a:fillRect/>
              </a:stretch>
            </p:blipFill>
            <p:spPr bwMode="auto">
              <a:xfrm>
                <a:off x="853" y="2033"/>
                <a:ext cx="23" cy="3"/>
              </a:xfrm>
              <a:prstGeom prst="rect">
                <a:avLst/>
              </a:prstGeom>
              <a:noFill/>
              <a:ln w="9525">
                <a:noFill/>
                <a:miter lim="800000"/>
                <a:headEnd/>
                <a:tailEnd/>
              </a:ln>
            </p:spPr>
          </p:pic>
          <p:pic>
            <p:nvPicPr>
              <p:cNvPr id="29797" name="Picture 957"/>
              <p:cNvPicPr>
                <a:picLocks noChangeAspect="1" noChangeArrowheads="1"/>
              </p:cNvPicPr>
              <p:nvPr/>
            </p:nvPicPr>
            <p:blipFill>
              <a:blip r:embed="rId639"/>
              <a:srcRect/>
              <a:stretch>
                <a:fillRect/>
              </a:stretch>
            </p:blipFill>
            <p:spPr bwMode="auto">
              <a:xfrm>
                <a:off x="876" y="2033"/>
                <a:ext cx="24" cy="3"/>
              </a:xfrm>
              <a:prstGeom prst="rect">
                <a:avLst/>
              </a:prstGeom>
              <a:noFill/>
              <a:ln w="9525">
                <a:noFill/>
                <a:miter lim="800000"/>
                <a:headEnd/>
                <a:tailEnd/>
              </a:ln>
            </p:spPr>
          </p:pic>
          <p:pic>
            <p:nvPicPr>
              <p:cNvPr id="29798" name="Picture 958"/>
              <p:cNvPicPr>
                <a:picLocks noChangeAspect="1" noChangeArrowheads="1"/>
              </p:cNvPicPr>
              <p:nvPr/>
            </p:nvPicPr>
            <p:blipFill>
              <a:blip r:embed="rId640"/>
              <a:srcRect/>
              <a:stretch>
                <a:fillRect/>
              </a:stretch>
            </p:blipFill>
            <p:spPr bwMode="auto">
              <a:xfrm>
                <a:off x="900" y="2033"/>
                <a:ext cx="23" cy="3"/>
              </a:xfrm>
              <a:prstGeom prst="rect">
                <a:avLst/>
              </a:prstGeom>
              <a:noFill/>
              <a:ln w="9525">
                <a:noFill/>
                <a:miter lim="800000"/>
                <a:headEnd/>
                <a:tailEnd/>
              </a:ln>
            </p:spPr>
          </p:pic>
          <p:pic>
            <p:nvPicPr>
              <p:cNvPr id="29799" name="Picture 959"/>
              <p:cNvPicPr>
                <a:picLocks noChangeAspect="1" noChangeArrowheads="1"/>
              </p:cNvPicPr>
              <p:nvPr/>
            </p:nvPicPr>
            <p:blipFill>
              <a:blip r:embed="rId641"/>
              <a:srcRect/>
              <a:stretch>
                <a:fillRect/>
              </a:stretch>
            </p:blipFill>
            <p:spPr bwMode="auto">
              <a:xfrm>
                <a:off x="923" y="2033"/>
                <a:ext cx="24" cy="3"/>
              </a:xfrm>
              <a:prstGeom prst="rect">
                <a:avLst/>
              </a:prstGeom>
              <a:noFill/>
              <a:ln w="9525">
                <a:noFill/>
                <a:miter lim="800000"/>
                <a:headEnd/>
                <a:tailEnd/>
              </a:ln>
            </p:spPr>
          </p:pic>
          <p:pic>
            <p:nvPicPr>
              <p:cNvPr id="29800" name="Picture 960"/>
              <p:cNvPicPr>
                <a:picLocks noChangeAspect="1" noChangeArrowheads="1"/>
              </p:cNvPicPr>
              <p:nvPr/>
            </p:nvPicPr>
            <p:blipFill>
              <a:blip r:embed="rId642"/>
              <a:srcRect/>
              <a:stretch>
                <a:fillRect/>
              </a:stretch>
            </p:blipFill>
            <p:spPr bwMode="auto">
              <a:xfrm>
                <a:off x="947" y="2033"/>
                <a:ext cx="23" cy="3"/>
              </a:xfrm>
              <a:prstGeom prst="rect">
                <a:avLst/>
              </a:prstGeom>
              <a:noFill/>
              <a:ln w="9525">
                <a:noFill/>
                <a:miter lim="800000"/>
                <a:headEnd/>
                <a:tailEnd/>
              </a:ln>
            </p:spPr>
          </p:pic>
          <p:pic>
            <p:nvPicPr>
              <p:cNvPr id="29801" name="Picture 961"/>
              <p:cNvPicPr>
                <a:picLocks noChangeAspect="1" noChangeArrowheads="1"/>
              </p:cNvPicPr>
              <p:nvPr/>
            </p:nvPicPr>
            <p:blipFill>
              <a:blip r:embed="rId643"/>
              <a:srcRect/>
              <a:stretch>
                <a:fillRect/>
              </a:stretch>
            </p:blipFill>
            <p:spPr bwMode="auto">
              <a:xfrm>
                <a:off x="970" y="2033"/>
                <a:ext cx="23" cy="3"/>
              </a:xfrm>
              <a:prstGeom prst="rect">
                <a:avLst/>
              </a:prstGeom>
              <a:noFill/>
              <a:ln w="9525">
                <a:noFill/>
                <a:miter lim="800000"/>
                <a:headEnd/>
                <a:tailEnd/>
              </a:ln>
            </p:spPr>
          </p:pic>
          <p:pic>
            <p:nvPicPr>
              <p:cNvPr id="29802" name="Picture 962"/>
              <p:cNvPicPr>
                <a:picLocks noChangeAspect="1" noChangeArrowheads="1"/>
              </p:cNvPicPr>
              <p:nvPr/>
            </p:nvPicPr>
            <p:blipFill>
              <a:blip r:embed="rId644"/>
              <a:srcRect/>
              <a:stretch>
                <a:fillRect/>
              </a:stretch>
            </p:blipFill>
            <p:spPr bwMode="auto">
              <a:xfrm>
                <a:off x="993" y="2033"/>
                <a:ext cx="24" cy="3"/>
              </a:xfrm>
              <a:prstGeom prst="rect">
                <a:avLst/>
              </a:prstGeom>
              <a:noFill/>
              <a:ln w="9525">
                <a:noFill/>
                <a:miter lim="800000"/>
                <a:headEnd/>
                <a:tailEnd/>
              </a:ln>
            </p:spPr>
          </p:pic>
          <p:pic>
            <p:nvPicPr>
              <p:cNvPr id="29803" name="Picture 963"/>
              <p:cNvPicPr>
                <a:picLocks noChangeAspect="1" noChangeArrowheads="1"/>
              </p:cNvPicPr>
              <p:nvPr/>
            </p:nvPicPr>
            <p:blipFill>
              <a:blip r:embed="rId645"/>
              <a:srcRect/>
              <a:stretch>
                <a:fillRect/>
              </a:stretch>
            </p:blipFill>
            <p:spPr bwMode="auto">
              <a:xfrm>
                <a:off x="1017" y="2033"/>
                <a:ext cx="23" cy="3"/>
              </a:xfrm>
              <a:prstGeom prst="rect">
                <a:avLst/>
              </a:prstGeom>
              <a:noFill/>
              <a:ln w="9525">
                <a:noFill/>
                <a:miter lim="800000"/>
                <a:headEnd/>
                <a:tailEnd/>
              </a:ln>
            </p:spPr>
          </p:pic>
          <p:pic>
            <p:nvPicPr>
              <p:cNvPr id="29804" name="Picture 964"/>
              <p:cNvPicPr>
                <a:picLocks noChangeAspect="1" noChangeArrowheads="1"/>
              </p:cNvPicPr>
              <p:nvPr/>
            </p:nvPicPr>
            <p:blipFill>
              <a:blip r:embed="rId646"/>
              <a:srcRect/>
              <a:stretch>
                <a:fillRect/>
              </a:stretch>
            </p:blipFill>
            <p:spPr bwMode="auto">
              <a:xfrm>
                <a:off x="1040" y="2033"/>
                <a:ext cx="23" cy="3"/>
              </a:xfrm>
              <a:prstGeom prst="rect">
                <a:avLst/>
              </a:prstGeom>
              <a:noFill/>
              <a:ln w="9525">
                <a:noFill/>
                <a:miter lim="800000"/>
                <a:headEnd/>
                <a:tailEnd/>
              </a:ln>
            </p:spPr>
          </p:pic>
          <p:pic>
            <p:nvPicPr>
              <p:cNvPr id="29805" name="Picture 965"/>
              <p:cNvPicPr>
                <a:picLocks noChangeAspect="1" noChangeArrowheads="1"/>
              </p:cNvPicPr>
              <p:nvPr/>
            </p:nvPicPr>
            <p:blipFill>
              <a:blip r:embed="rId647"/>
              <a:srcRect/>
              <a:stretch>
                <a:fillRect/>
              </a:stretch>
            </p:blipFill>
            <p:spPr bwMode="auto">
              <a:xfrm>
                <a:off x="1063" y="2033"/>
                <a:ext cx="24" cy="3"/>
              </a:xfrm>
              <a:prstGeom prst="rect">
                <a:avLst/>
              </a:prstGeom>
              <a:noFill/>
              <a:ln w="9525">
                <a:noFill/>
                <a:miter lim="800000"/>
                <a:headEnd/>
                <a:tailEnd/>
              </a:ln>
            </p:spPr>
          </p:pic>
          <p:pic>
            <p:nvPicPr>
              <p:cNvPr id="29806" name="Picture 966"/>
              <p:cNvPicPr>
                <a:picLocks noChangeAspect="1" noChangeArrowheads="1"/>
              </p:cNvPicPr>
              <p:nvPr/>
            </p:nvPicPr>
            <p:blipFill>
              <a:blip r:embed="rId648"/>
              <a:srcRect/>
              <a:stretch>
                <a:fillRect/>
              </a:stretch>
            </p:blipFill>
            <p:spPr bwMode="auto">
              <a:xfrm>
                <a:off x="1087" y="2033"/>
                <a:ext cx="23" cy="3"/>
              </a:xfrm>
              <a:prstGeom prst="rect">
                <a:avLst/>
              </a:prstGeom>
              <a:noFill/>
              <a:ln w="9525">
                <a:noFill/>
                <a:miter lim="800000"/>
                <a:headEnd/>
                <a:tailEnd/>
              </a:ln>
            </p:spPr>
          </p:pic>
          <p:pic>
            <p:nvPicPr>
              <p:cNvPr id="29807" name="Picture 967"/>
              <p:cNvPicPr>
                <a:picLocks noChangeAspect="1" noChangeArrowheads="1"/>
              </p:cNvPicPr>
              <p:nvPr/>
            </p:nvPicPr>
            <p:blipFill>
              <a:blip r:embed="rId649"/>
              <a:srcRect/>
              <a:stretch>
                <a:fillRect/>
              </a:stretch>
            </p:blipFill>
            <p:spPr bwMode="auto">
              <a:xfrm>
                <a:off x="1110" y="2033"/>
                <a:ext cx="24" cy="3"/>
              </a:xfrm>
              <a:prstGeom prst="rect">
                <a:avLst/>
              </a:prstGeom>
              <a:noFill/>
              <a:ln w="9525">
                <a:noFill/>
                <a:miter lim="800000"/>
                <a:headEnd/>
                <a:tailEnd/>
              </a:ln>
            </p:spPr>
          </p:pic>
          <p:pic>
            <p:nvPicPr>
              <p:cNvPr id="29808" name="Picture 968"/>
              <p:cNvPicPr>
                <a:picLocks noChangeAspect="1" noChangeArrowheads="1"/>
              </p:cNvPicPr>
              <p:nvPr/>
            </p:nvPicPr>
            <p:blipFill>
              <a:blip r:embed="rId650"/>
              <a:srcRect/>
              <a:stretch>
                <a:fillRect/>
              </a:stretch>
            </p:blipFill>
            <p:spPr bwMode="auto">
              <a:xfrm>
                <a:off x="1134" y="2033"/>
                <a:ext cx="23" cy="3"/>
              </a:xfrm>
              <a:prstGeom prst="rect">
                <a:avLst/>
              </a:prstGeom>
              <a:noFill/>
              <a:ln w="9525">
                <a:noFill/>
                <a:miter lim="800000"/>
                <a:headEnd/>
                <a:tailEnd/>
              </a:ln>
            </p:spPr>
          </p:pic>
          <p:pic>
            <p:nvPicPr>
              <p:cNvPr id="29809" name="Picture 969"/>
              <p:cNvPicPr>
                <a:picLocks noChangeAspect="1" noChangeArrowheads="1"/>
              </p:cNvPicPr>
              <p:nvPr/>
            </p:nvPicPr>
            <p:blipFill>
              <a:blip r:embed="rId651"/>
              <a:srcRect/>
              <a:stretch>
                <a:fillRect/>
              </a:stretch>
            </p:blipFill>
            <p:spPr bwMode="auto">
              <a:xfrm>
                <a:off x="1157" y="2033"/>
                <a:ext cx="23" cy="3"/>
              </a:xfrm>
              <a:prstGeom prst="rect">
                <a:avLst/>
              </a:prstGeom>
              <a:noFill/>
              <a:ln w="9525">
                <a:noFill/>
                <a:miter lim="800000"/>
                <a:headEnd/>
                <a:tailEnd/>
              </a:ln>
            </p:spPr>
          </p:pic>
          <p:pic>
            <p:nvPicPr>
              <p:cNvPr id="29810" name="Picture 970"/>
              <p:cNvPicPr>
                <a:picLocks noChangeAspect="1" noChangeArrowheads="1"/>
              </p:cNvPicPr>
              <p:nvPr/>
            </p:nvPicPr>
            <p:blipFill>
              <a:blip r:embed="rId652"/>
              <a:srcRect/>
              <a:stretch>
                <a:fillRect/>
              </a:stretch>
            </p:blipFill>
            <p:spPr bwMode="auto">
              <a:xfrm>
                <a:off x="1180" y="2033"/>
                <a:ext cx="24" cy="3"/>
              </a:xfrm>
              <a:prstGeom prst="rect">
                <a:avLst/>
              </a:prstGeom>
              <a:noFill/>
              <a:ln w="9525">
                <a:noFill/>
                <a:miter lim="800000"/>
                <a:headEnd/>
                <a:tailEnd/>
              </a:ln>
            </p:spPr>
          </p:pic>
          <p:pic>
            <p:nvPicPr>
              <p:cNvPr id="29811" name="Picture 971"/>
              <p:cNvPicPr>
                <a:picLocks noChangeAspect="1" noChangeArrowheads="1"/>
              </p:cNvPicPr>
              <p:nvPr/>
            </p:nvPicPr>
            <p:blipFill>
              <a:blip r:embed="rId653"/>
              <a:srcRect/>
              <a:stretch>
                <a:fillRect/>
              </a:stretch>
            </p:blipFill>
            <p:spPr bwMode="auto">
              <a:xfrm>
                <a:off x="1204" y="2033"/>
                <a:ext cx="23" cy="3"/>
              </a:xfrm>
              <a:prstGeom prst="rect">
                <a:avLst/>
              </a:prstGeom>
              <a:noFill/>
              <a:ln w="9525">
                <a:noFill/>
                <a:miter lim="800000"/>
                <a:headEnd/>
                <a:tailEnd/>
              </a:ln>
            </p:spPr>
          </p:pic>
          <p:pic>
            <p:nvPicPr>
              <p:cNvPr id="29812" name="Picture 972"/>
              <p:cNvPicPr>
                <a:picLocks noChangeAspect="1" noChangeArrowheads="1"/>
              </p:cNvPicPr>
              <p:nvPr/>
            </p:nvPicPr>
            <p:blipFill>
              <a:blip r:embed="rId654"/>
              <a:srcRect/>
              <a:stretch>
                <a:fillRect/>
              </a:stretch>
            </p:blipFill>
            <p:spPr bwMode="auto">
              <a:xfrm>
                <a:off x="1227" y="2033"/>
                <a:ext cx="23" cy="3"/>
              </a:xfrm>
              <a:prstGeom prst="rect">
                <a:avLst/>
              </a:prstGeom>
              <a:noFill/>
              <a:ln w="9525">
                <a:noFill/>
                <a:miter lim="800000"/>
                <a:headEnd/>
                <a:tailEnd/>
              </a:ln>
            </p:spPr>
          </p:pic>
          <p:pic>
            <p:nvPicPr>
              <p:cNvPr id="29813" name="Picture 973"/>
              <p:cNvPicPr>
                <a:picLocks noChangeAspect="1" noChangeArrowheads="1"/>
              </p:cNvPicPr>
              <p:nvPr/>
            </p:nvPicPr>
            <p:blipFill>
              <a:blip r:embed="rId655"/>
              <a:srcRect/>
              <a:stretch>
                <a:fillRect/>
              </a:stretch>
            </p:blipFill>
            <p:spPr bwMode="auto">
              <a:xfrm>
                <a:off x="1250" y="2033"/>
                <a:ext cx="24" cy="3"/>
              </a:xfrm>
              <a:prstGeom prst="rect">
                <a:avLst/>
              </a:prstGeom>
              <a:noFill/>
              <a:ln w="9525">
                <a:noFill/>
                <a:miter lim="800000"/>
                <a:headEnd/>
                <a:tailEnd/>
              </a:ln>
            </p:spPr>
          </p:pic>
          <p:pic>
            <p:nvPicPr>
              <p:cNvPr id="29814" name="Picture 974"/>
              <p:cNvPicPr>
                <a:picLocks noChangeAspect="1" noChangeArrowheads="1"/>
              </p:cNvPicPr>
              <p:nvPr/>
            </p:nvPicPr>
            <p:blipFill>
              <a:blip r:embed="rId656"/>
              <a:srcRect/>
              <a:stretch>
                <a:fillRect/>
              </a:stretch>
            </p:blipFill>
            <p:spPr bwMode="auto">
              <a:xfrm>
                <a:off x="1274" y="2033"/>
                <a:ext cx="23" cy="3"/>
              </a:xfrm>
              <a:prstGeom prst="rect">
                <a:avLst/>
              </a:prstGeom>
              <a:noFill/>
              <a:ln w="9525">
                <a:noFill/>
                <a:miter lim="800000"/>
                <a:headEnd/>
                <a:tailEnd/>
              </a:ln>
            </p:spPr>
          </p:pic>
          <p:pic>
            <p:nvPicPr>
              <p:cNvPr id="29815" name="Picture 975"/>
              <p:cNvPicPr>
                <a:picLocks noChangeAspect="1" noChangeArrowheads="1"/>
              </p:cNvPicPr>
              <p:nvPr/>
            </p:nvPicPr>
            <p:blipFill>
              <a:blip r:embed="rId657"/>
              <a:srcRect/>
              <a:stretch>
                <a:fillRect/>
              </a:stretch>
            </p:blipFill>
            <p:spPr bwMode="auto">
              <a:xfrm>
                <a:off x="1297" y="2033"/>
                <a:ext cx="24" cy="3"/>
              </a:xfrm>
              <a:prstGeom prst="rect">
                <a:avLst/>
              </a:prstGeom>
              <a:noFill/>
              <a:ln w="9525">
                <a:noFill/>
                <a:miter lim="800000"/>
                <a:headEnd/>
                <a:tailEnd/>
              </a:ln>
            </p:spPr>
          </p:pic>
          <p:pic>
            <p:nvPicPr>
              <p:cNvPr id="29816" name="Picture 976"/>
              <p:cNvPicPr>
                <a:picLocks noChangeAspect="1" noChangeArrowheads="1"/>
              </p:cNvPicPr>
              <p:nvPr/>
            </p:nvPicPr>
            <p:blipFill>
              <a:blip r:embed="rId658"/>
              <a:srcRect/>
              <a:stretch>
                <a:fillRect/>
              </a:stretch>
            </p:blipFill>
            <p:spPr bwMode="auto">
              <a:xfrm>
                <a:off x="1321" y="2033"/>
                <a:ext cx="23" cy="3"/>
              </a:xfrm>
              <a:prstGeom prst="rect">
                <a:avLst/>
              </a:prstGeom>
              <a:noFill/>
              <a:ln w="9525">
                <a:noFill/>
                <a:miter lim="800000"/>
                <a:headEnd/>
                <a:tailEnd/>
              </a:ln>
            </p:spPr>
          </p:pic>
          <p:pic>
            <p:nvPicPr>
              <p:cNvPr id="29817" name="Picture 977"/>
              <p:cNvPicPr>
                <a:picLocks noChangeAspect="1" noChangeArrowheads="1"/>
              </p:cNvPicPr>
              <p:nvPr/>
            </p:nvPicPr>
            <p:blipFill>
              <a:blip r:embed="rId659"/>
              <a:srcRect/>
              <a:stretch>
                <a:fillRect/>
              </a:stretch>
            </p:blipFill>
            <p:spPr bwMode="auto">
              <a:xfrm>
                <a:off x="1344" y="2033"/>
                <a:ext cx="23" cy="3"/>
              </a:xfrm>
              <a:prstGeom prst="rect">
                <a:avLst/>
              </a:prstGeom>
              <a:noFill/>
              <a:ln w="9525">
                <a:noFill/>
                <a:miter lim="800000"/>
                <a:headEnd/>
                <a:tailEnd/>
              </a:ln>
            </p:spPr>
          </p:pic>
          <p:pic>
            <p:nvPicPr>
              <p:cNvPr id="29818" name="Picture 978"/>
              <p:cNvPicPr>
                <a:picLocks noChangeAspect="1" noChangeArrowheads="1"/>
              </p:cNvPicPr>
              <p:nvPr/>
            </p:nvPicPr>
            <p:blipFill>
              <a:blip r:embed="rId660"/>
              <a:srcRect/>
              <a:stretch>
                <a:fillRect/>
              </a:stretch>
            </p:blipFill>
            <p:spPr bwMode="auto">
              <a:xfrm>
                <a:off x="1367" y="2033"/>
                <a:ext cx="24" cy="3"/>
              </a:xfrm>
              <a:prstGeom prst="rect">
                <a:avLst/>
              </a:prstGeom>
              <a:noFill/>
              <a:ln w="9525">
                <a:noFill/>
                <a:miter lim="800000"/>
                <a:headEnd/>
                <a:tailEnd/>
              </a:ln>
            </p:spPr>
          </p:pic>
          <p:pic>
            <p:nvPicPr>
              <p:cNvPr id="29819" name="Picture 979"/>
              <p:cNvPicPr>
                <a:picLocks noChangeAspect="1" noChangeArrowheads="1"/>
              </p:cNvPicPr>
              <p:nvPr/>
            </p:nvPicPr>
            <p:blipFill>
              <a:blip r:embed="rId661"/>
              <a:srcRect/>
              <a:stretch>
                <a:fillRect/>
              </a:stretch>
            </p:blipFill>
            <p:spPr bwMode="auto">
              <a:xfrm>
                <a:off x="1391" y="2033"/>
                <a:ext cx="23" cy="3"/>
              </a:xfrm>
              <a:prstGeom prst="rect">
                <a:avLst/>
              </a:prstGeom>
              <a:noFill/>
              <a:ln w="9525">
                <a:noFill/>
                <a:miter lim="800000"/>
                <a:headEnd/>
                <a:tailEnd/>
              </a:ln>
            </p:spPr>
          </p:pic>
          <p:pic>
            <p:nvPicPr>
              <p:cNvPr id="29820" name="Picture 980"/>
              <p:cNvPicPr>
                <a:picLocks noChangeAspect="1" noChangeArrowheads="1"/>
              </p:cNvPicPr>
              <p:nvPr/>
            </p:nvPicPr>
            <p:blipFill>
              <a:blip r:embed="rId662"/>
              <a:srcRect/>
              <a:stretch>
                <a:fillRect/>
              </a:stretch>
            </p:blipFill>
            <p:spPr bwMode="auto">
              <a:xfrm>
                <a:off x="1414" y="2033"/>
                <a:ext cx="23" cy="3"/>
              </a:xfrm>
              <a:prstGeom prst="rect">
                <a:avLst/>
              </a:prstGeom>
              <a:noFill/>
              <a:ln w="9525">
                <a:noFill/>
                <a:miter lim="800000"/>
                <a:headEnd/>
                <a:tailEnd/>
              </a:ln>
            </p:spPr>
          </p:pic>
          <p:pic>
            <p:nvPicPr>
              <p:cNvPr id="29821" name="Picture 981"/>
              <p:cNvPicPr>
                <a:picLocks noChangeAspect="1" noChangeArrowheads="1"/>
              </p:cNvPicPr>
              <p:nvPr/>
            </p:nvPicPr>
            <p:blipFill>
              <a:blip r:embed="rId663"/>
              <a:srcRect/>
              <a:stretch>
                <a:fillRect/>
              </a:stretch>
            </p:blipFill>
            <p:spPr bwMode="auto">
              <a:xfrm>
                <a:off x="1437" y="2033"/>
                <a:ext cx="24" cy="3"/>
              </a:xfrm>
              <a:prstGeom prst="rect">
                <a:avLst/>
              </a:prstGeom>
              <a:noFill/>
              <a:ln w="9525">
                <a:noFill/>
                <a:miter lim="800000"/>
                <a:headEnd/>
                <a:tailEnd/>
              </a:ln>
            </p:spPr>
          </p:pic>
          <p:pic>
            <p:nvPicPr>
              <p:cNvPr id="29822" name="Picture 982"/>
              <p:cNvPicPr>
                <a:picLocks noChangeAspect="1" noChangeArrowheads="1"/>
              </p:cNvPicPr>
              <p:nvPr/>
            </p:nvPicPr>
            <p:blipFill>
              <a:blip r:embed="rId664"/>
              <a:srcRect/>
              <a:stretch>
                <a:fillRect/>
              </a:stretch>
            </p:blipFill>
            <p:spPr bwMode="auto">
              <a:xfrm>
                <a:off x="1461" y="2033"/>
                <a:ext cx="23" cy="3"/>
              </a:xfrm>
              <a:prstGeom prst="rect">
                <a:avLst/>
              </a:prstGeom>
              <a:noFill/>
              <a:ln w="9525">
                <a:noFill/>
                <a:miter lim="800000"/>
                <a:headEnd/>
                <a:tailEnd/>
              </a:ln>
            </p:spPr>
          </p:pic>
          <p:pic>
            <p:nvPicPr>
              <p:cNvPr id="29823" name="Picture 983"/>
              <p:cNvPicPr>
                <a:picLocks noChangeAspect="1" noChangeArrowheads="1"/>
              </p:cNvPicPr>
              <p:nvPr/>
            </p:nvPicPr>
            <p:blipFill>
              <a:blip r:embed="rId665"/>
              <a:srcRect/>
              <a:stretch>
                <a:fillRect/>
              </a:stretch>
            </p:blipFill>
            <p:spPr bwMode="auto">
              <a:xfrm>
                <a:off x="1484" y="2033"/>
                <a:ext cx="24" cy="3"/>
              </a:xfrm>
              <a:prstGeom prst="rect">
                <a:avLst/>
              </a:prstGeom>
              <a:noFill/>
              <a:ln w="9525">
                <a:noFill/>
                <a:miter lim="800000"/>
                <a:headEnd/>
                <a:tailEnd/>
              </a:ln>
            </p:spPr>
          </p:pic>
          <p:pic>
            <p:nvPicPr>
              <p:cNvPr id="29824" name="Picture 984"/>
              <p:cNvPicPr>
                <a:picLocks noChangeAspect="1" noChangeArrowheads="1"/>
              </p:cNvPicPr>
              <p:nvPr/>
            </p:nvPicPr>
            <p:blipFill>
              <a:blip r:embed="rId666"/>
              <a:srcRect/>
              <a:stretch>
                <a:fillRect/>
              </a:stretch>
            </p:blipFill>
            <p:spPr bwMode="auto">
              <a:xfrm>
                <a:off x="1508" y="2033"/>
                <a:ext cx="23" cy="3"/>
              </a:xfrm>
              <a:prstGeom prst="rect">
                <a:avLst/>
              </a:prstGeom>
              <a:noFill/>
              <a:ln w="9525">
                <a:noFill/>
                <a:miter lim="800000"/>
                <a:headEnd/>
                <a:tailEnd/>
              </a:ln>
            </p:spPr>
          </p:pic>
          <p:pic>
            <p:nvPicPr>
              <p:cNvPr id="29825" name="Picture 985"/>
              <p:cNvPicPr>
                <a:picLocks noChangeAspect="1" noChangeArrowheads="1"/>
              </p:cNvPicPr>
              <p:nvPr/>
            </p:nvPicPr>
            <p:blipFill>
              <a:blip r:embed="rId667"/>
              <a:srcRect/>
              <a:stretch>
                <a:fillRect/>
              </a:stretch>
            </p:blipFill>
            <p:spPr bwMode="auto">
              <a:xfrm>
                <a:off x="1531" y="2033"/>
                <a:ext cx="23" cy="3"/>
              </a:xfrm>
              <a:prstGeom prst="rect">
                <a:avLst/>
              </a:prstGeom>
              <a:noFill/>
              <a:ln w="9525">
                <a:noFill/>
                <a:miter lim="800000"/>
                <a:headEnd/>
                <a:tailEnd/>
              </a:ln>
            </p:spPr>
          </p:pic>
          <p:pic>
            <p:nvPicPr>
              <p:cNvPr id="29826" name="Picture 986"/>
              <p:cNvPicPr>
                <a:picLocks noChangeAspect="1" noChangeArrowheads="1"/>
              </p:cNvPicPr>
              <p:nvPr/>
            </p:nvPicPr>
            <p:blipFill>
              <a:blip r:embed="rId668"/>
              <a:srcRect/>
              <a:stretch>
                <a:fillRect/>
              </a:stretch>
            </p:blipFill>
            <p:spPr bwMode="auto">
              <a:xfrm>
                <a:off x="1554" y="2033"/>
                <a:ext cx="24" cy="3"/>
              </a:xfrm>
              <a:prstGeom prst="rect">
                <a:avLst/>
              </a:prstGeom>
              <a:noFill/>
              <a:ln w="9525">
                <a:noFill/>
                <a:miter lim="800000"/>
                <a:headEnd/>
                <a:tailEnd/>
              </a:ln>
            </p:spPr>
          </p:pic>
          <p:pic>
            <p:nvPicPr>
              <p:cNvPr id="29827" name="Picture 987"/>
              <p:cNvPicPr>
                <a:picLocks noChangeAspect="1" noChangeArrowheads="1"/>
              </p:cNvPicPr>
              <p:nvPr/>
            </p:nvPicPr>
            <p:blipFill>
              <a:blip r:embed="rId669"/>
              <a:srcRect/>
              <a:stretch>
                <a:fillRect/>
              </a:stretch>
            </p:blipFill>
            <p:spPr bwMode="auto">
              <a:xfrm>
                <a:off x="1578" y="2033"/>
                <a:ext cx="23" cy="3"/>
              </a:xfrm>
              <a:prstGeom prst="rect">
                <a:avLst/>
              </a:prstGeom>
              <a:noFill/>
              <a:ln w="9525">
                <a:noFill/>
                <a:miter lim="800000"/>
                <a:headEnd/>
                <a:tailEnd/>
              </a:ln>
            </p:spPr>
          </p:pic>
          <p:pic>
            <p:nvPicPr>
              <p:cNvPr id="29828" name="Picture 988"/>
              <p:cNvPicPr>
                <a:picLocks noChangeAspect="1" noChangeArrowheads="1"/>
              </p:cNvPicPr>
              <p:nvPr/>
            </p:nvPicPr>
            <p:blipFill>
              <a:blip r:embed="rId670"/>
              <a:srcRect/>
              <a:stretch>
                <a:fillRect/>
              </a:stretch>
            </p:blipFill>
            <p:spPr bwMode="auto">
              <a:xfrm>
                <a:off x="1601" y="2033"/>
                <a:ext cx="11" cy="3"/>
              </a:xfrm>
              <a:prstGeom prst="rect">
                <a:avLst/>
              </a:prstGeom>
              <a:noFill/>
              <a:ln w="9525">
                <a:noFill/>
                <a:miter lim="800000"/>
                <a:headEnd/>
                <a:tailEnd/>
              </a:ln>
            </p:spPr>
          </p:pic>
          <p:sp>
            <p:nvSpPr>
              <p:cNvPr id="29829" name="Rectangle 989"/>
              <p:cNvSpPr>
                <a:spLocks noChangeArrowheads="1"/>
              </p:cNvSpPr>
              <p:nvPr/>
            </p:nvSpPr>
            <p:spPr bwMode="auto">
              <a:xfrm>
                <a:off x="1612" y="2033"/>
                <a:ext cx="3" cy="3"/>
              </a:xfrm>
              <a:prstGeom prst="rect">
                <a:avLst/>
              </a:prstGeom>
              <a:solidFill>
                <a:srgbClr val="000000"/>
              </a:solidFill>
              <a:ln w="9525">
                <a:noFill/>
                <a:miter lim="800000"/>
                <a:headEnd/>
                <a:tailEnd/>
              </a:ln>
            </p:spPr>
            <p:txBody>
              <a:bodyPr/>
              <a:lstStyle/>
              <a:p>
                <a:endParaRPr lang="hr-HR"/>
              </a:p>
            </p:txBody>
          </p:sp>
          <p:pic>
            <p:nvPicPr>
              <p:cNvPr id="29830" name="Picture 990"/>
              <p:cNvPicPr>
                <a:picLocks noChangeAspect="1" noChangeArrowheads="1"/>
              </p:cNvPicPr>
              <p:nvPr/>
            </p:nvPicPr>
            <p:blipFill>
              <a:blip r:embed="rId671"/>
              <a:srcRect/>
              <a:stretch>
                <a:fillRect/>
              </a:stretch>
            </p:blipFill>
            <p:spPr bwMode="auto">
              <a:xfrm>
                <a:off x="1615" y="2033"/>
                <a:ext cx="23" cy="3"/>
              </a:xfrm>
              <a:prstGeom prst="rect">
                <a:avLst/>
              </a:prstGeom>
              <a:noFill/>
              <a:ln w="9525">
                <a:noFill/>
                <a:miter lim="800000"/>
                <a:headEnd/>
                <a:tailEnd/>
              </a:ln>
            </p:spPr>
          </p:pic>
          <p:pic>
            <p:nvPicPr>
              <p:cNvPr id="29831" name="Picture 991"/>
              <p:cNvPicPr>
                <a:picLocks noChangeAspect="1" noChangeArrowheads="1"/>
              </p:cNvPicPr>
              <p:nvPr/>
            </p:nvPicPr>
            <p:blipFill>
              <a:blip r:embed="rId672"/>
              <a:srcRect/>
              <a:stretch>
                <a:fillRect/>
              </a:stretch>
            </p:blipFill>
            <p:spPr bwMode="auto">
              <a:xfrm>
                <a:off x="1638" y="2033"/>
                <a:ext cx="24" cy="3"/>
              </a:xfrm>
              <a:prstGeom prst="rect">
                <a:avLst/>
              </a:prstGeom>
              <a:noFill/>
              <a:ln w="9525">
                <a:noFill/>
                <a:miter lim="800000"/>
                <a:headEnd/>
                <a:tailEnd/>
              </a:ln>
            </p:spPr>
          </p:pic>
          <p:pic>
            <p:nvPicPr>
              <p:cNvPr id="29832" name="Picture 992"/>
              <p:cNvPicPr>
                <a:picLocks noChangeAspect="1" noChangeArrowheads="1"/>
              </p:cNvPicPr>
              <p:nvPr/>
            </p:nvPicPr>
            <p:blipFill>
              <a:blip r:embed="rId673"/>
              <a:srcRect/>
              <a:stretch>
                <a:fillRect/>
              </a:stretch>
            </p:blipFill>
            <p:spPr bwMode="auto">
              <a:xfrm>
                <a:off x="1662" y="2033"/>
                <a:ext cx="23" cy="3"/>
              </a:xfrm>
              <a:prstGeom prst="rect">
                <a:avLst/>
              </a:prstGeom>
              <a:noFill/>
              <a:ln w="9525">
                <a:noFill/>
                <a:miter lim="800000"/>
                <a:headEnd/>
                <a:tailEnd/>
              </a:ln>
            </p:spPr>
          </p:pic>
          <p:pic>
            <p:nvPicPr>
              <p:cNvPr id="29833" name="Picture 993"/>
              <p:cNvPicPr>
                <a:picLocks noChangeAspect="1" noChangeArrowheads="1"/>
              </p:cNvPicPr>
              <p:nvPr/>
            </p:nvPicPr>
            <p:blipFill>
              <a:blip r:embed="rId674"/>
              <a:srcRect/>
              <a:stretch>
                <a:fillRect/>
              </a:stretch>
            </p:blipFill>
            <p:spPr bwMode="auto">
              <a:xfrm>
                <a:off x="1685" y="2033"/>
                <a:ext cx="23" cy="3"/>
              </a:xfrm>
              <a:prstGeom prst="rect">
                <a:avLst/>
              </a:prstGeom>
              <a:noFill/>
              <a:ln w="9525">
                <a:noFill/>
                <a:miter lim="800000"/>
                <a:headEnd/>
                <a:tailEnd/>
              </a:ln>
            </p:spPr>
          </p:pic>
          <p:pic>
            <p:nvPicPr>
              <p:cNvPr id="29834" name="Picture 994"/>
              <p:cNvPicPr>
                <a:picLocks noChangeAspect="1" noChangeArrowheads="1"/>
              </p:cNvPicPr>
              <p:nvPr/>
            </p:nvPicPr>
            <p:blipFill>
              <a:blip r:embed="rId675"/>
              <a:srcRect/>
              <a:stretch>
                <a:fillRect/>
              </a:stretch>
            </p:blipFill>
            <p:spPr bwMode="auto">
              <a:xfrm>
                <a:off x="1708" y="2033"/>
                <a:ext cx="24" cy="3"/>
              </a:xfrm>
              <a:prstGeom prst="rect">
                <a:avLst/>
              </a:prstGeom>
              <a:noFill/>
              <a:ln w="9525">
                <a:noFill/>
                <a:miter lim="800000"/>
                <a:headEnd/>
                <a:tailEnd/>
              </a:ln>
            </p:spPr>
          </p:pic>
          <p:pic>
            <p:nvPicPr>
              <p:cNvPr id="29835" name="Picture 995"/>
              <p:cNvPicPr>
                <a:picLocks noChangeAspect="1" noChangeArrowheads="1"/>
              </p:cNvPicPr>
              <p:nvPr/>
            </p:nvPicPr>
            <p:blipFill>
              <a:blip r:embed="rId676"/>
              <a:srcRect/>
              <a:stretch>
                <a:fillRect/>
              </a:stretch>
            </p:blipFill>
            <p:spPr bwMode="auto">
              <a:xfrm>
                <a:off x="1732" y="2033"/>
                <a:ext cx="23" cy="3"/>
              </a:xfrm>
              <a:prstGeom prst="rect">
                <a:avLst/>
              </a:prstGeom>
              <a:noFill/>
              <a:ln w="9525">
                <a:noFill/>
                <a:miter lim="800000"/>
                <a:headEnd/>
                <a:tailEnd/>
              </a:ln>
            </p:spPr>
          </p:pic>
          <p:pic>
            <p:nvPicPr>
              <p:cNvPr id="29836" name="Picture 996"/>
              <p:cNvPicPr>
                <a:picLocks noChangeAspect="1" noChangeArrowheads="1"/>
              </p:cNvPicPr>
              <p:nvPr/>
            </p:nvPicPr>
            <p:blipFill>
              <a:blip r:embed="rId677"/>
              <a:srcRect/>
              <a:stretch>
                <a:fillRect/>
              </a:stretch>
            </p:blipFill>
            <p:spPr bwMode="auto">
              <a:xfrm>
                <a:off x="1755" y="2033"/>
                <a:ext cx="24" cy="3"/>
              </a:xfrm>
              <a:prstGeom prst="rect">
                <a:avLst/>
              </a:prstGeom>
              <a:noFill/>
              <a:ln w="9525">
                <a:noFill/>
                <a:miter lim="800000"/>
                <a:headEnd/>
                <a:tailEnd/>
              </a:ln>
            </p:spPr>
          </p:pic>
          <p:pic>
            <p:nvPicPr>
              <p:cNvPr id="29837" name="Picture 997"/>
              <p:cNvPicPr>
                <a:picLocks noChangeAspect="1" noChangeArrowheads="1"/>
              </p:cNvPicPr>
              <p:nvPr/>
            </p:nvPicPr>
            <p:blipFill>
              <a:blip r:embed="rId678"/>
              <a:srcRect/>
              <a:stretch>
                <a:fillRect/>
              </a:stretch>
            </p:blipFill>
            <p:spPr bwMode="auto">
              <a:xfrm>
                <a:off x="1779" y="2033"/>
                <a:ext cx="23" cy="3"/>
              </a:xfrm>
              <a:prstGeom prst="rect">
                <a:avLst/>
              </a:prstGeom>
              <a:noFill/>
              <a:ln w="9525">
                <a:noFill/>
                <a:miter lim="800000"/>
                <a:headEnd/>
                <a:tailEnd/>
              </a:ln>
            </p:spPr>
          </p:pic>
          <p:pic>
            <p:nvPicPr>
              <p:cNvPr id="29838" name="Picture 998"/>
              <p:cNvPicPr>
                <a:picLocks noChangeAspect="1" noChangeArrowheads="1"/>
              </p:cNvPicPr>
              <p:nvPr/>
            </p:nvPicPr>
            <p:blipFill>
              <a:blip r:embed="rId679"/>
              <a:srcRect/>
              <a:stretch>
                <a:fillRect/>
              </a:stretch>
            </p:blipFill>
            <p:spPr bwMode="auto">
              <a:xfrm>
                <a:off x="1802" y="2033"/>
                <a:ext cx="23" cy="3"/>
              </a:xfrm>
              <a:prstGeom prst="rect">
                <a:avLst/>
              </a:prstGeom>
              <a:noFill/>
              <a:ln w="9525">
                <a:noFill/>
                <a:miter lim="800000"/>
                <a:headEnd/>
                <a:tailEnd/>
              </a:ln>
            </p:spPr>
          </p:pic>
          <p:pic>
            <p:nvPicPr>
              <p:cNvPr id="29839" name="Picture 999"/>
              <p:cNvPicPr>
                <a:picLocks noChangeAspect="1" noChangeArrowheads="1"/>
              </p:cNvPicPr>
              <p:nvPr/>
            </p:nvPicPr>
            <p:blipFill>
              <a:blip r:embed="rId680"/>
              <a:srcRect/>
              <a:stretch>
                <a:fillRect/>
              </a:stretch>
            </p:blipFill>
            <p:spPr bwMode="auto">
              <a:xfrm>
                <a:off x="1825" y="2033"/>
                <a:ext cx="24" cy="3"/>
              </a:xfrm>
              <a:prstGeom prst="rect">
                <a:avLst/>
              </a:prstGeom>
              <a:noFill/>
              <a:ln w="9525">
                <a:noFill/>
                <a:miter lim="800000"/>
                <a:headEnd/>
                <a:tailEnd/>
              </a:ln>
            </p:spPr>
          </p:pic>
          <p:pic>
            <p:nvPicPr>
              <p:cNvPr id="29840" name="Picture 1000"/>
              <p:cNvPicPr>
                <a:picLocks noChangeAspect="1" noChangeArrowheads="1"/>
              </p:cNvPicPr>
              <p:nvPr/>
            </p:nvPicPr>
            <p:blipFill>
              <a:blip r:embed="rId681"/>
              <a:srcRect/>
              <a:stretch>
                <a:fillRect/>
              </a:stretch>
            </p:blipFill>
            <p:spPr bwMode="auto">
              <a:xfrm>
                <a:off x="1849" y="2033"/>
                <a:ext cx="23" cy="3"/>
              </a:xfrm>
              <a:prstGeom prst="rect">
                <a:avLst/>
              </a:prstGeom>
              <a:noFill/>
              <a:ln w="9525">
                <a:noFill/>
                <a:miter lim="800000"/>
                <a:headEnd/>
                <a:tailEnd/>
              </a:ln>
            </p:spPr>
          </p:pic>
          <p:pic>
            <p:nvPicPr>
              <p:cNvPr id="29841" name="Picture 1001"/>
              <p:cNvPicPr>
                <a:picLocks noChangeAspect="1" noChangeArrowheads="1"/>
              </p:cNvPicPr>
              <p:nvPr/>
            </p:nvPicPr>
            <p:blipFill>
              <a:blip r:embed="rId682"/>
              <a:srcRect/>
              <a:stretch>
                <a:fillRect/>
              </a:stretch>
            </p:blipFill>
            <p:spPr bwMode="auto">
              <a:xfrm>
                <a:off x="1872" y="2033"/>
                <a:ext cx="23" cy="3"/>
              </a:xfrm>
              <a:prstGeom prst="rect">
                <a:avLst/>
              </a:prstGeom>
              <a:noFill/>
              <a:ln w="9525">
                <a:noFill/>
                <a:miter lim="800000"/>
                <a:headEnd/>
                <a:tailEnd/>
              </a:ln>
            </p:spPr>
          </p:pic>
          <p:pic>
            <p:nvPicPr>
              <p:cNvPr id="29842" name="Picture 1002"/>
              <p:cNvPicPr>
                <a:picLocks noChangeAspect="1" noChangeArrowheads="1"/>
              </p:cNvPicPr>
              <p:nvPr/>
            </p:nvPicPr>
            <p:blipFill>
              <a:blip r:embed="rId683"/>
              <a:srcRect/>
              <a:stretch>
                <a:fillRect/>
              </a:stretch>
            </p:blipFill>
            <p:spPr bwMode="auto">
              <a:xfrm>
                <a:off x="1895" y="2033"/>
                <a:ext cx="24" cy="3"/>
              </a:xfrm>
              <a:prstGeom prst="rect">
                <a:avLst/>
              </a:prstGeom>
              <a:noFill/>
              <a:ln w="9525">
                <a:noFill/>
                <a:miter lim="800000"/>
                <a:headEnd/>
                <a:tailEnd/>
              </a:ln>
            </p:spPr>
          </p:pic>
          <p:pic>
            <p:nvPicPr>
              <p:cNvPr id="29843" name="Picture 1003"/>
              <p:cNvPicPr>
                <a:picLocks noChangeAspect="1" noChangeArrowheads="1"/>
              </p:cNvPicPr>
              <p:nvPr/>
            </p:nvPicPr>
            <p:blipFill>
              <a:blip r:embed="rId684"/>
              <a:srcRect/>
              <a:stretch>
                <a:fillRect/>
              </a:stretch>
            </p:blipFill>
            <p:spPr bwMode="auto">
              <a:xfrm>
                <a:off x="1919" y="2033"/>
                <a:ext cx="23" cy="3"/>
              </a:xfrm>
              <a:prstGeom prst="rect">
                <a:avLst/>
              </a:prstGeom>
              <a:noFill/>
              <a:ln w="9525">
                <a:noFill/>
                <a:miter lim="800000"/>
                <a:headEnd/>
                <a:tailEnd/>
              </a:ln>
            </p:spPr>
          </p:pic>
          <p:pic>
            <p:nvPicPr>
              <p:cNvPr id="29844" name="Picture 1004"/>
              <p:cNvPicPr>
                <a:picLocks noChangeAspect="1" noChangeArrowheads="1"/>
              </p:cNvPicPr>
              <p:nvPr/>
            </p:nvPicPr>
            <p:blipFill>
              <a:blip r:embed="rId685"/>
              <a:srcRect/>
              <a:stretch>
                <a:fillRect/>
              </a:stretch>
            </p:blipFill>
            <p:spPr bwMode="auto">
              <a:xfrm>
                <a:off x="1942" y="2033"/>
                <a:ext cx="24" cy="3"/>
              </a:xfrm>
              <a:prstGeom prst="rect">
                <a:avLst/>
              </a:prstGeom>
              <a:noFill/>
              <a:ln w="9525">
                <a:noFill/>
                <a:miter lim="800000"/>
                <a:headEnd/>
                <a:tailEnd/>
              </a:ln>
            </p:spPr>
          </p:pic>
          <p:pic>
            <p:nvPicPr>
              <p:cNvPr id="29845" name="Picture 1005"/>
              <p:cNvPicPr>
                <a:picLocks noChangeAspect="1" noChangeArrowheads="1"/>
              </p:cNvPicPr>
              <p:nvPr/>
            </p:nvPicPr>
            <p:blipFill>
              <a:blip r:embed="rId686"/>
              <a:srcRect/>
              <a:stretch>
                <a:fillRect/>
              </a:stretch>
            </p:blipFill>
            <p:spPr bwMode="auto">
              <a:xfrm>
                <a:off x="1966" y="2033"/>
                <a:ext cx="23" cy="3"/>
              </a:xfrm>
              <a:prstGeom prst="rect">
                <a:avLst/>
              </a:prstGeom>
              <a:noFill/>
              <a:ln w="9525">
                <a:noFill/>
                <a:miter lim="800000"/>
                <a:headEnd/>
                <a:tailEnd/>
              </a:ln>
            </p:spPr>
          </p:pic>
          <p:pic>
            <p:nvPicPr>
              <p:cNvPr id="29846" name="Picture 1006"/>
              <p:cNvPicPr>
                <a:picLocks noChangeAspect="1" noChangeArrowheads="1"/>
              </p:cNvPicPr>
              <p:nvPr/>
            </p:nvPicPr>
            <p:blipFill>
              <a:blip r:embed="rId687"/>
              <a:srcRect/>
              <a:stretch>
                <a:fillRect/>
              </a:stretch>
            </p:blipFill>
            <p:spPr bwMode="auto">
              <a:xfrm>
                <a:off x="1989" y="2033"/>
                <a:ext cx="23" cy="3"/>
              </a:xfrm>
              <a:prstGeom prst="rect">
                <a:avLst/>
              </a:prstGeom>
              <a:noFill/>
              <a:ln w="9525">
                <a:noFill/>
                <a:miter lim="800000"/>
                <a:headEnd/>
                <a:tailEnd/>
              </a:ln>
            </p:spPr>
          </p:pic>
          <p:pic>
            <p:nvPicPr>
              <p:cNvPr id="29847" name="Picture 1007"/>
              <p:cNvPicPr>
                <a:picLocks noChangeAspect="1" noChangeArrowheads="1"/>
              </p:cNvPicPr>
              <p:nvPr/>
            </p:nvPicPr>
            <p:blipFill>
              <a:blip r:embed="rId688"/>
              <a:srcRect/>
              <a:stretch>
                <a:fillRect/>
              </a:stretch>
            </p:blipFill>
            <p:spPr bwMode="auto">
              <a:xfrm>
                <a:off x="2012" y="2033"/>
                <a:ext cx="24" cy="3"/>
              </a:xfrm>
              <a:prstGeom prst="rect">
                <a:avLst/>
              </a:prstGeom>
              <a:noFill/>
              <a:ln w="9525">
                <a:noFill/>
                <a:miter lim="800000"/>
                <a:headEnd/>
                <a:tailEnd/>
              </a:ln>
            </p:spPr>
          </p:pic>
          <p:pic>
            <p:nvPicPr>
              <p:cNvPr id="29848" name="Picture 1008"/>
              <p:cNvPicPr>
                <a:picLocks noChangeAspect="1" noChangeArrowheads="1"/>
              </p:cNvPicPr>
              <p:nvPr/>
            </p:nvPicPr>
            <p:blipFill>
              <a:blip r:embed="rId689"/>
              <a:srcRect/>
              <a:stretch>
                <a:fillRect/>
              </a:stretch>
            </p:blipFill>
            <p:spPr bwMode="auto">
              <a:xfrm>
                <a:off x="2036" y="2033"/>
                <a:ext cx="23" cy="3"/>
              </a:xfrm>
              <a:prstGeom prst="rect">
                <a:avLst/>
              </a:prstGeom>
              <a:noFill/>
              <a:ln w="9525">
                <a:noFill/>
                <a:miter lim="800000"/>
                <a:headEnd/>
                <a:tailEnd/>
              </a:ln>
            </p:spPr>
          </p:pic>
          <p:pic>
            <p:nvPicPr>
              <p:cNvPr id="29849" name="Picture 1009"/>
              <p:cNvPicPr>
                <a:picLocks noChangeAspect="1" noChangeArrowheads="1"/>
              </p:cNvPicPr>
              <p:nvPr/>
            </p:nvPicPr>
            <p:blipFill>
              <a:blip r:embed="rId690"/>
              <a:srcRect/>
              <a:stretch>
                <a:fillRect/>
              </a:stretch>
            </p:blipFill>
            <p:spPr bwMode="auto">
              <a:xfrm>
                <a:off x="2059" y="2033"/>
                <a:ext cx="23" cy="3"/>
              </a:xfrm>
              <a:prstGeom prst="rect">
                <a:avLst/>
              </a:prstGeom>
              <a:noFill/>
              <a:ln w="9525">
                <a:noFill/>
                <a:miter lim="800000"/>
                <a:headEnd/>
                <a:tailEnd/>
              </a:ln>
            </p:spPr>
          </p:pic>
        </p:grpSp>
        <p:grpSp>
          <p:nvGrpSpPr>
            <p:cNvPr id="28684" name="Group 1211"/>
            <p:cNvGrpSpPr>
              <a:grpSpLocks/>
            </p:cNvGrpSpPr>
            <p:nvPr/>
          </p:nvGrpSpPr>
          <p:grpSpPr bwMode="auto">
            <a:xfrm>
              <a:off x="16" y="2033"/>
              <a:ext cx="2764" cy="329"/>
              <a:chOff x="16" y="2033"/>
              <a:chExt cx="2764" cy="329"/>
            </a:xfrm>
          </p:grpSpPr>
          <p:pic>
            <p:nvPicPr>
              <p:cNvPr id="29450" name="Picture 1011"/>
              <p:cNvPicPr>
                <a:picLocks noChangeAspect="1" noChangeArrowheads="1"/>
              </p:cNvPicPr>
              <p:nvPr/>
            </p:nvPicPr>
            <p:blipFill>
              <a:blip r:embed="rId691"/>
              <a:srcRect/>
              <a:stretch>
                <a:fillRect/>
              </a:stretch>
            </p:blipFill>
            <p:spPr bwMode="auto">
              <a:xfrm>
                <a:off x="2082" y="2033"/>
                <a:ext cx="24" cy="3"/>
              </a:xfrm>
              <a:prstGeom prst="rect">
                <a:avLst/>
              </a:prstGeom>
              <a:noFill/>
              <a:ln w="9525">
                <a:noFill/>
                <a:miter lim="800000"/>
                <a:headEnd/>
                <a:tailEnd/>
              </a:ln>
            </p:spPr>
          </p:pic>
          <p:pic>
            <p:nvPicPr>
              <p:cNvPr id="29451" name="Picture 1012"/>
              <p:cNvPicPr>
                <a:picLocks noChangeAspect="1" noChangeArrowheads="1"/>
              </p:cNvPicPr>
              <p:nvPr/>
            </p:nvPicPr>
            <p:blipFill>
              <a:blip r:embed="rId692"/>
              <a:srcRect/>
              <a:stretch>
                <a:fillRect/>
              </a:stretch>
            </p:blipFill>
            <p:spPr bwMode="auto">
              <a:xfrm>
                <a:off x="2106" y="2033"/>
                <a:ext cx="23" cy="3"/>
              </a:xfrm>
              <a:prstGeom prst="rect">
                <a:avLst/>
              </a:prstGeom>
              <a:noFill/>
              <a:ln w="9525">
                <a:noFill/>
                <a:miter lim="800000"/>
                <a:headEnd/>
                <a:tailEnd/>
              </a:ln>
            </p:spPr>
          </p:pic>
          <p:pic>
            <p:nvPicPr>
              <p:cNvPr id="29452" name="Picture 1013"/>
              <p:cNvPicPr>
                <a:picLocks noChangeAspect="1" noChangeArrowheads="1"/>
              </p:cNvPicPr>
              <p:nvPr/>
            </p:nvPicPr>
            <p:blipFill>
              <a:blip r:embed="rId693"/>
              <a:srcRect/>
              <a:stretch>
                <a:fillRect/>
              </a:stretch>
            </p:blipFill>
            <p:spPr bwMode="auto">
              <a:xfrm>
                <a:off x="2129" y="2033"/>
                <a:ext cx="1" cy="3"/>
              </a:xfrm>
              <a:prstGeom prst="rect">
                <a:avLst/>
              </a:prstGeom>
              <a:noFill/>
              <a:ln w="9525">
                <a:noFill/>
                <a:miter lim="800000"/>
                <a:headEnd/>
                <a:tailEnd/>
              </a:ln>
            </p:spPr>
          </p:pic>
          <p:sp>
            <p:nvSpPr>
              <p:cNvPr id="29453" name="Rectangle 1014"/>
              <p:cNvSpPr>
                <a:spLocks noChangeArrowheads="1"/>
              </p:cNvSpPr>
              <p:nvPr/>
            </p:nvSpPr>
            <p:spPr bwMode="auto">
              <a:xfrm>
                <a:off x="2130" y="2033"/>
                <a:ext cx="3" cy="3"/>
              </a:xfrm>
              <a:prstGeom prst="rect">
                <a:avLst/>
              </a:prstGeom>
              <a:solidFill>
                <a:srgbClr val="000000"/>
              </a:solidFill>
              <a:ln w="9525">
                <a:noFill/>
                <a:miter lim="800000"/>
                <a:headEnd/>
                <a:tailEnd/>
              </a:ln>
            </p:spPr>
            <p:txBody>
              <a:bodyPr/>
              <a:lstStyle/>
              <a:p>
                <a:endParaRPr lang="hr-HR"/>
              </a:p>
            </p:txBody>
          </p:sp>
          <p:pic>
            <p:nvPicPr>
              <p:cNvPr id="29454" name="Picture 1015"/>
              <p:cNvPicPr>
                <a:picLocks noChangeAspect="1" noChangeArrowheads="1"/>
              </p:cNvPicPr>
              <p:nvPr/>
            </p:nvPicPr>
            <p:blipFill>
              <a:blip r:embed="rId694"/>
              <a:srcRect/>
              <a:stretch>
                <a:fillRect/>
              </a:stretch>
            </p:blipFill>
            <p:spPr bwMode="auto">
              <a:xfrm>
                <a:off x="2133" y="2033"/>
                <a:ext cx="23" cy="3"/>
              </a:xfrm>
              <a:prstGeom prst="rect">
                <a:avLst/>
              </a:prstGeom>
              <a:noFill/>
              <a:ln w="9525">
                <a:noFill/>
                <a:miter lim="800000"/>
                <a:headEnd/>
                <a:tailEnd/>
              </a:ln>
            </p:spPr>
          </p:pic>
          <p:pic>
            <p:nvPicPr>
              <p:cNvPr id="29455" name="Picture 1016"/>
              <p:cNvPicPr>
                <a:picLocks noChangeAspect="1" noChangeArrowheads="1"/>
              </p:cNvPicPr>
              <p:nvPr/>
            </p:nvPicPr>
            <p:blipFill>
              <a:blip r:embed="rId695"/>
              <a:srcRect/>
              <a:stretch>
                <a:fillRect/>
              </a:stretch>
            </p:blipFill>
            <p:spPr bwMode="auto">
              <a:xfrm>
                <a:off x="2156" y="2033"/>
                <a:ext cx="24" cy="3"/>
              </a:xfrm>
              <a:prstGeom prst="rect">
                <a:avLst/>
              </a:prstGeom>
              <a:noFill/>
              <a:ln w="9525">
                <a:noFill/>
                <a:miter lim="800000"/>
                <a:headEnd/>
                <a:tailEnd/>
              </a:ln>
            </p:spPr>
          </p:pic>
          <p:pic>
            <p:nvPicPr>
              <p:cNvPr id="29456" name="Picture 1017"/>
              <p:cNvPicPr>
                <a:picLocks noChangeAspect="1" noChangeArrowheads="1"/>
              </p:cNvPicPr>
              <p:nvPr/>
            </p:nvPicPr>
            <p:blipFill>
              <a:blip r:embed="rId696"/>
              <a:srcRect/>
              <a:stretch>
                <a:fillRect/>
              </a:stretch>
            </p:blipFill>
            <p:spPr bwMode="auto">
              <a:xfrm>
                <a:off x="2180" y="2033"/>
                <a:ext cx="23" cy="3"/>
              </a:xfrm>
              <a:prstGeom prst="rect">
                <a:avLst/>
              </a:prstGeom>
              <a:noFill/>
              <a:ln w="9525">
                <a:noFill/>
                <a:miter lim="800000"/>
                <a:headEnd/>
                <a:tailEnd/>
              </a:ln>
            </p:spPr>
          </p:pic>
          <p:pic>
            <p:nvPicPr>
              <p:cNvPr id="29457" name="Picture 1018"/>
              <p:cNvPicPr>
                <a:picLocks noChangeAspect="1" noChangeArrowheads="1"/>
              </p:cNvPicPr>
              <p:nvPr/>
            </p:nvPicPr>
            <p:blipFill>
              <a:blip r:embed="rId697"/>
              <a:srcRect/>
              <a:stretch>
                <a:fillRect/>
              </a:stretch>
            </p:blipFill>
            <p:spPr bwMode="auto">
              <a:xfrm>
                <a:off x="2203" y="2033"/>
                <a:ext cx="23" cy="3"/>
              </a:xfrm>
              <a:prstGeom prst="rect">
                <a:avLst/>
              </a:prstGeom>
              <a:noFill/>
              <a:ln w="9525">
                <a:noFill/>
                <a:miter lim="800000"/>
                <a:headEnd/>
                <a:tailEnd/>
              </a:ln>
            </p:spPr>
          </p:pic>
          <p:pic>
            <p:nvPicPr>
              <p:cNvPr id="29458" name="Picture 1019"/>
              <p:cNvPicPr>
                <a:picLocks noChangeAspect="1" noChangeArrowheads="1"/>
              </p:cNvPicPr>
              <p:nvPr/>
            </p:nvPicPr>
            <p:blipFill>
              <a:blip r:embed="rId698"/>
              <a:srcRect/>
              <a:stretch>
                <a:fillRect/>
              </a:stretch>
            </p:blipFill>
            <p:spPr bwMode="auto">
              <a:xfrm>
                <a:off x="2226" y="2033"/>
                <a:ext cx="24" cy="3"/>
              </a:xfrm>
              <a:prstGeom prst="rect">
                <a:avLst/>
              </a:prstGeom>
              <a:noFill/>
              <a:ln w="9525">
                <a:noFill/>
                <a:miter lim="800000"/>
                <a:headEnd/>
                <a:tailEnd/>
              </a:ln>
            </p:spPr>
          </p:pic>
          <p:pic>
            <p:nvPicPr>
              <p:cNvPr id="29459" name="Picture 1020"/>
              <p:cNvPicPr>
                <a:picLocks noChangeAspect="1" noChangeArrowheads="1"/>
              </p:cNvPicPr>
              <p:nvPr/>
            </p:nvPicPr>
            <p:blipFill>
              <a:blip r:embed="rId699"/>
              <a:srcRect/>
              <a:stretch>
                <a:fillRect/>
              </a:stretch>
            </p:blipFill>
            <p:spPr bwMode="auto">
              <a:xfrm>
                <a:off x="2250" y="2033"/>
                <a:ext cx="23" cy="3"/>
              </a:xfrm>
              <a:prstGeom prst="rect">
                <a:avLst/>
              </a:prstGeom>
              <a:noFill/>
              <a:ln w="9525">
                <a:noFill/>
                <a:miter lim="800000"/>
                <a:headEnd/>
                <a:tailEnd/>
              </a:ln>
            </p:spPr>
          </p:pic>
          <p:pic>
            <p:nvPicPr>
              <p:cNvPr id="29460" name="Picture 1021"/>
              <p:cNvPicPr>
                <a:picLocks noChangeAspect="1" noChangeArrowheads="1"/>
              </p:cNvPicPr>
              <p:nvPr/>
            </p:nvPicPr>
            <p:blipFill>
              <a:blip r:embed="rId700"/>
              <a:srcRect/>
              <a:stretch>
                <a:fillRect/>
              </a:stretch>
            </p:blipFill>
            <p:spPr bwMode="auto">
              <a:xfrm>
                <a:off x="2273" y="2033"/>
                <a:ext cx="24" cy="3"/>
              </a:xfrm>
              <a:prstGeom prst="rect">
                <a:avLst/>
              </a:prstGeom>
              <a:noFill/>
              <a:ln w="9525">
                <a:noFill/>
                <a:miter lim="800000"/>
                <a:headEnd/>
                <a:tailEnd/>
              </a:ln>
            </p:spPr>
          </p:pic>
          <p:pic>
            <p:nvPicPr>
              <p:cNvPr id="29461" name="Picture 1022"/>
              <p:cNvPicPr>
                <a:picLocks noChangeAspect="1" noChangeArrowheads="1"/>
              </p:cNvPicPr>
              <p:nvPr/>
            </p:nvPicPr>
            <p:blipFill>
              <a:blip r:embed="rId701"/>
              <a:srcRect/>
              <a:stretch>
                <a:fillRect/>
              </a:stretch>
            </p:blipFill>
            <p:spPr bwMode="auto">
              <a:xfrm>
                <a:off x="2297" y="2033"/>
                <a:ext cx="23" cy="3"/>
              </a:xfrm>
              <a:prstGeom prst="rect">
                <a:avLst/>
              </a:prstGeom>
              <a:noFill/>
              <a:ln w="9525">
                <a:noFill/>
                <a:miter lim="800000"/>
                <a:headEnd/>
                <a:tailEnd/>
              </a:ln>
            </p:spPr>
          </p:pic>
          <p:pic>
            <p:nvPicPr>
              <p:cNvPr id="29462" name="Picture 1023"/>
              <p:cNvPicPr>
                <a:picLocks noChangeAspect="1" noChangeArrowheads="1"/>
              </p:cNvPicPr>
              <p:nvPr/>
            </p:nvPicPr>
            <p:blipFill>
              <a:blip r:embed="rId702"/>
              <a:srcRect/>
              <a:stretch>
                <a:fillRect/>
              </a:stretch>
            </p:blipFill>
            <p:spPr bwMode="auto">
              <a:xfrm>
                <a:off x="2320" y="2033"/>
                <a:ext cx="23" cy="3"/>
              </a:xfrm>
              <a:prstGeom prst="rect">
                <a:avLst/>
              </a:prstGeom>
              <a:noFill/>
              <a:ln w="9525">
                <a:noFill/>
                <a:miter lim="800000"/>
                <a:headEnd/>
                <a:tailEnd/>
              </a:ln>
            </p:spPr>
          </p:pic>
          <p:pic>
            <p:nvPicPr>
              <p:cNvPr id="29463" name="Picture 1024"/>
              <p:cNvPicPr>
                <a:picLocks noChangeAspect="1" noChangeArrowheads="1"/>
              </p:cNvPicPr>
              <p:nvPr/>
            </p:nvPicPr>
            <p:blipFill>
              <a:blip r:embed="rId703"/>
              <a:srcRect/>
              <a:stretch>
                <a:fillRect/>
              </a:stretch>
            </p:blipFill>
            <p:spPr bwMode="auto">
              <a:xfrm>
                <a:off x="2343" y="2033"/>
                <a:ext cx="24" cy="3"/>
              </a:xfrm>
              <a:prstGeom prst="rect">
                <a:avLst/>
              </a:prstGeom>
              <a:noFill/>
              <a:ln w="9525">
                <a:noFill/>
                <a:miter lim="800000"/>
                <a:headEnd/>
                <a:tailEnd/>
              </a:ln>
            </p:spPr>
          </p:pic>
          <p:pic>
            <p:nvPicPr>
              <p:cNvPr id="29464" name="Picture 1025"/>
              <p:cNvPicPr>
                <a:picLocks noChangeAspect="1" noChangeArrowheads="1"/>
              </p:cNvPicPr>
              <p:nvPr/>
            </p:nvPicPr>
            <p:blipFill>
              <a:blip r:embed="rId704"/>
              <a:srcRect/>
              <a:stretch>
                <a:fillRect/>
              </a:stretch>
            </p:blipFill>
            <p:spPr bwMode="auto">
              <a:xfrm>
                <a:off x="2367" y="2033"/>
                <a:ext cx="23" cy="3"/>
              </a:xfrm>
              <a:prstGeom prst="rect">
                <a:avLst/>
              </a:prstGeom>
              <a:noFill/>
              <a:ln w="9525">
                <a:noFill/>
                <a:miter lim="800000"/>
                <a:headEnd/>
                <a:tailEnd/>
              </a:ln>
            </p:spPr>
          </p:pic>
          <p:pic>
            <p:nvPicPr>
              <p:cNvPr id="29465" name="Picture 1026"/>
              <p:cNvPicPr>
                <a:picLocks noChangeAspect="1" noChangeArrowheads="1"/>
              </p:cNvPicPr>
              <p:nvPr/>
            </p:nvPicPr>
            <p:blipFill>
              <a:blip r:embed="rId705"/>
              <a:srcRect/>
              <a:stretch>
                <a:fillRect/>
              </a:stretch>
            </p:blipFill>
            <p:spPr bwMode="auto">
              <a:xfrm>
                <a:off x="2390" y="2033"/>
                <a:ext cx="23" cy="3"/>
              </a:xfrm>
              <a:prstGeom prst="rect">
                <a:avLst/>
              </a:prstGeom>
              <a:noFill/>
              <a:ln w="9525">
                <a:noFill/>
                <a:miter lim="800000"/>
                <a:headEnd/>
                <a:tailEnd/>
              </a:ln>
            </p:spPr>
          </p:pic>
          <p:pic>
            <p:nvPicPr>
              <p:cNvPr id="29466" name="Picture 1027"/>
              <p:cNvPicPr>
                <a:picLocks noChangeAspect="1" noChangeArrowheads="1"/>
              </p:cNvPicPr>
              <p:nvPr/>
            </p:nvPicPr>
            <p:blipFill>
              <a:blip r:embed="rId706"/>
              <a:srcRect/>
              <a:stretch>
                <a:fillRect/>
              </a:stretch>
            </p:blipFill>
            <p:spPr bwMode="auto">
              <a:xfrm>
                <a:off x="2413" y="2033"/>
                <a:ext cx="24" cy="3"/>
              </a:xfrm>
              <a:prstGeom prst="rect">
                <a:avLst/>
              </a:prstGeom>
              <a:noFill/>
              <a:ln w="9525">
                <a:noFill/>
                <a:miter lim="800000"/>
                <a:headEnd/>
                <a:tailEnd/>
              </a:ln>
            </p:spPr>
          </p:pic>
          <p:pic>
            <p:nvPicPr>
              <p:cNvPr id="29467" name="Picture 1028"/>
              <p:cNvPicPr>
                <a:picLocks noChangeAspect="1" noChangeArrowheads="1"/>
              </p:cNvPicPr>
              <p:nvPr/>
            </p:nvPicPr>
            <p:blipFill>
              <a:blip r:embed="rId707"/>
              <a:srcRect/>
              <a:stretch>
                <a:fillRect/>
              </a:stretch>
            </p:blipFill>
            <p:spPr bwMode="auto">
              <a:xfrm>
                <a:off x="2437" y="2033"/>
                <a:ext cx="23" cy="3"/>
              </a:xfrm>
              <a:prstGeom prst="rect">
                <a:avLst/>
              </a:prstGeom>
              <a:noFill/>
              <a:ln w="9525">
                <a:noFill/>
                <a:miter lim="800000"/>
                <a:headEnd/>
                <a:tailEnd/>
              </a:ln>
            </p:spPr>
          </p:pic>
          <p:pic>
            <p:nvPicPr>
              <p:cNvPr id="29468" name="Picture 1029"/>
              <p:cNvPicPr>
                <a:picLocks noChangeAspect="1" noChangeArrowheads="1"/>
              </p:cNvPicPr>
              <p:nvPr/>
            </p:nvPicPr>
            <p:blipFill>
              <a:blip r:embed="rId708"/>
              <a:srcRect/>
              <a:stretch>
                <a:fillRect/>
              </a:stretch>
            </p:blipFill>
            <p:spPr bwMode="auto">
              <a:xfrm>
                <a:off x="2460" y="2033"/>
                <a:ext cx="24" cy="3"/>
              </a:xfrm>
              <a:prstGeom prst="rect">
                <a:avLst/>
              </a:prstGeom>
              <a:noFill/>
              <a:ln w="9525">
                <a:noFill/>
                <a:miter lim="800000"/>
                <a:headEnd/>
                <a:tailEnd/>
              </a:ln>
            </p:spPr>
          </p:pic>
          <p:pic>
            <p:nvPicPr>
              <p:cNvPr id="29469" name="Picture 1030"/>
              <p:cNvPicPr>
                <a:picLocks noChangeAspect="1" noChangeArrowheads="1"/>
              </p:cNvPicPr>
              <p:nvPr/>
            </p:nvPicPr>
            <p:blipFill>
              <a:blip r:embed="rId709"/>
              <a:srcRect/>
              <a:stretch>
                <a:fillRect/>
              </a:stretch>
            </p:blipFill>
            <p:spPr bwMode="auto">
              <a:xfrm>
                <a:off x="2484" y="2033"/>
                <a:ext cx="23" cy="3"/>
              </a:xfrm>
              <a:prstGeom prst="rect">
                <a:avLst/>
              </a:prstGeom>
              <a:noFill/>
              <a:ln w="9525">
                <a:noFill/>
                <a:miter lim="800000"/>
                <a:headEnd/>
                <a:tailEnd/>
              </a:ln>
            </p:spPr>
          </p:pic>
          <p:pic>
            <p:nvPicPr>
              <p:cNvPr id="29470" name="Picture 1031"/>
              <p:cNvPicPr>
                <a:picLocks noChangeAspect="1" noChangeArrowheads="1"/>
              </p:cNvPicPr>
              <p:nvPr/>
            </p:nvPicPr>
            <p:blipFill>
              <a:blip r:embed="rId710"/>
              <a:srcRect/>
              <a:stretch>
                <a:fillRect/>
              </a:stretch>
            </p:blipFill>
            <p:spPr bwMode="auto">
              <a:xfrm>
                <a:off x="2507" y="2033"/>
                <a:ext cx="23" cy="3"/>
              </a:xfrm>
              <a:prstGeom prst="rect">
                <a:avLst/>
              </a:prstGeom>
              <a:noFill/>
              <a:ln w="9525">
                <a:noFill/>
                <a:miter lim="800000"/>
                <a:headEnd/>
                <a:tailEnd/>
              </a:ln>
            </p:spPr>
          </p:pic>
          <p:pic>
            <p:nvPicPr>
              <p:cNvPr id="29471" name="Picture 1032"/>
              <p:cNvPicPr>
                <a:picLocks noChangeAspect="1" noChangeArrowheads="1"/>
              </p:cNvPicPr>
              <p:nvPr/>
            </p:nvPicPr>
            <p:blipFill>
              <a:blip r:embed="rId711"/>
              <a:srcRect/>
              <a:stretch>
                <a:fillRect/>
              </a:stretch>
            </p:blipFill>
            <p:spPr bwMode="auto">
              <a:xfrm>
                <a:off x="2530" y="2033"/>
                <a:ext cx="24" cy="3"/>
              </a:xfrm>
              <a:prstGeom prst="rect">
                <a:avLst/>
              </a:prstGeom>
              <a:noFill/>
              <a:ln w="9525">
                <a:noFill/>
                <a:miter lim="800000"/>
                <a:headEnd/>
                <a:tailEnd/>
              </a:ln>
            </p:spPr>
          </p:pic>
          <p:pic>
            <p:nvPicPr>
              <p:cNvPr id="29472" name="Picture 1033"/>
              <p:cNvPicPr>
                <a:picLocks noChangeAspect="1" noChangeArrowheads="1"/>
              </p:cNvPicPr>
              <p:nvPr/>
            </p:nvPicPr>
            <p:blipFill>
              <a:blip r:embed="rId712"/>
              <a:srcRect/>
              <a:stretch>
                <a:fillRect/>
              </a:stretch>
            </p:blipFill>
            <p:spPr bwMode="auto">
              <a:xfrm>
                <a:off x="2554" y="2033"/>
                <a:ext cx="23" cy="3"/>
              </a:xfrm>
              <a:prstGeom prst="rect">
                <a:avLst/>
              </a:prstGeom>
              <a:noFill/>
              <a:ln w="9525">
                <a:noFill/>
                <a:miter lim="800000"/>
                <a:headEnd/>
                <a:tailEnd/>
              </a:ln>
            </p:spPr>
          </p:pic>
          <p:pic>
            <p:nvPicPr>
              <p:cNvPr id="29473" name="Picture 1034"/>
              <p:cNvPicPr>
                <a:picLocks noChangeAspect="1" noChangeArrowheads="1"/>
              </p:cNvPicPr>
              <p:nvPr/>
            </p:nvPicPr>
            <p:blipFill>
              <a:blip r:embed="rId713"/>
              <a:srcRect/>
              <a:stretch>
                <a:fillRect/>
              </a:stretch>
            </p:blipFill>
            <p:spPr bwMode="auto">
              <a:xfrm>
                <a:off x="2577" y="2033"/>
                <a:ext cx="23" cy="3"/>
              </a:xfrm>
              <a:prstGeom prst="rect">
                <a:avLst/>
              </a:prstGeom>
              <a:noFill/>
              <a:ln w="9525">
                <a:noFill/>
                <a:miter lim="800000"/>
                <a:headEnd/>
                <a:tailEnd/>
              </a:ln>
            </p:spPr>
          </p:pic>
          <p:pic>
            <p:nvPicPr>
              <p:cNvPr id="29474" name="Picture 1035"/>
              <p:cNvPicPr>
                <a:picLocks noChangeAspect="1" noChangeArrowheads="1"/>
              </p:cNvPicPr>
              <p:nvPr/>
            </p:nvPicPr>
            <p:blipFill>
              <a:blip r:embed="rId714"/>
              <a:srcRect/>
              <a:stretch>
                <a:fillRect/>
              </a:stretch>
            </p:blipFill>
            <p:spPr bwMode="auto">
              <a:xfrm>
                <a:off x="2600" y="2033"/>
                <a:ext cx="24" cy="3"/>
              </a:xfrm>
              <a:prstGeom prst="rect">
                <a:avLst/>
              </a:prstGeom>
              <a:noFill/>
              <a:ln w="9525">
                <a:noFill/>
                <a:miter lim="800000"/>
                <a:headEnd/>
                <a:tailEnd/>
              </a:ln>
            </p:spPr>
          </p:pic>
          <p:pic>
            <p:nvPicPr>
              <p:cNvPr id="29475" name="Picture 1036"/>
              <p:cNvPicPr>
                <a:picLocks noChangeAspect="1" noChangeArrowheads="1"/>
              </p:cNvPicPr>
              <p:nvPr/>
            </p:nvPicPr>
            <p:blipFill>
              <a:blip r:embed="rId715"/>
              <a:srcRect/>
              <a:stretch>
                <a:fillRect/>
              </a:stretch>
            </p:blipFill>
            <p:spPr bwMode="auto">
              <a:xfrm>
                <a:off x="2624" y="2033"/>
                <a:ext cx="23" cy="3"/>
              </a:xfrm>
              <a:prstGeom prst="rect">
                <a:avLst/>
              </a:prstGeom>
              <a:noFill/>
              <a:ln w="9525">
                <a:noFill/>
                <a:miter lim="800000"/>
                <a:headEnd/>
                <a:tailEnd/>
              </a:ln>
            </p:spPr>
          </p:pic>
          <p:pic>
            <p:nvPicPr>
              <p:cNvPr id="29476" name="Picture 1037"/>
              <p:cNvPicPr>
                <a:picLocks noChangeAspect="1" noChangeArrowheads="1"/>
              </p:cNvPicPr>
              <p:nvPr/>
            </p:nvPicPr>
            <p:blipFill>
              <a:blip r:embed="rId716"/>
              <a:srcRect/>
              <a:stretch>
                <a:fillRect/>
              </a:stretch>
            </p:blipFill>
            <p:spPr bwMode="auto">
              <a:xfrm>
                <a:off x="2647" y="2033"/>
                <a:ext cx="24" cy="3"/>
              </a:xfrm>
              <a:prstGeom prst="rect">
                <a:avLst/>
              </a:prstGeom>
              <a:noFill/>
              <a:ln w="9525">
                <a:noFill/>
                <a:miter lim="800000"/>
                <a:headEnd/>
                <a:tailEnd/>
              </a:ln>
            </p:spPr>
          </p:pic>
          <p:pic>
            <p:nvPicPr>
              <p:cNvPr id="29477" name="Picture 1038"/>
              <p:cNvPicPr>
                <a:picLocks noChangeAspect="1" noChangeArrowheads="1"/>
              </p:cNvPicPr>
              <p:nvPr/>
            </p:nvPicPr>
            <p:blipFill>
              <a:blip r:embed="rId717"/>
              <a:srcRect/>
              <a:stretch>
                <a:fillRect/>
              </a:stretch>
            </p:blipFill>
            <p:spPr bwMode="auto">
              <a:xfrm>
                <a:off x="2671" y="2033"/>
                <a:ext cx="23" cy="3"/>
              </a:xfrm>
              <a:prstGeom prst="rect">
                <a:avLst/>
              </a:prstGeom>
              <a:noFill/>
              <a:ln w="9525">
                <a:noFill/>
                <a:miter lim="800000"/>
                <a:headEnd/>
                <a:tailEnd/>
              </a:ln>
            </p:spPr>
          </p:pic>
          <p:pic>
            <p:nvPicPr>
              <p:cNvPr id="29478" name="Picture 1039"/>
              <p:cNvPicPr>
                <a:picLocks noChangeAspect="1" noChangeArrowheads="1"/>
              </p:cNvPicPr>
              <p:nvPr/>
            </p:nvPicPr>
            <p:blipFill>
              <a:blip r:embed="rId718"/>
              <a:srcRect/>
              <a:stretch>
                <a:fillRect/>
              </a:stretch>
            </p:blipFill>
            <p:spPr bwMode="auto">
              <a:xfrm>
                <a:off x="2694" y="2033"/>
                <a:ext cx="23" cy="3"/>
              </a:xfrm>
              <a:prstGeom prst="rect">
                <a:avLst/>
              </a:prstGeom>
              <a:noFill/>
              <a:ln w="9525">
                <a:noFill/>
                <a:miter lim="800000"/>
                <a:headEnd/>
                <a:tailEnd/>
              </a:ln>
            </p:spPr>
          </p:pic>
          <p:pic>
            <p:nvPicPr>
              <p:cNvPr id="29479" name="Picture 1040"/>
              <p:cNvPicPr>
                <a:picLocks noChangeAspect="1" noChangeArrowheads="1"/>
              </p:cNvPicPr>
              <p:nvPr/>
            </p:nvPicPr>
            <p:blipFill>
              <a:blip r:embed="rId719"/>
              <a:srcRect/>
              <a:stretch>
                <a:fillRect/>
              </a:stretch>
            </p:blipFill>
            <p:spPr bwMode="auto">
              <a:xfrm>
                <a:off x="2717" y="2033"/>
                <a:ext cx="24" cy="3"/>
              </a:xfrm>
              <a:prstGeom prst="rect">
                <a:avLst/>
              </a:prstGeom>
              <a:noFill/>
              <a:ln w="9525">
                <a:noFill/>
                <a:miter lim="800000"/>
                <a:headEnd/>
                <a:tailEnd/>
              </a:ln>
            </p:spPr>
          </p:pic>
          <p:pic>
            <p:nvPicPr>
              <p:cNvPr id="29480" name="Picture 1041"/>
              <p:cNvPicPr>
                <a:picLocks noChangeAspect="1" noChangeArrowheads="1"/>
              </p:cNvPicPr>
              <p:nvPr/>
            </p:nvPicPr>
            <p:blipFill>
              <a:blip r:embed="rId720"/>
              <a:srcRect/>
              <a:stretch>
                <a:fillRect/>
              </a:stretch>
            </p:blipFill>
            <p:spPr bwMode="auto">
              <a:xfrm>
                <a:off x="2741" y="2033"/>
                <a:ext cx="23" cy="3"/>
              </a:xfrm>
              <a:prstGeom prst="rect">
                <a:avLst/>
              </a:prstGeom>
              <a:noFill/>
              <a:ln w="9525">
                <a:noFill/>
                <a:miter lim="800000"/>
                <a:headEnd/>
                <a:tailEnd/>
              </a:ln>
            </p:spPr>
          </p:pic>
          <p:pic>
            <p:nvPicPr>
              <p:cNvPr id="29481" name="Picture 1042"/>
              <p:cNvPicPr>
                <a:picLocks noChangeAspect="1" noChangeArrowheads="1"/>
              </p:cNvPicPr>
              <p:nvPr/>
            </p:nvPicPr>
            <p:blipFill>
              <a:blip r:embed="rId721"/>
              <a:srcRect/>
              <a:stretch>
                <a:fillRect/>
              </a:stretch>
            </p:blipFill>
            <p:spPr bwMode="auto">
              <a:xfrm>
                <a:off x="2764" y="2033"/>
                <a:ext cx="13" cy="3"/>
              </a:xfrm>
              <a:prstGeom prst="rect">
                <a:avLst/>
              </a:prstGeom>
              <a:noFill/>
              <a:ln w="9525">
                <a:noFill/>
                <a:miter lim="800000"/>
                <a:headEnd/>
                <a:tailEnd/>
              </a:ln>
            </p:spPr>
          </p:pic>
          <p:sp>
            <p:nvSpPr>
              <p:cNvPr id="29482" name="Rectangle 1043"/>
              <p:cNvSpPr>
                <a:spLocks noChangeArrowheads="1"/>
              </p:cNvSpPr>
              <p:nvPr/>
            </p:nvSpPr>
            <p:spPr bwMode="auto">
              <a:xfrm>
                <a:off x="2777" y="2033"/>
                <a:ext cx="3" cy="3"/>
              </a:xfrm>
              <a:prstGeom prst="rect">
                <a:avLst/>
              </a:prstGeom>
              <a:solidFill>
                <a:srgbClr val="000000"/>
              </a:solidFill>
              <a:ln w="9525">
                <a:noFill/>
                <a:miter lim="800000"/>
                <a:headEnd/>
                <a:tailEnd/>
              </a:ln>
            </p:spPr>
            <p:txBody>
              <a:bodyPr/>
              <a:lstStyle/>
              <a:p>
                <a:endParaRPr lang="hr-HR"/>
              </a:p>
            </p:txBody>
          </p:sp>
          <p:sp>
            <p:nvSpPr>
              <p:cNvPr id="29483" name="Rectangle 1044"/>
              <p:cNvSpPr>
                <a:spLocks noChangeArrowheads="1"/>
              </p:cNvSpPr>
              <p:nvPr/>
            </p:nvSpPr>
            <p:spPr bwMode="auto">
              <a:xfrm>
                <a:off x="16" y="2036"/>
                <a:ext cx="3" cy="107"/>
              </a:xfrm>
              <a:prstGeom prst="rect">
                <a:avLst/>
              </a:prstGeom>
              <a:solidFill>
                <a:srgbClr val="000000"/>
              </a:solidFill>
              <a:ln w="9525">
                <a:noFill/>
                <a:miter lim="800000"/>
                <a:headEnd/>
                <a:tailEnd/>
              </a:ln>
            </p:spPr>
            <p:txBody>
              <a:bodyPr/>
              <a:lstStyle/>
              <a:p>
                <a:endParaRPr lang="hr-HR"/>
              </a:p>
            </p:txBody>
          </p:sp>
          <p:sp>
            <p:nvSpPr>
              <p:cNvPr id="29484" name="Rectangle 1045"/>
              <p:cNvSpPr>
                <a:spLocks noChangeArrowheads="1"/>
              </p:cNvSpPr>
              <p:nvPr/>
            </p:nvSpPr>
            <p:spPr bwMode="auto">
              <a:xfrm>
                <a:off x="663" y="2036"/>
                <a:ext cx="3" cy="107"/>
              </a:xfrm>
              <a:prstGeom prst="rect">
                <a:avLst/>
              </a:prstGeom>
              <a:solidFill>
                <a:srgbClr val="000000"/>
              </a:solidFill>
              <a:ln w="9525">
                <a:noFill/>
                <a:miter lim="800000"/>
                <a:headEnd/>
                <a:tailEnd/>
              </a:ln>
            </p:spPr>
            <p:txBody>
              <a:bodyPr/>
              <a:lstStyle/>
              <a:p>
                <a:endParaRPr lang="hr-HR"/>
              </a:p>
            </p:txBody>
          </p:sp>
          <p:sp>
            <p:nvSpPr>
              <p:cNvPr id="29485" name="Rectangle 1046"/>
              <p:cNvSpPr>
                <a:spLocks noChangeArrowheads="1"/>
              </p:cNvSpPr>
              <p:nvPr/>
            </p:nvSpPr>
            <p:spPr bwMode="auto">
              <a:xfrm>
                <a:off x="1612" y="2036"/>
                <a:ext cx="3" cy="107"/>
              </a:xfrm>
              <a:prstGeom prst="rect">
                <a:avLst/>
              </a:prstGeom>
              <a:solidFill>
                <a:srgbClr val="000000"/>
              </a:solidFill>
              <a:ln w="9525">
                <a:noFill/>
                <a:miter lim="800000"/>
                <a:headEnd/>
                <a:tailEnd/>
              </a:ln>
            </p:spPr>
            <p:txBody>
              <a:bodyPr/>
              <a:lstStyle/>
              <a:p>
                <a:endParaRPr lang="hr-HR"/>
              </a:p>
            </p:txBody>
          </p:sp>
          <p:sp>
            <p:nvSpPr>
              <p:cNvPr id="29486" name="Rectangle 1047"/>
              <p:cNvSpPr>
                <a:spLocks noChangeArrowheads="1"/>
              </p:cNvSpPr>
              <p:nvPr/>
            </p:nvSpPr>
            <p:spPr bwMode="auto">
              <a:xfrm>
                <a:off x="2130" y="2036"/>
                <a:ext cx="3" cy="107"/>
              </a:xfrm>
              <a:prstGeom prst="rect">
                <a:avLst/>
              </a:prstGeom>
              <a:solidFill>
                <a:srgbClr val="000000"/>
              </a:solidFill>
              <a:ln w="9525">
                <a:noFill/>
                <a:miter lim="800000"/>
                <a:headEnd/>
                <a:tailEnd/>
              </a:ln>
            </p:spPr>
            <p:txBody>
              <a:bodyPr/>
              <a:lstStyle/>
              <a:p>
                <a:endParaRPr lang="hr-HR"/>
              </a:p>
            </p:txBody>
          </p:sp>
          <p:sp>
            <p:nvSpPr>
              <p:cNvPr id="29487" name="Rectangle 1048"/>
              <p:cNvSpPr>
                <a:spLocks noChangeArrowheads="1"/>
              </p:cNvSpPr>
              <p:nvPr/>
            </p:nvSpPr>
            <p:spPr bwMode="auto">
              <a:xfrm>
                <a:off x="2777" y="2036"/>
                <a:ext cx="3" cy="107"/>
              </a:xfrm>
              <a:prstGeom prst="rect">
                <a:avLst/>
              </a:prstGeom>
              <a:solidFill>
                <a:srgbClr val="000000"/>
              </a:solidFill>
              <a:ln w="9525">
                <a:noFill/>
                <a:miter lim="800000"/>
                <a:headEnd/>
                <a:tailEnd/>
              </a:ln>
            </p:spPr>
            <p:txBody>
              <a:bodyPr/>
              <a:lstStyle/>
              <a:p>
                <a:endParaRPr lang="hr-HR"/>
              </a:p>
            </p:txBody>
          </p:sp>
          <p:sp>
            <p:nvSpPr>
              <p:cNvPr id="29488" name="Rectangle 1049"/>
              <p:cNvSpPr>
                <a:spLocks noChangeArrowheads="1"/>
              </p:cNvSpPr>
              <p:nvPr/>
            </p:nvSpPr>
            <p:spPr bwMode="auto">
              <a:xfrm>
                <a:off x="77" y="2165"/>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29489" name="Rectangle 1050"/>
              <p:cNvSpPr>
                <a:spLocks noChangeArrowheads="1"/>
              </p:cNvSpPr>
              <p:nvPr/>
            </p:nvSpPr>
            <p:spPr bwMode="auto">
              <a:xfrm>
                <a:off x="682" y="2165"/>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29490" name="Rectangle 1051"/>
              <p:cNvSpPr>
                <a:spLocks noChangeArrowheads="1"/>
              </p:cNvSpPr>
              <p:nvPr/>
            </p:nvSpPr>
            <p:spPr bwMode="auto">
              <a:xfrm>
                <a:off x="1631" y="2165"/>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29491" name="Rectangle 1052"/>
              <p:cNvSpPr>
                <a:spLocks noChangeArrowheads="1"/>
              </p:cNvSpPr>
              <p:nvPr/>
            </p:nvSpPr>
            <p:spPr bwMode="auto">
              <a:xfrm>
                <a:off x="2456" y="2165"/>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29492" name="Rectangle 1053"/>
              <p:cNvSpPr>
                <a:spLocks noChangeArrowheads="1"/>
              </p:cNvSpPr>
              <p:nvPr/>
            </p:nvSpPr>
            <p:spPr bwMode="auto">
              <a:xfrm>
                <a:off x="16" y="2143"/>
                <a:ext cx="3" cy="3"/>
              </a:xfrm>
              <a:prstGeom prst="rect">
                <a:avLst/>
              </a:prstGeom>
              <a:solidFill>
                <a:srgbClr val="000000"/>
              </a:solidFill>
              <a:ln w="9525">
                <a:noFill/>
                <a:miter lim="800000"/>
                <a:headEnd/>
                <a:tailEnd/>
              </a:ln>
            </p:spPr>
            <p:txBody>
              <a:bodyPr/>
              <a:lstStyle/>
              <a:p>
                <a:endParaRPr lang="hr-HR"/>
              </a:p>
            </p:txBody>
          </p:sp>
          <p:pic>
            <p:nvPicPr>
              <p:cNvPr id="29493" name="Picture 1054"/>
              <p:cNvPicPr>
                <a:picLocks noChangeAspect="1" noChangeArrowheads="1"/>
              </p:cNvPicPr>
              <p:nvPr/>
            </p:nvPicPr>
            <p:blipFill>
              <a:blip r:embed="rId722"/>
              <a:srcRect/>
              <a:stretch>
                <a:fillRect/>
              </a:stretch>
            </p:blipFill>
            <p:spPr bwMode="auto">
              <a:xfrm>
                <a:off x="19" y="2143"/>
                <a:ext cx="23" cy="3"/>
              </a:xfrm>
              <a:prstGeom prst="rect">
                <a:avLst/>
              </a:prstGeom>
              <a:noFill/>
              <a:ln w="9525">
                <a:noFill/>
                <a:miter lim="800000"/>
                <a:headEnd/>
                <a:tailEnd/>
              </a:ln>
            </p:spPr>
          </p:pic>
          <p:pic>
            <p:nvPicPr>
              <p:cNvPr id="29494" name="Picture 1055"/>
              <p:cNvPicPr>
                <a:picLocks noChangeAspect="1" noChangeArrowheads="1"/>
              </p:cNvPicPr>
              <p:nvPr/>
            </p:nvPicPr>
            <p:blipFill>
              <a:blip r:embed="rId723"/>
              <a:srcRect/>
              <a:stretch>
                <a:fillRect/>
              </a:stretch>
            </p:blipFill>
            <p:spPr bwMode="auto">
              <a:xfrm>
                <a:off x="42" y="2143"/>
                <a:ext cx="24" cy="3"/>
              </a:xfrm>
              <a:prstGeom prst="rect">
                <a:avLst/>
              </a:prstGeom>
              <a:noFill/>
              <a:ln w="9525">
                <a:noFill/>
                <a:miter lim="800000"/>
                <a:headEnd/>
                <a:tailEnd/>
              </a:ln>
            </p:spPr>
          </p:pic>
          <p:pic>
            <p:nvPicPr>
              <p:cNvPr id="29495" name="Picture 1056"/>
              <p:cNvPicPr>
                <a:picLocks noChangeAspect="1" noChangeArrowheads="1"/>
              </p:cNvPicPr>
              <p:nvPr/>
            </p:nvPicPr>
            <p:blipFill>
              <a:blip r:embed="rId724"/>
              <a:srcRect/>
              <a:stretch>
                <a:fillRect/>
              </a:stretch>
            </p:blipFill>
            <p:spPr bwMode="auto">
              <a:xfrm>
                <a:off x="66" y="2143"/>
                <a:ext cx="23" cy="3"/>
              </a:xfrm>
              <a:prstGeom prst="rect">
                <a:avLst/>
              </a:prstGeom>
              <a:noFill/>
              <a:ln w="9525">
                <a:noFill/>
                <a:miter lim="800000"/>
                <a:headEnd/>
                <a:tailEnd/>
              </a:ln>
            </p:spPr>
          </p:pic>
          <p:pic>
            <p:nvPicPr>
              <p:cNvPr id="29496" name="Picture 1057"/>
              <p:cNvPicPr>
                <a:picLocks noChangeAspect="1" noChangeArrowheads="1"/>
              </p:cNvPicPr>
              <p:nvPr/>
            </p:nvPicPr>
            <p:blipFill>
              <a:blip r:embed="rId725"/>
              <a:srcRect/>
              <a:stretch>
                <a:fillRect/>
              </a:stretch>
            </p:blipFill>
            <p:spPr bwMode="auto">
              <a:xfrm>
                <a:off x="89" y="2143"/>
                <a:ext cx="23" cy="3"/>
              </a:xfrm>
              <a:prstGeom prst="rect">
                <a:avLst/>
              </a:prstGeom>
              <a:noFill/>
              <a:ln w="9525">
                <a:noFill/>
                <a:miter lim="800000"/>
                <a:headEnd/>
                <a:tailEnd/>
              </a:ln>
            </p:spPr>
          </p:pic>
          <p:pic>
            <p:nvPicPr>
              <p:cNvPr id="29497" name="Picture 1058"/>
              <p:cNvPicPr>
                <a:picLocks noChangeAspect="1" noChangeArrowheads="1"/>
              </p:cNvPicPr>
              <p:nvPr/>
            </p:nvPicPr>
            <p:blipFill>
              <a:blip r:embed="rId726"/>
              <a:srcRect/>
              <a:stretch>
                <a:fillRect/>
              </a:stretch>
            </p:blipFill>
            <p:spPr bwMode="auto">
              <a:xfrm>
                <a:off x="112" y="2143"/>
                <a:ext cx="24" cy="3"/>
              </a:xfrm>
              <a:prstGeom prst="rect">
                <a:avLst/>
              </a:prstGeom>
              <a:noFill/>
              <a:ln w="9525">
                <a:noFill/>
                <a:miter lim="800000"/>
                <a:headEnd/>
                <a:tailEnd/>
              </a:ln>
            </p:spPr>
          </p:pic>
          <p:pic>
            <p:nvPicPr>
              <p:cNvPr id="29498" name="Picture 1059"/>
              <p:cNvPicPr>
                <a:picLocks noChangeAspect="1" noChangeArrowheads="1"/>
              </p:cNvPicPr>
              <p:nvPr/>
            </p:nvPicPr>
            <p:blipFill>
              <a:blip r:embed="rId727"/>
              <a:srcRect/>
              <a:stretch>
                <a:fillRect/>
              </a:stretch>
            </p:blipFill>
            <p:spPr bwMode="auto">
              <a:xfrm>
                <a:off x="136" y="2143"/>
                <a:ext cx="23" cy="3"/>
              </a:xfrm>
              <a:prstGeom prst="rect">
                <a:avLst/>
              </a:prstGeom>
              <a:noFill/>
              <a:ln w="9525">
                <a:noFill/>
                <a:miter lim="800000"/>
                <a:headEnd/>
                <a:tailEnd/>
              </a:ln>
            </p:spPr>
          </p:pic>
          <p:pic>
            <p:nvPicPr>
              <p:cNvPr id="29499" name="Picture 1060"/>
              <p:cNvPicPr>
                <a:picLocks noChangeAspect="1" noChangeArrowheads="1"/>
              </p:cNvPicPr>
              <p:nvPr/>
            </p:nvPicPr>
            <p:blipFill>
              <a:blip r:embed="rId728"/>
              <a:srcRect/>
              <a:stretch>
                <a:fillRect/>
              </a:stretch>
            </p:blipFill>
            <p:spPr bwMode="auto">
              <a:xfrm>
                <a:off x="159" y="2143"/>
                <a:ext cx="23" cy="3"/>
              </a:xfrm>
              <a:prstGeom prst="rect">
                <a:avLst/>
              </a:prstGeom>
              <a:noFill/>
              <a:ln w="9525">
                <a:noFill/>
                <a:miter lim="800000"/>
                <a:headEnd/>
                <a:tailEnd/>
              </a:ln>
            </p:spPr>
          </p:pic>
          <p:pic>
            <p:nvPicPr>
              <p:cNvPr id="29500" name="Picture 1061"/>
              <p:cNvPicPr>
                <a:picLocks noChangeAspect="1" noChangeArrowheads="1"/>
              </p:cNvPicPr>
              <p:nvPr/>
            </p:nvPicPr>
            <p:blipFill>
              <a:blip r:embed="rId729"/>
              <a:srcRect/>
              <a:stretch>
                <a:fillRect/>
              </a:stretch>
            </p:blipFill>
            <p:spPr bwMode="auto">
              <a:xfrm>
                <a:off x="182" y="2143"/>
                <a:ext cx="24" cy="3"/>
              </a:xfrm>
              <a:prstGeom prst="rect">
                <a:avLst/>
              </a:prstGeom>
              <a:noFill/>
              <a:ln w="9525">
                <a:noFill/>
                <a:miter lim="800000"/>
                <a:headEnd/>
                <a:tailEnd/>
              </a:ln>
            </p:spPr>
          </p:pic>
          <p:pic>
            <p:nvPicPr>
              <p:cNvPr id="29501" name="Picture 1062"/>
              <p:cNvPicPr>
                <a:picLocks noChangeAspect="1" noChangeArrowheads="1"/>
              </p:cNvPicPr>
              <p:nvPr/>
            </p:nvPicPr>
            <p:blipFill>
              <a:blip r:embed="rId730"/>
              <a:srcRect/>
              <a:stretch>
                <a:fillRect/>
              </a:stretch>
            </p:blipFill>
            <p:spPr bwMode="auto">
              <a:xfrm>
                <a:off x="206" y="2143"/>
                <a:ext cx="23" cy="3"/>
              </a:xfrm>
              <a:prstGeom prst="rect">
                <a:avLst/>
              </a:prstGeom>
              <a:noFill/>
              <a:ln w="9525">
                <a:noFill/>
                <a:miter lim="800000"/>
                <a:headEnd/>
                <a:tailEnd/>
              </a:ln>
            </p:spPr>
          </p:pic>
          <p:pic>
            <p:nvPicPr>
              <p:cNvPr id="29502" name="Picture 1063"/>
              <p:cNvPicPr>
                <a:picLocks noChangeAspect="1" noChangeArrowheads="1"/>
              </p:cNvPicPr>
              <p:nvPr/>
            </p:nvPicPr>
            <p:blipFill>
              <a:blip r:embed="rId731"/>
              <a:srcRect/>
              <a:stretch>
                <a:fillRect/>
              </a:stretch>
            </p:blipFill>
            <p:spPr bwMode="auto">
              <a:xfrm>
                <a:off x="229" y="2143"/>
                <a:ext cx="24" cy="3"/>
              </a:xfrm>
              <a:prstGeom prst="rect">
                <a:avLst/>
              </a:prstGeom>
              <a:noFill/>
              <a:ln w="9525">
                <a:noFill/>
                <a:miter lim="800000"/>
                <a:headEnd/>
                <a:tailEnd/>
              </a:ln>
            </p:spPr>
          </p:pic>
          <p:pic>
            <p:nvPicPr>
              <p:cNvPr id="29503" name="Picture 1064"/>
              <p:cNvPicPr>
                <a:picLocks noChangeAspect="1" noChangeArrowheads="1"/>
              </p:cNvPicPr>
              <p:nvPr/>
            </p:nvPicPr>
            <p:blipFill>
              <a:blip r:embed="rId732"/>
              <a:srcRect/>
              <a:stretch>
                <a:fillRect/>
              </a:stretch>
            </p:blipFill>
            <p:spPr bwMode="auto">
              <a:xfrm>
                <a:off x="253" y="2143"/>
                <a:ext cx="23" cy="3"/>
              </a:xfrm>
              <a:prstGeom prst="rect">
                <a:avLst/>
              </a:prstGeom>
              <a:noFill/>
              <a:ln w="9525">
                <a:noFill/>
                <a:miter lim="800000"/>
                <a:headEnd/>
                <a:tailEnd/>
              </a:ln>
            </p:spPr>
          </p:pic>
          <p:pic>
            <p:nvPicPr>
              <p:cNvPr id="29504" name="Picture 1065"/>
              <p:cNvPicPr>
                <a:picLocks noChangeAspect="1" noChangeArrowheads="1"/>
              </p:cNvPicPr>
              <p:nvPr/>
            </p:nvPicPr>
            <p:blipFill>
              <a:blip r:embed="rId733"/>
              <a:srcRect/>
              <a:stretch>
                <a:fillRect/>
              </a:stretch>
            </p:blipFill>
            <p:spPr bwMode="auto">
              <a:xfrm>
                <a:off x="276" y="2143"/>
                <a:ext cx="23" cy="3"/>
              </a:xfrm>
              <a:prstGeom prst="rect">
                <a:avLst/>
              </a:prstGeom>
              <a:noFill/>
              <a:ln w="9525">
                <a:noFill/>
                <a:miter lim="800000"/>
                <a:headEnd/>
                <a:tailEnd/>
              </a:ln>
            </p:spPr>
          </p:pic>
          <p:pic>
            <p:nvPicPr>
              <p:cNvPr id="29505" name="Picture 1066"/>
              <p:cNvPicPr>
                <a:picLocks noChangeAspect="1" noChangeArrowheads="1"/>
              </p:cNvPicPr>
              <p:nvPr/>
            </p:nvPicPr>
            <p:blipFill>
              <a:blip r:embed="rId734"/>
              <a:srcRect/>
              <a:stretch>
                <a:fillRect/>
              </a:stretch>
            </p:blipFill>
            <p:spPr bwMode="auto">
              <a:xfrm>
                <a:off x="299" y="2143"/>
                <a:ext cx="24" cy="3"/>
              </a:xfrm>
              <a:prstGeom prst="rect">
                <a:avLst/>
              </a:prstGeom>
              <a:noFill/>
              <a:ln w="9525">
                <a:noFill/>
                <a:miter lim="800000"/>
                <a:headEnd/>
                <a:tailEnd/>
              </a:ln>
            </p:spPr>
          </p:pic>
          <p:pic>
            <p:nvPicPr>
              <p:cNvPr id="29506" name="Picture 1067"/>
              <p:cNvPicPr>
                <a:picLocks noChangeAspect="1" noChangeArrowheads="1"/>
              </p:cNvPicPr>
              <p:nvPr/>
            </p:nvPicPr>
            <p:blipFill>
              <a:blip r:embed="rId735"/>
              <a:srcRect/>
              <a:stretch>
                <a:fillRect/>
              </a:stretch>
            </p:blipFill>
            <p:spPr bwMode="auto">
              <a:xfrm>
                <a:off x="323" y="2143"/>
                <a:ext cx="23" cy="3"/>
              </a:xfrm>
              <a:prstGeom prst="rect">
                <a:avLst/>
              </a:prstGeom>
              <a:noFill/>
              <a:ln w="9525">
                <a:noFill/>
                <a:miter lim="800000"/>
                <a:headEnd/>
                <a:tailEnd/>
              </a:ln>
            </p:spPr>
          </p:pic>
          <p:pic>
            <p:nvPicPr>
              <p:cNvPr id="29507" name="Picture 1068"/>
              <p:cNvPicPr>
                <a:picLocks noChangeAspect="1" noChangeArrowheads="1"/>
              </p:cNvPicPr>
              <p:nvPr/>
            </p:nvPicPr>
            <p:blipFill>
              <a:blip r:embed="rId736"/>
              <a:srcRect/>
              <a:stretch>
                <a:fillRect/>
              </a:stretch>
            </p:blipFill>
            <p:spPr bwMode="auto">
              <a:xfrm>
                <a:off x="346" y="2143"/>
                <a:ext cx="23" cy="3"/>
              </a:xfrm>
              <a:prstGeom prst="rect">
                <a:avLst/>
              </a:prstGeom>
              <a:noFill/>
              <a:ln w="9525">
                <a:noFill/>
                <a:miter lim="800000"/>
                <a:headEnd/>
                <a:tailEnd/>
              </a:ln>
            </p:spPr>
          </p:pic>
          <p:pic>
            <p:nvPicPr>
              <p:cNvPr id="29508" name="Picture 1069"/>
              <p:cNvPicPr>
                <a:picLocks noChangeAspect="1" noChangeArrowheads="1"/>
              </p:cNvPicPr>
              <p:nvPr/>
            </p:nvPicPr>
            <p:blipFill>
              <a:blip r:embed="rId737"/>
              <a:srcRect/>
              <a:stretch>
                <a:fillRect/>
              </a:stretch>
            </p:blipFill>
            <p:spPr bwMode="auto">
              <a:xfrm>
                <a:off x="369" y="2143"/>
                <a:ext cx="24" cy="3"/>
              </a:xfrm>
              <a:prstGeom prst="rect">
                <a:avLst/>
              </a:prstGeom>
              <a:noFill/>
              <a:ln w="9525">
                <a:noFill/>
                <a:miter lim="800000"/>
                <a:headEnd/>
                <a:tailEnd/>
              </a:ln>
            </p:spPr>
          </p:pic>
          <p:pic>
            <p:nvPicPr>
              <p:cNvPr id="29509" name="Picture 1070"/>
              <p:cNvPicPr>
                <a:picLocks noChangeAspect="1" noChangeArrowheads="1"/>
              </p:cNvPicPr>
              <p:nvPr/>
            </p:nvPicPr>
            <p:blipFill>
              <a:blip r:embed="rId738"/>
              <a:srcRect/>
              <a:stretch>
                <a:fillRect/>
              </a:stretch>
            </p:blipFill>
            <p:spPr bwMode="auto">
              <a:xfrm>
                <a:off x="393" y="2143"/>
                <a:ext cx="23" cy="3"/>
              </a:xfrm>
              <a:prstGeom prst="rect">
                <a:avLst/>
              </a:prstGeom>
              <a:noFill/>
              <a:ln w="9525">
                <a:noFill/>
                <a:miter lim="800000"/>
                <a:headEnd/>
                <a:tailEnd/>
              </a:ln>
            </p:spPr>
          </p:pic>
          <p:pic>
            <p:nvPicPr>
              <p:cNvPr id="29510" name="Picture 1071"/>
              <p:cNvPicPr>
                <a:picLocks noChangeAspect="1" noChangeArrowheads="1"/>
              </p:cNvPicPr>
              <p:nvPr/>
            </p:nvPicPr>
            <p:blipFill>
              <a:blip r:embed="rId739"/>
              <a:srcRect/>
              <a:stretch>
                <a:fillRect/>
              </a:stretch>
            </p:blipFill>
            <p:spPr bwMode="auto">
              <a:xfrm>
                <a:off x="416" y="2143"/>
                <a:ext cx="24" cy="3"/>
              </a:xfrm>
              <a:prstGeom prst="rect">
                <a:avLst/>
              </a:prstGeom>
              <a:noFill/>
              <a:ln w="9525">
                <a:noFill/>
                <a:miter lim="800000"/>
                <a:headEnd/>
                <a:tailEnd/>
              </a:ln>
            </p:spPr>
          </p:pic>
          <p:pic>
            <p:nvPicPr>
              <p:cNvPr id="29511" name="Picture 1072"/>
              <p:cNvPicPr>
                <a:picLocks noChangeAspect="1" noChangeArrowheads="1"/>
              </p:cNvPicPr>
              <p:nvPr/>
            </p:nvPicPr>
            <p:blipFill>
              <a:blip r:embed="rId740"/>
              <a:srcRect/>
              <a:stretch>
                <a:fillRect/>
              </a:stretch>
            </p:blipFill>
            <p:spPr bwMode="auto">
              <a:xfrm>
                <a:off x="440" y="2143"/>
                <a:ext cx="23" cy="3"/>
              </a:xfrm>
              <a:prstGeom prst="rect">
                <a:avLst/>
              </a:prstGeom>
              <a:noFill/>
              <a:ln w="9525">
                <a:noFill/>
                <a:miter lim="800000"/>
                <a:headEnd/>
                <a:tailEnd/>
              </a:ln>
            </p:spPr>
          </p:pic>
          <p:pic>
            <p:nvPicPr>
              <p:cNvPr id="29512" name="Picture 1073"/>
              <p:cNvPicPr>
                <a:picLocks noChangeAspect="1" noChangeArrowheads="1"/>
              </p:cNvPicPr>
              <p:nvPr/>
            </p:nvPicPr>
            <p:blipFill>
              <a:blip r:embed="rId741"/>
              <a:srcRect/>
              <a:stretch>
                <a:fillRect/>
              </a:stretch>
            </p:blipFill>
            <p:spPr bwMode="auto">
              <a:xfrm>
                <a:off x="463" y="2143"/>
                <a:ext cx="23" cy="3"/>
              </a:xfrm>
              <a:prstGeom prst="rect">
                <a:avLst/>
              </a:prstGeom>
              <a:noFill/>
              <a:ln w="9525">
                <a:noFill/>
                <a:miter lim="800000"/>
                <a:headEnd/>
                <a:tailEnd/>
              </a:ln>
            </p:spPr>
          </p:pic>
          <p:pic>
            <p:nvPicPr>
              <p:cNvPr id="29513" name="Picture 1074"/>
              <p:cNvPicPr>
                <a:picLocks noChangeAspect="1" noChangeArrowheads="1"/>
              </p:cNvPicPr>
              <p:nvPr/>
            </p:nvPicPr>
            <p:blipFill>
              <a:blip r:embed="rId742"/>
              <a:srcRect/>
              <a:stretch>
                <a:fillRect/>
              </a:stretch>
            </p:blipFill>
            <p:spPr bwMode="auto">
              <a:xfrm>
                <a:off x="486" y="2143"/>
                <a:ext cx="24" cy="3"/>
              </a:xfrm>
              <a:prstGeom prst="rect">
                <a:avLst/>
              </a:prstGeom>
              <a:noFill/>
              <a:ln w="9525">
                <a:noFill/>
                <a:miter lim="800000"/>
                <a:headEnd/>
                <a:tailEnd/>
              </a:ln>
            </p:spPr>
          </p:pic>
          <p:pic>
            <p:nvPicPr>
              <p:cNvPr id="29514" name="Picture 1075"/>
              <p:cNvPicPr>
                <a:picLocks noChangeAspect="1" noChangeArrowheads="1"/>
              </p:cNvPicPr>
              <p:nvPr/>
            </p:nvPicPr>
            <p:blipFill>
              <a:blip r:embed="rId743"/>
              <a:srcRect/>
              <a:stretch>
                <a:fillRect/>
              </a:stretch>
            </p:blipFill>
            <p:spPr bwMode="auto">
              <a:xfrm>
                <a:off x="510" y="2143"/>
                <a:ext cx="23" cy="3"/>
              </a:xfrm>
              <a:prstGeom prst="rect">
                <a:avLst/>
              </a:prstGeom>
              <a:noFill/>
              <a:ln w="9525">
                <a:noFill/>
                <a:miter lim="800000"/>
                <a:headEnd/>
                <a:tailEnd/>
              </a:ln>
            </p:spPr>
          </p:pic>
          <p:pic>
            <p:nvPicPr>
              <p:cNvPr id="29515" name="Picture 1076"/>
              <p:cNvPicPr>
                <a:picLocks noChangeAspect="1" noChangeArrowheads="1"/>
              </p:cNvPicPr>
              <p:nvPr/>
            </p:nvPicPr>
            <p:blipFill>
              <a:blip r:embed="rId744"/>
              <a:srcRect/>
              <a:stretch>
                <a:fillRect/>
              </a:stretch>
            </p:blipFill>
            <p:spPr bwMode="auto">
              <a:xfrm>
                <a:off x="533" y="2143"/>
                <a:ext cx="23" cy="3"/>
              </a:xfrm>
              <a:prstGeom prst="rect">
                <a:avLst/>
              </a:prstGeom>
              <a:noFill/>
              <a:ln w="9525">
                <a:noFill/>
                <a:miter lim="800000"/>
                <a:headEnd/>
                <a:tailEnd/>
              </a:ln>
            </p:spPr>
          </p:pic>
          <p:pic>
            <p:nvPicPr>
              <p:cNvPr id="29516" name="Picture 1077"/>
              <p:cNvPicPr>
                <a:picLocks noChangeAspect="1" noChangeArrowheads="1"/>
              </p:cNvPicPr>
              <p:nvPr/>
            </p:nvPicPr>
            <p:blipFill>
              <a:blip r:embed="rId745"/>
              <a:srcRect/>
              <a:stretch>
                <a:fillRect/>
              </a:stretch>
            </p:blipFill>
            <p:spPr bwMode="auto">
              <a:xfrm>
                <a:off x="556" y="2143"/>
                <a:ext cx="24" cy="3"/>
              </a:xfrm>
              <a:prstGeom prst="rect">
                <a:avLst/>
              </a:prstGeom>
              <a:noFill/>
              <a:ln w="9525">
                <a:noFill/>
                <a:miter lim="800000"/>
                <a:headEnd/>
                <a:tailEnd/>
              </a:ln>
            </p:spPr>
          </p:pic>
          <p:pic>
            <p:nvPicPr>
              <p:cNvPr id="29517" name="Picture 1078"/>
              <p:cNvPicPr>
                <a:picLocks noChangeAspect="1" noChangeArrowheads="1"/>
              </p:cNvPicPr>
              <p:nvPr/>
            </p:nvPicPr>
            <p:blipFill>
              <a:blip r:embed="rId746"/>
              <a:srcRect/>
              <a:stretch>
                <a:fillRect/>
              </a:stretch>
            </p:blipFill>
            <p:spPr bwMode="auto">
              <a:xfrm>
                <a:off x="580" y="2143"/>
                <a:ext cx="23" cy="3"/>
              </a:xfrm>
              <a:prstGeom prst="rect">
                <a:avLst/>
              </a:prstGeom>
              <a:noFill/>
              <a:ln w="9525">
                <a:noFill/>
                <a:miter lim="800000"/>
                <a:headEnd/>
                <a:tailEnd/>
              </a:ln>
            </p:spPr>
          </p:pic>
          <p:pic>
            <p:nvPicPr>
              <p:cNvPr id="29518" name="Picture 1079"/>
              <p:cNvPicPr>
                <a:picLocks noChangeAspect="1" noChangeArrowheads="1"/>
              </p:cNvPicPr>
              <p:nvPr/>
            </p:nvPicPr>
            <p:blipFill>
              <a:blip r:embed="rId747"/>
              <a:srcRect/>
              <a:stretch>
                <a:fillRect/>
              </a:stretch>
            </p:blipFill>
            <p:spPr bwMode="auto">
              <a:xfrm>
                <a:off x="603" y="2143"/>
                <a:ext cx="24" cy="3"/>
              </a:xfrm>
              <a:prstGeom prst="rect">
                <a:avLst/>
              </a:prstGeom>
              <a:noFill/>
              <a:ln w="9525">
                <a:noFill/>
                <a:miter lim="800000"/>
                <a:headEnd/>
                <a:tailEnd/>
              </a:ln>
            </p:spPr>
          </p:pic>
          <p:pic>
            <p:nvPicPr>
              <p:cNvPr id="29519" name="Picture 1080"/>
              <p:cNvPicPr>
                <a:picLocks noChangeAspect="1" noChangeArrowheads="1"/>
              </p:cNvPicPr>
              <p:nvPr/>
            </p:nvPicPr>
            <p:blipFill>
              <a:blip r:embed="rId748"/>
              <a:srcRect/>
              <a:stretch>
                <a:fillRect/>
              </a:stretch>
            </p:blipFill>
            <p:spPr bwMode="auto">
              <a:xfrm>
                <a:off x="627" y="2143"/>
                <a:ext cx="23" cy="3"/>
              </a:xfrm>
              <a:prstGeom prst="rect">
                <a:avLst/>
              </a:prstGeom>
              <a:noFill/>
              <a:ln w="9525">
                <a:noFill/>
                <a:miter lim="800000"/>
                <a:headEnd/>
                <a:tailEnd/>
              </a:ln>
            </p:spPr>
          </p:pic>
          <p:pic>
            <p:nvPicPr>
              <p:cNvPr id="29520" name="Picture 1081"/>
              <p:cNvPicPr>
                <a:picLocks noChangeAspect="1" noChangeArrowheads="1"/>
              </p:cNvPicPr>
              <p:nvPr/>
            </p:nvPicPr>
            <p:blipFill>
              <a:blip r:embed="rId749"/>
              <a:srcRect/>
              <a:stretch>
                <a:fillRect/>
              </a:stretch>
            </p:blipFill>
            <p:spPr bwMode="auto">
              <a:xfrm>
                <a:off x="650" y="2143"/>
                <a:ext cx="13" cy="3"/>
              </a:xfrm>
              <a:prstGeom prst="rect">
                <a:avLst/>
              </a:prstGeom>
              <a:noFill/>
              <a:ln w="9525">
                <a:noFill/>
                <a:miter lim="800000"/>
                <a:headEnd/>
                <a:tailEnd/>
              </a:ln>
            </p:spPr>
          </p:pic>
          <p:sp>
            <p:nvSpPr>
              <p:cNvPr id="29521" name="Rectangle 1082"/>
              <p:cNvSpPr>
                <a:spLocks noChangeArrowheads="1"/>
              </p:cNvSpPr>
              <p:nvPr/>
            </p:nvSpPr>
            <p:spPr bwMode="auto">
              <a:xfrm>
                <a:off x="663" y="2143"/>
                <a:ext cx="3" cy="3"/>
              </a:xfrm>
              <a:prstGeom prst="rect">
                <a:avLst/>
              </a:prstGeom>
              <a:solidFill>
                <a:srgbClr val="000000"/>
              </a:solidFill>
              <a:ln w="9525">
                <a:noFill/>
                <a:miter lim="800000"/>
                <a:headEnd/>
                <a:tailEnd/>
              </a:ln>
            </p:spPr>
            <p:txBody>
              <a:bodyPr/>
              <a:lstStyle/>
              <a:p>
                <a:endParaRPr lang="hr-HR"/>
              </a:p>
            </p:txBody>
          </p:sp>
          <p:pic>
            <p:nvPicPr>
              <p:cNvPr id="29522" name="Picture 1083"/>
              <p:cNvPicPr>
                <a:picLocks noChangeAspect="1" noChangeArrowheads="1"/>
              </p:cNvPicPr>
              <p:nvPr/>
            </p:nvPicPr>
            <p:blipFill>
              <a:blip r:embed="rId750"/>
              <a:srcRect/>
              <a:stretch>
                <a:fillRect/>
              </a:stretch>
            </p:blipFill>
            <p:spPr bwMode="auto">
              <a:xfrm>
                <a:off x="666" y="2143"/>
                <a:ext cx="23" cy="3"/>
              </a:xfrm>
              <a:prstGeom prst="rect">
                <a:avLst/>
              </a:prstGeom>
              <a:noFill/>
              <a:ln w="9525">
                <a:noFill/>
                <a:miter lim="800000"/>
                <a:headEnd/>
                <a:tailEnd/>
              </a:ln>
            </p:spPr>
          </p:pic>
          <p:pic>
            <p:nvPicPr>
              <p:cNvPr id="29523" name="Picture 1084"/>
              <p:cNvPicPr>
                <a:picLocks noChangeAspect="1" noChangeArrowheads="1"/>
              </p:cNvPicPr>
              <p:nvPr/>
            </p:nvPicPr>
            <p:blipFill>
              <a:blip r:embed="rId751"/>
              <a:srcRect/>
              <a:stretch>
                <a:fillRect/>
              </a:stretch>
            </p:blipFill>
            <p:spPr bwMode="auto">
              <a:xfrm>
                <a:off x="689" y="2143"/>
                <a:ext cx="24" cy="3"/>
              </a:xfrm>
              <a:prstGeom prst="rect">
                <a:avLst/>
              </a:prstGeom>
              <a:noFill/>
              <a:ln w="9525">
                <a:noFill/>
                <a:miter lim="800000"/>
                <a:headEnd/>
                <a:tailEnd/>
              </a:ln>
            </p:spPr>
          </p:pic>
          <p:pic>
            <p:nvPicPr>
              <p:cNvPr id="29524" name="Picture 1085"/>
              <p:cNvPicPr>
                <a:picLocks noChangeAspect="1" noChangeArrowheads="1"/>
              </p:cNvPicPr>
              <p:nvPr/>
            </p:nvPicPr>
            <p:blipFill>
              <a:blip r:embed="rId752"/>
              <a:srcRect/>
              <a:stretch>
                <a:fillRect/>
              </a:stretch>
            </p:blipFill>
            <p:spPr bwMode="auto">
              <a:xfrm>
                <a:off x="713" y="2143"/>
                <a:ext cx="23" cy="3"/>
              </a:xfrm>
              <a:prstGeom prst="rect">
                <a:avLst/>
              </a:prstGeom>
              <a:noFill/>
              <a:ln w="9525">
                <a:noFill/>
                <a:miter lim="800000"/>
                <a:headEnd/>
                <a:tailEnd/>
              </a:ln>
            </p:spPr>
          </p:pic>
          <p:pic>
            <p:nvPicPr>
              <p:cNvPr id="29525" name="Picture 1086"/>
              <p:cNvPicPr>
                <a:picLocks noChangeAspect="1" noChangeArrowheads="1"/>
              </p:cNvPicPr>
              <p:nvPr/>
            </p:nvPicPr>
            <p:blipFill>
              <a:blip r:embed="rId753"/>
              <a:srcRect/>
              <a:stretch>
                <a:fillRect/>
              </a:stretch>
            </p:blipFill>
            <p:spPr bwMode="auto">
              <a:xfrm>
                <a:off x="736" y="2143"/>
                <a:ext cx="24" cy="3"/>
              </a:xfrm>
              <a:prstGeom prst="rect">
                <a:avLst/>
              </a:prstGeom>
              <a:noFill/>
              <a:ln w="9525">
                <a:noFill/>
                <a:miter lim="800000"/>
                <a:headEnd/>
                <a:tailEnd/>
              </a:ln>
            </p:spPr>
          </p:pic>
          <p:pic>
            <p:nvPicPr>
              <p:cNvPr id="29526" name="Picture 1087"/>
              <p:cNvPicPr>
                <a:picLocks noChangeAspect="1" noChangeArrowheads="1"/>
              </p:cNvPicPr>
              <p:nvPr/>
            </p:nvPicPr>
            <p:blipFill>
              <a:blip r:embed="rId754"/>
              <a:srcRect/>
              <a:stretch>
                <a:fillRect/>
              </a:stretch>
            </p:blipFill>
            <p:spPr bwMode="auto">
              <a:xfrm>
                <a:off x="760" y="2143"/>
                <a:ext cx="23" cy="3"/>
              </a:xfrm>
              <a:prstGeom prst="rect">
                <a:avLst/>
              </a:prstGeom>
              <a:noFill/>
              <a:ln w="9525">
                <a:noFill/>
                <a:miter lim="800000"/>
                <a:headEnd/>
                <a:tailEnd/>
              </a:ln>
            </p:spPr>
          </p:pic>
          <p:pic>
            <p:nvPicPr>
              <p:cNvPr id="29527" name="Picture 1088"/>
              <p:cNvPicPr>
                <a:picLocks noChangeAspect="1" noChangeArrowheads="1"/>
              </p:cNvPicPr>
              <p:nvPr/>
            </p:nvPicPr>
            <p:blipFill>
              <a:blip r:embed="rId755"/>
              <a:srcRect/>
              <a:stretch>
                <a:fillRect/>
              </a:stretch>
            </p:blipFill>
            <p:spPr bwMode="auto">
              <a:xfrm>
                <a:off x="783" y="2143"/>
                <a:ext cx="23" cy="3"/>
              </a:xfrm>
              <a:prstGeom prst="rect">
                <a:avLst/>
              </a:prstGeom>
              <a:noFill/>
              <a:ln w="9525">
                <a:noFill/>
                <a:miter lim="800000"/>
                <a:headEnd/>
                <a:tailEnd/>
              </a:ln>
            </p:spPr>
          </p:pic>
          <p:pic>
            <p:nvPicPr>
              <p:cNvPr id="29528" name="Picture 1089"/>
              <p:cNvPicPr>
                <a:picLocks noChangeAspect="1" noChangeArrowheads="1"/>
              </p:cNvPicPr>
              <p:nvPr/>
            </p:nvPicPr>
            <p:blipFill>
              <a:blip r:embed="rId756"/>
              <a:srcRect/>
              <a:stretch>
                <a:fillRect/>
              </a:stretch>
            </p:blipFill>
            <p:spPr bwMode="auto">
              <a:xfrm>
                <a:off x="806" y="2143"/>
                <a:ext cx="24" cy="3"/>
              </a:xfrm>
              <a:prstGeom prst="rect">
                <a:avLst/>
              </a:prstGeom>
              <a:noFill/>
              <a:ln w="9525">
                <a:noFill/>
                <a:miter lim="800000"/>
                <a:headEnd/>
                <a:tailEnd/>
              </a:ln>
            </p:spPr>
          </p:pic>
          <p:pic>
            <p:nvPicPr>
              <p:cNvPr id="29529" name="Picture 1090"/>
              <p:cNvPicPr>
                <a:picLocks noChangeAspect="1" noChangeArrowheads="1"/>
              </p:cNvPicPr>
              <p:nvPr/>
            </p:nvPicPr>
            <p:blipFill>
              <a:blip r:embed="rId757"/>
              <a:srcRect/>
              <a:stretch>
                <a:fillRect/>
              </a:stretch>
            </p:blipFill>
            <p:spPr bwMode="auto">
              <a:xfrm>
                <a:off x="830" y="2143"/>
                <a:ext cx="23" cy="3"/>
              </a:xfrm>
              <a:prstGeom prst="rect">
                <a:avLst/>
              </a:prstGeom>
              <a:noFill/>
              <a:ln w="9525">
                <a:noFill/>
                <a:miter lim="800000"/>
                <a:headEnd/>
                <a:tailEnd/>
              </a:ln>
            </p:spPr>
          </p:pic>
          <p:pic>
            <p:nvPicPr>
              <p:cNvPr id="29530" name="Picture 1091"/>
              <p:cNvPicPr>
                <a:picLocks noChangeAspect="1" noChangeArrowheads="1"/>
              </p:cNvPicPr>
              <p:nvPr/>
            </p:nvPicPr>
            <p:blipFill>
              <a:blip r:embed="rId758"/>
              <a:srcRect/>
              <a:stretch>
                <a:fillRect/>
              </a:stretch>
            </p:blipFill>
            <p:spPr bwMode="auto">
              <a:xfrm>
                <a:off x="853" y="2143"/>
                <a:ext cx="23" cy="3"/>
              </a:xfrm>
              <a:prstGeom prst="rect">
                <a:avLst/>
              </a:prstGeom>
              <a:noFill/>
              <a:ln w="9525">
                <a:noFill/>
                <a:miter lim="800000"/>
                <a:headEnd/>
                <a:tailEnd/>
              </a:ln>
            </p:spPr>
          </p:pic>
          <p:pic>
            <p:nvPicPr>
              <p:cNvPr id="29531" name="Picture 1092"/>
              <p:cNvPicPr>
                <a:picLocks noChangeAspect="1" noChangeArrowheads="1"/>
              </p:cNvPicPr>
              <p:nvPr/>
            </p:nvPicPr>
            <p:blipFill>
              <a:blip r:embed="rId759"/>
              <a:srcRect/>
              <a:stretch>
                <a:fillRect/>
              </a:stretch>
            </p:blipFill>
            <p:spPr bwMode="auto">
              <a:xfrm>
                <a:off x="876" y="2143"/>
                <a:ext cx="24" cy="3"/>
              </a:xfrm>
              <a:prstGeom prst="rect">
                <a:avLst/>
              </a:prstGeom>
              <a:noFill/>
              <a:ln w="9525">
                <a:noFill/>
                <a:miter lim="800000"/>
                <a:headEnd/>
                <a:tailEnd/>
              </a:ln>
            </p:spPr>
          </p:pic>
          <p:pic>
            <p:nvPicPr>
              <p:cNvPr id="29532" name="Picture 1093"/>
              <p:cNvPicPr>
                <a:picLocks noChangeAspect="1" noChangeArrowheads="1"/>
              </p:cNvPicPr>
              <p:nvPr/>
            </p:nvPicPr>
            <p:blipFill>
              <a:blip r:embed="rId760"/>
              <a:srcRect/>
              <a:stretch>
                <a:fillRect/>
              </a:stretch>
            </p:blipFill>
            <p:spPr bwMode="auto">
              <a:xfrm>
                <a:off x="900" y="2143"/>
                <a:ext cx="23" cy="3"/>
              </a:xfrm>
              <a:prstGeom prst="rect">
                <a:avLst/>
              </a:prstGeom>
              <a:noFill/>
              <a:ln w="9525">
                <a:noFill/>
                <a:miter lim="800000"/>
                <a:headEnd/>
                <a:tailEnd/>
              </a:ln>
            </p:spPr>
          </p:pic>
          <p:pic>
            <p:nvPicPr>
              <p:cNvPr id="29533" name="Picture 1094"/>
              <p:cNvPicPr>
                <a:picLocks noChangeAspect="1" noChangeArrowheads="1"/>
              </p:cNvPicPr>
              <p:nvPr/>
            </p:nvPicPr>
            <p:blipFill>
              <a:blip r:embed="rId761"/>
              <a:srcRect/>
              <a:stretch>
                <a:fillRect/>
              </a:stretch>
            </p:blipFill>
            <p:spPr bwMode="auto">
              <a:xfrm>
                <a:off x="923" y="2143"/>
                <a:ext cx="24" cy="3"/>
              </a:xfrm>
              <a:prstGeom prst="rect">
                <a:avLst/>
              </a:prstGeom>
              <a:noFill/>
              <a:ln w="9525">
                <a:noFill/>
                <a:miter lim="800000"/>
                <a:headEnd/>
                <a:tailEnd/>
              </a:ln>
            </p:spPr>
          </p:pic>
          <p:pic>
            <p:nvPicPr>
              <p:cNvPr id="29534" name="Picture 1095"/>
              <p:cNvPicPr>
                <a:picLocks noChangeAspect="1" noChangeArrowheads="1"/>
              </p:cNvPicPr>
              <p:nvPr/>
            </p:nvPicPr>
            <p:blipFill>
              <a:blip r:embed="rId762"/>
              <a:srcRect/>
              <a:stretch>
                <a:fillRect/>
              </a:stretch>
            </p:blipFill>
            <p:spPr bwMode="auto">
              <a:xfrm>
                <a:off x="947" y="2143"/>
                <a:ext cx="23" cy="3"/>
              </a:xfrm>
              <a:prstGeom prst="rect">
                <a:avLst/>
              </a:prstGeom>
              <a:noFill/>
              <a:ln w="9525">
                <a:noFill/>
                <a:miter lim="800000"/>
                <a:headEnd/>
                <a:tailEnd/>
              </a:ln>
            </p:spPr>
          </p:pic>
          <p:pic>
            <p:nvPicPr>
              <p:cNvPr id="29535" name="Picture 1096"/>
              <p:cNvPicPr>
                <a:picLocks noChangeAspect="1" noChangeArrowheads="1"/>
              </p:cNvPicPr>
              <p:nvPr/>
            </p:nvPicPr>
            <p:blipFill>
              <a:blip r:embed="rId763"/>
              <a:srcRect/>
              <a:stretch>
                <a:fillRect/>
              </a:stretch>
            </p:blipFill>
            <p:spPr bwMode="auto">
              <a:xfrm>
                <a:off x="970" y="2143"/>
                <a:ext cx="23" cy="3"/>
              </a:xfrm>
              <a:prstGeom prst="rect">
                <a:avLst/>
              </a:prstGeom>
              <a:noFill/>
              <a:ln w="9525">
                <a:noFill/>
                <a:miter lim="800000"/>
                <a:headEnd/>
                <a:tailEnd/>
              </a:ln>
            </p:spPr>
          </p:pic>
          <p:pic>
            <p:nvPicPr>
              <p:cNvPr id="29536" name="Picture 1097"/>
              <p:cNvPicPr>
                <a:picLocks noChangeAspect="1" noChangeArrowheads="1"/>
              </p:cNvPicPr>
              <p:nvPr/>
            </p:nvPicPr>
            <p:blipFill>
              <a:blip r:embed="rId764"/>
              <a:srcRect/>
              <a:stretch>
                <a:fillRect/>
              </a:stretch>
            </p:blipFill>
            <p:spPr bwMode="auto">
              <a:xfrm>
                <a:off x="993" y="2143"/>
                <a:ext cx="24" cy="3"/>
              </a:xfrm>
              <a:prstGeom prst="rect">
                <a:avLst/>
              </a:prstGeom>
              <a:noFill/>
              <a:ln w="9525">
                <a:noFill/>
                <a:miter lim="800000"/>
                <a:headEnd/>
                <a:tailEnd/>
              </a:ln>
            </p:spPr>
          </p:pic>
          <p:pic>
            <p:nvPicPr>
              <p:cNvPr id="29537" name="Picture 1098"/>
              <p:cNvPicPr>
                <a:picLocks noChangeAspect="1" noChangeArrowheads="1"/>
              </p:cNvPicPr>
              <p:nvPr/>
            </p:nvPicPr>
            <p:blipFill>
              <a:blip r:embed="rId765"/>
              <a:srcRect/>
              <a:stretch>
                <a:fillRect/>
              </a:stretch>
            </p:blipFill>
            <p:spPr bwMode="auto">
              <a:xfrm>
                <a:off x="1017" y="2143"/>
                <a:ext cx="23" cy="3"/>
              </a:xfrm>
              <a:prstGeom prst="rect">
                <a:avLst/>
              </a:prstGeom>
              <a:noFill/>
              <a:ln w="9525">
                <a:noFill/>
                <a:miter lim="800000"/>
                <a:headEnd/>
                <a:tailEnd/>
              </a:ln>
            </p:spPr>
          </p:pic>
          <p:pic>
            <p:nvPicPr>
              <p:cNvPr id="29538" name="Picture 1099"/>
              <p:cNvPicPr>
                <a:picLocks noChangeAspect="1" noChangeArrowheads="1"/>
              </p:cNvPicPr>
              <p:nvPr/>
            </p:nvPicPr>
            <p:blipFill>
              <a:blip r:embed="rId766"/>
              <a:srcRect/>
              <a:stretch>
                <a:fillRect/>
              </a:stretch>
            </p:blipFill>
            <p:spPr bwMode="auto">
              <a:xfrm>
                <a:off x="1040" y="2143"/>
                <a:ext cx="23" cy="3"/>
              </a:xfrm>
              <a:prstGeom prst="rect">
                <a:avLst/>
              </a:prstGeom>
              <a:noFill/>
              <a:ln w="9525">
                <a:noFill/>
                <a:miter lim="800000"/>
                <a:headEnd/>
                <a:tailEnd/>
              </a:ln>
            </p:spPr>
          </p:pic>
          <p:pic>
            <p:nvPicPr>
              <p:cNvPr id="29539" name="Picture 1100"/>
              <p:cNvPicPr>
                <a:picLocks noChangeAspect="1" noChangeArrowheads="1"/>
              </p:cNvPicPr>
              <p:nvPr/>
            </p:nvPicPr>
            <p:blipFill>
              <a:blip r:embed="rId767"/>
              <a:srcRect/>
              <a:stretch>
                <a:fillRect/>
              </a:stretch>
            </p:blipFill>
            <p:spPr bwMode="auto">
              <a:xfrm>
                <a:off x="1063" y="2143"/>
                <a:ext cx="24" cy="3"/>
              </a:xfrm>
              <a:prstGeom prst="rect">
                <a:avLst/>
              </a:prstGeom>
              <a:noFill/>
              <a:ln w="9525">
                <a:noFill/>
                <a:miter lim="800000"/>
                <a:headEnd/>
                <a:tailEnd/>
              </a:ln>
            </p:spPr>
          </p:pic>
          <p:pic>
            <p:nvPicPr>
              <p:cNvPr id="29540" name="Picture 1101"/>
              <p:cNvPicPr>
                <a:picLocks noChangeAspect="1" noChangeArrowheads="1"/>
              </p:cNvPicPr>
              <p:nvPr/>
            </p:nvPicPr>
            <p:blipFill>
              <a:blip r:embed="rId768"/>
              <a:srcRect/>
              <a:stretch>
                <a:fillRect/>
              </a:stretch>
            </p:blipFill>
            <p:spPr bwMode="auto">
              <a:xfrm>
                <a:off x="1087" y="2143"/>
                <a:ext cx="23" cy="3"/>
              </a:xfrm>
              <a:prstGeom prst="rect">
                <a:avLst/>
              </a:prstGeom>
              <a:noFill/>
              <a:ln w="9525">
                <a:noFill/>
                <a:miter lim="800000"/>
                <a:headEnd/>
                <a:tailEnd/>
              </a:ln>
            </p:spPr>
          </p:pic>
          <p:pic>
            <p:nvPicPr>
              <p:cNvPr id="29541" name="Picture 1102"/>
              <p:cNvPicPr>
                <a:picLocks noChangeAspect="1" noChangeArrowheads="1"/>
              </p:cNvPicPr>
              <p:nvPr/>
            </p:nvPicPr>
            <p:blipFill>
              <a:blip r:embed="rId769"/>
              <a:srcRect/>
              <a:stretch>
                <a:fillRect/>
              </a:stretch>
            </p:blipFill>
            <p:spPr bwMode="auto">
              <a:xfrm>
                <a:off x="1110" y="2143"/>
                <a:ext cx="24" cy="3"/>
              </a:xfrm>
              <a:prstGeom prst="rect">
                <a:avLst/>
              </a:prstGeom>
              <a:noFill/>
              <a:ln w="9525">
                <a:noFill/>
                <a:miter lim="800000"/>
                <a:headEnd/>
                <a:tailEnd/>
              </a:ln>
            </p:spPr>
          </p:pic>
          <p:pic>
            <p:nvPicPr>
              <p:cNvPr id="29542" name="Picture 1103"/>
              <p:cNvPicPr>
                <a:picLocks noChangeAspect="1" noChangeArrowheads="1"/>
              </p:cNvPicPr>
              <p:nvPr/>
            </p:nvPicPr>
            <p:blipFill>
              <a:blip r:embed="rId770"/>
              <a:srcRect/>
              <a:stretch>
                <a:fillRect/>
              </a:stretch>
            </p:blipFill>
            <p:spPr bwMode="auto">
              <a:xfrm>
                <a:off x="1134" y="2143"/>
                <a:ext cx="23" cy="3"/>
              </a:xfrm>
              <a:prstGeom prst="rect">
                <a:avLst/>
              </a:prstGeom>
              <a:noFill/>
              <a:ln w="9525">
                <a:noFill/>
                <a:miter lim="800000"/>
                <a:headEnd/>
                <a:tailEnd/>
              </a:ln>
            </p:spPr>
          </p:pic>
          <p:pic>
            <p:nvPicPr>
              <p:cNvPr id="29543" name="Picture 1104"/>
              <p:cNvPicPr>
                <a:picLocks noChangeAspect="1" noChangeArrowheads="1"/>
              </p:cNvPicPr>
              <p:nvPr/>
            </p:nvPicPr>
            <p:blipFill>
              <a:blip r:embed="rId771"/>
              <a:srcRect/>
              <a:stretch>
                <a:fillRect/>
              </a:stretch>
            </p:blipFill>
            <p:spPr bwMode="auto">
              <a:xfrm>
                <a:off x="1157" y="2143"/>
                <a:ext cx="23" cy="3"/>
              </a:xfrm>
              <a:prstGeom prst="rect">
                <a:avLst/>
              </a:prstGeom>
              <a:noFill/>
              <a:ln w="9525">
                <a:noFill/>
                <a:miter lim="800000"/>
                <a:headEnd/>
                <a:tailEnd/>
              </a:ln>
            </p:spPr>
          </p:pic>
          <p:pic>
            <p:nvPicPr>
              <p:cNvPr id="29544" name="Picture 1105"/>
              <p:cNvPicPr>
                <a:picLocks noChangeAspect="1" noChangeArrowheads="1"/>
              </p:cNvPicPr>
              <p:nvPr/>
            </p:nvPicPr>
            <p:blipFill>
              <a:blip r:embed="rId772"/>
              <a:srcRect/>
              <a:stretch>
                <a:fillRect/>
              </a:stretch>
            </p:blipFill>
            <p:spPr bwMode="auto">
              <a:xfrm>
                <a:off x="1180" y="2143"/>
                <a:ext cx="24" cy="3"/>
              </a:xfrm>
              <a:prstGeom prst="rect">
                <a:avLst/>
              </a:prstGeom>
              <a:noFill/>
              <a:ln w="9525">
                <a:noFill/>
                <a:miter lim="800000"/>
                <a:headEnd/>
                <a:tailEnd/>
              </a:ln>
            </p:spPr>
          </p:pic>
          <p:pic>
            <p:nvPicPr>
              <p:cNvPr id="29545" name="Picture 1106"/>
              <p:cNvPicPr>
                <a:picLocks noChangeAspect="1" noChangeArrowheads="1"/>
              </p:cNvPicPr>
              <p:nvPr/>
            </p:nvPicPr>
            <p:blipFill>
              <a:blip r:embed="rId773"/>
              <a:srcRect/>
              <a:stretch>
                <a:fillRect/>
              </a:stretch>
            </p:blipFill>
            <p:spPr bwMode="auto">
              <a:xfrm>
                <a:off x="1204" y="2143"/>
                <a:ext cx="23" cy="3"/>
              </a:xfrm>
              <a:prstGeom prst="rect">
                <a:avLst/>
              </a:prstGeom>
              <a:noFill/>
              <a:ln w="9525">
                <a:noFill/>
                <a:miter lim="800000"/>
                <a:headEnd/>
                <a:tailEnd/>
              </a:ln>
            </p:spPr>
          </p:pic>
          <p:pic>
            <p:nvPicPr>
              <p:cNvPr id="29546" name="Picture 1107"/>
              <p:cNvPicPr>
                <a:picLocks noChangeAspect="1" noChangeArrowheads="1"/>
              </p:cNvPicPr>
              <p:nvPr/>
            </p:nvPicPr>
            <p:blipFill>
              <a:blip r:embed="rId774"/>
              <a:srcRect/>
              <a:stretch>
                <a:fillRect/>
              </a:stretch>
            </p:blipFill>
            <p:spPr bwMode="auto">
              <a:xfrm>
                <a:off x="1227" y="2143"/>
                <a:ext cx="23" cy="3"/>
              </a:xfrm>
              <a:prstGeom prst="rect">
                <a:avLst/>
              </a:prstGeom>
              <a:noFill/>
              <a:ln w="9525">
                <a:noFill/>
                <a:miter lim="800000"/>
                <a:headEnd/>
                <a:tailEnd/>
              </a:ln>
            </p:spPr>
          </p:pic>
          <p:pic>
            <p:nvPicPr>
              <p:cNvPr id="29547" name="Picture 1108"/>
              <p:cNvPicPr>
                <a:picLocks noChangeAspect="1" noChangeArrowheads="1"/>
              </p:cNvPicPr>
              <p:nvPr/>
            </p:nvPicPr>
            <p:blipFill>
              <a:blip r:embed="rId775"/>
              <a:srcRect/>
              <a:stretch>
                <a:fillRect/>
              </a:stretch>
            </p:blipFill>
            <p:spPr bwMode="auto">
              <a:xfrm>
                <a:off x="1250" y="2143"/>
                <a:ext cx="24" cy="3"/>
              </a:xfrm>
              <a:prstGeom prst="rect">
                <a:avLst/>
              </a:prstGeom>
              <a:noFill/>
              <a:ln w="9525">
                <a:noFill/>
                <a:miter lim="800000"/>
                <a:headEnd/>
                <a:tailEnd/>
              </a:ln>
            </p:spPr>
          </p:pic>
          <p:pic>
            <p:nvPicPr>
              <p:cNvPr id="29548" name="Picture 1109"/>
              <p:cNvPicPr>
                <a:picLocks noChangeAspect="1" noChangeArrowheads="1"/>
              </p:cNvPicPr>
              <p:nvPr/>
            </p:nvPicPr>
            <p:blipFill>
              <a:blip r:embed="rId776"/>
              <a:srcRect/>
              <a:stretch>
                <a:fillRect/>
              </a:stretch>
            </p:blipFill>
            <p:spPr bwMode="auto">
              <a:xfrm>
                <a:off x="1274" y="2143"/>
                <a:ext cx="23" cy="3"/>
              </a:xfrm>
              <a:prstGeom prst="rect">
                <a:avLst/>
              </a:prstGeom>
              <a:noFill/>
              <a:ln w="9525">
                <a:noFill/>
                <a:miter lim="800000"/>
                <a:headEnd/>
                <a:tailEnd/>
              </a:ln>
            </p:spPr>
          </p:pic>
          <p:pic>
            <p:nvPicPr>
              <p:cNvPr id="29549" name="Picture 1110"/>
              <p:cNvPicPr>
                <a:picLocks noChangeAspect="1" noChangeArrowheads="1"/>
              </p:cNvPicPr>
              <p:nvPr/>
            </p:nvPicPr>
            <p:blipFill>
              <a:blip r:embed="rId777"/>
              <a:srcRect/>
              <a:stretch>
                <a:fillRect/>
              </a:stretch>
            </p:blipFill>
            <p:spPr bwMode="auto">
              <a:xfrm>
                <a:off x="1297" y="2143"/>
                <a:ext cx="24" cy="3"/>
              </a:xfrm>
              <a:prstGeom prst="rect">
                <a:avLst/>
              </a:prstGeom>
              <a:noFill/>
              <a:ln w="9525">
                <a:noFill/>
                <a:miter lim="800000"/>
                <a:headEnd/>
                <a:tailEnd/>
              </a:ln>
            </p:spPr>
          </p:pic>
          <p:pic>
            <p:nvPicPr>
              <p:cNvPr id="29550" name="Picture 1111"/>
              <p:cNvPicPr>
                <a:picLocks noChangeAspect="1" noChangeArrowheads="1"/>
              </p:cNvPicPr>
              <p:nvPr/>
            </p:nvPicPr>
            <p:blipFill>
              <a:blip r:embed="rId778"/>
              <a:srcRect/>
              <a:stretch>
                <a:fillRect/>
              </a:stretch>
            </p:blipFill>
            <p:spPr bwMode="auto">
              <a:xfrm>
                <a:off x="1321" y="2143"/>
                <a:ext cx="23" cy="3"/>
              </a:xfrm>
              <a:prstGeom prst="rect">
                <a:avLst/>
              </a:prstGeom>
              <a:noFill/>
              <a:ln w="9525">
                <a:noFill/>
                <a:miter lim="800000"/>
                <a:headEnd/>
                <a:tailEnd/>
              </a:ln>
            </p:spPr>
          </p:pic>
          <p:pic>
            <p:nvPicPr>
              <p:cNvPr id="29551" name="Picture 1112"/>
              <p:cNvPicPr>
                <a:picLocks noChangeAspect="1" noChangeArrowheads="1"/>
              </p:cNvPicPr>
              <p:nvPr/>
            </p:nvPicPr>
            <p:blipFill>
              <a:blip r:embed="rId779"/>
              <a:srcRect/>
              <a:stretch>
                <a:fillRect/>
              </a:stretch>
            </p:blipFill>
            <p:spPr bwMode="auto">
              <a:xfrm>
                <a:off x="1344" y="2143"/>
                <a:ext cx="23" cy="3"/>
              </a:xfrm>
              <a:prstGeom prst="rect">
                <a:avLst/>
              </a:prstGeom>
              <a:noFill/>
              <a:ln w="9525">
                <a:noFill/>
                <a:miter lim="800000"/>
                <a:headEnd/>
                <a:tailEnd/>
              </a:ln>
            </p:spPr>
          </p:pic>
          <p:pic>
            <p:nvPicPr>
              <p:cNvPr id="29552" name="Picture 1113"/>
              <p:cNvPicPr>
                <a:picLocks noChangeAspect="1" noChangeArrowheads="1"/>
              </p:cNvPicPr>
              <p:nvPr/>
            </p:nvPicPr>
            <p:blipFill>
              <a:blip r:embed="rId780"/>
              <a:srcRect/>
              <a:stretch>
                <a:fillRect/>
              </a:stretch>
            </p:blipFill>
            <p:spPr bwMode="auto">
              <a:xfrm>
                <a:off x="1367" y="2143"/>
                <a:ext cx="24" cy="3"/>
              </a:xfrm>
              <a:prstGeom prst="rect">
                <a:avLst/>
              </a:prstGeom>
              <a:noFill/>
              <a:ln w="9525">
                <a:noFill/>
                <a:miter lim="800000"/>
                <a:headEnd/>
                <a:tailEnd/>
              </a:ln>
            </p:spPr>
          </p:pic>
          <p:pic>
            <p:nvPicPr>
              <p:cNvPr id="29553" name="Picture 1114"/>
              <p:cNvPicPr>
                <a:picLocks noChangeAspect="1" noChangeArrowheads="1"/>
              </p:cNvPicPr>
              <p:nvPr/>
            </p:nvPicPr>
            <p:blipFill>
              <a:blip r:embed="rId781"/>
              <a:srcRect/>
              <a:stretch>
                <a:fillRect/>
              </a:stretch>
            </p:blipFill>
            <p:spPr bwMode="auto">
              <a:xfrm>
                <a:off x="1391" y="2143"/>
                <a:ext cx="23" cy="3"/>
              </a:xfrm>
              <a:prstGeom prst="rect">
                <a:avLst/>
              </a:prstGeom>
              <a:noFill/>
              <a:ln w="9525">
                <a:noFill/>
                <a:miter lim="800000"/>
                <a:headEnd/>
                <a:tailEnd/>
              </a:ln>
            </p:spPr>
          </p:pic>
          <p:pic>
            <p:nvPicPr>
              <p:cNvPr id="29554" name="Picture 1115"/>
              <p:cNvPicPr>
                <a:picLocks noChangeAspect="1" noChangeArrowheads="1"/>
              </p:cNvPicPr>
              <p:nvPr/>
            </p:nvPicPr>
            <p:blipFill>
              <a:blip r:embed="rId782"/>
              <a:srcRect/>
              <a:stretch>
                <a:fillRect/>
              </a:stretch>
            </p:blipFill>
            <p:spPr bwMode="auto">
              <a:xfrm>
                <a:off x="1414" y="2143"/>
                <a:ext cx="23" cy="3"/>
              </a:xfrm>
              <a:prstGeom prst="rect">
                <a:avLst/>
              </a:prstGeom>
              <a:noFill/>
              <a:ln w="9525">
                <a:noFill/>
                <a:miter lim="800000"/>
                <a:headEnd/>
                <a:tailEnd/>
              </a:ln>
            </p:spPr>
          </p:pic>
          <p:pic>
            <p:nvPicPr>
              <p:cNvPr id="29555" name="Picture 1116"/>
              <p:cNvPicPr>
                <a:picLocks noChangeAspect="1" noChangeArrowheads="1"/>
              </p:cNvPicPr>
              <p:nvPr/>
            </p:nvPicPr>
            <p:blipFill>
              <a:blip r:embed="rId783"/>
              <a:srcRect/>
              <a:stretch>
                <a:fillRect/>
              </a:stretch>
            </p:blipFill>
            <p:spPr bwMode="auto">
              <a:xfrm>
                <a:off x="1437" y="2143"/>
                <a:ext cx="24" cy="3"/>
              </a:xfrm>
              <a:prstGeom prst="rect">
                <a:avLst/>
              </a:prstGeom>
              <a:noFill/>
              <a:ln w="9525">
                <a:noFill/>
                <a:miter lim="800000"/>
                <a:headEnd/>
                <a:tailEnd/>
              </a:ln>
            </p:spPr>
          </p:pic>
          <p:pic>
            <p:nvPicPr>
              <p:cNvPr id="29556" name="Picture 1117"/>
              <p:cNvPicPr>
                <a:picLocks noChangeAspect="1" noChangeArrowheads="1"/>
              </p:cNvPicPr>
              <p:nvPr/>
            </p:nvPicPr>
            <p:blipFill>
              <a:blip r:embed="rId784"/>
              <a:srcRect/>
              <a:stretch>
                <a:fillRect/>
              </a:stretch>
            </p:blipFill>
            <p:spPr bwMode="auto">
              <a:xfrm>
                <a:off x="1461" y="2143"/>
                <a:ext cx="23" cy="3"/>
              </a:xfrm>
              <a:prstGeom prst="rect">
                <a:avLst/>
              </a:prstGeom>
              <a:noFill/>
              <a:ln w="9525">
                <a:noFill/>
                <a:miter lim="800000"/>
                <a:headEnd/>
                <a:tailEnd/>
              </a:ln>
            </p:spPr>
          </p:pic>
          <p:pic>
            <p:nvPicPr>
              <p:cNvPr id="29557" name="Picture 1118"/>
              <p:cNvPicPr>
                <a:picLocks noChangeAspect="1" noChangeArrowheads="1"/>
              </p:cNvPicPr>
              <p:nvPr/>
            </p:nvPicPr>
            <p:blipFill>
              <a:blip r:embed="rId785"/>
              <a:srcRect/>
              <a:stretch>
                <a:fillRect/>
              </a:stretch>
            </p:blipFill>
            <p:spPr bwMode="auto">
              <a:xfrm>
                <a:off x="1484" y="2143"/>
                <a:ext cx="24" cy="3"/>
              </a:xfrm>
              <a:prstGeom prst="rect">
                <a:avLst/>
              </a:prstGeom>
              <a:noFill/>
              <a:ln w="9525">
                <a:noFill/>
                <a:miter lim="800000"/>
                <a:headEnd/>
                <a:tailEnd/>
              </a:ln>
            </p:spPr>
          </p:pic>
          <p:pic>
            <p:nvPicPr>
              <p:cNvPr id="29558" name="Picture 1119"/>
              <p:cNvPicPr>
                <a:picLocks noChangeAspect="1" noChangeArrowheads="1"/>
              </p:cNvPicPr>
              <p:nvPr/>
            </p:nvPicPr>
            <p:blipFill>
              <a:blip r:embed="rId786"/>
              <a:srcRect/>
              <a:stretch>
                <a:fillRect/>
              </a:stretch>
            </p:blipFill>
            <p:spPr bwMode="auto">
              <a:xfrm>
                <a:off x="1508" y="2143"/>
                <a:ext cx="23" cy="3"/>
              </a:xfrm>
              <a:prstGeom prst="rect">
                <a:avLst/>
              </a:prstGeom>
              <a:noFill/>
              <a:ln w="9525">
                <a:noFill/>
                <a:miter lim="800000"/>
                <a:headEnd/>
                <a:tailEnd/>
              </a:ln>
            </p:spPr>
          </p:pic>
          <p:pic>
            <p:nvPicPr>
              <p:cNvPr id="29559" name="Picture 1120"/>
              <p:cNvPicPr>
                <a:picLocks noChangeAspect="1" noChangeArrowheads="1"/>
              </p:cNvPicPr>
              <p:nvPr/>
            </p:nvPicPr>
            <p:blipFill>
              <a:blip r:embed="rId787"/>
              <a:srcRect/>
              <a:stretch>
                <a:fillRect/>
              </a:stretch>
            </p:blipFill>
            <p:spPr bwMode="auto">
              <a:xfrm>
                <a:off x="1531" y="2143"/>
                <a:ext cx="23" cy="3"/>
              </a:xfrm>
              <a:prstGeom prst="rect">
                <a:avLst/>
              </a:prstGeom>
              <a:noFill/>
              <a:ln w="9525">
                <a:noFill/>
                <a:miter lim="800000"/>
                <a:headEnd/>
                <a:tailEnd/>
              </a:ln>
            </p:spPr>
          </p:pic>
          <p:pic>
            <p:nvPicPr>
              <p:cNvPr id="29560" name="Picture 1121"/>
              <p:cNvPicPr>
                <a:picLocks noChangeAspect="1" noChangeArrowheads="1"/>
              </p:cNvPicPr>
              <p:nvPr/>
            </p:nvPicPr>
            <p:blipFill>
              <a:blip r:embed="rId788"/>
              <a:srcRect/>
              <a:stretch>
                <a:fillRect/>
              </a:stretch>
            </p:blipFill>
            <p:spPr bwMode="auto">
              <a:xfrm>
                <a:off x="1554" y="2143"/>
                <a:ext cx="24" cy="3"/>
              </a:xfrm>
              <a:prstGeom prst="rect">
                <a:avLst/>
              </a:prstGeom>
              <a:noFill/>
              <a:ln w="9525">
                <a:noFill/>
                <a:miter lim="800000"/>
                <a:headEnd/>
                <a:tailEnd/>
              </a:ln>
            </p:spPr>
          </p:pic>
          <p:pic>
            <p:nvPicPr>
              <p:cNvPr id="29561" name="Picture 1122"/>
              <p:cNvPicPr>
                <a:picLocks noChangeAspect="1" noChangeArrowheads="1"/>
              </p:cNvPicPr>
              <p:nvPr/>
            </p:nvPicPr>
            <p:blipFill>
              <a:blip r:embed="rId789"/>
              <a:srcRect/>
              <a:stretch>
                <a:fillRect/>
              </a:stretch>
            </p:blipFill>
            <p:spPr bwMode="auto">
              <a:xfrm>
                <a:off x="1578" y="2143"/>
                <a:ext cx="23" cy="3"/>
              </a:xfrm>
              <a:prstGeom prst="rect">
                <a:avLst/>
              </a:prstGeom>
              <a:noFill/>
              <a:ln w="9525">
                <a:noFill/>
                <a:miter lim="800000"/>
                <a:headEnd/>
                <a:tailEnd/>
              </a:ln>
            </p:spPr>
          </p:pic>
          <p:pic>
            <p:nvPicPr>
              <p:cNvPr id="29562" name="Picture 1123"/>
              <p:cNvPicPr>
                <a:picLocks noChangeAspect="1" noChangeArrowheads="1"/>
              </p:cNvPicPr>
              <p:nvPr/>
            </p:nvPicPr>
            <p:blipFill>
              <a:blip r:embed="rId790"/>
              <a:srcRect/>
              <a:stretch>
                <a:fillRect/>
              </a:stretch>
            </p:blipFill>
            <p:spPr bwMode="auto">
              <a:xfrm>
                <a:off x="1601" y="2143"/>
                <a:ext cx="11" cy="3"/>
              </a:xfrm>
              <a:prstGeom prst="rect">
                <a:avLst/>
              </a:prstGeom>
              <a:noFill/>
              <a:ln w="9525">
                <a:noFill/>
                <a:miter lim="800000"/>
                <a:headEnd/>
                <a:tailEnd/>
              </a:ln>
            </p:spPr>
          </p:pic>
          <p:sp>
            <p:nvSpPr>
              <p:cNvPr id="29563" name="Rectangle 1124"/>
              <p:cNvSpPr>
                <a:spLocks noChangeArrowheads="1"/>
              </p:cNvSpPr>
              <p:nvPr/>
            </p:nvSpPr>
            <p:spPr bwMode="auto">
              <a:xfrm>
                <a:off x="1612" y="2143"/>
                <a:ext cx="3" cy="3"/>
              </a:xfrm>
              <a:prstGeom prst="rect">
                <a:avLst/>
              </a:prstGeom>
              <a:solidFill>
                <a:srgbClr val="000000"/>
              </a:solidFill>
              <a:ln w="9525">
                <a:noFill/>
                <a:miter lim="800000"/>
                <a:headEnd/>
                <a:tailEnd/>
              </a:ln>
            </p:spPr>
            <p:txBody>
              <a:bodyPr/>
              <a:lstStyle/>
              <a:p>
                <a:endParaRPr lang="hr-HR"/>
              </a:p>
            </p:txBody>
          </p:sp>
          <p:pic>
            <p:nvPicPr>
              <p:cNvPr id="29564" name="Picture 1125"/>
              <p:cNvPicPr>
                <a:picLocks noChangeAspect="1" noChangeArrowheads="1"/>
              </p:cNvPicPr>
              <p:nvPr/>
            </p:nvPicPr>
            <p:blipFill>
              <a:blip r:embed="rId791"/>
              <a:srcRect/>
              <a:stretch>
                <a:fillRect/>
              </a:stretch>
            </p:blipFill>
            <p:spPr bwMode="auto">
              <a:xfrm>
                <a:off x="1615" y="2143"/>
                <a:ext cx="23" cy="3"/>
              </a:xfrm>
              <a:prstGeom prst="rect">
                <a:avLst/>
              </a:prstGeom>
              <a:noFill/>
              <a:ln w="9525">
                <a:noFill/>
                <a:miter lim="800000"/>
                <a:headEnd/>
                <a:tailEnd/>
              </a:ln>
            </p:spPr>
          </p:pic>
          <p:pic>
            <p:nvPicPr>
              <p:cNvPr id="29565" name="Picture 1126"/>
              <p:cNvPicPr>
                <a:picLocks noChangeAspect="1" noChangeArrowheads="1"/>
              </p:cNvPicPr>
              <p:nvPr/>
            </p:nvPicPr>
            <p:blipFill>
              <a:blip r:embed="rId792"/>
              <a:srcRect/>
              <a:stretch>
                <a:fillRect/>
              </a:stretch>
            </p:blipFill>
            <p:spPr bwMode="auto">
              <a:xfrm>
                <a:off x="1638" y="2143"/>
                <a:ext cx="24" cy="3"/>
              </a:xfrm>
              <a:prstGeom prst="rect">
                <a:avLst/>
              </a:prstGeom>
              <a:noFill/>
              <a:ln w="9525">
                <a:noFill/>
                <a:miter lim="800000"/>
                <a:headEnd/>
                <a:tailEnd/>
              </a:ln>
            </p:spPr>
          </p:pic>
          <p:pic>
            <p:nvPicPr>
              <p:cNvPr id="29566" name="Picture 1127"/>
              <p:cNvPicPr>
                <a:picLocks noChangeAspect="1" noChangeArrowheads="1"/>
              </p:cNvPicPr>
              <p:nvPr/>
            </p:nvPicPr>
            <p:blipFill>
              <a:blip r:embed="rId793"/>
              <a:srcRect/>
              <a:stretch>
                <a:fillRect/>
              </a:stretch>
            </p:blipFill>
            <p:spPr bwMode="auto">
              <a:xfrm>
                <a:off x="1662" y="2143"/>
                <a:ext cx="23" cy="3"/>
              </a:xfrm>
              <a:prstGeom prst="rect">
                <a:avLst/>
              </a:prstGeom>
              <a:noFill/>
              <a:ln w="9525">
                <a:noFill/>
                <a:miter lim="800000"/>
                <a:headEnd/>
                <a:tailEnd/>
              </a:ln>
            </p:spPr>
          </p:pic>
          <p:pic>
            <p:nvPicPr>
              <p:cNvPr id="29567" name="Picture 1128"/>
              <p:cNvPicPr>
                <a:picLocks noChangeAspect="1" noChangeArrowheads="1"/>
              </p:cNvPicPr>
              <p:nvPr/>
            </p:nvPicPr>
            <p:blipFill>
              <a:blip r:embed="rId794"/>
              <a:srcRect/>
              <a:stretch>
                <a:fillRect/>
              </a:stretch>
            </p:blipFill>
            <p:spPr bwMode="auto">
              <a:xfrm>
                <a:off x="1685" y="2143"/>
                <a:ext cx="23" cy="3"/>
              </a:xfrm>
              <a:prstGeom prst="rect">
                <a:avLst/>
              </a:prstGeom>
              <a:noFill/>
              <a:ln w="9525">
                <a:noFill/>
                <a:miter lim="800000"/>
                <a:headEnd/>
                <a:tailEnd/>
              </a:ln>
            </p:spPr>
          </p:pic>
          <p:pic>
            <p:nvPicPr>
              <p:cNvPr id="29568" name="Picture 1129"/>
              <p:cNvPicPr>
                <a:picLocks noChangeAspect="1" noChangeArrowheads="1"/>
              </p:cNvPicPr>
              <p:nvPr/>
            </p:nvPicPr>
            <p:blipFill>
              <a:blip r:embed="rId795"/>
              <a:srcRect/>
              <a:stretch>
                <a:fillRect/>
              </a:stretch>
            </p:blipFill>
            <p:spPr bwMode="auto">
              <a:xfrm>
                <a:off x="1708" y="2143"/>
                <a:ext cx="24" cy="3"/>
              </a:xfrm>
              <a:prstGeom prst="rect">
                <a:avLst/>
              </a:prstGeom>
              <a:noFill/>
              <a:ln w="9525">
                <a:noFill/>
                <a:miter lim="800000"/>
                <a:headEnd/>
                <a:tailEnd/>
              </a:ln>
            </p:spPr>
          </p:pic>
          <p:pic>
            <p:nvPicPr>
              <p:cNvPr id="29569" name="Picture 1130"/>
              <p:cNvPicPr>
                <a:picLocks noChangeAspect="1" noChangeArrowheads="1"/>
              </p:cNvPicPr>
              <p:nvPr/>
            </p:nvPicPr>
            <p:blipFill>
              <a:blip r:embed="rId796"/>
              <a:srcRect/>
              <a:stretch>
                <a:fillRect/>
              </a:stretch>
            </p:blipFill>
            <p:spPr bwMode="auto">
              <a:xfrm>
                <a:off x="1732" y="2143"/>
                <a:ext cx="23" cy="3"/>
              </a:xfrm>
              <a:prstGeom prst="rect">
                <a:avLst/>
              </a:prstGeom>
              <a:noFill/>
              <a:ln w="9525">
                <a:noFill/>
                <a:miter lim="800000"/>
                <a:headEnd/>
                <a:tailEnd/>
              </a:ln>
            </p:spPr>
          </p:pic>
          <p:pic>
            <p:nvPicPr>
              <p:cNvPr id="29570" name="Picture 1131"/>
              <p:cNvPicPr>
                <a:picLocks noChangeAspect="1" noChangeArrowheads="1"/>
              </p:cNvPicPr>
              <p:nvPr/>
            </p:nvPicPr>
            <p:blipFill>
              <a:blip r:embed="rId797"/>
              <a:srcRect/>
              <a:stretch>
                <a:fillRect/>
              </a:stretch>
            </p:blipFill>
            <p:spPr bwMode="auto">
              <a:xfrm>
                <a:off x="1755" y="2143"/>
                <a:ext cx="24" cy="3"/>
              </a:xfrm>
              <a:prstGeom prst="rect">
                <a:avLst/>
              </a:prstGeom>
              <a:noFill/>
              <a:ln w="9525">
                <a:noFill/>
                <a:miter lim="800000"/>
                <a:headEnd/>
                <a:tailEnd/>
              </a:ln>
            </p:spPr>
          </p:pic>
          <p:pic>
            <p:nvPicPr>
              <p:cNvPr id="29571" name="Picture 1132"/>
              <p:cNvPicPr>
                <a:picLocks noChangeAspect="1" noChangeArrowheads="1"/>
              </p:cNvPicPr>
              <p:nvPr/>
            </p:nvPicPr>
            <p:blipFill>
              <a:blip r:embed="rId798"/>
              <a:srcRect/>
              <a:stretch>
                <a:fillRect/>
              </a:stretch>
            </p:blipFill>
            <p:spPr bwMode="auto">
              <a:xfrm>
                <a:off x="1779" y="2143"/>
                <a:ext cx="23" cy="3"/>
              </a:xfrm>
              <a:prstGeom prst="rect">
                <a:avLst/>
              </a:prstGeom>
              <a:noFill/>
              <a:ln w="9525">
                <a:noFill/>
                <a:miter lim="800000"/>
                <a:headEnd/>
                <a:tailEnd/>
              </a:ln>
            </p:spPr>
          </p:pic>
          <p:pic>
            <p:nvPicPr>
              <p:cNvPr id="29572" name="Picture 1133"/>
              <p:cNvPicPr>
                <a:picLocks noChangeAspect="1" noChangeArrowheads="1"/>
              </p:cNvPicPr>
              <p:nvPr/>
            </p:nvPicPr>
            <p:blipFill>
              <a:blip r:embed="rId799"/>
              <a:srcRect/>
              <a:stretch>
                <a:fillRect/>
              </a:stretch>
            </p:blipFill>
            <p:spPr bwMode="auto">
              <a:xfrm>
                <a:off x="1802" y="2143"/>
                <a:ext cx="23" cy="3"/>
              </a:xfrm>
              <a:prstGeom prst="rect">
                <a:avLst/>
              </a:prstGeom>
              <a:noFill/>
              <a:ln w="9525">
                <a:noFill/>
                <a:miter lim="800000"/>
                <a:headEnd/>
                <a:tailEnd/>
              </a:ln>
            </p:spPr>
          </p:pic>
          <p:pic>
            <p:nvPicPr>
              <p:cNvPr id="29573" name="Picture 1134"/>
              <p:cNvPicPr>
                <a:picLocks noChangeAspect="1" noChangeArrowheads="1"/>
              </p:cNvPicPr>
              <p:nvPr/>
            </p:nvPicPr>
            <p:blipFill>
              <a:blip r:embed="rId800"/>
              <a:srcRect/>
              <a:stretch>
                <a:fillRect/>
              </a:stretch>
            </p:blipFill>
            <p:spPr bwMode="auto">
              <a:xfrm>
                <a:off x="1825" y="2143"/>
                <a:ext cx="24" cy="3"/>
              </a:xfrm>
              <a:prstGeom prst="rect">
                <a:avLst/>
              </a:prstGeom>
              <a:noFill/>
              <a:ln w="9525">
                <a:noFill/>
                <a:miter lim="800000"/>
                <a:headEnd/>
                <a:tailEnd/>
              </a:ln>
            </p:spPr>
          </p:pic>
          <p:pic>
            <p:nvPicPr>
              <p:cNvPr id="29574" name="Picture 1135"/>
              <p:cNvPicPr>
                <a:picLocks noChangeAspect="1" noChangeArrowheads="1"/>
              </p:cNvPicPr>
              <p:nvPr/>
            </p:nvPicPr>
            <p:blipFill>
              <a:blip r:embed="rId801"/>
              <a:srcRect/>
              <a:stretch>
                <a:fillRect/>
              </a:stretch>
            </p:blipFill>
            <p:spPr bwMode="auto">
              <a:xfrm>
                <a:off x="1849" y="2143"/>
                <a:ext cx="23" cy="3"/>
              </a:xfrm>
              <a:prstGeom prst="rect">
                <a:avLst/>
              </a:prstGeom>
              <a:noFill/>
              <a:ln w="9525">
                <a:noFill/>
                <a:miter lim="800000"/>
                <a:headEnd/>
                <a:tailEnd/>
              </a:ln>
            </p:spPr>
          </p:pic>
          <p:pic>
            <p:nvPicPr>
              <p:cNvPr id="29575" name="Picture 1136"/>
              <p:cNvPicPr>
                <a:picLocks noChangeAspect="1" noChangeArrowheads="1"/>
              </p:cNvPicPr>
              <p:nvPr/>
            </p:nvPicPr>
            <p:blipFill>
              <a:blip r:embed="rId802"/>
              <a:srcRect/>
              <a:stretch>
                <a:fillRect/>
              </a:stretch>
            </p:blipFill>
            <p:spPr bwMode="auto">
              <a:xfrm>
                <a:off x="1872" y="2143"/>
                <a:ext cx="23" cy="3"/>
              </a:xfrm>
              <a:prstGeom prst="rect">
                <a:avLst/>
              </a:prstGeom>
              <a:noFill/>
              <a:ln w="9525">
                <a:noFill/>
                <a:miter lim="800000"/>
                <a:headEnd/>
                <a:tailEnd/>
              </a:ln>
            </p:spPr>
          </p:pic>
          <p:pic>
            <p:nvPicPr>
              <p:cNvPr id="29576" name="Picture 1137"/>
              <p:cNvPicPr>
                <a:picLocks noChangeAspect="1" noChangeArrowheads="1"/>
              </p:cNvPicPr>
              <p:nvPr/>
            </p:nvPicPr>
            <p:blipFill>
              <a:blip r:embed="rId803"/>
              <a:srcRect/>
              <a:stretch>
                <a:fillRect/>
              </a:stretch>
            </p:blipFill>
            <p:spPr bwMode="auto">
              <a:xfrm>
                <a:off x="1895" y="2143"/>
                <a:ext cx="24" cy="3"/>
              </a:xfrm>
              <a:prstGeom prst="rect">
                <a:avLst/>
              </a:prstGeom>
              <a:noFill/>
              <a:ln w="9525">
                <a:noFill/>
                <a:miter lim="800000"/>
                <a:headEnd/>
                <a:tailEnd/>
              </a:ln>
            </p:spPr>
          </p:pic>
          <p:pic>
            <p:nvPicPr>
              <p:cNvPr id="29577" name="Picture 1138"/>
              <p:cNvPicPr>
                <a:picLocks noChangeAspect="1" noChangeArrowheads="1"/>
              </p:cNvPicPr>
              <p:nvPr/>
            </p:nvPicPr>
            <p:blipFill>
              <a:blip r:embed="rId804"/>
              <a:srcRect/>
              <a:stretch>
                <a:fillRect/>
              </a:stretch>
            </p:blipFill>
            <p:spPr bwMode="auto">
              <a:xfrm>
                <a:off x="1919" y="2143"/>
                <a:ext cx="23" cy="3"/>
              </a:xfrm>
              <a:prstGeom prst="rect">
                <a:avLst/>
              </a:prstGeom>
              <a:noFill/>
              <a:ln w="9525">
                <a:noFill/>
                <a:miter lim="800000"/>
                <a:headEnd/>
                <a:tailEnd/>
              </a:ln>
            </p:spPr>
          </p:pic>
          <p:pic>
            <p:nvPicPr>
              <p:cNvPr id="29578" name="Picture 1139"/>
              <p:cNvPicPr>
                <a:picLocks noChangeAspect="1" noChangeArrowheads="1"/>
              </p:cNvPicPr>
              <p:nvPr/>
            </p:nvPicPr>
            <p:blipFill>
              <a:blip r:embed="rId805"/>
              <a:srcRect/>
              <a:stretch>
                <a:fillRect/>
              </a:stretch>
            </p:blipFill>
            <p:spPr bwMode="auto">
              <a:xfrm>
                <a:off x="1942" y="2143"/>
                <a:ext cx="24" cy="3"/>
              </a:xfrm>
              <a:prstGeom prst="rect">
                <a:avLst/>
              </a:prstGeom>
              <a:noFill/>
              <a:ln w="9525">
                <a:noFill/>
                <a:miter lim="800000"/>
                <a:headEnd/>
                <a:tailEnd/>
              </a:ln>
            </p:spPr>
          </p:pic>
          <p:pic>
            <p:nvPicPr>
              <p:cNvPr id="29579" name="Picture 1140"/>
              <p:cNvPicPr>
                <a:picLocks noChangeAspect="1" noChangeArrowheads="1"/>
              </p:cNvPicPr>
              <p:nvPr/>
            </p:nvPicPr>
            <p:blipFill>
              <a:blip r:embed="rId806"/>
              <a:srcRect/>
              <a:stretch>
                <a:fillRect/>
              </a:stretch>
            </p:blipFill>
            <p:spPr bwMode="auto">
              <a:xfrm>
                <a:off x="1966" y="2143"/>
                <a:ext cx="23" cy="3"/>
              </a:xfrm>
              <a:prstGeom prst="rect">
                <a:avLst/>
              </a:prstGeom>
              <a:noFill/>
              <a:ln w="9525">
                <a:noFill/>
                <a:miter lim="800000"/>
                <a:headEnd/>
                <a:tailEnd/>
              </a:ln>
            </p:spPr>
          </p:pic>
          <p:pic>
            <p:nvPicPr>
              <p:cNvPr id="29580" name="Picture 1141"/>
              <p:cNvPicPr>
                <a:picLocks noChangeAspect="1" noChangeArrowheads="1"/>
              </p:cNvPicPr>
              <p:nvPr/>
            </p:nvPicPr>
            <p:blipFill>
              <a:blip r:embed="rId807"/>
              <a:srcRect/>
              <a:stretch>
                <a:fillRect/>
              </a:stretch>
            </p:blipFill>
            <p:spPr bwMode="auto">
              <a:xfrm>
                <a:off x="1989" y="2143"/>
                <a:ext cx="23" cy="3"/>
              </a:xfrm>
              <a:prstGeom prst="rect">
                <a:avLst/>
              </a:prstGeom>
              <a:noFill/>
              <a:ln w="9525">
                <a:noFill/>
                <a:miter lim="800000"/>
                <a:headEnd/>
                <a:tailEnd/>
              </a:ln>
            </p:spPr>
          </p:pic>
          <p:pic>
            <p:nvPicPr>
              <p:cNvPr id="29581" name="Picture 1142"/>
              <p:cNvPicPr>
                <a:picLocks noChangeAspect="1" noChangeArrowheads="1"/>
              </p:cNvPicPr>
              <p:nvPr/>
            </p:nvPicPr>
            <p:blipFill>
              <a:blip r:embed="rId808"/>
              <a:srcRect/>
              <a:stretch>
                <a:fillRect/>
              </a:stretch>
            </p:blipFill>
            <p:spPr bwMode="auto">
              <a:xfrm>
                <a:off x="2012" y="2143"/>
                <a:ext cx="24" cy="3"/>
              </a:xfrm>
              <a:prstGeom prst="rect">
                <a:avLst/>
              </a:prstGeom>
              <a:noFill/>
              <a:ln w="9525">
                <a:noFill/>
                <a:miter lim="800000"/>
                <a:headEnd/>
                <a:tailEnd/>
              </a:ln>
            </p:spPr>
          </p:pic>
          <p:pic>
            <p:nvPicPr>
              <p:cNvPr id="29582" name="Picture 1143"/>
              <p:cNvPicPr>
                <a:picLocks noChangeAspect="1" noChangeArrowheads="1"/>
              </p:cNvPicPr>
              <p:nvPr/>
            </p:nvPicPr>
            <p:blipFill>
              <a:blip r:embed="rId809"/>
              <a:srcRect/>
              <a:stretch>
                <a:fillRect/>
              </a:stretch>
            </p:blipFill>
            <p:spPr bwMode="auto">
              <a:xfrm>
                <a:off x="2036" y="2143"/>
                <a:ext cx="23" cy="3"/>
              </a:xfrm>
              <a:prstGeom prst="rect">
                <a:avLst/>
              </a:prstGeom>
              <a:noFill/>
              <a:ln w="9525">
                <a:noFill/>
                <a:miter lim="800000"/>
                <a:headEnd/>
                <a:tailEnd/>
              </a:ln>
            </p:spPr>
          </p:pic>
          <p:pic>
            <p:nvPicPr>
              <p:cNvPr id="29583" name="Picture 1144"/>
              <p:cNvPicPr>
                <a:picLocks noChangeAspect="1" noChangeArrowheads="1"/>
              </p:cNvPicPr>
              <p:nvPr/>
            </p:nvPicPr>
            <p:blipFill>
              <a:blip r:embed="rId810"/>
              <a:srcRect/>
              <a:stretch>
                <a:fillRect/>
              </a:stretch>
            </p:blipFill>
            <p:spPr bwMode="auto">
              <a:xfrm>
                <a:off x="2059" y="2143"/>
                <a:ext cx="23" cy="3"/>
              </a:xfrm>
              <a:prstGeom prst="rect">
                <a:avLst/>
              </a:prstGeom>
              <a:noFill/>
              <a:ln w="9525">
                <a:noFill/>
                <a:miter lim="800000"/>
                <a:headEnd/>
                <a:tailEnd/>
              </a:ln>
            </p:spPr>
          </p:pic>
          <p:pic>
            <p:nvPicPr>
              <p:cNvPr id="29584" name="Picture 1145"/>
              <p:cNvPicPr>
                <a:picLocks noChangeAspect="1" noChangeArrowheads="1"/>
              </p:cNvPicPr>
              <p:nvPr/>
            </p:nvPicPr>
            <p:blipFill>
              <a:blip r:embed="rId811"/>
              <a:srcRect/>
              <a:stretch>
                <a:fillRect/>
              </a:stretch>
            </p:blipFill>
            <p:spPr bwMode="auto">
              <a:xfrm>
                <a:off x="2082" y="2143"/>
                <a:ext cx="24" cy="3"/>
              </a:xfrm>
              <a:prstGeom prst="rect">
                <a:avLst/>
              </a:prstGeom>
              <a:noFill/>
              <a:ln w="9525">
                <a:noFill/>
                <a:miter lim="800000"/>
                <a:headEnd/>
                <a:tailEnd/>
              </a:ln>
            </p:spPr>
          </p:pic>
          <p:pic>
            <p:nvPicPr>
              <p:cNvPr id="29585" name="Picture 1146"/>
              <p:cNvPicPr>
                <a:picLocks noChangeAspect="1" noChangeArrowheads="1"/>
              </p:cNvPicPr>
              <p:nvPr/>
            </p:nvPicPr>
            <p:blipFill>
              <a:blip r:embed="rId812"/>
              <a:srcRect/>
              <a:stretch>
                <a:fillRect/>
              </a:stretch>
            </p:blipFill>
            <p:spPr bwMode="auto">
              <a:xfrm>
                <a:off x="2106" y="2143"/>
                <a:ext cx="23" cy="3"/>
              </a:xfrm>
              <a:prstGeom prst="rect">
                <a:avLst/>
              </a:prstGeom>
              <a:noFill/>
              <a:ln w="9525">
                <a:noFill/>
                <a:miter lim="800000"/>
                <a:headEnd/>
                <a:tailEnd/>
              </a:ln>
            </p:spPr>
          </p:pic>
          <p:pic>
            <p:nvPicPr>
              <p:cNvPr id="29586" name="Picture 1147"/>
              <p:cNvPicPr>
                <a:picLocks noChangeAspect="1" noChangeArrowheads="1"/>
              </p:cNvPicPr>
              <p:nvPr/>
            </p:nvPicPr>
            <p:blipFill>
              <a:blip r:embed="rId813"/>
              <a:srcRect/>
              <a:stretch>
                <a:fillRect/>
              </a:stretch>
            </p:blipFill>
            <p:spPr bwMode="auto">
              <a:xfrm>
                <a:off x="2129" y="2143"/>
                <a:ext cx="1" cy="3"/>
              </a:xfrm>
              <a:prstGeom prst="rect">
                <a:avLst/>
              </a:prstGeom>
              <a:noFill/>
              <a:ln w="9525">
                <a:noFill/>
                <a:miter lim="800000"/>
                <a:headEnd/>
                <a:tailEnd/>
              </a:ln>
            </p:spPr>
          </p:pic>
          <p:sp>
            <p:nvSpPr>
              <p:cNvPr id="29587" name="Rectangle 1148"/>
              <p:cNvSpPr>
                <a:spLocks noChangeArrowheads="1"/>
              </p:cNvSpPr>
              <p:nvPr/>
            </p:nvSpPr>
            <p:spPr bwMode="auto">
              <a:xfrm>
                <a:off x="2130" y="2143"/>
                <a:ext cx="3" cy="3"/>
              </a:xfrm>
              <a:prstGeom prst="rect">
                <a:avLst/>
              </a:prstGeom>
              <a:solidFill>
                <a:srgbClr val="000000"/>
              </a:solidFill>
              <a:ln w="9525">
                <a:noFill/>
                <a:miter lim="800000"/>
                <a:headEnd/>
                <a:tailEnd/>
              </a:ln>
            </p:spPr>
            <p:txBody>
              <a:bodyPr/>
              <a:lstStyle/>
              <a:p>
                <a:endParaRPr lang="hr-HR"/>
              </a:p>
            </p:txBody>
          </p:sp>
          <p:pic>
            <p:nvPicPr>
              <p:cNvPr id="29588" name="Picture 1149"/>
              <p:cNvPicPr>
                <a:picLocks noChangeAspect="1" noChangeArrowheads="1"/>
              </p:cNvPicPr>
              <p:nvPr/>
            </p:nvPicPr>
            <p:blipFill>
              <a:blip r:embed="rId814"/>
              <a:srcRect/>
              <a:stretch>
                <a:fillRect/>
              </a:stretch>
            </p:blipFill>
            <p:spPr bwMode="auto">
              <a:xfrm>
                <a:off x="2133" y="2143"/>
                <a:ext cx="23" cy="3"/>
              </a:xfrm>
              <a:prstGeom prst="rect">
                <a:avLst/>
              </a:prstGeom>
              <a:noFill/>
              <a:ln w="9525">
                <a:noFill/>
                <a:miter lim="800000"/>
                <a:headEnd/>
                <a:tailEnd/>
              </a:ln>
            </p:spPr>
          </p:pic>
          <p:pic>
            <p:nvPicPr>
              <p:cNvPr id="29589" name="Picture 1150"/>
              <p:cNvPicPr>
                <a:picLocks noChangeAspect="1" noChangeArrowheads="1"/>
              </p:cNvPicPr>
              <p:nvPr/>
            </p:nvPicPr>
            <p:blipFill>
              <a:blip r:embed="rId815"/>
              <a:srcRect/>
              <a:stretch>
                <a:fillRect/>
              </a:stretch>
            </p:blipFill>
            <p:spPr bwMode="auto">
              <a:xfrm>
                <a:off x="2156" y="2143"/>
                <a:ext cx="24" cy="3"/>
              </a:xfrm>
              <a:prstGeom prst="rect">
                <a:avLst/>
              </a:prstGeom>
              <a:noFill/>
              <a:ln w="9525">
                <a:noFill/>
                <a:miter lim="800000"/>
                <a:headEnd/>
                <a:tailEnd/>
              </a:ln>
            </p:spPr>
          </p:pic>
          <p:pic>
            <p:nvPicPr>
              <p:cNvPr id="29590" name="Picture 1151"/>
              <p:cNvPicPr>
                <a:picLocks noChangeAspect="1" noChangeArrowheads="1"/>
              </p:cNvPicPr>
              <p:nvPr/>
            </p:nvPicPr>
            <p:blipFill>
              <a:blip r:embed="rId816"/>
              <a:srcRect/>
              <a:stretch>
                <a:fillRect/>
              </a:stretch>
            </p:blipFill>
            <p:spPr bwMode="auto">
              <a:xfrm>
                <a:off x="2180" y="2143"/>
                <a:ext cx="23" cy="3"/>
              </a:xfrm>
              <a:prstGeom prst="rect">
                <a:avLst/>
              </a:prstGeom>
              <a:noFill/>
              <a:ln w="9525">
                <a:noFill/>
                <a:miter lim="800000"/>
                <a:headEnd/>
                <a:tailEnd/>
              </a:ln>
            </p:spPr>
          </p:pic>
          <p:pic>
            <p:nvPicPr>
              <p:cNvPr id="29591" name="Picture 1152"/>
              <p:cNvPicPr>
                <a:picLocks noChangeAspect="1" noChangeArrowheads="1"/>
              </p:cNvPicPr>
              <p:nvPr/>
            </p:nvPicPr>
            <p:blipFill>
              <a:blip r:embed="rId817"/>
              <a:srcRect/>
              <a:stretch>
                <a:fillRect/>
              </a:stretch>
            </p:blipFill>
            <p:spPr bwMode="auto">
              <a:xfrm>
                <a:off x="2203" y="2143"/>
                <a:ext cx="23" cy="3"/>
              </a:xfrm>
              <a:prstGeom prst="rect">
                <a:avLst/>
              </a:prstGeom>
              <a:noFill/>
              <a:ln w="9525">
                <a:noFill/>
                <a:miter lim="800000"/>
                <a:headEnd/>
                <a:tailEnd/>
              </a:ln>
            </p:spPr>
          </p:pic>
          <p:pic>
            <p:nvPicPr>
              <p:cNvPr id="29592" name="Picture 1153"/>
              <p:cNvPicPr>
                <a:picLocks noChangeAspect="1" noChangeArrowheads="1"/>
              </p:cNvPicPr>
              <p:nvPr/>
            </p:nvPicPr>
            <p:blipFill>
              <a:blip r:embed="rId818"/>
              <a:srcRect/>
              <a:stretch>
                <a:fillRect/>
              </a:stretch>
            </p:blipFill>
            <p:spPr bwMode="auto">
              <a:xfrm>
                <a:off x="2226" y="2143"/>
                <a:ext cx="24" cy="3"/>
              </a:xfrm>
              <a:prstGeom prst="rect">
                <a:avLst/>
              </a:prstGeom>
              <a:noFill/>
              <a:ln w="9525">
                <a:noFill/>
                <a:miter lim="800000"/>
                <a:headEnd/>
                <a:tailEnd/>
              </a:ln>
            </p:spPr>
          </p:pic>
          <p:pic>
            <p:nvPicPr>
              <p:cNvPr id="29593" name="Picture 1154"/>
              <p:cNvPicPr>
                <a:picLocks noChangeAspect="1" noChangeArrowheads="1"/>
              </p:cNvPicPr>
              <p:nvPr/>
            </p:nvPicPr>
            <p:blipFill>
              <a:blip r:embed="rId819"/>
              <a:srcRect/>
              <a:stretch>
                <a:fillRect/>
              </a:stretch>
            </p:blipFill>
            <p:spPr bwMode="auto">
              <a:xfrm>
                <a:off x="2250" y="2143"/>
                <a:ext cx="23" cy="3"/>
              </a:xfrm>
              <a:prstGeom prst="rect">
                <a:avLst/>
              </a:prstGeom>
              <a:noFill/>
              <a:ln w="9525">
                <a:noFill/>
                <a:miter lim="800000"/>
                <a:headEnd/>
                <a:tailEnd/>
              </a:ln>
            </p:spPr>
          </p:pic>
          <p:pic>
            <p:nvPicPr>
              <p:cNvPr id="29594" name="Picture 1155"/>
              <p:cNvPicPr>
                <a:picLocks noChangeAspect="1" noChangeArrowheads="1"/>
              </p:cNvPicPr>
              <p:nvPr/>
            </p:nvPicPr>
            <p:blipFill>
              <a:blip r:embed="rId820"/>
              <a:srcRect/>
              <a:stretch>
                <a:fillRect/>
              </a:stretch>
            </p:blipFill>
            <p:spPr bwMode="auto">
              <a:xfrm>
                <a:off x="2273" y="2143"/>
                <a:ext cx="24" cy="3"/>
              </a:xfrm>
              <a:prstGeom prst="rect">
                <a:avLst/>
              </a:prstGeom>
              <a:noFill/>
              <a:ln w="9525">
                <a:noFill/>
                <a:miter lim="800000"/>
                <a:headEnd/>
                <a:tailEnd/>
              </a:ln>
            </p:spPr>
          </p:pic>
          <p:pic>
            <p:nvPicPr>
              <p:cNvPr id="29595" name="Picture 1156"/>
              <p:cNvPicPr>
                <a:picLocks noChangeAspect="1" noChangeArrowheads="1"/>
              </p:cNvPicPr>
              <p:nvPr/>
            </p:nvPicPr>
            <p:blipFill>
              <a:blip r:embed="rId821"/>
              <a:srcRect/>
              <a:stretch>
                <a:fillRect/>
              </a:stretch>
            </p:blipFill>
            <p:spPr bwMode="auto">
              <a:xfrm>
                <a:off x="2297" y="2143"/>
                <a:ext cx="23" cy="3"/>
              </a:xfrm>
              <a:prstGeom prst="rect">
                <a:avLst/>
              </a:prstGeom>
              <a:noFill/>
              <a:ln w="9525">
                <a:noFill/>
                <a:miter lim="800000"/>
                <a:headEnd/>
                <a:tailEnd/>
              </a:ln>
            </p:spPr>
          </p:pic>
          <p:pic>
            <p:nvPicPr>
              <p:cNvPr id="29596" name="Picture 1157"/>
              <p:cNvPicPr>
                <a:picLocks noChangeAspect="1" noChangeArrowheads="1"/>
              </p:cNvPicPr>
              <p:nvPr/>
            </p:nvPicPr>
            <p:blipFill>
              <a:blip r:embed="rId822"/>
              <a:srcRect/>
              <a:stretch>
                <a:fillRect/>
              </a:stretch>
            </p:blipFill>
            <p:spPr bwMode="auto">
              <a:xfrm>
                <a:off x="2320" y="2143"/>
                <a:ext cx="23" cy="3"/>
              </a:xfrm>
              <a:prstGeom prst="rect">
                <a:avLst/>
              </a:prstGeom>
              <a:noFill/>
              <a:ln w="9525">
                <a:noFill/>
                <a:miter lim="800000"/>
                <a:headEnd/>
                <a:tailEnd/>
              </a:ln>
            </p:spPr>
          </p:pic>
          <p:pic>
            <p:nvPicPr>
              <p:cNvPr id="29597" name="Picture 1158"/>
              <p:cNvPicPr>
                <a:picLocks noChangeAspect="1" noChangeArrowheads="1"/>
              </p:cNvPicPr>
              <p:nvPr/>
            </p:nvPicPr>
            <p:blipFill>
              <a:blip r:embed="rId823"/>
              <a:srcRect/>
              <a:stretch>
                <a:fillRect/>
              </a:stretch>
            </p:blipFill>
            <p:spPr bwMode="auto">
              <a:xfrm>
                <a:off x="2343" y="2143"/>
                <a:ext cx="24" cy="3"/>
              </a:xfrm>
              <a:prstGeom prst="rect">
                <a:avLst/>
              </a:prstGeom>
              <a:noFill/>
              <a:ln w="9525">
                <a:noFill/>
                <a:miter lim="800000"/>
                <a:headEnd/>
                <a:tailEnd/>
              </a:ln>
            </p:spPr>
          </p:pic>
          <p:pic>
            <p:nvPicPr>
              <p:cNvPr id="29598" name="Picture 1159"/>
              <p:cNvPicPr>
                <a:picLocks noChangeAspect="1" noChangeArrowheads="1"/>
              </p:cNvPicPr>
              <p:nvPr/>
            </p:nvPicPr>
            <p:blipFill>
              <a:blip r:embed="rId824"/>
              <a:srcRect/>
              <a:stretch>
                <a:fillRect/>
              </a:stretch>
            </p:blipFill>
            <p:spPr bwMode="auto">
              <a:xfrm>
                <a:off x="2367" y="2143"/>
                <a:ext cx="23" cy="3"/>
              </a:xfrm>
              <a:prstGeom prst="rect">
                <a:avLst/>
              </a:prstGeom>
              <a:noFill/>
              <a:ln w="9525">
                <a:noFill/>
                <a:miter lim="800000"/>
                <a:headEnd/>
                <a:tailEnd/>
              </a:ln>
            </p:spPr>
          </p:pic>
          <p:pic>
            <p:nvPicPr>
              <p:cNvPr id="29599" name="Picture 1160"/>
              <p:cNvPicPr>
                <a:picLocks noChangeAspect="1" noChangeArrowheads="1"/>
              </p:cNvPicPr>
              <p:nvPr/>
            </p:nvPicPr>
            <p:blipFill>
              <a:blip r:embed="rId825"/>
              <a:srcRect/>
              <a:stretch>
                <a:fillRect/>
              </a:stretch>
            </p:blipFill>
            <p:spPr bwMode="auto">
              <a:xfrm>
                <a:off x="2390" y="2143"/>
                <a:ext cx="23" cy="3"/>
              </a:xfrm>
              <a:prstGeom prst="rect">
                <a:avLst/>
              </a:prstGeom>
              <a:noFill/>
              <a:ln w="9525">
                <a:noFill/>
                <a:miter lim="800000"/>
                <a:headEnd/>
                <a:tailEnd/>
              </a:ln>
            </p:spPr>
          </p:pic>
          <p:pic>
            <p:nvPicPr>
              <p:cNvPr id="29600" name="Picture 1161"/>
              <p:cNvPicPr>
                <a:picLocks noChangeAspect="1" noChangeArrowheads="1"/>
              </p:cNvPicPr>
              <p:nvPr/>
            </p:nvPicPr>
            <p:blipFill>
              <a:blip r:embed="rId826"/>
              <a:srcRect/>
              <a:stretch>
                <a:fillRect/>
              </a:stretch>
            </p:blipFill>
            <p:spPr bwMode="auto">
              <a:xfrm>
                <a:off x="2413" y="2143"/>
                <a:ext cx="24" cy="3"/>
              </a:xfrm>
              <a:prstGeom prst="rect">
                <a:avLst/>
              </a:prstGeom>
              <a:noFill/>
              <a:ln w="9525">
                <a:noFill/>
                <a:miter lim="800000"/>
                <a:headEnd/>
                <a:tailEnd/>
              </a:ln>
            </p:spPr>
          </p:pic>
          <p:pic>
            <p:nvPicPr>
              <p:cNvPr id="29601" name="Picture 1162"/>
              <p:cNvPicPr>
                <a:picLocks noChangeAspect="1" noChangeArrowheads="1"/>
              </p:cNvPicPr>
              <p:nvPr/>
            </p:nvPicPr>
            <p:blipFill>
              <a:blip r:embed="rId827"/>
              <a:srcRect/>
              <a:stretch>
                <a:fillRect/>
              </a:stretch>
            </p:blipFill>
            <p:spPr bwMode="auto">
              <a:xfrm>
                <a:off x="2437" y="2143"/>
                <a:ext cx="23" cy="3"/>
              </a:xfrm>
              <a:prstGeom prst="rect">
                <a:avLst/>
              </a:prstGeom>
              <a:noFill/>
              <a:ln w="9525">
                <a:noFill/>
                <a:miter lim="800000"/>
                <a:headEnd/>
                <a:tailEnd/>
              </a:ln>
            </p:spPr>
          </p:pic>
          <p:pic>
            <p:nvPicPr>
              <p:cNvPr id="29602" name="Picture 1163"/>
              <p:cNvPicPr>
                <a:picLocks noChangeAspect="1" noChangeArrowheads="1"/>
              </p:cNvPicPr>
              <p:nvPr/>
            </p:nvPicPr>
            <p:blipFill>
              <a:blip r:embed="rId828"/>
              <a:srcRect/>
              <a:stretch>
                <a:fillRect/>
              </a:stretch>
            </p:blipFill>
            <p:spPr bwMode="auto">
              <a:xfrm>
                <a:off x="2460" y="2143"/>
                <a:ext cx="24" cy="3"/>
              </a:xfrm>
              <a:prstGeom prst="rect">
                <a:avLst/>
              </a:prstGeom>
              <a:noFill/>
              <a:ln w="9525">
                <a:noFill/>
                <a:miter lim="800000"/>
                <a:headEnd/>
                <a:tailEnd/>
              </a:ln>
            </p:spPr>
          </p:pic>
          <p:pic>
            <p:nvPicPr>
              <p:cNvPr id="29603" name="Picture 1164"/>
              <p:cNvPicPr>
                <a:picLocks noChangeAspect="1" noChangeArrowheads="1"/>
              </p:cNvPicPr>
              <p:nvPr/>
            </p:nvPicPr>
            <p:blipFill>
              <a:blip r:embed="rId829"/>
              <a:srcRect/>
              <a:stretch>
                <a:fillRect/>
              </a:stretch>
            </p:blipFill>
            <p:spPr bwMode="auto">
              <a:xfrm>
                <a:off x="2484" y="2143"/>
                <a:ext cx="23" cy="3"/>
              </a:xfrm>
              <a:prstGeom prst="rect">
                <a:avLst/>
              </a:prstGeom>
              <a:noFill/>
              <a:ln w="9525">
                <a:noFill/>
                <a:miter lim="800000"/>
                <a:headEnd/>
                <a:tailEnd/>
              </a:ln>
            </p:spPr>
          </p:pic>
          <p:pic>
            <p:nvPicPr>
              <p:cNvPr id="29604" name="Picture 1165"/>
              <p:cNvPicPr>
                <a:picLocks noChangeAspect="1" noChangeArrowheads="1"/>
              </p:cNvPicPr>
              <p:nvPr/>
            </p:nvPicPr>
            <p:blipFill>
              <a:blip r:embed="rId830"/>
              <a:srcRect/>
              <a:stretch>
                <a:fillRect/>
              </a:stretch>
            </p:blipFill>
            <p:spPr bwMode="auto">
              <a:xfrm>
                <a:off x="2507" y="2143"/>
                <a:ext cx="23" cy="3"/>
              </a:xfrm>
              <a:prstGeom prst="rect">
                <a:avLst/>
              </a:prstGeom>
              <a:noFill/>
              <a:ln w="9525">
                <a:noFill/>
                <a:miter lim="800000"/>
                <a:headEnd/>
                <a:tailEnd/>
              </a:ln>
            </p:spPr>
          </p:pic>
          <p:pic>
            <p:nvPicPr>
              <p:cNvPr id="29605" name="Picture 1166"/>
              <p:cNvPicPr>
                <a:picLocks noChangeAspect="1" noChangeArrowheads="1"/>
              </p:cNvPicPr>
              <p:nvPr/>
            </p:nvPicPr>
            <p:blipFill>
              <a:blip r:embed="rId831"/>
              <a:srcRect/>
              <a:stretch>
                <a:fillRect/>
              </a:stretch>
            </p:blipFill>
            <p:spPr bwMode="auto">
              <a:xfrm>
                <a:off x="2530" y="2143"/>
                <a:ext cx="24" cy="3"/>
              </a:xfrm>
              <a:prstGeom prst="rect">
                <a:avLst/>
              </a:prstGeom>
              <a:noFill/>
              <a:ln w="9525">
                <a:noFill/>
                <a:miter lim="800000"/>
                <a:headEnd/>
                <a:tailEnd/>
              </a:ln>
            </p:spPr>
          </p:pic>
          <p:pic>
            <p:nvPicPr>
              <p:cNvPr id="29606" name="Picture 1167"/>
              <p:cNvPicPr>
                <a:picLocks noChangeAspect="1" noChangeArrowheads="1"/>
              </p:cNvPicPr>
              <p:nvPr/>
            </p:nvPicPr>
            <p:blipFill>
              <a:blip r:embed="rId832"/>
              <a:srcRect/>
              <a:stretch>
                <a:fillRect/>
              </a:stretch>
            </p:blipFill>
            <p:spPr bwMode="auto">
              <a:xfrm>
                <a:off x="2554" y="2143"/>
                <a:ext cx="23" cy="3"/>
              </a:xfrm>
              <a:prstGeom prst="rect">
                <a:avLst/>
              </a:prstGeom>
              <a:noFill/>
              <a:ln w="9525">
                <a:noFill/>
                <a:miter lim="800000"/>
                <a:headEnd/>
                <a:tailEnd/>
              </a:ln>
            </p:spPr>
          </p:pic>
          <p:pic>
            <p:nvPicPr>
              <p:cNvPr id="29607" name="Picture 1168"/>
              <p:cNvPicPr>
                <a:picLocks noChangeAspect="1" noChangeArrowheads="1"/>
              </p:cNvPicPr>
              <p:nvPr/>
            </p:nvPicPr>
            <p:blipFill>
              <a:blip r:embed="rId833"/>
              <a:srcRect/>
              <a:stretch>
                <a:fillRect/>
              </a:stretch>
            </p:blipFill>
            <p:spPr bwMode="auto">
              <a:xfrm>
                <a:off x="2577" y="2143"/>
                <a:ext cx="23" cy="3"/>
              </a:xfrm>
              <a:prstGeom prst="rect">
                <a:avLst/>
              </a:prstGeom>
              <a:noFill/>
              <a:ln w="9525">
                <a:noFill/>
                <a:miter lim="800000"/>
                <a:headEnd/>
                <a:tailEnd/>
              </a:ln>
            </p:spPr>
          </p:pic>
          <p:pic>
            <p:nvPicPr>
              <p:cNvPr id="29608" name="Picture 1169"/>
              <p:cNvPicPr>
                <a:picLocks noChangeAspect="1" noChangeArrowheads="1"/>
              </p:cNvPicPr>
              <p:nvPr/>
            </p:nvPicPr>
            <p:blipFill>
              <a:blip r:embed="rId834"/>
              <a:srcRect/>
              <a:stretch>
                <a:fillRect/>
              </a:stretch>
            </p:blipFill>
            <p:spPr bwMode="auto">
              <a:xfrm>
                <a:off x="2600" y="2143"/>
                <a:ext cx="24" cy="3"/>
              </a:xfrm>
              <a:prstGeom prst="rect">
                <a:avLst/>
              </a:prstGeom>
              <a:noFill/>
              <a:ln w="9525">
                <a:noFill/>
                <a:miter lim="800000"/>
                <a:headEnd/>
                <a:tailEnd/>
              </a:ln>
            </p:spPr>
          </p:pic>
          <p:pic>
            <p:nvPicPr>
              <p:cNvPr id="29609" name="Picture 1170"/>
              <p:cNvPicPr>
                <a:picLocks noChangeAspect="1" noChangeArrowheads="1"/>
              </p:cNvPicPr>
              <p:nvPr/>
            </p:nvPicPr>
            <p:blipFill>
              <a:blip r:embed="rId835"/>
              <a:srcRect/>
              <a:stretch>
                <a:fillRect/>
              </a:stretch>
            </p:blipFill>
            <p:spPr bwMode="auto">
              <a:xfrm>
                <a:off x="2624" y="2143"/>
                <a:ext cx="23" cy="3"/>
              </a:xfrm>
              <a:prstGeom prst="rect">
                <a:avLst/>
              </a:prstGeom>
              <a:noFill/>
              <a:ln w="9525">
                <a:noFill/>
                <a:miter lim="800000"/>
                <a:headEnd/>
                <a:tailEnd/>
              </a:ln>
            </p:spPr>
          </p:pic>
          <p:pic>
            <p:nvPicPr>
              <p:cNvPr id="29610" name="Picture 1171"/>
              <p:cNvPicPr>
                <a:picLocks noChangeAspect="1" noChangeArrowheads="1"/>
              </p:cNvPicPr>
              <p:nvPr/>
            </p:nvPicPr>
            <p:blipFill>
              <a:blip r:embed="rId836"/>
              <a:srcRect/>
              <a:stretch>
                <a:fillRect/>
              </a:stretch>
            </p:blipFill>
            <p:spPr bwMode="auto">
              <a:xfrm>
                <a:off x="2647" y="2143"/>
                <a:ext cx="24" cy="3"/>
              </a:xfrm>
              <a:prstGeom prst="rect">
                <a:avLst/>
              </a:prstGeom>
              <a:noFill/>
              <a:ln w="9525">
                <a:noFill/>
                <a:miter lim="800000"/>
                <a:headEnd/>
                <a:tailEnd/>
              </a:ln>
            </p:spPr>
          </p:pic>
          <p:pic>
            <p:nvPicPr>
              <p:cNvPr id="29611" name="Picture 1172"/>
              <p:cNvPicPr>
                <a:picLocks noChangeAspect="1" noChangeArrowheads="1"/>
              </p:cNvPicPr>
              <p:nvPr/>
            </p:nvPicPr>
            <p:blipFill>
              <a:blip r:embed="rId837"/>
              <a:srcRect/>
              <a:stretch>
                <a:fillRect/>
              </a:stretch>
            </p:blipFill>
            <p:spPr bwMode="auto">
              <a:xfrm>
                <a:off x="2671" y="2143"/>
                <a:ext cx="23" cy="3"/>
              </a:xfrm>
              <a:prstGeom prst="rect">
                <a:avLst/>
              </a:prstGeom>
              <a:noFill/>
              <a:ln w="9525">
                <a:noFill/>
                <a:miter lim="800000"/>
                <a:headEnd/>
                <a:tailEnd/>
              </a:ln>
            </p:spPr>
          </p:pic>
          <p:pic>
            <p:nvPicPr>
              <p:cNvPr id="29612" name="Picture 1173"/>
              <p:cNvPicPr>
                <a:picLocks noChangeAspect="1" noChangeArrowheads="1"/>
              </p:cNvPicPr>
              <p:nvPr/>
            </p:nvPicPr>
            <p:blipFill>
              <a:blip r:embed="rId838"/>
              <a:srcRect/>
              <a:stretch>
                <a:fillRect/>
              </a:stretch>
            </p:blipFill>
            <p:spPr bwMode="auto">
              <a:xfrm>
                <a:off x="2694" y="2143"/>
                <a:ext cx="23" cy="3"/>
              </a:xfrm>
              <a:prstGeom prst="rect">
                <a:avLst/>
              </a:prstGeom>
              <a:noFill/>
              <a:ln w="9525">
                <a:noFill/>
                <a:miter lim="800000"/>
                <a:headEnd/>
                <a:tailEnd/>
              </a:ln>
            </p:spPr>
          </p:pic>
          <p:pic>
            <p:nvPicPr>
              <p:cNvPr id="29613" name="Picture 1174"/>
              <p:cNvPicPr>
                <a:picLocks noChangeAspect="1" noChangeArrowheads="1"/>
              </p:cNvPicPr>
              <p:nvPr/>
            </p:nvPicPr>
            <p:blipFill>
              <a:blip r:embed="rId839"/>
              <a:srcRect/>
              <a:stretch>
                <a:fillRect/>
              </a:stretch>
            </p:blipFill>
            <p:spPr bwMode="auto">
              <a:xfrm>
                <a:off x="2717" y="2143"/>
                <a:ext cx="24" cy="3"/>
              </a:xfrm>
              <a:prstGeom prst="rect">
                <a:avLst/>
              </a:prstGeom>
              <a:noFill/>
              <a:ln w="9525">
                <a:noFill/>
                <a:miter lim="800000"/>
                <a:headEnd/>
                <a:tailEnd/>
              </a:ln>
            </p:spPr>
          </p:pic>
          <p:pic>
            <p:nvPicPr>
              <p:cNvPr id="29614" name="Picture 1175"/>
              <p:cNvPicPr>
                <a:picLocks noChangeAspect="1" noChangeArrowheads="1"/>
              </p:cNvPicPr>
              <p:nvPr/>
            </p:nvPicPr>
            <p:blipFill>
              <a:blip r:embed="rId840"/>
              <a:srcRect/>
              <a:stretch>
                <a:fillRect/>
              </a:stretch>
            </p:blipFill>
            <p:spPr bwMode="auto">
              <a:xfrm>
                <a:off x="2741" y="2143"/>
                <a:ext cx="23" cy="3"/>
              </a:xfrm>
              <a:prstGeom prst="rect">
                <a:avLst/>
              </a:prstGeom>
              <a:noFill/>
              <a:ln w="9525">
                <a:noFill/>
                <a:miter lim="800000"/>
                <a:headEnd/>
                <a:tailEnd/>
              </a:ln>
            </p:spPr>
          </p:pic>
          <p:pic>
            <p:nvPicPr>
              <p:cNvPr id="29615" name="Picture 1176"/>
              <p:cNvPicPr>
                <a:picLocks noChangeAspect="1" noChangeArrowheads="1"/>
              </p:cNvPicPr>
              <p:nvPr/>
            </p:nvPicPr>
            <p:blipFill>
              <a:blip r:embed="rId841"/>
              <a:srcRect/>
              <a:stretch>
                <a:fillRect/>
              </a:stretch>
            </p:blipFill>
            <p:spPr bwMode="auto">
              <a:xfrm>
                <a:off x="2764" y="2143"/>
                <a:ext cx="13" cy="3"/>
              </a:xfrm>
              <a:prstGeom prst="rect">
                <a:avLst/>
              </a:prstGeom>
              <a:noFill/>
              <a:ln w="9525">
                <a:noFill/>
                <a:miter lim="800000"/>
                <a:headEnd/>
                <a:tailEnd/>
              </a:ln>
            </p:spPr>
          </p:pic>
          <p:sp>
            <p:nvSpPr>
              <p:cNvPr id="29616" name="Rectangle 1177"/>
              <p:cNvSpPr>
                <a:spLocks noChangeArrowheads="1"/>
              </p:cNvSpPr>
              <p:nvPr/>
            </p:nvSpPr>
            <p:spPr bwMode="auto">
              <a:xfrm>
                <a:off x="2777" y="2143"/>
                <a:ext cx="3" cy="3"/>
              </a:xfrm>
              <a:prstGeom prst="rect">
                <a:avLst/>
              </a:prstGeom>
              <a:solidFill>
                <a:srgbClr val="000000"/>
              </a:solidFill>
              <a:ln w="9525">
                <a:noFill/>
                <a:miter lim="800000"/>
                <a:headEnd/>
                <a:tailEnd/>
              </a:ln>
            </p:spPr>
            <p:txBody>
              <a:bodyPr/>
              <a:lstStyle/>
              <a:p>
                <a:endParaRPr lang="hr-HR"/>
              </a:p>
            </p:txBody>
          </p:sp>
          <p:sp>
            <p:nvSpPr>
              <p:cNvPr id="29617" name="Rectangle 1178"/>
              <p:cNvSpPr>
                <a:spLocks noChangeArrowheads="1"/>
              </p:cNvSpPr>
              <p:nvPr/>
            </p:nvSpPr>
            <p:spPr bwMode="auto">
              <a:xfrm>
                <a:off x="16" y="2146"/>
                <a:ext cx="3" cy="106"/>
              </a:xfrm>
              <a:prstGeom prst="rect">
                <a:avLst/>
              </a:prstGeom>
              <a:solidFill>
                <a:srgbClr val="000000"/>
              </a:solidFill>
              <a:ln w="9525">
                <a:noFill/>
                <a:miter lim="800000"/>
                <a:headEnd/>
                <a:tailEnd/>
              </a:ln>
            </p:spPr>
            <p:txBody>
              <a:bodyPr/>
              <a:lstStyle/>
              <a:p>
                <a:endParaRPr lang="hr-HR"/>
              </a:p>
            </p:txBody>
          </p:sp>
          <p:sp>
            <p:nvSpPr>
              <p:cNvPr id="29618" name="Rectangle 1179"/>
              <p:cNvSpPr>
                <a:spLocks noChangeArrowheads="1"/>
              </p:cNvSpPr>
              <p:nvPr/>
            </p:nvSpPr>
            <p:spPr bwMode="auto">
              <a:xfrm>
                <a:off x="663" y="2146"/>
                <a:ext cx="3" cy="106"/>
              </a:xfrm>
              <a:prstGeom prst="rect">
                <a:avLst/>
              </a:prstGeom>
              <a:solidFill>
                <a:srgbClr val="000000"/>
              </a:solidFill>
              <a:ln w="9525">
                <a:noFill/>
                <a:miter lim="800000"/>
                <a:headEnd/>
                <a:tailEnd/>
              </a:ln>
            </p:spPr>
            <p:txBody>
              <a:bodyPr/>
              <a:lstStyle/>
              <a:p>
                <a:endParaRPr lang="hr-HR"/>
              </a:p>
            </p:txBody>
          </p:sp>
          <p:sp>
            <p:nvSpPr>
              <p:cNvPr id="29619" name="Rectangle 1180"/>
              <p:cNvSpPr>
                <a:spLocks noChangeArrowheads="1"/>
              </p:cNvSpPr>
              <p:nvPr/>
            </p:nvSpPr>
            <p:spPr bwMode="auto">
              <a:xfrm>
                <a:off x="1612" y="2146"/>
                <a:ext cx="3" cy="106"/>
              </a:xfrm>
              <a:prstGeom prst="rect">
                <a:avLst/>
              </a:prstGeom>
              <a:solidFill>
                <a:srgbClr val="000000"/>
              </a:solidFill>
              <a:ln w="9525">
                <a:noFill/>
                <a:miter lim="800000"/>
                <a:headEnd/>
                <a:tailEnd/>
              </a:ln>
            </p:spPr>
            <p:txBody>
              <a:bodyPr/>
              <a:lstStyle/>
              <a:p>
                <a:endParaRPr lang="hr-HR"/>
              </a:p>
            </p:txBody>
          </p:sp>
          <p:sp>
            <p:nvSpPr>
              <p:cNvPr id="29620" name="Rectangle 1181"/>
              <p:cNvSpPr>
                <a:spLocks noChangeArrowheads="1"/>
              </p:cNvSpPr>
              <p:nvPr/>
            </p:nvSpPr>
            <p:spPr bwMode="auto">
              <a:xfrm>
                <a:off x="2130" y="2146"/>
                <a:ext cx="3" cy="106"/>
              </a:xfrm>
              <a:prstGeom prst="rect">
                <a:avLst/>
              </a:prstGeom>
              <a:solidFill>
                <a:srgbClr val="000000"/>
              </a:solidFill>
              <a:ln w="9525">
                <a:noFill/>
                <a:miter lim="800000"/>
                <a:headEnd/>
                <a:tailEnd/>
              </a:ln>
            </p:spPr>
            <p:txBody>
              <a:bodyPr/>
              <a:lstStyle/>
              <a:p>
                <a:endParaRPr lang="hr-HR"/>
              </a:p>
            </p:txBody>
          </p:sp>
          <p:sp>
            <p:nvSpPr>
              <p:cNvPr id="29621" name="Rectangle 1182"/>
              <p:cNvSpPr>
                <a:spLocks noChangeArrowheads="1"/>
              </p:cNvSpPr>
              <p:nvPr/>
            </p:nvSpPr>
            <p:spPr bwMode="auto">
              <a:xfrm>
                <a:off x="2777" y="2146"/>
                <a:ext cx="3" cy="106"/>
              </a:xfrm>
              <a:prstGeom prst="rect">
                <a:avLst/>
              </a:prstGeom>
              <a:solidFill>
                <a:srgbClr val="000000"/>
              </a:solidFill>
              <a:ln w="9525">
                <a:noFill/>
                <a:miter lim="800000"/>
                <a:headEnd/>
                <a:tailEnd/>
              </a:ln>
            </p:spPr>
            <p:txBody>
              <a:bodyPr/>
              <a:lstStyle/>
              <a:p>
                <a:endParaRPr lang="hr-HR"/>
              </a:p>
            </p:txBody>
          </p:sp>
          <p:sp>
            <p:nvSpPr>
              <p:cNvPr id="29622" name="Rectangle 1183"/>
              <p:cNvSpPr>
                <a:spLocks noChangeArrowheads="1"/>
              </p:cNvSpPr>
              <p:nvPr/>
            </p:nvSpPr>
            <p:spPr bwMode="auto">
              <a:xfrm>
                <a:off x="77" y="2275"/>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29623" name="Rectangle 1184"/>
              <p:cNvSpPr>
                <a:spLocks noChangeArrowheads="1"/>
              </p:cNvSpPr>
              <p:nvPr/>
            </p:nvSpPr>
            <p:spPr bwMode="auto">
              <a:xfrm>
                <a:off x="682" y="2275"/>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29624" name="Rectangle 1185"/>
              <p:cNvSpPr>
                <a:spLocks noChangeArrowheads="1"/>
              </p:cNvSpPr>
              <p:nvPr/>
            </p:nvSpPr>
            <p:spPr bwMode="auto">
              <a:xfrm>
                <a:off x="1631" y="2275"/>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29625" name="Rectangle 1186"/>
              <p:cNvSpPr>
                <a:spLocks noChangeArrowheads="1"/>
              </p:cNvSpPr>
              <p:nvPr/>
            </p:nvSpPr>
            <p:spPr bwMode="auto">
              <a:xfrm>
                <a:off x="2456" y="2275"/>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29626" name="Rectangle 1187"/>
              <p:cNvSpPr>
                <a:spLocks noChangeArrowheads="1"/>
              </p:cNvSpPr>
              <p:nvPr/>
            </p:nvSpPr>
            <p:spPr bwMode="auto">
              <a:xfrm>
                <a:off x="16" y="2252"/>
                <a:ext cx="3" cy="3"/>
              </a:xfrm>
              <a:prstGeom prst="rect">
                <a:avLst/>
              </a:prstGeom>
              <a:solidFill>
                <a:srgbClr val="000000"/>
              </a:solidFill>
              <a:ln w="9525">
                <a:noFill/>
                <a:miter lim="800000"/>
                <a:headEnd/>
                <a:tailEnd/>
              </a:ln>
            </p:spPr>
            <p:txBody>
              <a:bodyPr/>
              <a:lstStyle/>
              <a:p>
                <a:endParaRPr lang="hr-HR"/>
              </a:p>
            </p:txBody>
          </p:sp>
          <p:pic>
            <p:nvPicPr>
              <p:cNvPr id="29627" name="Picture 1188"/>
              <p:cNvPicPr>
                <a:picLocks noChangeAspect="1" noChangeArrowheads="1"/>
              </p:cNvPicPr>
              <p:nvPr/>
            </p:nvPicPr>
            <p:blipFill>
              <a:blip r:embed="rId842"/>
              <a:srcRect/>
              <a:stretch>
                <a:fillRect/>
              </a:stretch>
            </p:blipFill>
            <p:spPr bwMode="auto">
              <a:xfrm>
                <a:off x="19" y="2252"/>
                <a:ext cx="23" cy="3"/>
              </a:xfrm>
              <a:prstGeom prst="rect">
                <a:avLst/>
              </a:prstGeom>
              <a:noFill/>
              <a:ln w="9525">
                <a:noFill/>
                <a:miter lim="800000"/>
                <a:headEnd/>
                <a:tailEnd/>
              </a:ln>
            </p:spPr>
          </p:pic>
          <p:pic>
            <p:nvPicPr>
              <p:cNvPr id="29628" name="Picture 1189"/>
              <p:cNvPicPr>
                <a:picLocks noChangeAspect="1" noChangeArrowheads="1"/>
              </p:cNvPicPr>
              <p:nvPr/>
            </p:nvPicPr>
            <p:blipFill>
              <a:blip r:embed="rId843"/>
              <a:srcRect/>
              <a:stretch>
                <a:fillRect/>
              </a:stretch>
            </p:blipFill>
            <p:spPr bwMode="auto">
              <a:xfrm>
                <a:off x="42" y="2252"/>
                <a:ext cx="24" cy="3"/>
              </a:xfrm>
              <a:prstGeom prst="rect">
                <a:avLst/>
              </a:prstGeom>
              <a:noFill/>
              <a:ln w="9525">
                <a:noFill/>
                <a:miter lim="800000"/>
                <a:headEnd/>
                <a:tailEnd/>
              </a:ln>
            </p:spPr>
          </p:pic>
          <p:pic>
            <p:nvPicPr>
              <p:cNvPr id="29629" name="Picture 1190"/>
              <p:cNvPicPr>
                <a:picLocks noChangeAspect="1" noChangeArrowheads="1"/>
              </p:cNvPicPr>
              <p:nvPr/>
            </p:nvPicPr>
            <p:blipFill>
              <a:blip r:embed="rId844"/>
              <a:srcRect/>
              <a:stretch>
                <a:fillRect/>
              </a:stretch>
            </p:blipFill>
            <p:spPr bwMode="auto">
              <a:xfrm>
                <a:off x="66" y="2252"/>
                <a:ext cx="23" cy="3"/>
              </a:xfrm>
              <a:prstGeom prst="rect">
                <a:avLst/>
              </a:prstGeom>
              <a:noFill/>
              <a:ln w="9525">
                <a:noFill/>
                <a:miter lim="800000"/>
                <a:headEnd/>
                <a:tailEnd/>
              </a:ln>
            </p:spPr>
          </p:pic>
          <p:pic>
            <p:nvPicPr>
              <p:cNvPr id="29630" name="Picture 1191"/>
              <p:cNvPicPr>
                <a:picLocks noChangeAspect="1" noChangeArrowheads="1"/>
              </p:cNvPicPr>
              <p:nvPr/>
            </p:nvPicPr>
            <p:blipFill>
              <a:blip r:embed="rId845"/>
              <a:srcRect/>
              <a:stretch>
                <a:fillRect/>
              </a:stretch>
            </p:blipFill>
            <p:spPr bwMode="auto">
              <a:xfrm>
                <a:off x="89" y="2252"/>
                <a:ext cx="23" cy="3"/>
              </a:xfrm>
              <a:prstGeom prst="rect">
                <a:avLst/>
              </a:prstGeom>
              <a:noFill/>
              <a:ln w="9525">
                <a:noFill/>
                <a:miter lim="800000"/>
                <a:headEnd/>
                <a:tailEnd/>
              </a:ln>
            </p:spPr>
          </p:pic>
          <p:pic>
            <p:nvPicPr>
              <p:cNvPr id="29631" name="Picture 1192"/>
              <p:cNvPicPr>
                <a:picLocks noChangeAspect="1" noChangeArrowheads="1"/>
              </p:cNvPicPr>
              <p:nvPr/>
            </p:nvPicPr>
            <p:blipFill>
              <a:blip r:embed="rId846"/>
              <a:srcRect/>
              <a:stretch>
                <a:fillRect/>
              </a:stretch>
            </p:blipFill>
            <p:spPr bwMode="auto">
              <a:xfrm>
                <a:off x="112" y="2252"/>
                <a:ext cx="24" cy="3"/>
              </a:xfrm>
              <a:prstGeom prst="rect">
                <a:avLst/>
              </a:prstGeom>
              <a:noFill/>
              <a:ln w="9525">
                <a:noFill/>
                <a:miter lim="800000"/>
                <a:headEnd/>
                <a:tailEnd/>
              </a:ln>
            </p:spPr>
          </p:pic>
          <p:pic>
            <p:nvPicPr>
              <p:cNvPr id="29632" name="Picture 1193"/>
              <p:cNvPicPr>
                <a:picLocks noChangeAspect="1" noChangeArrowheads="1"/>
              </p:cNvPicPr>
              <p:nvPr/>
            </p:nvPicPr>
            <p:blipFill>
              <a:blip r:embed="rId847"/>
              <a:srcRect/>
              <a:stretch>
                <a:fillRect/>
              </a:stretch>
            </p:blipFill>
            <p:spPr bwMode="auto">
              <a:xfrm>
                <a:off x="136" y="2252"/>
                <a:ext cx="23" cy="3"/>
              </a:xfrm>
              <a:prstGeom prst="rect">
                <a:avLst/>
              </a:prstGeom>
              <a:noFill/>
              <a:ln w="9525">
                <a:noFill/>
                <a:miter lim="800000"/>
                <a:headEnd/>
                <a:tailEnd/>
              </a:ln>
            </p:spPr>
          </p:pic>
          <p:pic>
            <p:nvPicPr>
              <p:cNvPr id="29633" name="Picture 1194"/>
              <p:cNvPicPr>
                <a:picLocks noChangeAspect="1" noChangeArrowheads="1"/>
              </p:cNvPicPr>
              <p:nvPr/>
            </p:nvPicPr>
            <p:blipFill>
              <a:blip r:embed="rId848"/>
              <a:srcRect/>
              <a:stretch>
                <a:fillRect/>
              </a:stretch>
            </p:blipFill>
            <p:spPr bwMode="auto">
              <a:xfrm>
                <a:off x="159" y="2252"/>
                <a:ext cx="23" cy="3"/>
              </a:xfrm>
              <a:prstGeom prst="rect">
                <a:avLst/>
              </a:prstGeom>
              <a:noFill/>
              <a:ln w="9525">
                <a:noFill/>
                <a:miter lim="800000"/>
                <a:headEnd/>
                <a:tailEnd/>
              </a:ln>
            </p:spPr>
          </p:pic>
          <p:pic>
            <p:nvPicPr>
              <p:cNvPr id="29634" name="Picture 1195"/>
              <p:cNvPicPr>
                <a:picLocks noChangeAspect="1" noChangeArrowheads="1"/>
              </p:cNvPicPr>
              <p:nvPr/>
            </p:nvPicPr>
            <p:blipFill>
              <a:blip r:embed="rId849"/>
              <a:srcRect/>
              <a:stretch>
                <a:fillRect/>
              </a:stretch>
            </p:blipFill>
            <p:spPr bwMode="auto">
              <a:xfrm>
                <a:off x="182" y="2252"/>
                <a:ext cx="24" cy="3"/>
              </a:xfrm>
              <a:prstGeom prst="rect">
                <a:avLst/>
              </a:prstGeom>
              <a:noFill/>
              <a:ln w="9525">
                <a:noFill/>
                <a:miter lim="800000"/>
                <a:headEnd/>
                <a:tailEnd/>
              </a:ln>
            </p:spPr>
          </p:pic>
          <p:pic>
            <p:nvPicPr>
              <p:cNvPr id="29635" name="Picture 1196"/>
              <p:cNvPicPr>
                <a:picLocks noChangeAspect="1" noChangeArrowheads="1"/>
              </p:cNvPicPr>
              <p:nvPr/>
            </p:nvPicPr>
            <p:blipFill>
              <a:blip r:embed="rId850"/>
              <a:srcRect/>
              <a:stretch>
                <a:fillRect/>
              </a:stretch>
            </p:blipFill>
            <p:spPr bwMode="auto">
              <a:xfrm>
                <a:off x="206" y="2252"/>
                <a:ext cx="23" cy="3"/>
              </a:xfrm>
              <a:prstGeom prst="rect">
                <a:avLst/>
              </a:prstGeom>
              <a:noFill/>
              <a:ln w="9525">
                <a:noFill/>
                <a:miter lim="800000"/>
                <a:headEnd/>
                <a:tailEnd/>
              </a:ln>
            </p:spPr>
          </p:pic>
          <p:pic>
            <p:nvPicPr>
              <p:cNvPr id="29636" name="Picture 1197"/>
              <p:cNvPicPr>
                <a:picLocks noChangeAspect="1" noChangeArrowheads="1"/>
              </p:cNvPicPr>
              <p:nvPr/>
            </p:nvPicPr>
            <p:blipFill>
              <a:blip r:embed="rId851"/>
              <a:srcRect/>
              <a:stretch>
                <a:fillRect/>
              </a:stretch>
            </p:blipFill>
            <p:spPr bwMode="auto">
              <a:xfrm>
                <a:off x="229" y="2252"/>
                <a:ext cx="24" cy="3"/>
              </a:xfrm>
              <a:prstGeom prst="rect">
                <a:avLst/>
              </a:prstGeom>
              <a:noFill/>
              <a:ln w="9525">
                <a:noFill/>
                <a:miter lim="800000"/>
                <a:headEnd/>
                <a:tailEnd/>
              </a:ln>
            </p:spPr>
          </p:pic>
          <p:pic>
            <p:nvPicPr>
              <p:cNvPr id="29637" name="Picture 1198"/>
              <p:cNvPicPr>
                <a:picLocks noChangeAspect="1" noChangeArrowheads="1"/>
              </p:cNvPicPr>
              <p:nvPr/>
            </p:nvPicPr>
            <p:blipFill>
              <a:blip r:embed="rId852"/>
              <a:srcRect/>
              <a:stretch>
                <a:fillRect/>
              </a:stretch>
            </p:blipFill>
            <p:spPr bwMode="auto">
              <a:xfrm>
                <a:off x="253" y="2252"/>
                <a:ext cx="23" cy="3"/>
              </a:xfrm>
              <a:prstGeom prst="rect">
                <a:avLst/>
              </a:prstGeom>
              <a:noFill/>
              <a:ln w="9525">
                <a:noFill/>
                <a:miter lim="800000"/>
                <a:headEnd/>
                <a:tailEnd/>
              </a:ln>
            </p:spPr>
          </p:pic>
          <p:pic>
            <p:nvPicPr>
              <p:cNvPr id="29638" name="Picture 1199"/>
              <p:cNvPicPr>
                <a:picLocks noChangeAspect="1" noChangeArrowheads="1"/>
              </p:cNvPicPr>
              <p:nvPr/>
            </p:nvPicPr>
            <p:blipFill>
              <a:blip r:embed="rId853"/>
              <a:srcRect/>
              <a:stretch>
                <a:fillRect/>
              </a:stretch>
            </p:blipFill>
            <p:spPr bwMode="auto">
              <a:xfrm>
                <a:off x="276" y="2252"/>
                <a:ext cx="23" cy="3"/>
              </a:xfrm>
              <a:prstGeom prst="rect">
                <a:avLst/>
              </a:prstGeom>
              <a:noFill/>
              <a:ln w="9525">
                <a:noFill/>
                <a:miter lim="800000"/>
                <a:headEnd/>
                <a:tailEnd/>
              </a:ln>
            </p:spPr>
          </p:pic>
          <p:pic>
            <p:nvPicPr>
              <p:cNvPr id="29639" name="Picture 1200"/>
              <p:cNvPicPr>
                <a:picLocks noChangeAspect="1" noChangeArrowheads="1"/>
              </p:cNvPicPr>
              <p:nvPr/>
            </p:nvPicPr>
            <p:blipFill>
              <a:blip r:embed="rId854"/>
              <a:srcRect/>
              <a:stretch>
                <a:fillRect/>
              </a:stretch>
            </p:blipFill>
            <p:spPr bwMode="auto">
              <a:xfrm>
                <a:off x="299" y="2252"/>
                <a:ext cx="24" cy="3"/>
              </a:xfrm>
              <a:prstGeom prst="rect">
                <a:avLst/>
              </a:prstGeom>
              <a:noFill/>
              <a:ln w="9525">
                <a:noFill/>
                <a:miter lim="800000"/>
                <a:headEnd/>
                <a:tailEnd/>
              </a:ln>
            </p:spPr>
          </p:pic>
          <p:pic>
            <p:nvPicPr>
              <p:cNvPr id="29640" name="Picture 1201"/>
              <p:cNvPicPr>
                <a:picLocks noChangeAspect="1" noChangeArrowheads="1"/>
              </p:cNvPicPr>
              <p:nvPr/>
            </p:nvPicPr>
            <p:blipFill>
              <a:blip r:embed="rId855"/>
              <a:srcRect/>
              <a:stretch>
                <a:fillRect/>
              </a:stretch>
            </p:blipFill>
            <p:spPr bwMode="auto">
              <a:xfrm>
                <a:off x="323" y="2252"/>
                <a:ext cx="23" cy="3"/>
              </a:xfrm>
              <a:prstGeom prst="rect">
                <a:avLst/>
              </a:prstGeom>
              <a:noFill/>
              <a:ln w="9525">
                <a:noFill/>
                <a:miter lim="800000"/>
                <a:headEnd/>
                <a:tailEnd/>
              </a:ln>
            </p:spPr>
          </p:pic>
          <p:pic>
            <p:nvPicPr>
              <p:cNvPr id="29641" name="Picture 1202"/>
              <p:cNvPicPr>
                <a:picLocks noChangeAspect="1" noChangeArrowheads="1"/>
              </p:cNvPicPr>
              <p:nvPr/>
            </p:nvPicPr>
            <p:blipFill>
              <a:blip r:embed="rId856"/>
              <a:srcRect/>
              <a:stretch>
                <a:fillRect/>
              </a:stretch>
            </p:blipFill>
            <p:spPr bwMode="auto">
              <a:xfrm>
                <a:off x="346" y="2252"/>
                <a:ext cx="23" cy="3"/>
              </a:xfrm>
              <a:prstGeom prst="rect">
                <a:avLst/>
              </a:prstGeom>
              <a:noFill/>
              <a:ln w="9525">
                <a:noFill/>
                <a:miter lim="800000"/>
                <a:headEnd/>
                <a:tailEnd/>
              </a:ln>
            </p:spPr>
          </p:pic>
          <p:pic>
            <p:nvPicPr>
              <p:cNvPr id="29642" name="Picture 1203"/>
              <p:cNvPicPr>
                <a:picLocks noChangeAspect="1" noChangeArrowheads="1"/>
              </p:cNvPicPr>
              <p:nvPr/>
            </p:nvPicPr>
            <p:blipFill>
              <a:blip r:embed="rId857"/>
              <a:srcRect/>
              <a:stretch>
                <a:fillRect/>
              </a:stretch>
            </p:blipFill>
            <p:spPr bwMode="auto">
              <a:xfrm>
                <a:off x="369" y="2252"/>
                <a:ext cx="24" cy="3"/>
              </a:xfrm>
              <a:prstGeom prst="rect">
                <a:avLst/>
              </a:prstGeom>
              <a:noFill/>
              <a:ln w="9525">
                <a:noFill/>
                <a:miter lim="800000"/>
                <a:headEnd/>
                <a:tailEnd/>
              </a:ln>
            </p:spPr>
          </p:pic>
          <p:pic>
            <p:nvPicPr>
              <p:cNvPr id="29643" name="Picture 1204"/>
              <p:cNvPicPr>
                <a:picLocks noChangeAspect="1" noChangeArrowheads="1"/>
              </p:cNvPicPr>
              <p:nvPr/>
            </p:nvPicPr>
            <p:blipFill>
              <a:blip r:embed="rId858"/>
              <a:srcRect/>
              <a:stretch>
                <a:fillRect/>
              </a:stretch>
            </p:blipFill>
            <p:spPr bwMode="auto">
              <a:xfrm>
                <a:off x="393" y="2252"/>
                <a:ext cx="23" cy="3"/>
              </a:xfrm>
              <a:prstGeom prst="rect">
                <a:avLst/>
              </a:prstGeom>
              <a:noFill/>
              <a:ln w="9525">
                <a:noFill/>
                <a:miter lim="800000"/>
                <a:headEnd/>
                <a:tailEnd/>
              </a:ln>
            </p:spPr>
          </p:pic>
          <p:pic>
            <p:nvPicPr>
              <p:cNvPr id="29644" name="Picture 1205"/>
              <p:cNvPicPr>
                <a:picLocks noChangeAspect="1" noChangeArrowheads="1"/>
              </p:cNvPicPr>
              <p:nvPr/>
            </p:nvPicPr>
            <p:blipFill>
              <a:blip r:embed="rId859"/>
              <a:srcRect/>
              <a:stretch>
                <a:fillRect/>
              </a:stretch>
            </p:blipFill>
            <p:spPr bwMode="auto">
              <a:xfrm>
                <a:off x="416" y="2252"/>
                <a:ext cx="24" cy="3"/>
              </a:xfrm>
              <a:prstGeom prst="rect">
                <a:avLst/>
              </a:prstGeom>
              <a:noFill/>
              <a:ln w="9525">
                <a:noFill/>
                <a:miter lim="800000"/>
                <a:headEnd/>
                <a:tailEnd/>
              </a:ln>
            </p:spPr>
          </p:pic>
          <p:pic>
            <p:nvPicPr>
              <p:cNvPr id="29645" name="Picture 1206"/>
              <p:cNvPicPr>
                <a:picLocks noChangeAspect="1" noChangeArrowheads="1"/>
              </p:cNvPicPr>
              <p:nvPr/>
            </p:nvPicPr>
            <p:blipFill>
              <a:blip r:embed="rId860"/>
              <a:srcRect/>
              <a:stretch>
                <a:fillRect/>
              </a:stretch>
            </p:blipFill>
            <p:spPr bwMode="auto">
              <a:xfrm>
                <a:off x="440" y="2252"/>
                <a:ext cx="23" cy="3"/>
              </a:xfrm>
              <a:prstGeom prst="rect">
                <a:avLst/>
              </a:prstGeom>
              <a:noFill/>
              <a:ln w="9525">
                <a:noFill/>
                <a:miter lim="800000"/>
                <a:headEnd/>
                <a:tailEnd/>
              </a:ln>
            </p:spPr>
          </p:pic>
          <p:pic>
            <p:nvPicPr>
              <p:cNvPr id="29646" name="Picture 1207"/>
              <p:cNvPicPr>
                <a:picLocks noChangeAspect="1" noChangeArrowheads="1"/>
              </p:cNvPicPr>
              <p:nvPr/>
            </p:nvPicPr>
            <p:blipFill>
              <a:blip r:embed="rId861"/>
              <a:srcRect/>
              <a:stretch>
                <a:fillRect/>
              </a:stretch>
            </p:blipFill>
            <p:spPr bwMode="auto">
              <a:xfrm>
                <a:off x="463" y="2252"/>
                <a:ext cx="23" cy="3"/>
              </a:xfrm>
              <a:prstGeom prst="rect">
                <a:avLst/>
              </a:prstGeom>
              <a:noFill/>
              <a:ln w="9525">
                <a:noFill/>
                <a:miter lim="800000"/>
                <a:headEnd/>
                <a:tailEnd/>
              </a:ln>
            </p:spPr>
          </p:pic>
          <p:pic>
            <p:nvPicPr>
              <p:cNvPr id="29647" name="Picture 1208"/>
              <p:cNvPicPr>
                <a:picLocks noChangeAspect="1" noChangeArrowheads="1"/>
              </p:cNvPicPr>
              <p:nvPr/>
            </p:nvPicPr>
            <p:blipFill>
              <a:blip r:embed="rId862"/>
              <a:srcRect/>
              <a:stretch>
                <a:fillRect/>
              </a:stretch>
            </p:blipFill>
            <p:spPr bwMode="auto">
              <a:xfrm>
                <a:off x="486" y="2252"/>
                <a:ext cx="24" cy="3"/>
              </a:xfrm>
              <a:prstGeom prst="rect">
                <a:avLst/>
              </a:prstGeom>
              <a:noFill/>
              <a:ln w="9525">
                <a:noFill/>
                <a:miter lim="800000"/>
                <a:headEnd/>
                <a:tailEnd/>
              </a:ln>
            </p:spPr>
          </p:pic>
          <p:pic>
            <p:nvPicPr>
              <p:cNvPr id="29648" name="Picture 1209"/>
              <p:cNvPicPr>
                <a:picLocks noChangeAspect="1" noChangeArrowheads="1"/>
              </p:cNvPicPr>
              <p:nvPr/>
            </p:nvPicPr>
            <p:blipFill>
              <a:blip r:embed="rId863"/>
              <a:srcRect/>
              <a:stretch>
                <a:fillRect/>
              </a:stretch>
            </p:blipFill>
            <p:spPr bwMode="auto">
              <a:xfrm>
                <a:off x="510" y="2252"/>
                <a:ext cx="23" cy="3"/>
              </a:xfrm>
              <a:prstGeom prst="rect">
                <a:avLst/>
              </a:prstGeom>
              <a:noFill/>
              <a:ln w="9525">
                <a:noFill/>
                <a:miter lim="800000"/>
                <a:headEnd/>
                <a:tailEnd/>
              </a:ln>
            </p:spPr>
          </p:pic>
          <p:pic>
            <p:nvPicPr>
              <p:cNvPr id="29649" name="Picture 1210"/>
              <p:cNvPicPr>
                <a:picLocks noChangeAspect="1" noChangeArrowheads="1"/>
              </p:cNvPicPr>
              <p:nvPr/>
            </p:nvPicPr>
            <p:blipFill>
              <a:blip r:embed="rId864"/>
              <a:srcRect/>
              <a:stretch>
                <a:fillRect/>
              </a:stretch>
            </p:blipFill>
            <p:spPr bwMode="auto">
              <a:xfrm>
                <a:off x="533" y="2252"/>
                <a:ext cx="23" cy="3"/>
              </a:xfrm>
              <a:prstGeom prst="rect">
                <a:avLst/>
              </a:prstGeom>
              <a:noFill/>
              <a:ln w="9525">
                <a:noFill/>
                <a:miter lim="800000"/>
                <a:headEnd/>
                <a:tailEnd/>
              </a:ln>
            </p:spPr>
          </p:pic>
        </p:grpSp>
        <p:grpSp>
          <p:nvGrpSpPr>
            <p:cNvPr id="28685" name="Group 1412"/>
            <p:cNvGrpSpPr>
              <a:grpSpLocks/>
            </p:cNvGrpSpPr>
            <p:nvPr/>
          </p:nvGrpSpPr>
          <p:grpSpPr bwMode="auto">
            <a:xfrm>
              <a:off x="16" y="2252"/>
              <a:ext cx="2764" cy="1002"/>
              <a:chOff x="16" y="2252"/>
              <a:chExt cx="2764" cy="1002"/>
            </a:xfrm>
          </p:grpSpPr>
          <p:pic>
            <p:nvPicPr>
              <p:cNvPr id="29250" name="Picture 1212"/>
              <p:cNvPicPr>
                <a:picLocks noChangeAspect="1" noChangeArrowheads="1"/>
              </p:cNvPicPr>
              <p:nvPr/>
            </p:nvPicPr>
            <p:blipFill>
              <a:blip r:embed="rId865"/>
              <a:srcRect/>
              <a:stretch>
                <a:fillRect/>
              </a:stretch>
            </p:blipFill>
            <p:spPr bwMode="auto">
              <a:xfrm>
                <a:off x="556" y="2252"/>
                <a:ext cx="24" cy="3"/>
              </a:xfrm>
              <a:prstGeom prst="rect">
                <a:avLst/>
              </a:prstGeom>
              <a:noFill/>
              <a:ln w="9525">
                <a:noFill/>
                <a:miter lim="800000"/>
                <a:headEnd/>
                <a:tailEnd/>
              </a:ln>
            </p:spPr>
          </p:pic>
          <p:pic>
            <p:nvPicPr>
              <p:cNvPr id="29251" name="Picture 1213"/>
              <p:cNvPicPr>
                <a:picLocks noChangeAspect="1" noChangeArrowheads="1"/>
              </p:cNvPicPr>
              <p:nvPr/>
            </p:nvPicPr>
            <p:blipFill>
              <a:blip r:embed="rId866"/>
              <a:srcRect/>
              <a:stretch>
                <a:fillRect/>
              </a:stretch>
            </p:blipFill>
            <p:spPr bwMode="auto">
              <a:xfrm>
                <a:off x="580" y="2252"/>
                <a:ext cx="23" cy="3"/>
              </a:xfrm>
              <a:prstGeom prst="rect">
                <a:avLst/>
              </a:prstGeom>
              <a:noFill/>
              <a:ln w="9525">
                <a:noFill/>
                <a:miter lim="800000"/>
                <a:headEnd/>
                <a:tailEnd/>
              </a:ln>
            </p:spPr>
          </p:pic>
          <p:pic>
            <p:nvPicPr>
              <p:cNvPr id="29252" name="Picture 1214"/>
              <p:cNvPicPr>
                <a:picLocks noChangeAspect="1" noChangeArrowheads="1"/>
              </p:cNvPicPr>
              <p:nvPr/>
            </p:nvPicPr>
            <p:blipFill>
              <a:blip r:embed="rId867"/>
              <a:srcRect/>
              <a:stretch>
                <a:fillRect/>
              </a:stretch>
            </p:blipFill>
            <p:spPr bwMode="auto">
              <a:xfrm>
                <a:off x="603" y="2252"/>
                <a:ext cx="24" cy="3"/>
              </a:xfrm>
              <a:prstGeom prst="rect">
                <a:avLst/>
              </a:prstGeom>
              <a:noFill/>
              <a:ln w="9525">
                <a:noFill/>
                <a:miter lim="800000"/>
                <a:headEnd/>
                <a:tailEnd/>
              </a:ln>
            </p:spPr>
          </p:pic>
          <p:pic>
            <p:nvPicPr>
              <p:cNvPr id="29253" name="Picture 1215"/>
              <p:cNvPicPr>
                <a:picLocks noChangeAspect="1" noChangeArrowheads="1"/>
              </p:cNvPicPr>
              <p:nvPr/>
            </p:nvPicPr>
            <p:blipFill>
              <a:blip r:embed="rId868"/>
              <a:srcRect/>
              <a:stretch>
                <a:fillRect/>
              </a:stretch>
            </p:blipFill>
            <p:spPr bwMode="auto">
              <a:xfrm>
                <a:off x="627" y="2252"/>
                <a:ext cx="23" cy="3"/>
              </a:xfrm>
              <a:prstGeom prst="rect">
                <a:avLst/>
              </a:prstGeom>
              <a:noFill/>
              <a:ln w="9525">
                <a:noFill/>
                <a:miter lim="800000"/>
                <a:headEnd/>
                <a:tailEnd/>
              </a:ln>
            </p:spPr>
          </p:pic>
          <p:pic>
            <p:nvPicPr>
              <p:cNvPr id="29254" name="Picture 1216"/>
              <p:cNvPicPr>
                <a:picLocks noChangeAspect="1" noChangeArrowheads="1"/>
              </p:cNvPicPr>
              <p:nvPr/>
            </p:nvPicPr>
            <p:blipFill>
              <a:blip r:embed="rId869"/>
              <a:srcRect/>
              <a:stretch>
                <a:fillRect/>
              </a:stretch>
            </p:blipFill>
            <p:spPr bwMode="auto">
              <a:xfrm>
                <a:off x="650" y="2252"/>
                <a:ext cx="13" cy="3"/>
              </a:xfrm>
              <a:prstGeom prst="rect">
                <a:avLst/>
              </a:prstGeom>
              <a:noFill/>
              <a:ln w="9525">
                <a:noFill/>
                <a:miter lim="800000"/>
                <a:headEnd/>
                <a:tailEnd/>
              </a:ln>
            </p:spPr>
          </p:pic>
          <p:sp>
            <p:nvSpPr>
              <p:cNvPr id="29255" name="Rectangle 1217"/>
              <p:cNvSpPr>
                <a:spLocks noChangeArrowheads="1"/>
              </p:cNvSpPr>
              <p:nvPr/>
            </p:nvSpPr>
            <p:spPr bwMode="auto">
              <a:xfrm>
                <a:off x="663" y="2252"/>
                <a:ext cx="3" cy="3"/>
              </a:xfrm>
              <a:prstGeom prst="rect">
                <a:avLst/>
              </a:prstGeom>
              <a:solidFill>
                <a:srgbClr val="000000"/>
              </a:solidFill>
              <a:ln w="9525">
                <a:noFill/>
                <a:miter lim="800000"/>
                <a:headEnd/>
                <a:tailEnd/>
              </a:ln>
            </p:spPr>
            <p:txBody>
              <a:bodyPr/>
              <a:lstStyle/>
              <a:p>
                <a:endParaRPr lang="hr-HR"/>
              </a:p>
            </p:txBody>
          </p:sp>
          <p:pic>
            <p:nvPicPr>
              <p:cNvPr id="29256" name="Picture 1218"/>
              <p:cNvPicPr>
                <a:picLocks noChangeAspect="1" noChangeArrowheads="1"/>
              </p:cNvPicPr>
              <p:nvPr/>
            </p:nvPicPr>
            <p:blipFill>
              <a:blip r:embed="rId870"/>
              <a:srcRect/>
              <a:stretch>
                <a:fillRect/>
              </a:stretch>
            </p:blipFill>
            <p:spPr bwMode="auto">
              <a:xfrm>
                <a:off x="666" y="2252"/>
                <a:ext cx="23" cy="3"/>
              </a:xfrm>
              <a:prstGeom prst="rect">
                <a:avLst/>
              </a:prstGeom>
              <a:noFill/>
              <a:ln w="9525">
                <a:noFill/>
                <a:miter lim="800000"/>
                <a:headEnd/>
                <a:tailEnd/>
              </a:ln>
            </p:spPr>
          </p:pic>
          <p:pic>
            <p:nvPicPr>
              <p:cNvPr id="29257" name="Picture 1219"/>
              <p:cNvPicPr>
                <a:picLocks noChangeAspect="1" noChangeArrowheads="1"/>
              </p:cNvPicPr>
              <p:nvPr/>
            </p:nvPicPr>
            <p:blipFill>
              <a:blip r:embed="rId871"/>
              <a:srcRect/>
              <a:stretch>
                <a:fillRect/>
              </a:stretch>
            </p:blipFill>
            <p:spPr bwMode="auto">
              <a:xfrm>
                <a:off x="689" y="2252"/>
                <a:ext cx="24" cy="3"/>
              </a:xfrm>
              <a:prstGeom prst="rect">
                <a:avLst/>
              </a:prstGeom>
              <a:noFill/>
              <a:ln w="9525">
                <a:noFill/>
                <a:miter lim="800000"/>
                <a:headEnd/>
                <a:tailEnd/>
              </a:ln>
            </p:spPr>
          </p:pic>
          <p:pic>
            <p:nvPicPr>
              <p:cNvPr id="29258" name="Picture 1220"/>
              <p:cNvPicPr>
                <a:picLocks noChangeAspect="1" noChangeArrowheads="1"/>
              </p:cNvPicPr>
              <p:nvPr/>
            </p:nvPicPr>
            <p:blipFill>
              <a:blip r:embed="rId872"/>
              <a:srcRect/>
              <a:stretch>
                <a:fillRect/>
              </a:stretch>
            </p:blipFill>
            <p:spPr bwMode="auto">
              <a:xfrm>
                <a:off x="713" y="2252"/>
                <a:ext cx="23" cy="3"/>
              </a:xfrm>
              <a:prstGeom prst="rect">
                <a:avLst/>
              </a:prstGeom>
              <a:noFill/>
              <a:ln w="9525">
                <a:noFill/>
                <a:miter lim="800000"/>
                <a:headEnd/>
                <a:tailEnd/>
              </a:ln>
            </p:spPr>
          </p:pic>
          <p:pic>
            <p:nvPicPr>
              <p:cNvPr id="29259" name="Picture 1221"/>
              <p:cNvPicPr>
                <a:picLocks noChangeAspect="1" noChangeArrowheads="1"/>
              </p:cNvPicPr>
              <p:nvPr/>
            </p:nvPicPr>
            <p:blipFill>
              <a:blip r:embed="rId873"/>
              <a:srcRect/>
              <a:stretch>
                <a:fillRect/>
              </a:stretch>
            </p:blipFill>
            <p:spPr bwMode="auto">
              <a:xfrm>
                <a:off x="736" y="2252"/>
                <a:ext cx="24" cy="3"/>
              </a:xfrm>
              <a:prstGeom prst="rect">
                <a:avLst/>
              </a:prstGeom>
              <a:noFill/>
              <a:ln w="9525">
                <a:noFill/>
                <a:miter lim="800000"/>
                <a:headEnd/>
                <a:tailEnd/>
              </a:ln>
            </p:spPr>
          </p:pic>
          <p:pic>
            <p:nvPicPr>
              <p:cNvPr id="29260" name="Picture 1222"/>
              <p:cNvPicPr>
                <a:picLocks noChangeAspect="1" noChangeArrowheads="1"/>
              </p:cNvPicPr>
              <p:nvPr/>
            </p:nvPicPr>
            <p:blipFill>
              <a:blip r:embed="rId874"/>
              <a:srcRect/>
              <a:stretch>
                <a:fillRect/>
              </a:stretch>
            </p:blipFill>
            <p:spPr bwMode="auto">
              <a:xfrm>
                <a:off x="760" y="2252"/>
                <a:ext cx="23" cy="3"/>
              </a:xfrm>
              <a:prstGeom prst="rect">
                <a:avLst/>
              </a:prstGeom>
              <a:noFill/>
              <a:ln w="9525">
                <a:noFill/>
                <a:miter lim="800000"/>
                <a:headEnd/>
                <a:tailEnd/>
              </a:ln>
            </p:spPr>
          </p:pic>
          <p:pic>
            <p:nvPicPr>
              <p:cNvPr id="29261" name="Picture 1223"/>
              <p:cNvPicPr>
                <a:picLocks noChangeAspect="1" noChangeArrowheads="1"/>
              </p:cNvPicPr>
              <p:nvPr/>
            </p:nvPicPr>
            <p:blipFill>
              <a:blip r:embed="rId875"/>
              <a:srcRect/>
              <a:stretch>
                <a:fillRect/>
              </a:stretch>
            </p:blipFill>
            <p:spPr bwMode="auto">
              <a:xfrm>
                <a:off x="783" y="2252"/>
                <a:ext cx="23" cy="3"/>
              </a:xfrm>
              <a:prstGeom prst="rect">
                <a:avLst/>
              </a:prstGeom>
              <a:noFill/>
              <a:ln w="9525">
                <a:noFill/>
                <a:miter lim="800000"/>
                <a:headEnd/>
                <a:tailEnd/>
              </a:ln>
            </p:spPr>
          </p:pic>
          <p:pic>
            <p:nvPicPr>
              <p:cNvPr id="29262" name="Picture 1224"/>
              <p:cNvPicPr>
                <a:picLocks noChangeAspect="1" noChangeArrowheads="1"/>
              </p:cNvPicPr>
              <p:nvPr/>
            </p:nvPicPr>
            <p:blipFill>
              <a:blip r:embed="rId876"/>
              <a:srcRect/>
              <a:stretch>
                <a:fillRect/>
              </a:stretch>
            </p:blipFill>
            <p:spPr bwMode="auto">
              <a:xfrm>
                <a:off x="806" y="2252"/>
                <a:ext cx="24" cy="3"/>
              </a:xfrm>
              <a:prstGeom prst="rect">
                <a:avLst/>
              </a:prstGeom>
              <a:noFill/>
              <a:ln w="9525">
                <a:noFill/>
                <a:miter lim="800000"/>
                <a:headEnd/>
                <a:tailEnd/>
              </a:ln>
            </p:spPr>
          </p:pic>
          <p:pic>
            <p:nvPicPr>
              <p:cNvPr id="29263" name="Picture 1225"/>
              <p:cNvPicPr>
                <a:picLocks noChangeAspect="1" noChangeArrowheads="1"/>
              </p:cNvPicPr>
              <p:nvPr/>
            </p:nvPicPr>
            <p:blipFill>
              <a:blip r:embed="rId877"/>
              <a:srcRect/>
              <a:stretch>
                <a:fillRect/>
              </a:stretch>
            </p:blipFill>
            <p:spPr bwMode="auto">
              <a:xfrm>
                <a:off x="830" y="2252"/>
                <a:ext cx="23" cy="3"/>
              </a:xfrm>
              <a:prstGeom prst="rect">
                <a:avLst/>
              </a:prstGeom>
              <a:noFill/>
              <a:ln w="9525">
                <a:noFill/>
                <a:miter lim="800000"/>
                <a:headEnd/>
                <a:tailEnd/>
              </a:ln>
            </p:spPr>
          </p:pic>
          <p:pic>
            <p:nvPicPr>
              <p:cNvPr id="29264" name="Picture 1226"/>
              <p:cNvPicPr>
                <a:picLocks noChangeAspect="1" noChangeArrowheads="1"/>
              </p:cNvPicPr>
              <p:nvPr/>
            </p:nvPicPr>
            <p:blipFill>
              <a:blip r:embed="rId878"/>
              <a:srcRect/>
              <a:stretch>
                <a:fillRect/>
              </a:stretch>
            </p:blipFill>
            <p:spPr bwMode="auto">
              <a:xfrm>
                <a:off x="853" y="2252"/>
                <a:ext cx="23" cy="3"/>
              </a:xfrm>
              <a:prstGeom prst="rect">
                <a:avLst/>
              </a:prstGeom>
              <a:noFill/>
              <a:ln w="9525">
                <a:noFill/>
                <a:miter lim="800000"/>
                <a:headEnd/>
                <a:tailEnd/>
              </a:ln>
            </p:spPr>
          </p:pic>
          <p:pic>
            <p:nvPicPr>
              <p:cNvPr id="29265" name="Picture 1227"/>
              <p:cNvPicPr>
                <a:picLocks noChangeAspect="1" noChangeArrowheads="1"/>
              </p:cNvPicPr>
              <p:nvPr/>
            </p:nvPicPr>
            <p:blipFill>
              <a:blip r:embed="rId879"/>
              <a:srcRect/>
              <a:stretch>
                <a:fillRect/>
              </a:stretch>
            </p:blipFill>
            <p:spPr bwMode="auto">
              <a:xfrm>
                <a:off x="876" y="2252"/>
                <a:ext cx="24" cy="3"/>
              </a:xfrm>
              <a:prstGeom prst="rect">
                <a:avLst/>
              </a:prstGeom>
              <a:noFill/>
              <a:ln w="9525">
                <a:noFill/>
                <a:miter lim="800000"/>
                <a:headEnd/>
                <a:tailEnd/>
              </a:ln>
            </p:spPr>
          </p:pic>
          <p:pic>
            <p:nvPicPr>
              <p:cNvPr id="29266" name="Picture 1228"/>
              <p:cNvPicPr>
                <a:picLocks noChangeAspect="1" noChangeArrowheads="1"/>
              </p:cNvPicPr>
              <p:nvPr/>
            </p:nvPicPr>
            <p:blipFill>
              <a:blip r:embed="rId880"/>
              <a:srcRect/>
              <a:stretch>
                <a:fillRect/>
              </a:stretch>
            </p:blipFill>
            <p:spPr bwMode="auto">
              <a:xfrm>
                <a:off x="900" y="2252"/>
                <a:ext cx="23" cy="3"/>
              </a:xfrm>
              <a:prstGeom prst="rect">
                <a:avLst/>
              </a:prstGeom>
              <a:noFill/>
              <a:ln w="9525">
                <a:noFill/>
                <a:miter lim="800000"/>
                <a:headEnd/>
                <a:tailEnd/>
              </a:ln>
            </p:spPr>
          </p:pic>
          <p:pic>
            <p:nvPicPr>
              <p:cNvPr id="29267" name="Picture 1229"/>
              <p:cNvPicPr>
                <a:picLocks noChangeAspect="1" noChangeArrowheads="1"/>
              </p:cNvPicPr>
              <p:nvPr/>
            </p:nvPicPr>
            <p:blipFill>
              <a:blip r:embed="rId881"/>
              <a:srcRect/>
              <a:stretch>
                <a:fillRect/>
              </a:stretch>
            </p:blipFill>
            <p:spPr bwMode="auto">
              <a:xfrm>
                <a:off x="923" y="2252"/>
                <a:ext cx="24" cy="3"/>
              </a:xfrm>
              <a:prstGeom prst="rect">
                <a:avLst/>
              </a:prstGeom>
              <a:noFill/>
              <a:ln w="9525">
                <a:noFill/>
                <a:miter lim="800000"/>
                <a:headEnd/>
                <a:tailEnd/>
              </a:ln>
            </p:spPr>
          </p:pic>
          <p:pic>
            <p:nvPicPr>
              <p:cNvPr id="29268" name="Picture 1230"/>
              <p:cNvPicPr>
                <a:picLocks noChangeAspect="1" noChangeArrowheads="1"/>
              </p:cNvPicPr>
              <p:nvPr/>
            </p:nvPicPr>
            <p:blipFill>
              <a:blip r:embed="rId882"/>
              <a:srcRect/>
              <a:stretch>
                <a:fillRect/>
              </a:stretch>
            </p:blipFill>
            <p:spPr bwMode="auto">
              <a:xfrm>
                <a:off x="947" y="2252"/>
                <a:ext cx="23" cy="3"/>
              </a:xfrm>
              <a:prstGeom prst="rect">
                <a:avLst/>
              </a:prstGeom>
              <a:noFill/>
              <a:ln w="9525">
                <a:noFill/>
                <a:miter lim="800000"/>
                <a:headEnd/>
                <a:tailEnd/>
              </a:ln>
            </p:spPr>
          </p:pic>
          <p:pic>
            <p:nvPicPr>
              <p:cNvPr id="29269" name="Picture 1231"/>
              <p:cNvPicPr>
                <a:picLocks noChangeAspect="1" noChangeArrowheads="1"/>
              </p:cNvPicPr>
              <p:nvPr/>
            </p:nvPicPr>
            <p:blipFill>
              <a:blip r:embed="rId883"/>
              <a:srcRect/>
              <a:stretch>
                <a:fillRect/>
              </a:stretch>
            </p:blipFill>
            <p:spPr bwMode="auto">
              <a:xfrm>
                <a:off x="970" y="2252"/>
                <a:ext cx="23" cy="3"/>
              </a:xfrm>
              <a:prstGeom prst="rect">
                <a:avLst/>
              </a:prstGeom>
              <a:noFill/>
              <a:ln w="9525">
                <a:noFill/>
                <a:miter lim="800000"/>
                <a:headEnd/>
                <a:tailEnd/>
              </a:ln>
            </p:spPr>
          </p:pic>
          <p:pic>
            <p:nvPicPr>
              <p:cNvPr id="29270" name="Picture 1232"/>
              <p:cNvPicPr>
                <a:picLocks noChangeAspect="1" noChangeArrowheads="1"/>
              </p:cNvPicPr>
              <p:nvPr/>
            </p:nvPicPr>
            <p:blipFill>
              <a:blip r:embed="rId884"/>
              <a:srcRect/>
              <a:stretch>
                <a:fillRect/>
              </a:stretch>
            </p:blipFill>
            <p:spPr bwMode="auto">
              <a:xfrm>
                <a:off x="993" y="2252"/>
                <a:ext cx="24" cy="3"/>
              </a:xfrm>
              <a:prstGeom prst="rect">
                <a:avLst/>
              </a:prstGeom>
              <a:noFill/>
              <a:ln w="9525">
                <a:noFill/>
                <a:miter lim="800000"/>
                <a:headEnd/>
                <a:tailEnd/>
              </a:ln>
            </p:spPr>
          </p:pic>
          <p:pic>
            <p:nvPicPr>
              <p:cNvPr id="29271" name="Picture 1233"/>
              <p:cNvPicPr>
                <a:picLocks noChangeAspect="1" noChangeArrowheads="1"/>
              </p:cNvPicPr>
              <p:nvPr/>
            </p:nvPicPr>
            <p:blipFill>
              <a:blip r:embed="rId885"/>
              <a:srcRect/>
              <a:stretch>
                <a:fillRect/>
              </a:stretch>
            </p:blipFill>
            <p:spPr bwMode="auto">
              <a:xfrm>
                <a:off x="1017" y="2252"/>
                <a:ext cx="23" cy="3"/>
              </a:xfrm>
              <a:prstGeom prst="rect">
                <a:avLst/>
              </a:prstGeom>
              <a:noFill/>
              <a:ln w="9525">
                <a:noFill/>
                <a:miter lim="800000"/>
                <a:headEnd/>
                <a:tailEnd/>
              </a:ln>
            </p:spPr>
          </p:pic>
          <p:pic>
            <p:nvPicPr>
              <p:cNvPr id="29272" name="Picture 1234"/>
              <p:cNvPicPr>
                <a:picLocks noChangeAspect="1" noChangeArrowheads="1"/>
              </p:cNvPicPr>
              <p:nvPr/>
            </p:nvPicPr>
            <p:blipFill>
              <a:blip r:embed="rId886"/>
              <a:srcRect/>
              <a:stretch>
                <a:fillRect/>
              </a:stretch>
            </p:blipFill>
            <p:spPr bwMode="auto">
              <a:xfrm>
                <a:off x="1040" y="2252"/>
                <a:ext cx="23" cy="3"/>
              </a:xfrm>
              <a:prstGeom prst="rect">
                <a:avLst/>
              </a:prstGeom>
              <a:noFill/>
              <a:ln w="9525">
                <a:noFill/>
                <a:miter lim="800000"/>
                <a:headEnd/>
                <a:tailEnd/>
              </a:ln>
            </p:spPr>
          </p:pic>
          <p:pic>
            <p:nvPicPr>
              <p:cNvPr id="29273" name="Picture 1235"/>
              <p:cNvPicPr>
                <a:picLocks noChangeAspect="1" noChangeArrowheads="1"/>
              </p:cNvPicPr>
              <p:nvPr/>
            </p:nvPicPr>
            <p:blipFill>
              <a:blip r:embed="rId887"/>
              <a:srcRect/>
              <a:stretch>
                <a:fillRect/>
              </a:stretch>
            </p:blipFill>
            <p:spPr bwMode="auto">
              <a:xfrm>
                <a:off x="1063" y="2252"/>
                <a:ext cx="24" cy="3"/>
              </a:xfrm>
              <a:prstGeom prst="rect">
                <a:avLst/>
              </a:prstGeom>
              <a:noFill/>
              <a:ln w="9525">
                <a:noFill/>
                <a:miter lim="800000"/>
                <a:headEnd/>
                <a:tailEnd/>
              </a:ln>
            </p:spPr>
          </p:pic>
          <p:pic>
            <p:nvPicPr>
              <p:cNvPr id="29274" name="Picture 1236"/>
              <p:cNvPicPr>
                <a:picLocks noChangeAspect="1" noChangeArrowheads="1"/>
              </p:cNvPicPr>
              <p:nvPr/>
            </p:nvPicPr>
            <p:blipFill>
              <a:blip r:embed="rId888"/>
              <a:srcRect/>
              <a:stretch>
                <a:fillRect/>
              </a:stretch>
            </p:blipFill>
            <p:spPr bwMode="auto">
              <a:xfrm>
                <a:off x="1087" y="2252"/>
                <a:ext cx="23" cy="3"/>
              </a:xfrm>
              <a:prstGeom prst="rect">
                <a:avLst/>
              </a:prstGeom>
              <a:noFill/>
              <a:ln w="9525">
                <a:noFill/>
                <a:miter lim="800000"/>
                <a:headEnd/>
                <a:tailEnd/>
              </a:ln>
            </p:spPr>
          </p:pic>
          <p:pic>
            <p:nvPicPr>
              <p:cNvPr id="29275" name="Picture 1237"/>
              <p:cNvPicPr>
                <a:picLocks noChangeAspect="1" noChangeArrowheads="1"/>
              </p:cNvPicPr>
              <p:nvPr/>
            </p:nvPicPr>
            <p:blipFill>
              <a:blip r:embed="rId889"/>
              <a:srcRect/>
              <a:stretch>
                <a:fillRect/>
              </a:stretch>
            </p:blipFill>
            <p:spPr bwMode="auto">
              <a:xfrm>
                <a:off x="1110" y="2252"/>
                <a:ext cx="24" cy="3"/>
              </a:xfrm>
              <a:prstGeom prst="rect">
                <a:avLst/>
              </a:prstGeom>
              <a:noFill/>
              <a:ln w="9525">
                <a:noFill/>
                <a:miter lim="800000"/>
                <a:headEnd/>
                <a:tailEnd/>
              </a:ln>
            </p:spPr>
          </p:pic>
          <p:pic>
            <p:nvPicPr>
              <p:cNvPr id="29276" name="Picture 1238"/>
              <p:cNvPicPr>
                <a:picLocks noChangeAspect="1" noChangeArrowheads="1"/>
              </p:cNvPicPr>
              <p:nvPr/>
            </p:nvPicPr>
            <p:blipFill>
              <a:blip r:embed="rId890"/>
              <a:srcRect/>
              <a:stretch>
                <a:fillRect/>
              </a:stretch>
            </p:blipFill>
            <p:spPr bwMode="auto">
              <a:xfrm>
                <a:off x="1134" y="2252"/>
                <a:ext cx="23" cy="3"/>
              </a:xfrm>
              <a:prstGeom prst="rect">
                <a:avLst/>
              </a:prstGeom>
              <a:noFill/>
              <a:ln w="9525">
                <a:noFill/>
                <a:miter lim="800000"/>
                <a:headEnd/>
                <a:tailEnd/>
              </a:ln>
            </p:spPr>
          </p:pic>
          <p:pic>
            <p:nvPicPr>
              <p:cNvPr id="29277" name="Picture 1239"/>
              <p:cNvPicPr>
                <a:picLocks noChangeAspect="1" noChangeArrowheads="1"/>
              </p:cNvPicPr>
              <p:nvPr/>
            </p:nvPicPr>
            <p:blipFill>
              <a:blip r:embed="rId891"/>
              <a:srcRect/>
              <a:stretch>
                <a:fillRect/>
              </a:stretch>
            </p:blipFill>
            <p:spPr bwMode="auto">
              <a:xfrm>
                <a:off x="1157" y="2252"/>
                <a:ext cx="23" cy="3"/>
              </a:xfrm>
              <a:prstGeom prst="rect">
                <a:avLst/>
              </a:prstGeom>
              <a:noFill/>
              <a:ln w="9525">
                <a:noFill/>
                <a:miter lim="800000"/>
                <a:headEnd/>
                <a:tailEnd/>
              </a:ln>
            </p:spPr>
          </p:pic>
          <p:pic>
            <p:nvPicPr>
              <p:cNvPr id="29278" name="Picture 1240"/>
              <p:cNvPicPr>
                <a:picLocks noChangeAspect="1" noChangeArrowheads="1"/>
              </p:cNvPicPr>
              <p:nvPr/>
            </p:nvPicPr>
            <p:blipFill>
              <a:blip r:embed="rId892"/>
              <a:srcRect/>
              <a:stretch>
                <a:fillRect/>
              </a:stretch>
            </p:blipFill>
            <p:spPr bwMode="auto">
              <a:xfrm>
                <a:off x="1180" y="2252"/>
                <a:ext cx="24" cy="3"/>
              </a:xfrm>
              <a:prstGeom prst="rect">
                <a:avLst/>
              </a:prstGeom>
              <a:noFill/>
              <a:ln w="9525">
                <a:noFill/>
                <a:miter lim="800000"/>
                <a:headEnd/>
                <a:tailEnd/>
              </a:ln>
            </p:spPr>
          </p:pic>
          <p:pic>
            <p:nvPicPr>
              <p:cNvPr id="29279" name="Picture 1241"/>
              <p:cNvPicPr>
                <a:picLocks noChangeAspect="1" noChangeArrowheads="1"/>
              </p:cNvPicPr>
              <p:nvPr/>
            </p:nvPicPr>
            <p:blipFill>
              <a:blip r:embed="rId893"/>
              <a:srcRect/>
              <a:stretch>
                <a:fillRect/>
              </a:stretch>
            </p:blipFill>
            <p:spPr bwMode="auto">
              <a:xfrm>
                <a:off x="1204" y="2252"/>
                <a:ext cx="23" cy="3"/>
              </a:xfrm>
              <a:prstGeom prst="rect">
                <a:avLst/>
              </a:prstGeom>
              <a:noFill/>
              <a:ln w="9525">
                <a:noFill/>
                <a:miter lim="800000"/>
                <a:headEnd/>
                <a:tailEnd/>
              </a:ln>
            </p:spPr>
          </p:pic>
          <p:pic>
            <p:nvPicPr>
              <p:cNvPr id="29280" name="Picture 1242"/>
              <p:cNvPicPr>
                <a:picLocks noChangeAspect="1" noChangeArrowheads="1"/>
              </p:cNvPicPr>
              <p:nvPr/>
            </p:nvPicPr>
            <p:blipFill>
              <a:blip r:embed="rId894"/>
              <a:srcRect/>
              <a:stretch>
                <a:fillRect/>
              </a:stretch>
            </p:blipFill>
            <p:spPr bwMode="auto">
              <a:xfrm>
                <a:off x="1227" y="2252"/>
                <a:ext cx="23" cy="3"/>
              </a:xfrm>
              <a:prstGeom prst="rect">
                <a:avLst/>
              </a:prstGeom>
              <a:noFill/>
              <a:ln w="9525">
                <a:noFill/>
                <a:miter lim="800000"/>
                <a:headEnd/>
                <a:tailEnd/>
              </a:ln>
            </p:spPr>
          </p:pic>
          <p:pic>
            <p:nvPicPr>
              <p:cNvPr id="29281" name="Picture 1243"/>
              <p:cNvPicPr>
                <a:picLocks noChangeAspect="1" noChangeArrowheads="1"/>
              </p:cNvPicPr>
              <p:nvPr/>
            </p:nvPicPr>
            <p:blipFill>
              <a:blip r:embed="rId895"/>
              <a:srcRect/>
              <a:stretch>
                <a:fillRect/>
              </a:stretch>
            </p:blipFill>
            <p:spPr bwMode="auto">
              <a:xfrm>
                <a:off x="1250" y="2252"/>
                <a:ext cx="24" cy="3"/>
              </a:xfrm>
              <a:prstGeom prst="rect">
                <a:avLst/>
              </a:prstGeom>
              <a:noFill/>
              <a:ln w="9525">
                <a:noFill/>
                <a:miter lim="800000"/>
                <a:headEnd/>
                <a:tailEnd/>
              </a:ln>
            </p:spPr>
          </p:pic>
          <p:pic>
            <p:nvPicPr>
              <p:cNvPr id="29282" name="Picture 1244"/>
              <p:cNvPicPr>
                <a:picLocks noChangeAspect="1" noChangeArrowheads="1"/>
              </p:cNvPicPr>
              <p:nvPr/>
            </p:nvPicPr>
            <p:blipFill>
              <a:blip r:embed="rId896"/>
              <a:srcRect/>
              <a:stretch>
                <a:fillRect/>
              </a:stretch>
            </p:blipFill>
            <p:spPr bwMode="auto">
              <a:xfrm>
                <a:off x="1274" y="2252"/>
                <a:ext cx="23" cy="3"/>
              </a:xfrm>
              <a:prstGeom prst="rect">
                <a:avLst/>
              </a:prstGeom>
              <a:noFill/>
              <a:ln w="9525">
                <a:noFill/>
                <a:miter lim="800000"/>
                <a:headEnd/>
                <a:tailEnd/>
              </a:ln>
            </p:spPr>
          </p:pic>
          <p:pic>
            <p:nvPicPr>
              <p:cNvPr id="29283" name="Picture 1245"/>
              <p:cNvPicPr>
                <a:picLocks noChangeAspect="1" noChangeArrowheads="1"/>
              </p:cNvPicPr>
              <p:nvPr/>
            </p:nvPicPr>
            <p:blipFill>
              <a:blip r:embed="rId897"/>
              <a:srcRect/>
              <a:stretch>
                <a:fillRect/>
              </a:stretch>
            </p:blipFill>
            <p:spPr bwMode="auto">
              <a:xfrm>
                <a:off x="1297" y="2252"/>
                <a:ext cx="24" cy="3"/>
              </a:xfrm>
              <a:prstGeom prst="rect">
                <a:avLst/>
              </a:prstGeom>
              <a:noFill/>
              <a:ln w="9525">
                <a:noFill/>
                <a:miter lim="800000"/>
                <a:headEnd/>
                <a:tailEnd/>
              </a:ln>
            </p:spPr>
          </p:pic>
          <p:pic>
            <p:nvPicPr>
              <p:cNvPr id="29284" name="Picture 1246"/>
              <p:cNvPicPr>
                <a:picLocks noChangeAspect="1" noChangeArrowheads="1"/>
              </p:cNvPicPr>
              <p:nvPr/>
            </p:nvPicPr>
            <p:blipFill>
              <a:blip r:embed="rId898"/>
              <a:srcRect/>
              <a:stretch>
                <a:fillRect/>
              </a:stretch>
            </p:blipFill>
            <p:spPr bwMode="auto">
              <a:xfrm>
                <a:off x="1321" y="2252"/>
                <a:ext cx="23" cy="3"/>
              </a:xfrm>
              <a:prstGeom prst="rect">
                <a:avLst/>
              </a:prstGeom>
              <a:noFill/>
              <a:ln w="9525">
                <a:noFill/>
                <a:miter lim="800000"/>
                <a:headEnd/>
                <a:tailEnd/>
              </a:ln>
            </p:spPr>
          </p:pic>
          <p:pic>
            <p:nvPicPr>
              <p:cNvPr id="29285" name="Picture 1247"/>
              <p:cNvPicPr>
                <a:picLocks noChangeAspect="1" noChangeArrowheads="1"/>
              </p:cNvPicPr>
              <p:nvPr/>
            </p:nvPicPr>
            <p:blipFill>
              <a:blip r:embed="rId899"/>
              <a:srcRect/>
              <a:stretch>
                <a:fillRect/>
              </a:stretch>
            </p:blipFill>
            <p:spPr bwMode="auto">
              <a:xfrm>
                <a:off x="1344" y="2252"/>
                <a:ext cx="23" cy="3"/>
              </a:xfrm>
              <a:prstGeom prst="rect">
                <a:avLst/>
              </a:prstGeom>
              <a:noFill/>
              <a:ln w="9525">
                <a:noFill/>
                <a:miter lim="800000"/>
                <a:headEnd/>
                <a:tailEnd/>
              </a:ln>
            </p:spPr>
          </p:pic>
          <p:pic>
            <p:nvPicPr>
              <p:cNvPr id="29286" name="Picture 1248"/>
              <p:cNvPicPr>
                <a:picLocks noChangeAspect="1" noChangeArrowheads="1"/>
              </p:cNvPicPr>
              <p:nvPr/>
            </p:nvPicPr>
            <p:blipFill>
              <a:blip r:embed="rId900"/>
              <a:srcRect/>
              <a:stretch>
                <a:fillRect/>
              </a:stretch>
            </p:blipFill>
            <p:spPr bwMode="auto">
              <a:xfrm>
                <a:off x="1367" y="2252"/>
                <a:ext cx="24" cy="3"/>
              </a:xfrm>
              <a:prstGeom prst="rect">
                <a:avLst/>
              </a:prstGeom>
              <a:noFill/>
              <a:ln w="9525">
                <a:noFill/>
                <a:miter lim="800000"/>
                <a:headEnd/>
                <a:tailEnd/>
              </a:ln>
            </p:spPr>
          </p:pic>
          <p:pic>
            <p:nvPicPr>
              <p:cNvPr id="29287" name="Picture 1249"/>
              <p:cNvPicPr>
                <a:picLocks noChangeAspect="1" noChangeArrowheads="1"/>
              </p:cNvPicPr>
              <p:nvPr/>
            </p:nvPicPr>
            <p:blipFill>
              <a:blip r:embed="rId901"/>
              <a:srcRect/>
              <a:stretch>
                <a:fillRect/>
              </a:stretch>
            </p:blipFill>
            <p:spPr bwMode="auto">
              <a:xfrm>
                <a:off x="1391" y="2252"/>
                <a:ext cx="23" cy="3"/>
              </a:xfrm>
              <a:prstGeom prst="rect">
                <a:avLst/>
              </a:prstGeom>
              <a:noFill/>
              <a:ln w="9525">
                <a:noFill/>
                <a:miter lim="800000"/>
                <a:headEnd/>
                <a:tailEnd/>
              </a:ln>
            </p:spPr>
          </p:pic>
          <p:pic>
            <p:nvPicPr>
              <p:cNvPr id="29288" name="Picture 1250"/>
              <p:cNvPicPr>
                <a:picLocks noChangeAspect="1" noChangeArrowheads="1"/>
              </p:cNvPicPr>
              <p:nvPr/>
            </p:nvPicPr>
            <p:blipFill>
              <a:blip r:embed="rId902"/>
              <a:srcRect/>
              <a:stretch>
                <a:fillRect/>
              </a:stretch>
            </p:blipFill>
            <p:spPr bwMode="auto">
              <a:xfrm>
                <a:off x="1414" y="2252"/>
                <a:ext cx="23" cy="3"/>
              </a:xfrm>
              <a:prstGeom prst="rect">
                <a:avLst/>
              </a:prstGeom>
              <a:noFill/>
              <a:ln w="9525">
                <a:noFill/>
                <a:miter lim="800000"/>
                <a:headEnd/>
                <a:tailEnd/>
              </a:ln>
            </p:spPr>
          </p:pic>
          <p:pic>
            <p:nvPicPr>
              <p:cNvPr id="29289" name="Picture 1251"/>
              <p:cNvPicPr>
                <a:picLocks noChangeAspect="1" noChangeArrowheads="1"/>
              </p:cNvPicPr>
              <p:nvPr/>
            </p:nvPicPr>
            <p:blipFill>
              <a:blip r:embed="rId903"/>
              <a:srcRect/>
              <a:stretch>
                <a:fillRect/>
              </a:stretch>
            </p:blipFill>
            <p:spPr bwMode="auto">
              <a:xfrm>
                <a:off x="1437" y="2252"/>
                <a:ext cx="24" cy="3"/>
              </a:xfrm>
              <a:prstGeom prst="rect">
                <a:avLst/>
              </a:prstGeom>
              <a:noFill/>
              <a:ln w="9525">
                <a:noFill/>
                <a:miter lim="800000"/>
                <a:headEnd/>
                <a:tailEnd/>
              </a:ln>
            </p:spPr>
          </p:pic>
          <p:pic>
            <p:nvPicPr>
              <p:cNvPr id="29290" name="Picture 1252"/>
              <p:cNvPicPr>
                <a:picLocks noChangeAspect="1" noChangeArrowheads="1"/>
              </p:cNvPicPr>
              <p:nvPr/>
            </p:nvPicPr>
            <p:blipFill>
              <a:blip r:embed="rId904"/>
              <a:srcRect/>
              <a:stretch>
                <a:fillRect/>
              </a:stretch>
            </p:blipFill>
            <p:spPr bwMode="auto">
              <a:xfrm>
                <a:off x="1461" y="2252"/>
                <a:ext cx="23" cy="3"/>
              </a:xfrm>
              <a:prstGeom prst="rect">
                <a:avLst/>
              </a:prstGeom>
              <a:noFill/>
              <a:ln w="9525">
                <a:noFill/>
                <a:miter lim="800000"/>
                <a:headEnd/>
                <a:tailEnd/>
              </a:ln>
            </p:spPr>
          </p:pic>
          <p:pic>
            <p:nvPicPr>
              <p:cNvPr id="29291" name="Picture 1253"/>
              <p:cNvPicPr>
                <a:picLocks noChangeAspect="1" noChangeArrowheads="1"/>
              </p:cNvPicPr>
              <p:nvPr/>
            </p:nvPicPr>
            <p:blipFill>
              <a:blip r:embed="rId905"/>
              <a:srcRect/>
              <a:stretch>
                <a:fillRect/>
              </a:stretch>
            </p:blipFill>
            <p:spPr bwMode="auto">
              <a:xfrm>
                <a:off x="1484" y="2252"/>
                <a:ext cx="24" cy="3"/>
              </a:xfrm>
              <a:prstGeom prst="rect">
                <a:avLst/>
              </a:prstGeom>
              <a:noFill/>
              <a:ln w="9525">
                <a:noFill/>
                <a:miter lim="800000"/>
                <a:headEnd/>
                <a:tailEnd/>
              </a:ln>
            </p:spPr>
          </p:pic>
          <p:pic>
            <p:nvPicPr>
              <p:cNvPr id="29292" name="Picture 1254"/>
              <p:cNvPicPr>
                <a:picLocks noChangeAspect="1" noChangeArrowheads="1"/>
              </p:cNvPicPr>
              <p:nvPr/>
            </p:nvPicPr>
            <p:blipFill>
              <a:blip r:embed="rId906"/>
              <a:srcRect/>
              <a:stretch>
                <a:fillRect/>
              </a:stretch>
            </p:blipFill>
            <p:spPr bwMode="auto">
              <a:xfrm>
                <a:off x="1508" y="2252"/>
                <a:ext cx="23" cy="3"/>
              </a:xfrm>
              <a:prstGeom prst="rect">
                <a:avLst/>
              </a:prstGeom>
              <a:noFill/>
              <a:ln w="9525">
                <a:noFill/>
                <a:miter lim="800000"/>
                <a:headEnd/>
                <a:tailEnd/>
              </a:ln>
            </p:spPr>
          </p:pic>
          <p:pic>
            <p:nvPicPr>
              <p:cNvPr id="29293" name="Picture 1255"/>
              <p:cNvPicPr>
                <a:picLocks noChangeAspect="1" noChangeArrowheads="1"/>
              </p:cNvPicPr>
              <p:nvPr/>
            </p:nvPicPr>
            <p:blipFill>
              <a:blip r:embed="rId907"/>
              <a:srcRect/>
              <a:stretch>
                <a:fillRect/>
              </a:stretch>
            </p:blipFill>
            <p:spPr bwMode="auto">
              <a:xfrm>
                <a:off x="1531" y="2252"/>
                <a:ext cx="23" cy="3"/>
              </a:xfrm>
              <a:prstGeom prst="rect">
                <a:avLst/>
              </a:prstGeom>
              <a:noFill/>
              <a:ln w="9525">
                <a:noFill/>
                <a:miter lim="800000"/>
                <a:headEnd/>
                <a:tailEnd/>
              </a:ln>
            </p:spPr>
          </p:pic>
          <p:pic>
            <p:nvPicPr>
              <p:cNvPr id="29294" name="Picture 1256"/>
              <p:cNvPicPr>
                <a:picLocks noChangeAspect="1" noChangeArrowheads="1"/>
              </p:cNvPicPr>
              <p:nvPr/>
            </p:nvPicPr>
            <p:blipFill>
              <a:blip r:embed="rId908"/>
              <a:srcRect/>
              <a:stretch>
                <a:fillRect/>
              </a:stretch>
            </p:blipFill>
            <p:spPr bwMode="auto">
              <a:xfrm>
                <a:off x="1554" y="2252"/>
                <a:ext cx="24" cy="3"/>
              </a:xfrm>
              <a:prstGeom prst="rect">
                <a:avLst/>
              </a:prstGeom>
              <a:noFill/>
              <a:ln w="9525">
                <a:noFill/>
                <a:miter lim="800000"/>
                <a:headEnd/>
                <a:tailEnd/>
              </a:ln>
            </p:spPr>
          </p:pic>
          <p:pic>
            <p:nvPicPr>
              <p:cNvPr id="29295" name="Picture 1257"/>
              <p:cNvPicPr>
                <a:picLocks noChangeAspect="1" noChangeArrowheads="1"/>
              </p:cNvPicPr>
              <p:nvPr/>
            </p:nvPicPr>
            <p:blipFill>
              <a:blip r:embed="rId909"/>
              <a:srcRect/>
              <a:stretch>
                <a:fillRect/>
              </a:stretch>
            </p:blipFill>
            <p:spPr bwMode="auto">
              <a:xfrm>
                <a:off x="1578" y="2252"/>
                <a:ext cx="23" cy="3"/>
              </a:xfrm>
              <a:prstGeom prst="rect">
                <a:avLst/>
              </a:prstGeom>
              <a:noFill/>
              <a:ln w="9525">
                <a:noFill/>
                <a:miter lim="800000"/>
                <a:headEnd/>
                <a:tailEnd/>
              </a:ln>
            </p:spPr>
          </p:pic>
          <p:pic>
            <p:nvPicPr>
              <p:cNvPr id="29296" name="Picture 1258"/>
              <p:cNvPicPr>
                <a:picLocks noChangeAspect="1" noChangeArrowheads="1"/>
              </p:cNvPicPr>
              <p:nvPr/>
            </p:nvPicPr>
            <p:blipFill>
              <a:blip r:embed="rId910"/>
              <a:srcRect/>
              <a:stretch>
                <a:fillRect/>
              </a:stretch>
            </p:blipFill>
            <p:spPr bwMode="auto">
              <a:xfrm>
                <a:off x="1601" y="2252"/>
                <a:ext cx="11" cy="3"/>
              </a:xfrm>
              <a:prstGeom prst="rect">
                <a:avLst/>
              </a:prstGeom>
              <a:noFill/>
              <a:ln w="9525">
                <a:noFill/>
                <a:miter lim="800000"/>
                <a:headEnd/>
                <a:tailEnd/>
              </a:ln>
            </p:spPr>
          </p:pic>
          <p:sp>
            <p:nvSpPr>
              <p:cNvPr id="29297" name="Rectangle 1259"/>
              <p:cNvSpPr>
                <a:spLocks noChangeArrowheads="1"/>
              </p:cNvSpPr>
              <p:nvPr/>
            </p:nvSpPr>
            <p:spPr bwMode="auto">
              <a:xfrm>
                <a:off x="1612" y="2252"/>
                <a:ext cx="3" cy="3"/>
              </a:xfrm>
              <a:prstGeom prst="rect">
                <a:avLst/>
              </a:prstGeom>
              <a:solidFill>
                <a:srgbClr val="000000"/>
              </a:solidFill>
              <a:ln w="9525">
                <a:noFill/>
                <a:miter lim="800000"/>
                <a:headEnd/>
                <a:tailEnd/>
              </a:ln>
            </p:spPr>
            <p:txBody>
              <a:bodyPr/>
              <a:lstStyle/>
              <a:p>
                <a:endParaRPr lang="hr-HR"/>
              </a:p>
            </p:txBody>
          </p:sp>
          <p:pic>
            <p:nvPicPr>
              <p:cNvPr id="29298" name="Picture 1260"/>
              <p:cNvPicPr>
                <a:picLocks noChangeAspect="1" noChangeArrowheads="1"/>
              </p:cNvPicPr>
              <p:nvPr/>
            </p:nvPicPr>
            <p:blipFill>
              <a:blip r:embed="rId911"/>
              <a:srcRect/>
              <a:stretch>
                <a:fillRect/>
              </a:stretch>
            </p:blipFill>
            <p:spPr bwMode="auto">
              <a:xfrm>
                <a:off x="1615" y="2252"/>
                <a:ext cx="23" cy="3"/>
              </a:xfrm>
              <a:prstGeom prst="rect">
                <a:avLst/>
              </a:prstGeom>
              <a:noFill/>
              <a:ln w="9525">
                <a:noFill/>
                <a:miter lim="800000"/>
                <a:headEnd/>
                <a:tailEnd/>
              </a:ln>
            </p:spPr>
          </p:pic>
          <p:pic>
            <p:nvPicPr>
              <p:cNvPr id="29299" name="Picture 1261"/>
              <p:cNvPicPr>
                <a:picLocks noChangeAspect="1" noChangeArrowheads="1"/>
              </p:cNvPicPr>
              <p:nvPr/>
            </p:nvPicPr>
            <p:blipFill>
              <a:blip r:embed="rId912"/>
              <a:srcRect/>
              <a:stretch>
                <a:fillRect/>
              </a:stretch>
            </p:blipFill>
            <p:spPr bwMode="auto">
              <a:xfrm>
                <a:off x="1638" y="2252"/>
                <a:ext cx="24" cy="3"/>
              </a:xfrm>
              <a:prstGeom prst="rect">
                <a:avLst/>
              </a:prstGeom>
              <a:noFill/>
              <a:ln w="9525">
                <a:noFill/>
                <a:miter lim="800000"/>
                <a:headEnd/>
                <a:tailEnd/>
              </a:ln>
            </p:spPr>
          </p:pic>
          <p:pic>
            <p:nvPicPr>
              <p:cNvPr id="29300" name="Picture 1262"/>
              <p:cNvPicPr>
                <a:picLocks noChangeAspect="1" noChangeArrowheads="1"/>
              </p:cNvPicPr>
              <p:nvPr/>
            </p:nvPicPr>
            <p:blipFill>
              <a:blip r:embed="rId913"/>
              <a:srcRect/>
              <a:stretch>
                <a:fillRect/>
              </a:stretch>
            </p:blipFill>
            <p:spPr bwMode="auto">
              <a:xfrm>
                <a:off x="1662" y="2252"/>
                <a:ext cx="23" cy="3"/>
              </a:xfrm>
              <a:prstGeom prst="rect">
                <a:avLst/>
              </a:prstGeom>
              <a:noFill/>
              <a:ln w="9525">
                <a:noFill/>
                <a:miter lim="800000"/>
                <a:headEnd/>
                <a:tailEnd/>
              </a:ln>
            </p:spPr>
          </p:pic>
          <p:pic>
            <p:nvPicPr>
              <p:cNvPr id="29301" name="Picture 1263"/>
              <p:cNvPicPr>
                <a:picLocks noChangeAspect="1" noChangeArrowheads="1"/>
              </p:cNvPicPr>
              <p:nvPr/>
            </p:nvPicPr>
            <p:blipFill>
              <a:blip r:embed="rId914"/>
              <a:srcRect/>
              <a:stretch>
                <a:fillRect/>
              </a:stretch>
            </p:blipFill>
            <p:spPr bwMode="auto">
              <a:xfrm>
                <a:off x="1685" y="2252"/>
                <a:ext cx="23" cy="3"/>
              </a:xfrm>
              <a:prstGeom prst="rect">
                <a:avLst/>
              </a:prstGeom>
              <a:noFill/>
              <a:ln w="9525">
                <a:noFill/>
                <a:miter lim="800000"/>
                <a:headEnd/>
                <a:tailEnd/>
              </a:ln>
            </p:spPr>
          </p:pic>
          <p:pic>
            <p:nvPicPr>
              <p:cNvPr id="29302" name="Picture 1264"/>
              <p:cNvPicPr>
                <a:picLocks noChangeAspect="1" noChangeArrowheads="1"/>
              </p:cNvPicPr>
              <p:nvPr/>
            </p:nvPicPr>
            <p:blipFill>
              <a:blip r:embed="rId915"/>
              <a:srcRect/>
              <a:stretch>
                <a:fillRect/>
              </a:stretch>
            </p:blipFill>
            <p:spPr bwMode="auto">
              <a:xfrm>
                <a:off x="1708" y="2252"/>
                <a:ext cx="24" cy="3"/>
              </a:xfrm>
              <a:prstGeom prst="rect">
                <a:avLst/>
              </a:prstGeom>
              <a:noFill/>
              <a:ln w="9525">
                <a:noFill/>
                <a:miter lim="800000"/>
                <a:headEnd/>
                <a:tailEnd/>
              </a:ln>
            </p:spPr>
          </p:pic>
          <p:pic>
            <p:nvPicPr>
              <p:cNvPr id="29303" name="Picture 1265"/>
              <p:cNvPicPr>
                <a:picLocks noChangeAspect="1" noChangeArrowheads="1"/>
              </p:cNvPicPr>
              <p:nvPr/>
            </p:nvPicPr>
            <p:blipFill>
              <a:blip r:embed="rId916"/>
              <a:srcRect/>
              <a:stretch>
                <a:fillRect/>
              </a:stretch>
            </p:blipFill>
            <p:spPr bwMode="auto">
              <a:xfrm>
                <a:off x="1732" y="2252"/>
                <a:ext cx="23" cy="3"/>
              </a:xfrm>
              <a:prstGeom prst="rect">
                <a:avLst/>
              </a:prstGeom>
              <a:noFill/>
              <a:ln w="9525">
                <a:noFill/>
                <a:miter lim="800000"/>
                <a:headEnd/>
                <a:tailEnd/>
              </a:ln>
            </p:spPr>
          </p:pic>
          <p:pic>
            <p:nvPicPr>
              <p:cNvPr id="29304" name="Picture 1266"/>
              <p:cNvPicPr>
                <a:picLocks noChangeAspect="1" noChangeArrowheads="1"/>
              </p:cNvPicPr>
              <p:nvPr/>
            </p:nvPicPr>
            <p:blipFill>
              <a:blip r:embed="rId917"/>
              <a:srcRect/>
              <a:stretch>
                <a:fillRect/>
              </a:stretch>
            </p:blipFill>
            <p:spPr bwMode="auto">
              <a:xfrm>
                <a:off x="1755" y="2252"/>
                <a:ext cx="24" cy="3"/>
              </a:xfrm>
              <a:prstGeom prst="rect">
                <a:avLst/>
              </a:prstGeom>
              <a:noFill/>
              <a:ln w="9525">
                <a:noFill/>
                <a:miter lim="800000"/>
                <a:headEnd/>
                <a:tailEnd/>
              </a:ln>
            </p:spPr>
          </p:pic>
          <p:pic>
            <p:nvPicPr>
              <p:cNvPr id="29305" name="Picture 1267"/>
              <p:cNvPicPr>
                <a:picLocks noChangeAspect="1" noChangeArrowheads="1"/>
              </p:cNvPicPr>
              <p:nvPr/>
            </p:nvPicPr>
            <p:blipFill>
              <a:blip r:embed="rId918"/>
              <a:srcRect/>
              <a:stretch>
                <a:fillRect/>
              </a:stretch>
            </p:blipFill>
            <p:spPr bwMode="auto">
              <a:xfrm>
                <a:off x="1779" y="2252"/>
                <a:ext cx="23" cy="3"/>
              </a:xfrm>
              <a:prstGeom prst="rect">
                <a:avLst/>
              </a:prstGeom>
              <a:noFill/>
              <a:ln w="9525">
                <a:noFill/>
                <a:miter lim="800000"/>
                <a:headEnd/>
                <a:tailEnd/>
              </a:ln>
            </p:spPr>
          </p:pic>
          <p:pic>
            <p:nvPicPr>
              <p:cNvPr id="29306" name="Picture 1268"/>
              <p:cNvPicPr>
                <a:picLocks noChangeAspect="1" noChangeArrowheads="1"/>
              </p:cNvPicPr>
              <p:nvPr/>
            </p:nvPicPr>
            <p:blipFill>
              <a:blip r:embed="rId919"/>
              <a:srcRect/>
              <a:stretch>
                <a:fillRect/>
              </a:stretch>
            </p:blipFill>
            <p:spPr bwMode="auto">
              <a:xfrm>
                <a:off x="1802" y="2252"/>
                <a:ext cx="23" cy="3"/>
              </a:xfrm>
              <a:prstGeom prst="rect">
                <a:avLst/>
              </a:prstGeom>
              <a:noFill/>
              <a:ln w="9525">
                <a:noFill/>
                <a:miter lim="800000"/>
                <a:headEnd/>
                <a:tailEnd/>
              </a:ln>
            </p:spPr>
          </p:pic>
          <p:pic>
            <p:nvPicPr>
              <p:cNvPr id="29307" name="Picture 1269"/>
              <p:cNvPicPr>
                <a:picLocks noChangeAspect="1" noChangeArrowheads="1"/>
              </p:cNvPicPr>
              <p:nvPr/>
            </p:nvPicPr>
            <p:blipFill>
              <a:blip r:embed="rId920"/>
              <a:srcRect/>
              <a:stretch>
                <a:fillRect/>
              </a:stretch>
            </p:blipFill>
            <p:spPr bwMode="auto">
              <a:xfrm>
                <a:off x="1825" y="2252"/>
                <a:ext cx="24" cy="3"/>
              </a:xfrm>
              <a:prstGeom prst="rect">
                <a:avLst/>
              </a:prstGeom>
              <a:noFill/>
              <a:ln w="9525">
                <a:noFill/>
                <a:miter lim="800000"/>
                <a:headEnd/>
                <a:tailEnd/>
              </a:ln>
            </p:spPr>
          </p:pic>
          <p:pic>
            <p:nvPicPr>
              <p:cNvPr id="29308" name="Picture 1270"/>
              <p:cNvPicPr>
                <a:picLocks noChangeAspect="1" noChangeArrowheads="1"/>
              </p:cNvPicPr>
              <p:nvPr/>
            </p:nvPicPr>
            <p:blipFill>
              <a:blip r:embed="rId921"/>
              <a:srcRect/>
              <a:stretch>
                <a:fillRect/>
              </a:stretch>
            </p:blipFill>
            <p:spPr bwMode="auto">
              <a:xfrm>
                <a:off x="1849" y="2252"/>
                <a:ext cx="23" cy="3"/>
              </a:xfrm>
              <a:prstGeom prst="rect">
                <a:avLst/>
              </a:prstGeom>
              <a:noFill/>
              <a:ln w="9525">
                <a:noFill/>
                <a:miter lim="800000"/>
                <a:headEnd/>
                <a:tailEnd/>
              </a:ln>
            </p:spPr>
          </p:pic>
          <p:pic>
            <p:nvPicPr>
              <p:cNvPr id="29309" name="Picture 1271"/>
              <p:cNvPicPr>
                <a:picLocks noChangeAspect="1" noChangeArrowheads="1"/>
              </p:cNvPicPr>
              <p:nvPr/>
            </p:nvPicPr>
            <p:blipFill>
              <a:blip r:embed="rId922"/>
              <a:srcRect/>
              <a:stretch>
                <a:fillRect/>
              </a:stretch>
            </p:blipFill>
            <p:spPr bwMode="auto">
              <a:xfrm>
                <a:off x="1872" y="2252"/>
                <a:ext cx="23" cy="3"/>
              </a:xfrm>
              <a:prstGeom prst="rect">
                <a:avLst/>
              </a:prstGeom>
              <a:noFill/>
              <a:ln w="9525">
                <a:noFill/>
                <a:miter lim="800000"/>
                <a:headEnd/>
                <a:tailEnd/>
              </a:ln>
            </p:spPr>
          </p:pic>
          <p:pic>
            <p:nvPicPr>
              <p:cNvPr id="29310" name="Picture 1272"/>
              <p:cNvPicPr>
                <a:picLocks noChangeAspect="1" noChangeArrowheads="1"/>
              </p:cNvPicPr>
              <p:nvPr/>
            </p:nvPicPr>
            <p:blipFill>
              <a:blip r:embed="rId923"/>
              <a:srcRect/>
              <a:stretch>
                <a:fillRect/>
              </a:stretch>
            </p:blipFill>
            <p:spPr bwMode="auto">
              <a:xfrm>
                <a:off x="1895" y="2252"/>
                <a:ext cx="24" cy="3"/>
              </a:xfrm>
              <a:prstGeom prst="rect">
                <a:avLst/>
              </a:prstGeom>
              <a:noFill/>
              <a:ln w="9525">
                <a:noFill/>
                <a:miter lim="800000"/>
                <a:headEnd/>
                <a:tailEnd/>
              </a:ln>
            </p:spPr>
          </p:pic>
          <p:pic>
            <p:nvPicPr>
              <p:cNvPr id="29311" name="Picture 1273"/>
              <p:cNvPicPr>
                <a:picLocks noChangeAspect="1" noChangeArrowheads="1"/>
              </p:cNvPicPr>
              <p:nvPr/>
            </p:nvPicPr>
            <p:blipFill>
              <a:blip r:embed="rId924"/>
              <a:srcRect/>
              <a:stretch>
                <a:fillRect/>
              </a:stretch>
            </p:blipFill>
            <p:spPr bwMode="auto">
              <a:xfrm>
                <a:off x="1919" y="2252"/>
                <a:ext cx="23" cy="3"/>
              </a:xfrm>
              <a:prstGeom prst="rect">
                <a:avLst/>
              </a:prstGeom>
              <a:noFill/>
              <a:ln w="9525">
                <a:noFill/>
                <a:miter lim="800000"/>
                <a:headEnd/>
                <a:tailEnd/>
              </a:ln>
            </p:spPr>
          </p:pic>
          <p:pic>
            <p:nvPicPr>
              <p:cNvPr id="29312" name="Picture 1274"/>
              <p:cNvPicPr>
                <a:picLocks noChangeAspect="1" noChangeArrowheads="1"/>
              </p:cNvPicPr>
              <p:nvPr/>
            </p:nvPicPr>
            <p:blipFill>
              <a:blip r:embed="rId925"/>
              <a:srcRect/>
              <a:stretch>
                <a:fillRect/>
              </a:stretch>
            </p:blipFill>
            <p:spPr bwMode="auto">
              <a:xfrm>
                <a:off x="1942" y="2252"/>
                <a:ext cx="24" cy="3"/>
              </a:xfrm>
              <a:prstGeom prst="rect">
                <a:avLst/>
              </a:prstGeom>
              <a:noFill/>
              <a:ln w="9525">
                <a:noFill/>
                <a:miter lim="800000"/>
                <a:headEnd/>
                <a:tailEnd/>
              </a:ln>
            </p:spPr>
          </p:pic>
          <p:pic>
            <p:nvPicPr>
              <p:cNvPr id="29313" name="Picture 1275"/>
              <p:cNvPicPr>
                <a:picLocks noChangeAspect="1" noChangeArrowheads="1"/>
              </p:cNvPicPr>
              <p:nvPr/>
            </p:nvPicPr>
            <p:blipFill>
              <a:blip r:embed="rId926"/>
              <a:srcRect/>
              <a:stretch>
                <a:fillRect/>
              </a:stretch>
            </p:blipFill>
            <p:spPr bwMode="auto">
              <a:xfrm>
                <a:off x="1966" y="2252"/>
                <a:ext cx="23" cy="3"/>
              </a:xfrm>
              <a:prstGeom prst="rect">
                <a:avLst/>
              </a:prstGeom>
              <a:noFill/>
              <a:ln w="9525">
                <a:noFill/>
                <a:miter lim="800000"/>
                <a:headEnd/>
                <a:tailEnd/>
              </a:ln>
            </p:spPr>
          </p:pic>
          <p:pic>
            <p:nvPicPr>
              <p:cNvPr id="29314" name="Picture 1276"/>
              <p:cNvPicPr>
                <a:picLocks noChangeAspect="1" noChangeArrowheads="1"/>
              </p:cNvPicPr>
              <p:nvPr/>
            </p:nvPicPr>
            <p:blipFill>
              <a:blip r:embed="rId927"/>
              <a:srcRect/>
              <a:stretch>
                <a:fillRect/>
              </a:stretch>
            </p:blipFill>
            <p:spPr bwMode="auto">
              <a:xfrm>
                <a:off x="1989" y="2252"/>
                <a:ext cx="23" cy="3"/>
              </a:xfrm>
              <a:prstGeom prst="rect">
                <a:avLst/>
              </a:prstGeom>
              <a:noFill/>
              <a:ln w="9525">
                <a:noFill/>
                <a:miter lim="800000"/>
                <a:headEnd/>
                <a:tailEnd/>
              </a:ln>
            </p:spPr>
          </p:pic>
          <p:pic>
            <p:nvPicPr>
              <p:cNvPr id="29315" name="Picture 1277"/>
              <p:cNvPicPr>
                <a:picLocks noChangeAspect="1" noChangeArrowheads="1"/>
              </p:cNvPicPr>
              <p:nvPr/>
            </p:nvPicPr>
            <p:blipFill>
              <a:blip r:embed="rId928"/>
              <a:srcRect/>
              <a:stretch>
                <a:fillRect/>
              </a:stretch>
            </p:blipFill>
            <p:spPr bwMode="auto">
              <a:xfrm>
                <a:off x="2012" y="2252"/>
                <a:ext cx="24" cy="3"/>
              </a:xfrm>
              <a:prstGeom prst="rect">
                <a:avLst/>
              </a:prstGeom>
              <a:noFill/>
              <a:ln w="9525">
                <a:noFill/>
                <a:miter lim="800000"/>
                <a:headEnd/>
                <a:tailEnd/>
              </a:ln>
            </p:spPr>
          </p:pic>
          <p:pic>
            <p:nvPicPr>
              <p:cNvPr id="29316" name="Picture 1278"/>
              <p:cNvPicPr>
                <a:picLocks noChangeAspect="1" noChangeArrowheads="1"/>
              </p:cNvPicPr>
              <p:nvPr/>
            </p:nvPicPr>
            <p:blipFill>
              <a:blip r:embed="rId929"/>
              <a:srcRect/>
              <a:stretch>
                <a:fillRect/>
              </a:stretch>
            </p:blipFill>
            <p:spPr bwMode="auto">
              <a:xfrm>
                <a:off x="2036" y="2252"/>
                <a:ext cx="23" cy="3"/>
              </a:xfrm>
              <a:prstGeom prst="rect">
                <a:avLst/>
              </a:prstGeom>
              <a:noFill/>
              <a:ln w="9525">
                <a:noFill/>
                <a:miter lim="800000"/>
                <a:headEnd/>
                <a:tailEnd/>
              </a:ln>
            </p:spPr>
          </p:pic>
          <p:pic>
            <p:nvPicPr>
              <p:cNvPr id="29317" name="Picture 1279"/>
              <p:cNvPicPr>
                <a:picLocks noChangeAspect="1" noChangeArrowheads="1"/>
              </p:cNvPicPr>
              <p:nvPr/>
            </p:nvPicPr>
            <p:blipFill>
              <a:blip r:embed="rId930"/>
              <a:srcRect/>
              <a:stretch>
                <a:fillRect/>
              </a:stretch>
            </p:blipFill>
            <p:spPr bwMode="auto">
              <a:xfrm>
                <a:off x="2059" y="2252"/>
                <a:ext cx="23" cy="3"/>
              </a:xfrm>
              <a:prstGeom prst="rect">
                <a:avLst/>
              </a:prstGeom>
              <a:noFill/>
              <a:ln w="9525">
                <a:noFill/>
                <a:miter lim="800000"/>
                <a:headEnd/>
                <a:tailEnd/>
              </a:ln>
            </p:spPr>
          </p:pic>
          <p:pic>
            <p:nvPicPr>
              <p:cNvPr id="29318" name="Picture 1280"/>
              <p:cNvPicPr>
                <a:picLocks noChangeAspect="1" noChangeArrowheads="1"/>
              </p:cNvPicPr>
              <p:nvPr/>
            </p:nvPicPr>
            <p:blipFill>
              <a:blip r:embed="rId931"/>
              <a:srcRect/>
              <a:stretch>
                <a:fillRect/>
              </a:stretch>
            </p:blipFill>
            <p:spPr bwMode="auto">
              <a:xfrm>
                <a:off x="2082" y="2252"/>
                <a:ext cx="24" cy="3"/>
              </a:xfrm>
              <a:prstGeom prst="rect">
                <a:avLst/>
              </a:prstGeom>
              <a:noFill/>
              <a:ln w="9525">
                <a:noFill/>
                <a:miter lim="800000"/>
                <a:headEnd/>
                <a:tailEnd/>
              </a:ln>
            </p:spPr>
          </p:pic>
          <p:pic>
            <p:nvPicPr>
              <p:cNvPr id="29319" name="Picture 1281"/>
              <p:cNvPicPr>
                <a:picLocks noChangeAspect="1" noChangeArrowheads="1"/>
              </p:cNvPicPr>
              <p:nvPr/>
            </p:nvPicPr>
            <p:blipFill>
              <a:blip r:embed="rId932"/>
              <a:srcRect/>
              <a:stretch>
                <a:fillRect/>
              </a:stretch>
            </p:blipFill>
            <p:spPr bwMode="auto">
              <a:xfrm>
                <a:off x="2106" y="2252"/>
                <a:ext cx="23" cy="3"/>
              </a:xfrm>
              <a:prstGeom prst="rect">
                <a:avLst/>
              </a:prstGeom>
              <a:noFill/>
              <a:ln w="9525">
                <a:noFill/>
                <a:miter lim="800000"/>
                <a:headEnd/>
                <a:tailEnd/>
              </a:ln>
            </p:spPr>
          </p:pic>
          <p:pic>
            <p:nvPicPr>
              <p:cNvPr id="29320" name="Picture 1282"/>
              <p:cNvPicPr>
                <a:picLocks noChangeAspect="1" noChangeArrowheads="1"/>
              </p:cNvPicPr>
              <p:nvPr/>
            </p:nvPicPr>
            <p:blipFill>
              <a:blip r:embed="rId933"/>
              <a:srcRect/>
              <a:stretch>
                <a:fillRect/>
              </a:stretch>
            </p:blipFill>
            <p:spPr bwMode="auto">
              <a:xfrm>
                <a:off x="2129" y="2252"/>
                <a:ext cx="1" cy="3"/>
              </a:xfrm>
              <a:prstGeom prst="rect">
                <a:avLst/>
              </a:prstGeom>
              <a:noFill/>
              <a:ln w="9525">
                <a:noFill/>
                <a:miter lim="800000"/>
                <a:headEnd/>
                <a:tailEnd/>
              </a:ln>
            </p:spPr>
          </p:pic>
          <p:sp>
            <p:nvSpPr>
              <p:cNvPr id="29321" name="Rectangle 1283"/>
              <p:cNvSpPr>
                <a:spLocks noChangeArrowheads="1"/>
              </p:cNvSpPr>
              <p:nvPr/>
            </p:nvSpPr>
            <p:spPr bwMode="auto">
              <a:xfrm>
                <a:off x="2130" y="2252"/>
                <a:ext cx="3" cy="3"/>
              </a:xfrm>
              <a:prstGeom prst="rect">
                <a:avLst/>
              </a:prstGeom>
              <a:solidFill>
                <a:srgbClr val="000000"/>
              </a:solidFill>
              <a:ln w="9525">
                <a:noFill/>
                <a:miter lim="800000"/>
                <a:headEnd/>
                <a:tailEnd/>
              </a:ln>
            </p:spPr>
            <p:txBody>
              <a:bodyPr/>
              <a:lstStyle/>
              <a:p>
                <a:endParaRPr lang="hr-HR"/>
              </a:p>
            </p:txBody>
          </p:sp>
          <p:pic>
            <p:nvPicPr>
              <p:cNvPr id="29322" name="Picture 1284"/>
              <p:cNvPicPr>
                <a:picLocks noChangeAspect="1" noChangeArrowheads="1"/>
              </p:cNvPicPr>
              <p:nvPr/>
            </p:nvPicPr>
            <p:blipFill>
              <a:blip r:embed="rId934"/>
              <a:srcRect/>
              <a:stretch>
                <a:fillRect/>
              </a:stretch>
            </p:blipFill>
            <p:spPr bwMode="auto">
              <a:xfrm>
                <a:off x="2133" y="2252"/>
                <a:ext cx="23" cy="3"/>
              </a:xfrm>
              <a:prstGeom prst="rect">
                <a:avLst/>
              </a:prstGeom>
              <a:noFill/>
              <a:ln w="9525">
                <a:noFill/>
                <a:miter lim="800000"/>
                <a:headEnd/>
                <a:tailEnd/>
              </a:ln>
            </p:spPr>
          </p:pic>
          <p:pic>
            <p:nvPicPr>
              <p:cNvPr id="29323" name="Picture 1285"/>
              <p:cNvPicPr>
                <a:picLocks noChangeAspect="1" noChangeArrowheads="1"/>
              </p:cNvPicPr>
              <p:nvPr/>
            </p:nvPicPr>
            <p:blipFill>
              <a:blip r:embed="rId935"/>
              <a:srcRect/>
              <a:stretch>
                <a:fillRect/>
              </a:stretch>
            </p:blipFill>
            <p:spPr bwMode="auto">
              <a:xfrm>
                <a:off x="2156" y="2252"/>
                <a:ext cx="24" cy="3"/>
              </a:xfrm>
              <a:prstGeom prst="rect">
                <a:avLst/>
              </a:prstGeom>
              <a:noFill/>
              <a:ln w="9525">
                <a:noFill/>
                <a:miter lim="800000"/>
                <a:headEnd/>
                <a:tailEnd/>
              </a:ln>
            </p:spPr>
          </p:pic>
          <p:pic>
            <p:nvPicPr>
              <p:cNvPr id="29324" name="Picture 1286"/>
              <p:cNvPicPr>
                <a:picLocks noChangeAspect="1" noChangeArrowheads="1"/>
              </p:cNvPicPr>
              <p:nvPr/>
            </p:nvPicPr>
            <p:blipFill>
              <a:blip r:embed="rId936"/>
              <a:srcRect/>
              <a:stretch>
                <a:fillRect/>
              </a:stretch>
            </p:blipFill>
            <p:spPr bwMode="auto">
              <a:xfrm>
                <a:off x="2180" y="2252"/>
                <a:ext cx="23" cy="3"/>
              </a:xfrm>
              <a:prstGeom prst="rect">
                <a:avLst/>
              </a:prstGeom>
              <a:noFill/>
              <a:ln w="9525">
                <a:noFill/>
                <a:miter lim="800000"/>
                <a:headEnd/>
                <a:tailEnd/>
              </a:ln>
            </p:spPr>
          </p:pic>
          <p:pic>
            <p:nvPicPr>
              <p:cNvPr id="29325" name="Picture 1287"/>
              <p:cNvPicPr>
                <a:picLocks noChangeAspect="1" noChangeArrowheads="1"/>
              </p:cNvPicPr>
              <p:nvPr/>
            </p:nvPicPr>
            <p:blipFill>
              <a:blip r:embed="rId937"/>
              <a:srcRect/>
              <a:stretch>
                <a:fillRect/>
              </a:stretch>
            </p:blipFill>
            <p:spPr bwMode="auto">
              <a:xfrm>
                <a:off x="2203" y="2252"/>
                <a:ext cx="23" cy="3"/>
              </a:xfrm>
              <a:prstGeom prst="rect">
                <a:avLst/>
              </a:prstGeom>
              <a:noFill/>
              <a:ln w="9525">
                <a:noFill/>
                <a:miter lim="800000"/>
                <a:headEnd/>
                <a:tailEnd/>
              </a:ln>
            </p:spPr>
          </p:pic>
          <p:pic>
            <p:nvPicPr>
              <p:cNvPr id="29326" name="Picture 1288"/>
              <p:cNvPicPr>
                <a:picLocks noChangeAspect="1" noChangeArrowheads="1"/>
              </p:cNvPicPr>
              <p:nvPr/>
            </p:nvPicPr>
            <p:blipFill>
              <a:blip r:embed="rId938"/>
              <a:srcRect/>
              <a:stretch>
                <a:fillRect/>
              </a:stretch>
            </p:blipFill>
            <p:spPr bwMode="auto">
              <a:xfrm>
                <a:off x="2226" y="2252"/>
                <a:ext cx="24" cy="3"/>
              </a:xfrm>
              <a:prstGeom prst="rect">
                <a:avLst/>
              </a:prstGeom>
              <a:noFill/>
              <a:ln w="9525">
                <a:noFill/>
                <a:miter lim="800000"/>
                <a:headEnd/>
                <a:tailEnd/>
              </a:ln>
            </p:spPr>
          </p:pic>
          <p:pic>
            <p:nvPicPr>
              <p:cNvPr id="29327" name="Picture 1289"/>
              <p:cNvPicPr>
                <a:picLocks noChangeAspect="1" noChangeArrowheads="1"/>
              </p:cNvPicPr>
              <p:nvPr/>
            </p:nvPicPr>
            <p:blipFill>
              <a:blip r:embed="rId939"/>
              <a:srcRect/>
              <a:stretch>
                <a:fillRect/>
              </a:stretch>
            </p:blipFill>
            <p:spPr bwMode="auto">
              <a:xfrm>
                <a:off x="2250" y="2252"/>
                <a:ext cx="23" cy="3"/>
              </a:xfrm>
              <a:prstGeom prst="rect">
                <a:avLst/>
              </a:prstGeom>
              <a:noFill/>
              <a:ln w="9525">
                <a:noFill/>
                <a:miter lim="800000"/>
                <a:headEnd/>
                <a:tailEnd/>
              </a:ln>
            </p:spPr>
          </p:pic>
          <p:pic>
            <p:nvPicPr>
              <p:cNvPr id="29328" name="Picture 1290"/>
              <p:cNvPicPr>
                <a:picLocks noChangeAspect="1" noChangeArrowheads="1"/>
              </p:cNvPicPr>
              <p:nvPr/>
            </p:nvPicPr>
            <p:blipFill>
              <a:blip r:embed="rId940"/>
              <a:srcRect/>
              <a:stretch>
                <a:fillRect/>
              </a:stretch>
            </p:blipFill>
            <p:spPr bwMode="auto">
              <a:xfrm>
                <a:off x="2273" y="2252"/>
                <a:ext cx="24" cy="3"/>
              </a:xfrm>
              <a:prstGeom prst="rect">
                <a:avLst/>
              </a:prstGeom>
              <a:noFill/>
              <a:ln w="9525">
                <a:noFill/>
                <a:miter lim="800000"/>
                <a:headEnd/>
                <a:tailEnd/>
              </a:ln>
            </p:spPr>
          </p:pic>
          <p:pic>
            <p:nvPicPr>
              <p:cNvPr id="29329" name="Picture 1291"/>
              <p:cNvPicPr>
                <a:picLocks noChangeAspect="1" noChangeArrowheads="1"/>
              </p:cNvPicPr>
              <p:nvPr/>
            </p:nvPicPr>
            <p:blipFill>
              <a:blip r:embed="rId941"/>
              <a:srcRect/>
              <a:stretch>
                <a:fillRect/>
              </a:stretch>
            </p:blipFill>
            <p:spPr bwMode="auto">
              <a:xfrm>
                <a:off x="2297" y="2252"/>
                <a:ext cx="23" cy="3"/>
              </a:xfrm>
              <a:prstGeom prst="rect">
                <a:avLst/>
              </a:prstGeom>
              <a:noFill/>
              <a:ln w="9525">
                <a:noFill/>
                <a:miter lim="800000"/>
                <a:headEnd/>
                <a:tailEnd/>
              </a:ln>
            </p:spPr>
          </p:pic>
          <p:pic>
            <p:nvPicPr>
              <p:cNvPr id="29330" name="Picture 1292"/>
              <p:cNvPicPr>
                <a:picLocks noChangeAspect="1" noChangeArrowheads="1"/>
              </p:cNvPicPr>
              <p:nvPr/>
            </p:nvPicPr>
            <p:blipFill>
              <a:blip r:embed="rId942"/>
              <a:srcRect/>
              <a:stretch>
                <a:fillRect/>
              </a:stretch>
            </p:blipFill>
            <p:spPr bwMode="auto">
              <a:xfrm>
                <a:off x="2320" y="2252"/>
                <a:ext cx="23" cy="3"/>
              </a:xfrm>
              <a:prstGeom prst="rect">
                <a:avLst/>
              </a:prstGeom>
              <a:noFill/>
              <a:ln w="9525">
                <a:noFill/>
                <a:miter lim="800000"/>
                <a:headEnd/>
                <a:tailEnd/>
              </a:ln>
            </p:spPr>
          </p:pic>
          <p:pic>
            <p:nvPicPr>
              <p:cNvPr id="29331" name="Picture 1293"/>
              <p:cNvPicPr>
                <a:picLocks noChangeAspect="1" noChangeArrowheads="1"/>
              </p:cNvPicPr>
              <p:nvPr/>
            </p:nvPicPr>
            <p:blipFill>
              <a:blip r:embed="rId943"/>
              <a:srcRect/>
              <a:stretch>
                <a:fillRect/>
              </a:stretch>
            </p:blipFill>
            <p:spPr bwMode="auto">
              <a:xfrm>
                <a:off x="2343" y="2252"/>
                <a:ext cx="24" cy="3"/>
              </a:xfrm>
              <a:prstGeom prst="rect">
                <a:avLst/>
              </a:prstGeom>
              <a:noFill/>
              <a:ln w="9525">
                <a:noFill/>
                <a:miter lim="800000"/>
                <a:headEnd/>
                <a:tailEnd/>
              </a:ln>
            </p:spPr>
          </p:pic>
          <p:pic>
            <p:nvPicPr>
              <p:cNvPr id="29332" name="Picture 1294"/>
              <p:cNvPicPr>
                <a:picLocks noChangeAspect="1" noChangeArrowheads="1"/>
              </p:cNvPicPr>
              <p:nvPr/>
            </p:nvPicPr>
            <p:blipFill>
              <a:blip r:embed="rId944"/>
              <a:srcRect/>
              <a:stretch>
                <a:fillRect/>
              </a:stretch>
            </p:blipFill>
            <p:spPr bwMode="auto">
              <a:xfrm>
                <a:off x="2367" y="2252"/>
                <a:ext cx="23" cy="3"/>
              </a:xfrm>
              <a:prstGeom prst="rect">
                <a:avLst/>
              </a:prstGeom>
              <a:noFill/>
              <a:ln w="9525">
                <a:noFill/>
                <a:miter lim="800000"/>
                <a:headEnd/>
                <a:tailEnd/>
              </a:ln>
            </p:spPr>
          </p:pic>
          <p:pic>
            <p:nvPicPr>
              <p:cNvPr id="29333" name="Picture 1295"/>
              <p:cNvPicPr>
                <a:picLocks noChangeAspect="1" noChangeArrowheads="1"/>
              </p:cNvPicPr>
              <p:nvPr/>
            </p:nvPicPr>
            <p:blipFill>
              <a:blip r:embed="rId945"/>
              <a:srcRect/>
              <a:stretch>
                <a:fillRect/>
              </a:stretch>
            </p:blipFill>
            <p:spPr bwMode="auto">
              <a:xfrm>
                <a:off x="2390" y="2252"/>
                <a:ext cx="23" cy="3"/>
              </a:xfrm>
              <a:prstGeom prst="rect">
                <a:avLst/>
              </a:prstGeom>
              <a:noFill/>
              <a:ln w="9525">
                <a:noFill/>
                <a:miter lim="800000"/>
                <a:headEnd/>
                <a:tailEnd/>
              </a:ln>
            </p:spPr>
          </p:pic>
          <p:pic>
            <p:nvPicPr>
              <p:cNvPr id="29334" name="Picture 1296"/>
              <p:cNvPicPr>
                <a:picLocks noChangeAspect="1" noChangeArrowheads="1"/>
              </p:cNvPicPr>
              <p:nvPr/>
            </p:nvPicPr>
            <p:blipFill>
              <a:blip r:embed="rId946"/>
              <a:srcRect/>
              <a:stretch>
                <a:fillRect/>
              </a:stretch>
            </p:blipFill>
            <p:spPr bwMode="auto">
              <a:xfrm>
                <a:off x="2413" y="2252"/>
                <a:ext cx="24" cy="3"/>
              </a:xfrm>
              <a:prstGeom prst="rect">
                <a:avLst/>
              </a:prstGeom>
              <a:noFill/>
              <a:ln w="9525">
                <a:noFill/>
                <a:miter lim="800000"/>
                <a:headEnd/>
                <a:tailEnd/>
              </a:ln>
            </p:spPr>
          </p:pic>
          <p:pic>
            <p:nvPicPr>
              <p:cNvPr id="29335" name="Picture 1297"/>
              <p:cNvPicPr>
                <a:picLocks noChangeAspect="1" noChangeArrowheads="1"/>
              </p:cNvPicPr>
              <p:nvPr/>
            </p:nvPicPr>
            <p:blipFill>
              <a:blip r:embed="rId947"/>
              <a:srcRect/>
              <a:stretch>
                <a:fillRect/>
              </a:stretch>
            </p:blipFill>
            <p:spPr bwMode="auto">
              <a:xfrm>
                <a:off x="2437" y="2252"/>
                <a:ext cx="23" cy="3"/>
              </a:xfrm>
              <a:prstGeom prst="rect">
                <a:avLst/>
              </a:prstGeom>
              <a:noFill/>
              <a:ln w="9525">
                <a:noFill/>
                <a:miter lim="800000"/>
                <a:headEnd/>
                <a:tailEnd/>
              </a:ln>
            </p:spPr>
          </p:pic>
          <p:pic>
            <p:nvPicPr>
              <p:cNvPr id="29336" name="Picture 1298"/>
              <p:cNvPicPr>
                <a:picLocks noChangeAspect="1" noChangeArrowheads="1"/>
              </p:cNvPicPr>
              <p:nvPr/>
            </p:nvPicPr>
            <p:blipFill>
              <a:blip r:embed="rId948"/>
              <a:srcRect/>
              <a:stretch>
                <a:fillRect/>
              </a:stretch>
            </p:blipFill>
            <p:spPr bwMode="auto">
              <a:xfrm>
                <a:off x="2460" y="2252"/>
                <a:ext cx="24" cy="3"/>
              </a:xfrm>
              <a:prstGeom prst="rect">
                <a:avLst/>
              </a:prstGeom>
              <a:noFill/>
              <a:ln w="9525">
                <a:noFill/>
                <a:miter lim="800000"/>
                <a:headEnd/>
                <a:tailEnd/>
              </a:ln>
            </p:spPr>
          </p:pic>
          <p:pic>
            <p:nvPicPr>
              <p:cNvPr id="29337" name="Picture 1299"/>
              <p:cNvPicPr>
                <a:picLocks noChangeAspect="1" noChangeArrowheads="1"/>
              </p:cNvPicPr>
              <p:nvPr/>
            </p:nvPicPr>
            <p:blipFill>
              <a:blip r:embed="rId949"/>
              <a:srcRect/>
              <a:stretch>
                <a:fillRect/>
              </a:stretch>
            </p:blipFill>
            <p:spPr bwMode="auto">
              <a:xfrm>
                <a:off x="2484" y="2252"/>
                <a:ext cx="23" cy="3"/>
              </a:xfrm>
              <a:prstGeom prst="rect">
                <a:avLst/>
              </a:prstGeom>
              <a:noFill/>
              <a:ln w="9525">
                <a:noFill/>
                <a:miter lim="800000"/>
                <a:headEnd/>
                <a:tailEnd/>
              </a:ln>
            </p:spPr>
          </p:pic>
          <p:pic>
            <p:nvPicPr>
              <p:cNvPr id="29338" name="Picture 1300"/>
              <p:cNvPicPr>
                <a:picLocks noChangeAspect="1" noChangeArrowheads="1"/>
              </p:cNvPicPr>
              <p:nvPr/>
            </p:nvPicPr>
            <p:blipFill>
              <a:blip r:embed="rId950"/>
              <a:srcRect/>
              <a:stretch>
                <a:fillRect/>
              </a:stretch>
            </p:blipFill>
            <p:spPr bwMode="auto">
              <a:xfrm>
                <a:off x="2507" y="2252"/>
                <a:ext cx="23" cy="3"/>
              </a:xfrm>
              <a:prstGeom prst="rect">
                <a:avLst/>
              </a:prstGeom>
              <a:noFill/>
              <a:ln w="9525">
                <a:noFill/>
                <a:miter lim="800000"/>
                <a:headEnd/>
                <a:tailEnd/>
              </a:ln>
            </p:spPr>
          </p:pic>
          <p:pic>
            <p:nvPicPr>
              <p:cNvPr id="29339" name="Picture 1301"/>
              <p:cNvPicPr>
                <a:picLocks noChangeAspect="1" noChangeArrowheads="1"/>
              </p:cNvPicPr>
              <p:nvPr/>
            </p:nvPicPr>
            <p:blipFill>
              <a:blip r:embed="rId951"/>
              <a:srcRect/>
              <a:stretch>
                <a:fillRect/>
              </a:stretch>
            </p:blipFill>
            <p:spPr bwMode="auto">
              <a:xfrm>
                <a:off x="2530" y="2252"/>
                <a:ext cx="24" cy="3"/>
              </a:xfrm>
              <a:prstGeom prst="rect">
                <a:avLst/>
              </a:prstGeom>
              <a:noFill/>
              <a:ln w="9525">
                <a:noFill/>
                <a:miter lim="800000"/>
                <a:headEnd/>
                <a:tailEnd/>
              </a:ln>
            </p:spPr>
          </p:pic>
          <p:pic>
            <p:nvPicPr>
              <p:cNvPr id="29340" name="Picture 1302"/>
              <p:cNvPicPr>
                <a:picLocks noChangeAspect="1" noChangeArrowheads="1"/>
              </p:cNvPicPr>
              <p:nvPr/>
            </p:nvPicPr>
            <p:blipFill>
              <a:blip r:embed="rId952"/>
              <a:srcRect/>
              <a:stretch>
                <a:fillRect/>
              </a:stretch>
            </p:blipFill>
            <p:spPr bwMode="auto">
              <a:xfrm>
                <a:off x="2554" y="2252"/>
                <a:ext cx="23" cy="3"/>
              </a:xfrm>
              <a:prstGeom prst="rect">
                <a:avLst/>
              </a:prstGeom>
              <a:noFill/>
              <a:ln w="9525">
                <a:noFill/>
                <a:miter lim="800000"/>
                <a:headEnd/>
                <a:tailEnd/>
              </a:ln>
            </p:spPr>
          </p:pic>
          <p:pic>
            <p:nvPicPr>
              <p:cNvPr id="29341" name="Picture 1303"/>
              <p:cNvPicPr>
                <a:picLocks noChangeAspect="1" noChangeArrowheads="1"/>
              </p:cNvPicPr>
              <p:nvPr/>
            </p:nvPicPr>
            <p:blipFill>
              <a:blip r:embed="rId953"/>
              <a:srcRect/>
              <a:stretch>
                <a:fillRect/>
              </a:stretch>
            </p:blipFill>
            <p:spPr bwMode="auto">
              <a:xfrm>
                <a:off x="2577" y="2252"/>
                <a:ext cx="23" cy="3"/>
              </a:xfrm>
              <a:prstGeom prst="rect">
                <a:avLst/>
              </a:prstGeom>
              <a:noFill/>
              <a:ln w="9525">
                <a:noFill/>
                <a:miter lim="800000"/>
                <a:headEnd/>
                <a:tailEnd/>
              </a:ln>
            </p:spPr>
          </p:pic>
          <p:pic>
            <p:nvPicPr>
              <p:cNvPr id="29342" name="Picture 1304"/>
              <p:cNvPicPr>
                <a:picLocks noChangeAspect="1" noChangeArrowheads="1"/>
              </p:cNvPicPr>
              <p:nvPr/>
            </p:nvPicPr>
            <p:blipFill>
              <a:blip r:embed="rId954"/>
              <a:srcRect/>
              <a:stretch>
                <a:fillRect/>
              </a:stretch>
            </p:blipFill>
            <p:spPr bwMode="auto">
              <a:xfrm>
                <a:off x="2600" y="2252"/>
                <a:ext cx="24" cy="3"/>
              </a:xfrm>
              <a:prstGeom prst="rect">
                <a:avLst/>
              </a:prstGeom>
              <a:noFill/>
              <a:ln w="9525">
                <a:noFill/>
                <a:miter lim="800000"/>
                <a:headEnd/>
                <a:tailEnd/>
              </a:ln>
            </p:spPr>
          </p:pic>
          <p:pic>
            <p:nvPicPr>
              <p:cNvPr id="29343" name="Picture 1305"/>
              <p:cNvPicPr>
                <a:picLocks noChangeAspect="1" noChangeArrowheads="1"/>
              </p:cNvPicPr>
              <p:nvPr/>
            </p:nvPicPr>
            <p:blipFill>
              <a:blip r:embed="rId955"/>
              <a:srcRect/>
              <a:stretch>
                <a:fillRect/>
              </a:stretch>
            </p:blipFill>
            <p:spPr bwMode="auto">
              <a:xfrm>
                <a:off x="2624" y="2252"/>
                <a:ext cx="23" cy="3"/>
              </a:xfrm>
              <a:prstGeom prst="rect">
                <a:avLst/>
              </a:prstGeom>
              <a:noFill/>
              <a:ln w="9525">
                <a:noFill/>
                <a:miter lim="800000"/>
                <a:headEnd/>
                <a:tailEnd/>
              </a:ln>
            </p:spPr>
          </p:pic>
          <p:pic>
            <p:nvPicPr>
              <p:cNvPr id="29344" name="Picture 1306"/>
              <p:cNvPicPr>
                <a:picLocks noChangeAspect="1" noChangeArrowheads="1"/>
              </p:cNvPicPr>
              <p:nvPr/>
            </p:nvPicPr>
            <p:blipFill>
              <a:blip r:embed="rId956"/>
              <a:srcRect/>
              <a:stretch>
                <a:fillRect/>
              </a:stretch>
            </p:blipFill>
            <p:spPr bwMode="auto">
              <a:xfrm>
                <a:off x="2647" y="2252"/>
                <a:ext cx="24" cy="3"/>
              </a:xfrm>
              <a:prstGeom prst="rect">
                <a:avLst/>
              </a:prstGeom>
              <a:noFill/>
              <a:ln w="9525">
                <a:noFill/>
                <a:miter lim="800000"/>
                <a:headEnd/>
                <a:tailEnd/>
              </a:ln>
            </p:spPr>
          </p:pic>
          <p:pic>
            <p:nvPicPr>
              <p:cNvPr id="29345" name="Picture 1307"/>
              <p:cNvPicPr>
                <a:picLocks noChangeAspect="1" noChangeArrowheads="1"/>
              </p:cNvPicPr>
              <p:nvPr/>
            </p:nvPicPr>
            <p:blipFill>
              <a:blip r:embed="rId957"/>
              <a:srcRect/>
              <a:stretch>
                <a:fillRect/>
              </a:stretch>
            </p:blipFill>
            <p:spPr bwMode="auto">
              <a:xfrm>
                <a:off x="2671" y="2252"/>
                <a:ext cx="23" cy="3"/>
              </a:xfrm>
              <a:prstGeom prst="rect">
                <a:avLst/>
              </a:prstGeom>
              <a:noFill/>
              <a:ln w="9525">
                <a:noFill/>
                <a:miter lim="800000"/>
                <a:headEnd/>
                <a:tailEnd/>
              </a:ln>
            </p:spPr>
          </p:pic>
          <p:pic>
            <p:nvPicPr>
              <p:cNvPr id="29346" name="Picture 1308"/>
              <p:cNvPicPr>
                <a:picLocks noChangeAspect="1" noChangeArrowheads="1"/>
              </p:cNvPicPr>
              <p:nvPr/>
            </p:nvPicPr>
            <p:blipFill>
              <a:blip r:embed="rId958"/>
              <a:srcRect/>
              <a:stretch>
                <a:fillRect/>
              </a:stretch>
            </p:blipFill>
            <p:spPr bwMode="auto">
              <a:xfrm>
                <a:off x="2694" y="2252"/>
                <a:ext cx="23" cy="3"/>
              </a:xfrm>
              <a:prstGeom prst="rect">
                <a:avLst/>
              </a:prstGeom>
              <a:noFill/>
              <a:ln w="9525">
                <a:noFill/>
                <a:miter lim="800000"/>
                <a:headEnd/>
                <a:tailEnd/>
              </a:ln>
            </p:spPr>
          </p:pic>
          <p:pic>
            <p:nvPicPr>
              <p:cNvPr id="29347" name="Picture 1309"/>
              <p:cNvPicPr>
                <a:picLocks noChangeAspect="1" noChangeArrowheads="1"/>
              </p:cNvPicPr>
              <p:nvPr/>
            </p:nvPicPr>
            <p:blipFill>
              <a:blip r:embed="rId959"/>
              <a:srcRect/>
              <a:stretch>
                <a:fillRect/>
              </a:stretch>
            </p:blipFill>
            <p:spPr bwMode="auto">
              <a:xfrm>
                <a:off x="2717" y="2252"/>
                <a:ext cx="24" cy="3"/>
              </a:xfrm>
              <a:prstGeom prst="rect">
                <a:avLst/>
              </a:prstGeom>
              <a:noFill/>
              <a:ln w="9525">
                <a:noFill/>
                <a:miter lim="800000"/>
                <a:headEnd/>
                <a:tailEnd/>
              </a:ln>
            </p:spPr>
          </p:pic>
          <p:pic>
            <p:nvPicPr>
              <p:cNvPr id="29348" name="Picture 1310"/>
              <p:cNvPicPr>
                <a:picLocks noChangeAspect="1" noChangeArrowheads="1"/>
              </p:cNvPicPr>
              <p:nvPr/>
            </p:nvPicPr>
            <p:blipFill>
              <a:blip r:embed="rId960"/>
              <a:srcRect/>
              <a:stretch>
                <a:fillRect/>
              </a:stretch>
            </p:blipFill>
            <p:spPr bwMode="auto">
              <a:xfrm>
                <a:off x="2741" y="2252"/>
                <a:ext cx="23" cy="3"/>
              </a:xfrm>
              <a:prstGeom prst="rect">
                <a:avLst/>
              </a:prstGeom>
              <a:noFill/>
              <a:ln w="9525">
                <a:noFill/>
                <a:miter lim="800000"/>
                <a:headEnd/>
                <a:tailEnd/>
              </a:ln>
            </p:spPr>
          </p:pic>
          <p:pic>
            <p:nvPicPr>
              <p:cNvPr id="29349" name="Picture 1311"/>
              <p:cNvPicPr>
                <a:picLocks noChangeAspect="1" noChangeArrowheads="1"/>
              </p:cNvPicPr>
              <p:nvPr/>
            </p:nvPicPr>
            <p:blipFill>
              <a:blip r:embed="rId961"/>
              <a:srcRect/>
              <a:stretch>
                <a:fillRect/>
              </a:stretch>
            </p:blipFill>
            <p:spPr bwMode="auto">
              <a:xfrm>
                <a:off x="2764" y="2252"/>
                <a:ext cx="13" cy="3"/>
              </a:xfrm>
              <a:prstGeom prst="rect">
                <a:avLst/>
              </a:prstGeom>
              <a:noFill/>
              <a:ln w="9525">
                <a:noFill/>
                <a:miter lim="800000"/>
                <a:headEnd/>
                <a:tailEnd/>
              </a:ln>
            </p:spPr>
          </p:pic>
          <p:sp>
            <p:nvSpPr>
              <p:cNvPr id="29350" name="Rectangle 1312"/>
              <p:cNvSpPr>
                <a:spLocks noChangeArrowheads="1"/>
              </p:cNvSpPr>
              <p:nvPr/>
            </p:nvSpPr>
            <p:spPr bwMode="auto">
              <a:xfrm>
                <a:off x="2777" y="2252"/>
                <a:ext cx="3" cy="3"/>
              </a:xfrm>
              <a:prstGeom prst="rect">
                <a:avLst/>
              </a:prstGeom>
              <a:solidFill>
                <a:srgbClr val="000000"/>
              </a:solidFill>
              <a:ln w="9525">
                <a:noFill/>
                <a:miter lim="800000"/>
                <a:headEnd/>
                <a:tailEnd/>
              </a:ln>
            </p:spPr>
            <p:txBody>
              <a:bodyPr/>
              <a:lstStyle/>
              <a:p>
                <a:endParaRPr lang="hr-HR"/>
              </a:p>
            </p:txBody>
          </p:sp>
          <p:sp>
            <p:nvSpPr>
              <p:cNvPr id="29351" name="Rectangle 1313"/>
              <p:cNvSpPr>
                <a:spLocks noChangeArrowheads="1"/>
              </p:cNvSpPr>
              <p:nvPr/>
            </p:nvSpPr>
            <p:spPr bwMode="auto">
              <a:xfrm>
                <a:off x="16" y="2255"/>
                <a:ext cx="3" cy="107"/>
              </a:xfrm>
              <a:prstGeom prst="rect">
                <a:avLst/>
              </a:prstGeom>
              <a:solidFill>
                <a:srgbClr val="000000"/>
              </a:solidFill>
              <a:ln w="9525">
                <a:noFill/>
                <a:miter lim="800000"/>
                <a:headEnd/>
                <a:tailEnd/>
              </a:ln>
            </p:spPr>
            <p:txBody>
              <a:bodyPr/>
              <a:lstStyle/>
              <a:p>
                <a:endParaRPr lang="hr-HR"/>
              </a:p>
            </p:txBody>
          </p:sp>
          <p:sp>
            <p:nvSpPr>
              <p:cNvPr id="29352" name="Rectangle 1314"/>
              <p:cNvSpPr>
                <a:spLocks noChangeArrowheads="1"/>
              </p:cNvSpPr>
              <p:nvPr/>
            </p:nvSpPr>
            <p:spPr bwMode="auto">
              <a:xfrm>
                <a:off x="663" y="2255"/>
                <a:ext cx="3" cy="107"/>
              </a:xfrm>
              <a:prstGeom prst="rect">
                <a:avLst/>
              </a:prstGeom>
              <a:solidFill>
                <a:srgbClr val="000000"/>
              </a:solidFill>
              <a:ln w="9525">
                <a:noFill/>
                <a:miter lim="800000"/>
                <a:headEnd/>
                <a:tailEnd/>
              </a:ln>
            </p:spPr>
            <p:txBody>
              <a:bodyPr/>
              <a:lstStyle/>
              <a:p>
                <a:endParaRPr lang="hr-HR"/>
              </a:p>
            </p:txBody>
          </p:sp>
          <p:sp>
            <p:nvSpPr>
              <p:cNvPr id="29353" name="Rectangle 1315"/>
              <p:cNvSpPr>
                <a:spLocks noChangeArrowheads="1"/>
              </p:cNvSpPr>
              <p:nvPr/>
            </p:nvSpPr>
            <p:spPr bwMode="auto">
              <a:xfrm>
                <a:off x="1612" y="2255"/>
                <a:ext cx="3" cy="107"/>
              </a:xfrm>
              <a:prstGeom prst="rect">
                <a:avLst/>
              </a:prstGeom>
              <a:solidFill>
                <a:srgbClr val="000000"/>
              </a:solidFill>
              <a:ln w="9525">
                <a:noFill/>
                <a:miter lim="800000"/>
                <a:headEnd/>
                <a:tailEnd/>
              </a:ln>
            </p:spPr>
            <p:txBody>
              <a:bodyPr/>
              <a:lstStyle/>
              <a:p>
                <a:endParaRPr lang="hr-HR"/>
              </a:p>
            </p:txBody>
          </p:sp>
          <p:sp>
            <p:nvSpPr>
              <p:cNvPr id="29354" name="Rectangle 1316"/>
              <p:cNvSpPr>
                <a:spLocks noChangeArrowheads="1"/>
              </p:cNvSpPr>
              <p:nvPr/>
            </p:nvSpPr>
            <p:spPr bwMode="auto">
              <a:xfrm>
                <a:off x="2130" y="2255"/>
                <a:ext cx="3" cy="107"/>
              </a:xfrm>
              <a:prstGeom prst="rect">
                <a:avLst/>
              </a:prstGeom>
              <a:solidFill>
                <a:srgbClr val="000000"/>
              </a:solidFill>
              <a:ln w="9525">
                <a:noFill/>
                <a:miter lim="800000"/>
                <a:headEnd/>
                <a:tailEnd/>
              </a:ln>
            </p:spPr>
            <p:txBody>
              <a:bodyPr/>
              <a:lstStyle/>
              <a:p>
                <a:endParaRPr lang="hr-HR"/>
              </a:p>
            </p:txBody>
          </p:sp>
          <p:sp>
            <p:nvSpPr>
              <p:cNvPr id="29355" name="Rectangle 1317"/>
              <p:cNvSpPr>
                <a:spLocks noChangeArrowheads="1"/>
              </p:cNvSpPr>
              <p:nvPr/>
            </p:nvSpPr>
            <p:spPr bwMode="auto">
              <a:xfrm>
                <a:off x="2777" y="2255"/>
                <a:ext cx="3" cy="107"/>
              </a:xfrm>
              <a:prstGeom prst="rect">
                <a:avLst/>
              </a:prstGeom>
              <a:solidFill>
                <a:srgbClr val="000000"/>
              </a:solidFill>
              <a:ln w="9525">
                <a:noFill/>
                <a:miter lim="800000"/>
                <a:headEnd/>
                <a:tailEnd/>
              </a:ln>
            </p:spPr>
            <p:txBody>
              <a:bodyPr/>
              <a:lstStyle/>
              <a:p>
                <a:endParaRPr lang="hr-HR"/>
              </a:p>
            </p:txBody>
          </p:sp>
          <p:sp>
            <p:nvSpPr>
              <p:cNvPr id="29356" name="Rectangle 1318"/>
              <p:cNvSpPr>
                <a:spLocks noChangeArrowheads="1"/>
              </p:cNvSpPr>
              <p:nvPr/>
            </p:nvSpPr>
            <p:spPr bwMode="auto">
              <a:xfrm>
                <a:off x="1893" y="2392"/>
                <a:ext cx="230" cy="77"/>
              </a:xfrm>
              <a:prstGeom prst="rect">
                <a:avLst/>
              </a:prstGeom>
              <a:noFill/>
              <a:ln w="9525">
                <a:noFill/>
                <a:miter lim="800000"/>
                <a:headEnd/>
                <a:tailEnd/>
              </a:ln>
            </p:spPr>
            <p:txBody>
              <a:bodyPr wrap="none" lIns="0" tIns="0" rIns="0" bIns="0">
                <a:spAutoFit/>
              </a:bodyPr>
              <a:lstStyle/>
              <a:p>
                <a:r>
                  <a:rPr lang="sr-Latn-CS" sz="600" i="1">
                    <a:solidFill>
                      <a:srgbClr val="000000"/>
                    </a:solidFill>
                  </a:rPr>
                  <a:t>Subtotal</a:t>
                </a:r>
                <a:endParaRPr lang="sr-Latn-CS"/>
              </a:p>
            </p:txBody>
          </p:sp>
          <p:sp>
            <p:nvSpPr>
              <p:cNvPr id="29357" name="Rectangle 1319"/>
              <p:cNvSpPr>
                <a:spLocks noChangeArrowheads="1"/>
              </p:cNvSpPr>
              <p:nvPr/>
            </p:nvSpPr>
            <p:spPr bwMode="auto">
              <a:xfrm>
                <a:off x="2072" y="2392"/>
                <a:ext cx="41" cy="77"/>
              </a:xfrm>
              <a:prstGeom prst="rect">
                <a:avLst/>
              </a:prstGeom>
              <a:noFill/>
              <a:ln w="9525">
                <a:noFill/>
                <a:miter lim="800000"/>
                <a:headEnd/>
                <a:tailEnd/>
              </a:ln>
            </p:spPr>
            <p:txBody>
              <a:bodyPr wrap="none" lIns="0" tIns="0" rIns="0" bIns="0">
                <a:spAutoFit/>
              </a:bodyPr>
              <a:lstStyle/>
              <a:p>
                <a:r>
                  <a:rPr lang="sr-Latn-CS" sz="600" i="1">
                    <a:solidFill>
                      <a:srgbClr val="000000"/>
                    </a:solidFill>
                  </a:rPr>
                  <a:t> </a:t>
                </a:r>
                <a:endParaRPr lang="sr-Latn-CS"/>
              </a:p>
            </p:txBody>
          </p:sp>
          <p:sp>
            <p:nvSpPr>
              <p:cNvPr id="29358" name="Rectangle 1320"/>
              <p:cNvSpPr>
                <a:spLocks noChangeArrowheads="1"/>
              </p:cNvSpPr>
              <p:nvPr/>
            </p:nvSpPr>
            <p:spPr bwMode="auto">
              <a:xfrm>
                <a:off x="2456" y="2384"/>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29359" name="Rectangle 1321"/>
              <p:cNvSpPr>
                <a:spLocks noChangeArrowheads="1"/>
              </p:cNvSpPr>
              <p:nvPr/>
            </p:nvSpPr>
            <p:spPr bwMode="auto">
              <a:xfrm>
                <a:off x="16" y="2362"/>
                <a:ext cx="3" cy="3"/>
              </a:xfrm>
              <a:prstGeom prst="rect">
                <a:avLst/>
              </a:prstGeom>
              <a:solidFill>
                <a:srgbClr val="000000"/>
              </a:solidFill>
              <a:ln w="9525">
                <a:noFill/>
                <a:miter lim="800000"/>
                <a:headEnd/>
                <a:tailEnd/>
              </a:ln>
            </p:spPr>
            <p:txBody>
              <a:bodyPr/>
              <a:lstStyle/>
              <a:p>
                <a:endParaRPr lang="hr-HR"/>
              </a:p>
            </p:txBody>
          </p:sp>
          <p:sp>
            <p:nvSpPr>
              <p:cNvPr id="29360" name="Rectangle 1322"/>
              <p:cNvSpPr>
                <a:spLocks noChangeArrowheads="1"/>
              </p:cNvSpPr>
              <p:nvPr/>
            </p:nvSpPr>
            <p:spPr bwMode="auto">
              <a:xfrm>
                <a:off x="16" y="2362"/>
                <a:ext cx="3" cy="3"/>
              </a:xfrm>
              <a:prstGeom prst="rect">
                <a:avLst/>
              </a:prstGeom>
              <a:solidFill>
                <a:srgbClr val="000000"/>
              </a:solidFill>
              <a:ln w="9525">
                <a:noFill/>
                <a:miter lim="800000"/>
                <a:headEnd/>
                <a:tailEnd/>
              </a:ln>
            </p:spPr>
            <p:txBody>
              <a:bodyPr/>
              <a:lstStyle/>
              <a:p>
                <a:endParaRPr lang="hr-HR"/>
              </a:p>
            </p:txBody>
          </p:sp>
          <p:sp>
            <p:nvSpPr>
              <p:cNvPr id="29361" name="Rectangle 1323"/>
              <p:cNvSpPr>
                <a:spLocks noChangeArrowheads="1"/>
              </p:cNvSpPr>
              <p:nvPr/>
            </p:nvSpPr>
            <p:spPr bwMode="auto">
              <a:xfrm>
                <a:off x="19" y="2362"/>
                <a:ext cx="3" cy="3"/>
              </a:xfrm>
              <a:prstGeom prst="rect">
                <a:avLst/>
              </a:prstGeom>
              <a:solidFill>
                <a:srgbClr val="000000"/>
              </a:solidFill>
              <a:ln w="9525">
                <a:noFill/>
                <a:miter lim="800000"/>
                <a:headEnd/>
                <a:tailEnd/>
              </a:ln>
            </p:spPr>
            <p:txBody>
              <a:bodyPr/>
              <a:lstStyle/>
              <a:p>
                <a:endParaRPr lang="hr-HR"/>
              </a:p>
            </p:txBody>
          </p:sp>
          <p:sp>
            <p:nvSpPr>
              <p:cNvPr id="29362" name="Rectangle 1324"/>
              <p:cNvSpPr>
                <a:spLocks noChangeArrowheads="1"/>
              </p:cNvSpPr>
              <p:nvPr/>
            </p:nvSpPr>
            <p:spPr bwMode="auto">
              <a:xfrm>
                <a:off x="22" y="2362"/>
                <a:ext cx="641" cy="3"/>
              </a:xfrm>
              <a:prstGeom prst="rect">
                <a:avLst/>
              </a:prstGeom>
              <a:solidFill>
                <a:srgbClr val="000000"/>
              </a:solidFill>
              <a:ln w="9525">
                <a:noFill/>
                <a:miter lim="800000"/>
                <a:headEnd/>
                <a:tailEnd/>
              </a:ln>
            </p:spPr>
            <p:txBody>
              <a:bodyPr/>
              <a:lstStyle/>
              <a:p>
                <a:endParaRPr lang="hr-HR"/>
              </a:p>
            </p:txBody>
          </p:sp>
          <p:sp>
            <p:nvSpPr>
              <p:cNvPr id="29363" name="Rectangle 1325"/>
              <p:cNvSpPr>
                <a:spLocks noChangeArrowheads="1"/>
              </p:cNvSpPr>
              <p:nvPr/>
            </p:nvSpPr>
            <p:spPr bwMode="auto">
              <a:xfrm>
                <a:off x="663" y="2362"/>
                <a:ext cx="3" cy="3"/>
              </a:xfrm>
              <a:prstGeom prst="rect">
                <a:avLst/>
              </a:prstGeom>
              <a:solidFill>
                <a:srgbClr val="000000"/>
              </a:solidFill>
              <a:ln w="9525">
                <a:noFill/>
                <a:miter lim="800000"/>
                <a:headEnd/>
                <a:tailEnd/>
              </a:ln>
            </p:spPr>
            <p:txBody>
              <a:bodyPr/>
              <a:lstStyle/>
              <a:p>
                <a:endParaRPr lang="hr-HR"/>
              </a:p>
            </p:txBody>
          </p:sp>
          <p:sp>
            <p:nvSpPr>
              <p:cNvPr id="29364" name="Rectangle 1326"/>
              <p:cNvSpPr>
                <a:spLocks noChangeArrowheads="1"/>
              </p:cNvSpPr>
              <p:nvPr/>
            </p:nvSpPr>
            <p:spPr bwMode="auto">
              <a:xfrm>
                <a:off x="666" y="2362"/>
                <a:ext cx="946" cy="3"/>
              </a:xfrm>
              <a:prstGeom prst="rect">
                <a:avLst/>
              </a:prstGeom>
              <a:solidFill>
                <a:srgbClr val="000000"/>
              </a:solidFill>
              <a:ln w="9525">
                <a:noFill/>
                <a:miter lim="800000"/>
                <a:headEnd/>
                <a:tailEnd/>
              </a:ln>
            </p:spPr>
            <p:txBody>
              <a:bodyPr/>
              <a:lstStyle/>
              <a:p>
                <a:endParaRPr lang="hr-HR"/>
              </a:p>
            </p:txBody>
          </p:sp>
          <p:sp>
            <p:nvSpPr>
              <p:cNvPr id="29365" name="Rectangle 1327"/>
              <p:cNvSpPr>
                <a:spLocks noChangeArrowheads="1"/>
              </p:cNvSpPr>
              <p:nvPr/>
            </p:nvSpPr>
            <p:spPr bwMode="auto">
              <a:xfrm>
                <a:off x="1612" y="2362"/>
                <a:ext cx="3" cy="3"/>
              </a:xfrm>
              <a:prstGeom prst="rect">
                <a:avLst/>
              </a:prstGeom>
              <a:solidFill>
                <a:srgbClr val="000000"/>
              </a:solidFill>
              <a:ln w="9525">
                <a:noFill/>
                <a:miter lim="800000"/>
                <a:headEnd/>
                <a:tailEnd/>
              </a:ln>
            </p:spPr>
            <p:txBody>
              <a:bodyPr/>
              <a:lstStyle/>
              <a:p>
                <a:endParaRPr lang="hr-HR"/>
              </a:p>
            </p:txBody>
          </p:sp>
          <p:sp>
            <p:nvSpPr>
              <p:cNvPr id="29366" name="Rectangle 1328"/>
              <p:cNvSpPr>
                <a:spLocks noChangeArrowheads="1"/>
              </p:cNvSpPr>
              <p:nvPr/>
            </p:nvSpPr>
            <p:spPr bwMode="auto">
              <a:xfrm>
                <a:off x="1615" y="2362"/>
                <a:ext cx="515" cy="3"/>
              </a:xfrm>
              <a:prstGeom prst="rect">
                <a:avLst/>
              </a:prstGeom>
              <a:solidFill>
                <a:srgbClr val="000000"/>
              </a:solidFill>
              <a:ln w="9525">
                <a:noFill/>
                <a:miter lim="800000"/>
                <a:headEnd/>
                <a:tailEnd/>
              </a:ln>
            </p:spPr>
            <p:txBody>
              <a:bodyPr/>
              <a:lstStyle/>
              <a:p>
                <a:endParaRPr lang="hr-HR"/>
              </a:p>
            </p:txBody>
          </p:sp>
          <p:sp>
            <p:nvSpPr>
              <p:cNvPr id="29367" name="Rectangle 1329"/>
              <p:cNvSpPr>
                <a:spLocks noChangeArrowheads="1"/>
              </p:cNvSpPr>
              <p:nvPr/>
            </p:nvSpPr>
            <p:spPr bwMode="auto">
              <a:xfrm>
                <a:off x="2130" y="2362"/>
                <a:ext cx="3" cy="3"/>
              </a:xfrm>
              <a:prstGeom prst="rect">
                <a:avLst/>
              </a:prstGeom>
              <a:solidFill>
                <a:srgbClr val="000000"/>
              </a:solidFill>
              <a:ln w="9525">
                <a:noFill/>
                <a:miter lim="800000"/>
                <a:headEnd/>
                <a:tailEnd/>
              </a:ln>
            </p:spPr>
            <p:txBody>
              <a:bodyPr/>
              <a:lstStyle/>
              <a:p>
                <a:endParaRPr lang="hr-HR"/>
              </a:p>
            </p:txBody>
          </p:sp>
          <p:sp>
            <p:nvSpPr>
              <p:cNvPr id="29368" name="Rectangle 1330"/>
              <p:cNvSpPr>
                <a:spLocks noChangeArrowheads="1"/>
              </p:cNvSpPr>
              <p:nvPr/>
            </p:nvSpPr>
            <p:spPr bwMode="auto">
              <a:xfrm>
                <a:off x="2133" y="2362"/>
                <a:ext cx="644" cy="3"/>
              </a:xfrm>
              <a:prstGeom prst="rect">
                <a:avLst/>
              </a:prstGeom>
              <a:solidFill>
                <a:srgbClr val="000000"/>
              </a:solidFill>
              <a:ln w="9525">
                <a:noFill/>
                <a:miter lim="800000"/>
                <a:headEnd/>
                <a:tailEnd/>
              </a:ln>
            </p:spPr>
            <p:txBody>
              <a:bodyPr/>
              <a:lstStyle/>
              <a:p>
                <a:endParaRPr lang="hr-HR"/>
              </a:p>
            </p:txBody>
          </p:sp>
          <p:sp>
            <p:nvSpPr>
              <p:cNvPr id="29369" name="Rectangle 1331"/>
              <p:cNvSpPr>
                <a:spLocks noChangeArrowheads="1"/>
              </p:cNvSpPr>
              <p:nvPr/>
            </p:nvSpPr>
            <p:spPr bwMode="auto">
              <a:xfrm>
                <a:off x="2777" y="2362"/>
                <a:ext cx="3" cy="3"/>
              </a:xfrm>
              <a:prstGeom prst="rect">
                <a:avLst/>
              </a:prstGeom>
              <a:solidFill>
                <a:srgbClr val="000000"/>
              </a:solidFill>
              <a:ln w="9525">
                <a:noFill/>
                <a:miter lim="800000"/>
                <a:headEnd/>
                <a:tailEnd/>
              </a:ln>
            </p:spPr>
            <p:txBody>
              <a:bodyPr/>
              <a:lstStyle/>
              <a:p>
                <a:endParaRPr lang="hr-HR"/>
              </a:p>
            </p:txBody>
          </p:sp>
          <p:sp>
            <p:nvSpPr>
              <p:cNvPr id="29370" name="Rectangle 1332"/>
              <p:cNvSpPr>
                <a:spLocks noChangeArrowheads="1"/>
              </p:cNvSpPr>
              <p:nvPr/>
            </p:nvSpPr>
            <p:spPr bwMode="auto">
              <a:xfrm>
                <a:off x="2130" y="2365"/>
                <a:ext cx="3" cy="107"/>
              </a:xfrm>
              <a:prstGeom prst="rect">
                <a:avLst/>
              </a:prstGeom>
              <a:solidFill>
                <a:srgbClr val="000000"/>
              </a:solidFill>
              <a:ln w="9525">
                <a:noFill/>
                <a:miter lim="800000"/>
                <a:headEnd/>
                <a:tailEnd/>
              </a:ln>
            </p:spPr>
            <p:txBody>
              <a:bodyPr/>
              <a:lstStyle/>
              <a:p>
                <a:endParaRPr lang="hr-HR"/>
              </a:p>
            </p:txBody>
          </p:sp>
          <p:sp>
            <p:nvSpPr>
              <p:cNvPr id="29371" name="Rectangle 1333"/>
              <p:cNvSpPr>
                <a:spLocks noChangeArrowheads="1"/>
              </p:cNvSpPr>
              <p:nvPr/>
            </p:nvSpPr>
            <p:spPr bwMode="auto">
              <a:xfrm>
                <a:off x="2777" y="2365"/>
                <a:ext cx="3" cy="107"/>
              </a:xfrm>
              <a:prstGeom prst="rect">
                <a:avLst/>
              </a:prstGeom>
              <a:solidFill>
                <a:srgbClr val="000000"/>
              </a:solidFill>
              <a:ln w="9525">
                <a:noFill/>
                <a:miter lim="800000"/>
                <a:headEnd/>
                <a:tailEnd/>
              </a:ln>
            </p:spPr>
            <p:txBody>
              <a:bodyPr/>
              <a:lstStyle/>
              <a:p>
                <a:endParaRPr lang="hr-HR"/>
              </a:p>
            </p:txBody>
          </p:sp>
          <p:sp>
            <p:nvSpPr>
              <p:cNvPr id="29372" name="Rectangle 1334"/>
              <p:cNvSpPr>
                <a:spLocks noChangeArrowheads="1"/>
              </p:cNvSpPr>
              <p:nvPr/>
            </p:nvSpPr>
            <p:spPr bwMode="auto">
              <a:xfrm>
                <a:off x="34" y="2484"/>
                <a:ext cx="32" cy="45"/>
              </a:xfrm>
              <a:prstGeom prst="rect">
                <a:avLst/>
              </a:prstGeom>
              <a:noFill/>
              <a:ln w="9525">
                <a:noFill/>
                <a:miter lim="800000"/>
                <a:headEnd/>
                <a:tailEnd/>
              </a:ln>
            </p:spPr>
            <p:txBody>
              <a:bodyPr wrap="none" lIns="0" tIns="0" rIns="0" bIns="0">
                <a:spAutoFit/>
              </a:bodyPr>
              <a:lstStyle/>
              <a:p>
                <a:r>
                  <a:rPr lang="sr-Latn-CS" sz="400" i="1">
                    <a:solidFill>
                      <a:srgbClr val="000000"/>
                    </a:solidFill>
                  </a:rPr>
                  <a:t>3</a:t>
                </a:r>
                <a:endParaRPr lang="sr-Latn-CS"/>
              </a:p>
            </p:txBody>
          </p:sp>
          <p:sp>
            <p:nvSpPr>
              <p:cNvPr id="29373" name="Rectangle 1335"/>
              <p:cNvSpPr>
                <a:spLocks noChangeArrowheads="1"/>
              </p:cNvSpPr>
              <p:nvPr/>
            </p:nvSpPr>
            <p:spPr bwMode="auto">
              <a:xfrm>
                <a:off x="51" y="2485"/>
                <a:ext cx="23" cy="42"/>
              </a:xfrm>
              <a:prstGeom prst="rect">
                <a:avLst/>
              </a:prstGeom>
              <a:noFill/>
              <a:ln w="9525">
                <a:noFill/>
                <a:miter lim="800000"/>
                <a:headEnd/>
                <a:tailEnd/>
              </a:ln>
            </p:spPr>
            <p:txBody>
              <a:bodyPr wrap="none" lIns="0" tIns="0" rIns="0" bIns="0">
                <a:spAutoFit/>
              </a:bodyPr>
              <a:lstStyle/>
              <a:p>
                <a:r>
                  <a:rPr lang="sr-Latn-CS" sz="400">
                    <a:solidFill>
                      <a:srgbClr val="000000"/>
                    </a:solidFill>
                  </a:rPr>
                  <a:t> </a:t>
                </a:r>
                <a:endParaRPr lang="sr-Latn-CS"/>
              </a:p>
            </p:txBody>
          </p:sp>
          <p:sp>
            <p:nvSpPr>
              <p:cNvPr id="29374" name="Rectangle 1336"/>
              <p:cNvSpPr>
                <a:spLocks noChangeArrowheads="1"/>
              </p:cNvSpPr>
              <p:nvPr/>
            </p:nvSpPr>
            <p:spPr bwMode="auto">
              <a:xfrm>
                <a:off x="60" y="2492"/>
                <a:ext cx="1111" cy="77"/>
              </a:xfrm>
              <a:prstGeom prst="rect">
                <a:avLst/>
              </a:prstGeom>
              <a:noFill/>
              <a:ln w="9525">
                <a:noFill/>
                <a:miter lim="800000"/>
                <a:headEnd/>
                <a:tailEnd/>
              </a:ln>
            </p:spPr>
            <p:txBody>
              <a:bodyPr wrap="none" lIns="0" tIns="0" rIns="0" bIns="0">
                <a:spAutoFit/>
              </a:bodyPr>
              <a:lstStyle/>
              <a:p>
                <a:r>
                  <a:rPr lang="sr-Latn-CS" sz="600" i="1">
                    <a:solidFill>
                      <a:srgbClr val="000000"/>
                    </a:solidFill>
                  </a:rPr>
                  <a:t>Please specify the role of the experts in the </a:t>
                </a:r>
                <a:endParaRPr lang="sr-Latn-CS"/>
              </a:p>
            </p:txBody>
          </p:sp>
          <p:sp>
            <p:nvSpPr>
              <p:cNvPr id="29375" name="Rectangle 1337"/>
              <p:cNvSpPr>
                <a:spLocks noChangeArrowheads="1"/>
              </p:cNvSpPr>
              <p:nvPr/>
            </p:nvSpPr>
            <p:spPr bwMode="auto">
              <a:xfrm>
                <a:off x="1005" y="2492"/>
                <a:ext cx="62" cy="77"/>
              </a:xfrm>
              <a:prstGeom prst="rect">
                <a:avLst/>
              </a:prstGeom>
              <a:noFill/>
              <a:ln w="9525">
                <a:noFill/>
                <a:miter lim="800000"/>
                <a:headEnd/>
                <a:tailEnd/>
              </a:ln>
            </p:spPr>
            <p:txBody>
              <a:bodyPr wrap="none" lIns="0" tIns="0" rIns="0" bIns="0">
                <a:spAutoFit/>
              </a:bodyPr>
              <a:lstStyle/>
              <a:p>
                <a:r>
                  <a:rPr lang="sr-Latn-CS" sz="600" i="1">
                    <a:solidFill>
                      <a:srgbClr val="000000"/>
                    </a:solidFill>
                  </a:rPr>
                  <a:t>A</a:t>
                </a:r>
                <a:endParaRPr lang="sr-Latn-CS"/>
              </a:p>
            </p:txBody>
          </p:sp>
          <p:sp>
            <p:nvSpPr>
              <p:cNvPr id="29376" name="Rectangle 1338"/>
              <p:cNvSpPr>
                <a:spLocks noChangeArrowheads="1"/>
              </p:cNvSpPr>
              <p:nvPr/>
            </p:nvSpPr>
            <p:spPr bwMode="auto">
              <a:xfrm>
                <a:off x="1037" y="2492"/>
                <a:ext cx="1282" cy="77"/>
              </a:xfrm>
              <a:prstGeom prst="rect">
                <a:avLst/>
              </a:prstGeom>
              <a:noFill/>
              <a:ln w="9525">
                <a:noFill/>
                <a:miter lim="800000"/>
                <a:headEnd/>
                <a:tailEnd/>
              </a:ln>
            </p:spPr>
            <p:txBody>
              <a:bodyPr wrap="none" lIns="0" tIns="0" rIns="0" bIns="0">
                <a:spAutoFit/>
              </a:bodyPr>
              <a:lstStyle/>
              <a:p>
                <a:r>
                  <a:rPr lang="sr-Latn-CS" sz="600" i="1">
                    <a:solidFill>
                      <a:srgbClr val="000000"/>
                    </a:solidFill>
                  </a:rPr>
                  <a:t>ctivity (whether speakers, trainers, facilitators, etc.)</a:t>
                </a:r>
                <a:endParaRPr lang="sr-Latn-CS"/>
              </a:p>
            </p:txBody>
          </p:sp>
          <p:sp>
            <p:nvSpPr>
              <p:cNvPr id="29377" name="Rectangle 1339"/>
              <p:cNvSpPr>
                <a:spLocks noChangeArrowheads="1"/>
              </p:cNvSpPr>
              <p:nvPr/>
            </p:nvSpPr>
            <p:spPr bwMode="auto">
              <a:xfrm>
                <a:off x="2131" y="2492"/>
                <a:ext cx="41" cy="77"/>
              </a:xfrm>
              <a:prstGeom prst="rect">
                <a:avLst/>
              </a:prstGeom>
              <a:noFill/>
              <a:ln w="9525">
                <a:noFill/>
                <a:miter lim="800000"/>
                <a:headEnd/>
                <a:tailEnd/>
              </a:ln>
            </p:spPr>
            <p:txBody>
              <a:bodyPr wrap="none" lIns="0" tIns="0" rIns="0" bIns="0">
                <a:spAutoFit/>
              </a:bodyPr>
              <a:lstStyle/>
              <a:p>
                <a:r>
                  <a:rPr lang="sr-Latn-CS" sz="600" i="1">
                    <a:solidFill>
                      <a:srgbClr val="000000"/>
                    </a:solidFill>
                  </a:rPr>
                  <a:t>.</a:t>
                </a:r>
                <a:endParaRPr lang="sr-Latn-CS"/>
              </a:p>
            </p:txBody>
          </p:sp>
          <p:sp>
            <p:nvSpPr>
              <p:cNvPr id="29378" name="Rectangle 1340"/>
              <p:cNvSpPr>
                <a:spLocks noChangeArrowheads="1"/>
              </p:cNvSpPr>
              <p:nvPr/>
            </p:nvSpPr>
            <p:spPr bwMode="auto">
              <a:xfrm>
                <a:off x="2144" y="2492"/>
                <a:ext cx="41" cy="77"/>
              </a:xfrm>
              <a:prstGeom prst="rect">
                <a:avLst/>
              </a:prstGeom>
              <a:noFill/>
              <a:ln w="9525">
                <a:noFill/>
                <a:miter lim="800000"/>
                <a:headEnd/>
                <a:tailEnd/>
              </a:ln>
            </p:spPr>
            <p:txBody>
              <a:bodyPr wrap="none" lIns="0" tIns="0" rIns="0" bIns="0">
                <a:spAutoFit/>
              </a:bodyPr>
              <a:lstStyle/>
              <a:p>
                <a:r>
                  <a:rPr lang="sr-Latn-CS" sz="600" i="1">
                    <a:solidFill>
                      <a:srgbClr val="000000"/>
                    </a:solidFill>
                  </a:rPr>
                  <a:t> </a:t>
                </a:r>
                <a:endParaRPr lang="sr-Latn-CS"/>
              </a:p>
            </p:txBody>
          </p:sp>
          <p:sp>
            <p:nvSpPr>
              <p:cNvPr id="29379" name="Rectangle 1341"/>
              <p:cNvSpPr>
                <a:spLocks noChangeArrowheads="1"/>
              </p:cNvSpPr>
              <p:nvPr/>
            </p:nvSpPr>
            <p:spPr bwMode="auto">
              <a:xfrm>
                <a:off x="34" y="2567"/>
                <a:ext cx="73" cy="78"/>
              </a:xfrm>
              <a:prstGeom prst="rect">
                <a:avLst/>
              </a:prstGeom>
              <a:noFill/>
              <a:ln w="9525">
                <a:noFill/>
                <a:miter lim="800000"/>
                <a:headEnd/>
                <a:tailEnd/>
              </a:ln>
            </p:spPr>
            <p:txBody>
              <a:bodyPr wrap="none" lIns="0" tIns="0" rIns="0" bIns="0">
                <a:spAutoFit/>
              </a:bodyPr>
              <a:lstStyle/>
              <a:p>
                <a:r>
                  <a:rPr lang="sr-Latn-CS" sz="600">
                    <a:solidFill>
                      <a:srgbClr val="000000"/>
                    </a:solidFill>
                  </a:rPr>
                  <a:t>   </a:t>
                </a:r>
                <a:endParaRPr lang="sr-Latn-CS"/>
              </a:p>
            </p:txBody>
          </p:sp>
          <p:sp>
            <p:nvSpPr>
              <p:cNvPr id="29380" name="Rectangle 1342"/>
              <p:cNvSpPr>
                <a:spLocks noChangeArrowheads="1"/>
              </p:cNvSpPr>
              <p:nvPr/>
            </p:nvSpPr>
            <p:spPr bwMode="auto">
              <a:xfrm>
                <a:off x="75" y="2567"/>
                <a:ext cx="41" cy="78"/>
              </a:xfrm>
              <a:prstGeom prst="rect">
                <a:avLst/>
              </a:prstGeom>
              <a:noFill/>
              <a:ln w="9525">
                <a:noFill/>
                <a:miter lim="800000"/>
                <a:headEnd/>
                <a:tailEnd/>
              </a:ln>
            </p:spPr>
            <p:txBody>
              <a:bodyPr wrap="none" lIns="0" tIns="0" rIns="0" bIns="0">
                <a:spAutoFit/>
              </a:bodyPr>
              <a:lstStyle/>
              <a:p>
                <a:r>
                  <a:rPr lang="sr-Latn-CS" sz="600">
                    <a:solidFill>
                      <a:srgbClr val="000000"/>
                    </a:solidFill>
                  </a:rPr>
                  <a:t> </a:t>
                </a:r>
                <a:endParaRPr lang="sr-Latn-CS"/>
              </a:p>
            </p:txBody>
          </p:sp>
          <p:sp>
            <p:nvSpPr>
              <p:cNvPr id="29381" name="Rectangle 1343"/>
              <p:cNvSpPr>
                <a:spLocks noChangeArrowheads="1"/>
              </p:cNvSpPr>
              <p:nvPr/>
            </p:nvSpPr>
            <p:spPr bwMode="auto">
              <a:xfrm>
                <a:off x="2130" y="2472"/>
                <a:ext cx="3" cy="2"/>
              </a:xfrm>
              <a:prstGeom prst="rect">
                <a:avLst/>
              </a:prstGeom>
              <a:solidFill>
                <a:srgbClr val="000000"/>
              </a:solidFill>
              <a:ln w="9525">
                <a:noFill/>
                <a:miter lim="800000"/>
                <a:headEnd/>
                <a:tailEnd/>
              </a:ln>
            </p:spPr>
            <p:txBody>
              <a:bodyPr/>
              <a:lstStyle/>
              <a:p>
                <a:endParaRPr lang="hr-HR"/>
              </a:p>
            </p:txBody>
          </p:sp>
          <p:sp>
            <p:nvSpPr>
              <p:cNvPr id="29382" name="Rectangle 1344"/>
              <p:cNvSpPr>
                <a:spLocks noChangeArrowheads="1"/>
              </p:cNvSpPr>
              <p:nvPr/>
            </p:nvSpPr>
            <p:spPr bwMode="auto">
              <a:xfrm>
                <a:off x="2130" y="2472"/>
                <a:ext cx="3" cy="2"/>
              </a:xfrm>
              <a:prstGeom prst="rect">
                <a:avLst/>
              </a:prstGeom>
              <a:solidFill>
                <a:srgbClr val="000000"/>
              </a:solidFill>
              <a:ln w="9525">
                <a:noFill/>
                <a:miter lim="800000"/>
                <a:headEnd/>
                <a:tailEnd/>
              </a:ln>
            </p:spPr>
            <p:txBody>
              <a:bodyPr/>
              <a:lstStyle/>
              <a:p>
                <a:endParaRPr lang="hr-HR"/>
              </a:p>
            </p:txBody>
          </p:sp>
          <p:sp>
            <p:nvSpPr>
              <p:cNvPr id="29383" name="Rectangle 1345"/>
              <p:cNvSpPr>
                <a:spLocks noChangeArrowheads="1"/>
              </p:cNvSpPr>
              <p:nvPr/>
            </p:nvSpPr>
            <p:spPr bwMode="auto">
              <a:xfrm>
                <a:off x="2133" y="2472"/>
                <a:ext cx="644" cy="2"/>
              </a:xfrm>
              <a:prstGeom prst="rect">
                <a:avLst/>
              </a:prstGeom>
              <a:solidFill>
                <a:srgbClr val="000000"/>
              </a:solidFill>
              <a:ln w="9525">
                <a:noFill/>
                <a:miter lim="800000"/>
                <a:headEnd/>
                <a:tailEnd/>
              </a:ln>
            </p:spPr>
            <p:txBody>
              <a:bodyPr/>
              <a:lstStyle/>
              <a:p>
                <a:endParaRPr lang="hr-HR"/>
              </a:p>
            </p:txBody>
          </p:sp>
          <p:sp>
            <p:nvSpPr>
              <p:cNvPr id="29384" name="Rectangle 1346"/>
              <p:cNvSpPr>
                <a:spLocks noChangeArrowheads="1"/>
              </p:cNvSpPr>
              <p:nvPr/>
            </p:nvSpPr>
            <p:spPr bwMode="auto">
              <a:xfrm>
                <a:off x="2777" y="2472"/>
                <a:ext cx="3" cy="2"/>
              </a:xfrm>
              <a:prstGeom prst="rect">
                <a:avLst/>
              </a:prstGeom>
              <a:solidFill>
                <a:srgbClr val="000000"/>
              </a:solidFill>
              <a:ln w="9525">
                <a:noFill/>
                <a:miter lim="800000"/>
                <a:headEnd/>
                <a:tailEnd/>
              </a:ln>
            </p:spPr>
            <p:txBody>
              <a:bodyPr/>
              <a:lstStyle/>
              <a:p>
                <a:endParaRPr lang="hr-HR"/>
              </a:p>
            </p:txBody>
          </p:sp>
          <p:sp>
            <p:nvSpPr>
              <p:cNvPr id="29385" name="Rectangle 1347"/>
              <p:cNvSpPr>
                <a:spLocks noChangeArrowheads="1"/>
              </p:cNvSpPr>
              <p:nvPr/>
            </p:nvSpPr>
            <p:spPr bwMode="auto">
              <a:xfrm>
                <a:off x="2777" y="2472"/>
                <a:ext cx="3" cy="2"/>
              </a:xfrm>
              <a:prstGeom prst="rect">
                <a:avLst/>
              </a:prstGeom>
              <a:solidFill>
                <a:srgbClr val="000000"/>
              </a:solidFill>
              <a:ln w="9525">
                <a:noFill/>
                <a:miter lim="800000"/>
                <a:headEnd/>
                <a:tailEnd/>
              </a:ln>
            </p:spPr>
            <p:txBody>
              <a:bodyPr/>
              <a:lstStyle/>
              <a:p>
                <a:endParaRPr lang="hr-HR"/>
              </a:p>
            </p:txBody>
          </p:sp>
          <p:sp>
            <p:nvSpPr>
              <p:cNvPr id="29386" name="Rectangle 1348"/>
              <p:cNvSpPr>
                <a:spLocks noChangeArrowheads="1"/>
              </p:cNvSpPr>
              <p:nvPr/>
            </p:nvSpPr>
            <p:spPr bwMode="auto">
              <a:xfrm>
                <a:off x="19" y="2644"/>
                <a:ext cx="15" cy="120"/>
              </a:xfrm>
              <a:prstGeom prst="rect">
                <a:avLst/>
              </a:prstGeom>
              <a:solidFill>
                <a:srgbClr val="E5E5E5"/>
              </a:solidFill>
              <a:ln w="9525">
                <a:noFill/>
                <a:miter lim="800000"/>
                <a:headEnd/>
                <a:tailEnd/>
              </a:ln>
            </p:spPr>
            <p:txBody>
              <a:bodyPr/>
              <a:lstStyle/>
              <a:p>
                <a:endParaRPr lang="hr-HR"/>
              </a:p>
            </p:txBody>
          </p:sp>
          <p:sp>
            <p:nvSpPr>
              <p:cNvPr id="29387" name="Rectangle 1349"/>
              <p:cNvSpPr>
                <a:spLocks noChangeArrowheads="1"/>
              </p:cNvSpPr>
              <p:nvPr/>
            </p:nvSpPr>
            <p:spPr bwMode="auto">
              <a:xfrm>
                <a:off x="2763" y="2644"/>
                <a:ext cx="15" cy="120"/>
              </a:xfrm>
              <a:prstGeom prst="rect">
                <a:avLst/>
              </a:prstGeom>
              <a:solidFill>
                <a:srgbClr val="E5E5E5"/>
              </a:solidFill>
              <a:ln w="9525">
                <a:noFill/>
                <a:miter lim="800000"/>
                <a:headEnd/>
                <a:tailEnd/>
              </a:ln>
            </p:spPr>
            <p:txBody>
              <a:bodyPr/>
              <a:lstStyle/>
              <a:p>
                <a:endParaRPr lang="hr-HR"/>
              </a:p>
            </p:txBody>
          </p:sp>
          <p:sp>
            <p:nvSpPr>
              <p:cNvPr id="29388" name="Rectangle 1350"/>
              <p:cNvSpPr>
                <a:spLocks noChangeArrowheads="1"/>
              </p:cNvSpPr>
              <p:nvPr/>
            </p:nvSpPr>
            <p:spPr bwMode="auto">
              <a:xfrm>
                <a:off x="34" y="2644"/>
                <a:ext cx="2729" cy="120"/>
              </a:xfrm>
              <a:prstGeom prst="rect">
                <a:avLst/>
              </a:prstGeom>
              <a:solidFill>
                <a:srgbClr val="E5E5E5"/>
              </a:solidFill>
              <a:ln w="9525">
                <a:noFill/>
                <a:miter lim="800000"/>
                <a:headEnd/>
                <a:tailEnd/>
              </a:ln>
            </p:spPr>
            <p:txBody>
              <a:bodyPr/>
              <a:lstStyle/>
              <a:p>
                <a:endParaRPr lang="hr-HR"/>
              </a:p>
            </p:txBody>
          </p:sp>
          <p:sp>
            <p:nvSpPr>
              <p:cNvPr id="29389" name="Rectangle 1351"/>
              <p:cNvSpPr>
                <a:spLocks noChangeArrowheads="1"/>
              </p:cNvSpPr>
              <p:nvPr/>
            </p:nvSpPr>
            <p:spPr bwMode="auto">
              <a:xfrm>
                <a:off x="34" y="2667"/>
                <a:ext cx="1479" cy="101"/>
              </a:xfrm>
              <a:prstGeom prst="rect">
                <a:avLst/>
              </a:prstGeom>
              <a:noFill/>
              <a:ln w="9525">
                <a:noFill/>
                <a:miter lim="800000"/>
                <a:headEnd/>
                <a:tailEnd/>
              </a:ln>
            </p:spPr>
            <p:txBody>
              <a:bodyPr wrap="none" lIns="0" tIns="0" rIns="0" bIns="0">
                <a:spAutoFit/>
              </a:bodyPr>
              <a:lstStyle/>
              <a:p>
                <a:r>
                  <a:rPr lang="sr-Latn-CS" sz="800" b="1">
                    <a:solidFill>
                      <a:srgbClr val="000000"/>
                    </a:solidFill>
                  </a:rPr>
                  <a:t>C.   Information on the SUPPORT STAFF d</a:t>
                </a:r>
                <a:endParaRPr lang="sr-Latn-CS"/>
              </a:p>
            </p:txBody>
          </p:sp>
          <p:sp>
            <p:nvSpPr>
              <p:cNvPr id="29390" name="Rectangle 1352"/>
              <p:cNvSpPr>
                <a:spLocks noChangeArrowheads="1"/>
              </p:cNvSpPr>
              <p:nvPr/>
            </p:nvSpPr>
            <p:spPr bwMode="auto">
              <a:xfrm>
                <a:off x="1380" y="2667"/>
                <a:ext cx="1026" cy="101"/>
              </a:xfrm>
              <a:prstGeom prst="rect">
                <a:avLst/>
              </a:prstGeom>
              <a:noFill/>
              <a:ln w="9525">
                <a:noFill/>
                <a:miter lim="800000"/>
                <a:headEnd/>
                <a:tailEnd/>
              </a:ln>
            </p:spPr>
            <p:txBody>
              <a:bodyPr wrap="none" lIns="0" tIns="0" rIns="0" bIns="0">
                <a:spAutoFit/>
              </a:bodyPr>
              <a:lstStyle/>
              <a:p>
                <a:r>
                  <a:rPr lang="sr-Latn-CS" sz="800" b="1">
                    <a:solidFill>
                      <a:srgbClr val="000000"/>
                    </a:solidFill>
                  </a:rPr>
                  <a:t>irectly involved in the project</a:t>
                </a:r>
                <a:endParaRPr lang="sr-Latn-CS"/>
              </a:p>
            </p:txBody>
          </p:sp>
          <p:sp>
            <p:nvSpPr>
              <p:cNvPr id="29391" name="Rectangle 1353"/>
              <p:cNvSpPr>
                <a:spLocks noChangeArrowheads="1"/>
              </p:cNvSpPr>
              <p:nvPr/>
            </p:nvSpPr>
            <p:spPr bwMode="auto">
              <a:xfrm>
                <a:off x="2307" y="2667"/>
                <a:ext cx="54" cy="101"/>
              </a:xfrm>
              <a:prstGeom prst="rect">
                <a:avLst/>
              </a:prstGeom>
              <a:noFill/>
              <a:ln w="9525">
                <a:noFill/>
                <a:miter lim="800000"/>
                <a:headEnd/>
                <a:tailEnd/>
              </a:ln>
            </p:spPr>
            <p:txBody>
              <a:bodyPr wrap="none" lIns="0" tIns="0" rIns="0" bIns="0">
                <a:spAutoFit/>
              </a:bodyPr>
              <a:lstStyle/>
              <a:p>
                <a:r>
                  <a:rPr lang="sr-Latn-CS" sz="800" b="1">
                    <a:solidFill>
                      <a:srgbClr val="000000"/>
                    </a:solidFill>
                  </a:rPr>
                  <a:t> </a:t>
                </a:r>
                <a:endParaRPr lang="sr-Latn-CS"/>
              </a:p>
            </p:txBody>
          </p:sp>
          <p:sp>
            <p:nvSpPr>
              <p:cNvPr id="29392" name="Rectangle 1354"/>
              <p:cNvSpPr>
                <a:spLocks noChangeArrowheads="1"/>
              </p:cNvSpPr>
              <p:nvPr/>
            </p:nvSpPr>
            <p:spPr bwMode="auto">
              <a:xfrm>
                <a:off x="16" y="2641"/>
                <a:ext cx="3" cy="3"/>
              </a:xfrm>
              <a:prstGeom prst="rect">
                <a:avLst/>
              </a:prstGeom>
              <a:solidFill>
                <a:srgbClr val="000000"/>
              </a:solidFill>
              <a:ln w="9525">
                <a:noFill/>
                <a:miter lim="800000"/>
                <a:headEnd/>
                <a:tailEnd/>
              </a:ln>
            </p:spPr>
            <p:txBody>
              <a:bodyPr/>
              <a:lstStyle/>
              <a:p>
                <a:endParaRPr lang="hr-HR"/>
              </a:p>
            </p:txBody>
          </p:sp>
          <p:sp>
            <p:nvSpPr>
              <p:cNvPr id="29393" name="Rectangle 1355"/>
              <p:cNvSpPr>
                <a:spLocks noChangeArrowheads="1"/>
              </p:cNvSpPr>
              <p:nvPr/>
            </p:nvSpPr>
            <p:spPr bwMode="auto">
              <a:xfrm>
                <a:off x="16" y="2641"/>
                <a:ext cx="3" cy="3"/>
              </a:xfrm>
              <a:prstGeom prst="rect">
                <a:avLst/>
              </a:prstGeom>
              <a:solidFill>
                <a:srgbClr val="000000"/>
              </a:solidFill>
              <a:ln w="9525">
                <a:noFill/>
                <a:miter lim="800000"/>
                <a:headEnd/>
                <a:tailEnd/>
              </a:ln>
            </p:spPr>
            <p:txBody>
              <a:bodyPr/>
              <a:lstStyle/>
              <a:p>
                <a:endParaRPr lang="hr-HR"/>
              </a:p>
            </p:txBody>
          </p:sp>
          <p:sp>
            <p:nvSpPr>
              <p:cNvPr id="29394" name="Rectangle 1356"/>
              <p:cNvSpPr>
                <a:spLocks noChangeArrowheads="1"/>
              </p:cNvSpPr>
              <p:nvPr/>
            </p:nvSpPr>
            <p:spPr bwMode="auto">
              <a:xfrm>
                <a:off x="19" y="2641"/>
                <a:ext cx="3" cy="3"/>
              </a:xfrm>
              <a:prstGeom prst="rect">
                <a:avLst/>
              </a:prstGeom>
              <a:solidFill>
                <a:srgbClr val="000000"/>
              </a:solidFill>
              <a:ln w="9525">
                <a:noFill/>
                <a:miter lim="800000"/>
                <a:headEnd/>
                <a:tailEnd/>
              </a:ln>
            </p:spPr>
            <p:txBody>
              <a:bodyPr/>
              <a:lstStyle/>
              <a:p>
                <a:endParaRPr lang="hr-HR"/>
              </a:p>
            </p:txBody>
          </p:sp>
          <p:sp>
            <p:nvSpPr>
              <p:cNvPr id="29395" name="Rectangle 1357"/>
              <p:cNvSpPr>
                <a:spLocks noChangeArrowheads="1"/>
              </p:cNvSpPr>
              <p:nvPr/>
            </p:nvSpPr>
            <p:spPr bwMode="auto">
              <a:xfrm>
                <a:off x="22" y="2641"/>
                <a:ext cx="2755" cy="3"/>
              </a:xfrm>
              <a:prstGeom prst="rect">
                <a:avLst/>
              </a:prstGeom>
              <a:solidFill>
                <a:srgbClr val="000000"/>
              </a:solidFill>
              <a:ln w="9525">
                <a:noFill/>
                <a:miter lim="800000"/>
                <a:headEnd/>
                <a:tailEnd/>
              </a:ln>
            </p:spPr>
            <p:txBody>
              <a:bodyPr/>
              <a:lstStyle/>
              <a:p>
                <a:endParaRPr lang="hr-HR"/>
              </a:p>
            </p:txBody>
          </p:sp>
          <p:sp>
            <p:nvSpPr>
              <p:cNvPr id="29396" name="Rectangle 1358"/>
              <p:cNvSpPr>
                <a:spLocks noChangeArrowheads="1"/>
              </p:cNvSpPr>
              <p:nvPr/>
            </p:nvSpPr>
            <p:spPr bwMode="auto">
              <a:xfrm>
                <a:off x="2777" y="2641"/>
                <a:ext cx="3" cy="3"/>
              </a:xfrm>
              <a:prstGeom prst="rect">
                <a:avLst/>
              </a:prstGeom>
              <a:solidFill>
                <a:srgbClr val="000000"/>
              </a:solidFill>
              <a:ln w="9525">
                <a:noFill/>
                <a:miter lim="800000"/>
                <a:headEnd/>
                <a:tailEnd/>
              </a:ln>
            </p:spPr>
            <p:txBody>
              <a:bodyPr/>
              <a:lstStyle/>
              <a:p>
                <a:endParaRPr lang="hr-HR"/>
              </a:p>
            </p:txBody>
          </p:sp>
          <p:sp>
            <p:nvSpPr>
              <p:cNvPr id="29397" name="Rectangle 1359"/>
              <p:cNvSpPr>
                <a:spLocks noChangeArrowheads="1"/>
              </p:cNvSpPr>
              <p:nvPr/>
            </p:nvSpPr>
            <p:spPr bwMode="auto">
              <a:xfrm>
                <a:off x="16" y="2644"/>
                <a:ext cx="3" cy="120"/>
              </a:xfrm>
              <a:prstGeom prst="rect">
                <a:avLst/>
              </a:prstGeom>
              <a:solidFill>
                <a:srgbClr val="000000"/>
              </a:solidFill>
              <a:ln w="9525">
                <a:noFill/>
                <a:miter lim="800000"/>
                <a:headEnd/>
                <a:tailEnd/>
              </a:ln>
            </p:spPr>
            <p:txBody>
              <a:bodyPr/>
              <a:lstStyle/>
              <a:p>
                <a:endParaRPr lang="hr-HR"/>
              </a:p>
            </p:txBody>
          </p:sp>
          <p:sp>
            <p:nvSpPr>
              <p:cNvPr id="29398" name="Rectangle 1360"/>
              <p:cNvSpPr>
                <a:spLocks noChangeArrowheads="1"/>
              </p:cNvSpPr>
              <p:nvPr/>
            </p:nvSpPr>
            <p:spPr bwMode="auto">
              <a:xfrm>
                <a:off x="2777" y="2644"/>
                <a:ext cx="3" cy="120"/>
              </a:xfrm>
              <a:prstGeom prst="rect">
                <a:avLst/>
              </a:prstGeom>
              <a:solidFill>
                <a:srgbClr val="000000"/>
              </a:solidFill>
              <a:ln w="9525">
                <a:noFill/>
                <a:miter lim="800000"/>
                <a:headEnd/>
                <a:tailEnd/>
              </a:ln>
            </p:spPr>
            <p:txBody>
              <a:bodyPr/>
              <a:lstStyle/>
              <a:p>
                <a:endParaRPr lang="hr-HR"/>
              </a:p>
            </p:txBody>
          </p:sp>
          <p:sp>
            <p:nvSpPr>
              <p:cNvPr id="29399" name="Rectangle 1361"/>
              <p:cNvSpPr>
                <a:spLocks noChangeArrowheads="1"/>
              </p:cNvSpPr>
              <p:nvPr/>
            </p:nvSpPr>
            <p:spPr bwMode="auto">
              <a:xfrm>
                <a:off x="34" y="2784"/>
                <a:ext cx="1610" cy="77"/>
              </a:xfrm>
              <a:prstGeom prst="rect">
                <a:avLst/>
              </a:prstGeom>
              <a:noFill/>
              <a:ln w="9525">
                <a:noFill/>
                <a:miter lim="800000"/>
                <a:headEnd/>
                <a:tailEnd/>
              </a:ln>
            </p:spPr>
            <p:txBody>
              <a:bodyPr wrap="none" lIns="0" tIns="0" rIns="0" bIns="0">
                <a:spAutoFit/>
              </a:bodyPr>
              <a:lstStyle/>
              <a:p>
                <a:r>
                  <a:rPr lang="sr-Latn-CS" sz="600" i="1">
                    <a:solidFill>
                      <a:srgbClr val="000000"/>
                    </a:solidFill>
                  </a:rPr>
                  <a:t>Please list below the number of support staff from each country.</a:t>
                </a:r>
                <a:endParaRPr lang="sr-Latn-CS"/>
              </a:p>
            </p:txBody>
          </p:sp>
          <p:sp>
            <p:nvSpPr>
              <p:cNvPr id="29400" name="Rectangle 1362"/>
              <p:cNvSpPr>
                <a:spLocks noChangeArrowheads="1"/>
              </p:cNvSpPr>
              <p:nvPr/>
            </p:nvSpPr>
            <p:spPr bwMode="auto">
              <a:xfrm>
                <a:off x="1409" y="2784"/>
                <a:ext cx="41" cy="77"/>
              </a:xfrm>
              <a:prstGeom prst="rect">
                <a:avLst/>
              </a:prstGeom>
              <a:noFill/>
              <a:ln w="9525">
                <a:noFill/>
                <a:miter lim="800000"/>
                <a:headEnd/>
                <a:tailEnd/>
              </a:ln>
            </p:spPr>
            <p:txBody>
              <a:bodyPr wrap="none" lIns="0" tIns="0" rIns="0" bIns="0">
                <a:spAutoFit/>
              </a:bodyPr>
              <a:lstStyle/>
              <a:p>
                <a:r>
                  <a:rPr lang="sr-Latn-CS" sz="600" i="1">
                    <a:solidFill>
                      <a:srgbClr val="000000"/>
                    </a:solidFill>
                  </a:rPr>
                  <a:t> </a:t>
                </a:r>
                <a:endParaRPr lang="sr-Latn-CS"/>
              </a:p>
            </p:txBody>
          </p:sp>
          <p:sp>
            <p:nvSpPr>
              <p:cNvPr id="29401" name="Rectangle 1363"/>
              <p:cNvSpPr>
                <a:spLocks noChangeArrowheads="1"/>
              </p:cNvSpPr>
              <p:nvPr/>
            </p:nvSpPr>
            <p:spPr bwMode="auto">
              <a:xfrm>
                <a:off x="16" y="2764"/>
                <a:ext cx="3" cy="3"/>
              </a:xfrm>
              <a:prstGeom prst="rect">
                <a:avLst/>
              </a:prstGeom>
              <a:solidFill>
                <a:srgbClr val="000000"/>
              </a:solidFill>
              <a:ln w="9525">
                <a:noFill/>
                <a:miter lim="800000"/>
                <a:headEnd/>
                <a:tailEnd/>
              </a:ln>
            </p:spPr>
            <p:txBody>
              <a:bodyPr/>
              <a:lstStyle/>
              <a:p>
                <a:endParaRPr lang="hr-HR"/>
              </a:p>
            </p:txBody>
          </p:sp>
          <p:sp>
            <p:nvSpPr>
              <p:cNvPr id="29402" name="Rectangle 1364"/>
              <p:cNvSpPr>
                <a:spLocks noChangeArrowheads="1"/>
              </p:cNvSpPr>
              <p:nvPr/>
            </p:nvSpPr>
            <p:spPr bwMode="auto">
              <a:xfrm>
                <a:off x="19" y="2764"/>
                <a:ext cx="2758" cy="3"/>
              </a:xfrm>
              <a:prstGeom prst="rect">
                <a:avLst/>
              </a:prstGeom>
              <a:solidFill>
                <a:srgbClr val="000000"/>
              </a:solidFill>
              <a:ln w="9525">
                <a:noFill/>
                <a:miter lim="800000"/>
                <a:headEnd/>
                <a:tailEnd/>
              </a:ln>
            </p:spPr>
            <p:txBody>
              <a:bodyPr/>
              <a:lstStyle/>
              <a:p>
                <a:endParaRPr lang="hr-HR"/>
              </a:p>
            </p:txBody>
          </p:sp>
          <p:sp>
            <p:nvSpPr>
              <p:cNvPr id="29403" name="Rectangle 1365"/>
              <p:cNvSpPr>
                <a:spLocks noChangeArrowheads="1"/>
              </p:cNvSpPr>
              <p:nvPr/>
            </p:nvSpPr>
            <p:spPr bwMode="auto">
              <a:xfrm>
                <a:off x="2777" y="2764"/>
                <a:ext cx="3" cy="3"/>
              </a:xfrm>
              <a:prstGeom prst="rect">
                <a:avLst/>
              </a:prstGeom>
              <a:solidFill>
                <a:srgbClr val="000000"/>
              </a:solidFill>
              <a:ln w="9525">
                <a:noFill/>
                <a:miter lim="800000"/>
                <a:headEnd/>
                <a:tailEnd/>
              </a:ln>
            </p:spPr>
            <p:txBody>
              <a:bodyPr/>
              <a:lstStyle/>
              <a:p>
                <a:endParaRPr lang="hr-HR"/>
              </a:p>
            </p:txBody>
          </p:sp>
          <p:sp>
            <p:nvSpPr>
              <p:cNvPr id="29404" name="Rectangle 1366"/>
              <p:cNvSpPr>
                <a:spLocks noChangeArrowheads="1"/>
              </p:cNvSpPr>
              <p:nvPr/>
            </p:nvSpPr>
            <p:spPr bwMode="auto">
              <a:xfrm>
                <a:off x="16" y="2767"/>
                <a:ext cx="3" cy="105"/>
              </a:xfrm>
              <a:prstGeom prst="rect">
                <a:avLst/>
              </a:prstGeom>
              <a:solidFill>
                <a:srgbClr val="000000"/>
              </a:solidFill>
              <a:ln w="9525">
                <a:noFill/>
                <a:miter lim="800000"/>
                <a:headEnd/>
                <a:tailEnd/>
              </a:ln>
            </p:spPr>
            <p:txBody>
              <a:bodyPr/>
              <a:lstStyle/>
              <a:p>
                <a:endParaRPr lang="hr-HR"/>
              </a:p>
            </p:txBody>
          </p:sp>
          <p:sp>
            <p:nvSpPr>
              <p:cNvPr id="29405" name="Rectangle 1367"/>
              <p:cNvSpPr>
                <a:spLocks noChangeArrowheads="1"/>
              </p:cNvSpPr>
              <p:nvPr/>
            </p:nvSpPr>
            <p:spPr bwMode="auto">
              <a:xfrm>
                <a:off x="2777" y="2767"/>
                <a:ext cx="3" cy="105"/>
              </a:xfrm>
              <a:prstGeom prst="rect">
                <a:avLst/>
              </a:prstGeom>
              <a:solidFill>
                <a:srgbClr val="000000"/>
              </a:solidFill>
              <a:ln w="9525">
                <a:noFill/>
                <a:miter lim="800000"/>
                <a:headEnd/>
                <a:tailEnd/>
              </a:ln>
            </p:spPr>
            <p:txBody>
              <a:bodyPr/>
              <a:lstStyle/>
              <a:p>
                <a:endParaRPr lang="hr-HR"/>
              </a:p>
            </p:txBody>
          </p:sp>
          <p:sp>
            <p:nvSpPr>
              <p:cNvPr id="29406" name="Rectangle 1368"/>
              <p:cNvSpPr>
                <a:spLocks noChangeArrowheads="1"/>
              </p:cNvSpPr>
              <p:nvPr/>
            </p:nvSpPr>
            <p:spPr bwMode="auto">
              <a:xfrm>
                <a:off x="116" y="2927"/>
                <a:ext cx="542" cy="78"/>
              </a:xfrm>
              <a:prstGeom prst="rect">
                <a:avLst/>
              </a:prstGeom>
              <a:noFill/>
              <a:ln w="9525">
                <a:noFill/>
                <a:miter lim="800000"/>
                <a:headEnd/>
                <a:tailEnd/>
              </a:ln>
            </p:spPr>
            <p:txBody>
              <a:bodyPr wrap="none" lIns="0" tIns="0" rIns="0" bIns="0">
                <a:spAutoFit/>
              </a:bodyPr>
              <a:lstStyle/>
              <a:p>
                <a:r>
                  <a:rPr lang="sr-Latn-CS" sz="600">
                    <a:solidFill>
                      <a:srgbClr val="000000"/>
                    </a:solidFill>
                  </a:rPr>
                  <a:t>Country of residence</a:t>
                </a:r>
                <a:endParaRPr lang="sr-Latn-CS"/>
              </a:p>
            </p:txBody>
          </p:sp>
          <p:sp>
            <p:nvSpPr>
              <p:cNvPr id="29407" name="Rectangle 1369"/>
              <p:cNvSpPr>
                <a:spLocks noChangeArrowheads="1"/>
              </p:cNvSpPr>
              <p:nvPr/>
            </p:nvSpPr>
            <p:spPr bwMode="auto">
              <a:xfrm>
                <a:off x="565" y="2927"/>
                <a:ext cx="41" cy="78"/>
              </a:xfrm>
              <a:prstGeom prst="rect">
                <a:avLst/>
              </a:prstGeom>
              <a:noFill/>
              <a:ln w="9525">
                <a:noFill/>
                <a:miter lim="800000"/>
                <a:headEnd/>
                <a:tailEnd/>
              </a:ln>
            </p:spPr>
            <p:txBody>
              <a:bodyPr wrap="none" lIns="0" tIns="0" rIns="0" bIns="0">
                <a:spAutoFit/>
              </a:bodyPr>
              <a:lstStyle/>
              <a:p>
                <a:r>
                  <a:rPr lang="sr-Latn-CS" sz="600">
                    <a:solidFill>
                      <a:srgbClr val="000000"/>
                    </a:solidFill>
                  </a:rPr>
                  <a:t> </a:t>
                </a:r>
                <a:endParaRPr lang="sr-Latn-CS"/>
              </a:p>
            </p:txBody>
          </p:sp>
          <p:sp>
            <p:nvSpPr>
              <p:cNvPr id="29408" name="Rectangle 1370"/>
              <p:cNvSpPr>
                <a:spLocks noChangeArrowheads="1"/>
              </p:cNvSpPr>
              <p:nvPr/>
            </p:nvSpPr>
            <p:spPr bwMode="auto">
              <a:xfrm>
                <a:off x="1299" y="2927"/>
                <a:ext cx="256" cy="78"/>
              </a:xfrm>
              <a:prstGeom prst="rect">
                <a:avLst/>
              </a:prstGeom>
              <a:noFill/>
              <a:ln w="9525">
                <a:noFill/>
                <a:miter lim="800000"/>
                <a:headEnd/>
                <a:tailEnd/>
              </a:ln>
            </p:spPr>
            <p:txBody>
              <a:bodyPr wrap="none" lIns="0" tIns="0" rIns="0" bIns="0">
                <a:spAutoFit/>
              </a:bodyPr>
              <a:lstStyle/>
              <a:p>
                <a:r>
                  <a:rPr lang="sr-Latn-CS" sz="600">
                    <a:solidFill>
                      <a:srgbClr val="000000"/>
                    </a:solidFill>
                  </a:rPr>
                  <a:t>Promoter</a:t>
                </a:r>
                <a:endParaRPr lang="sr-Latn-CS"/>
              </a:p>
            </p:txBody>
          </p:sp>
          <p:sp>
            <p:nvSpPr>
              <p:cNvPr id="29409" name="Rectangle 1371"/>
              <p:cNvSpPr>
                <a:spLocks noChangeArrowheads="1"/>
              </p:cNvSpPr>
              <p:nvPr/>
            </p:nvSpPr>
            <p:spPr bwMode="auto">
              <a:xfrm>
                <a:off x="1499" y="2927"/>
                <a:ext cx="41" cy="78"/>
              </a:xfrm>
              <a:prstGeom prst="rect">
                <a:avLst/>
              </a:prstGeom>
              <a:noFill/>
              <a:ln w="9525">
                <a:noFill/>
                <a:miter lim="800000"/>
                <a:headEnd/>
                <a:tailEnd/>
              </a:ln>
            </p:spPr>
            <p:txBody>
              <a:bodyPr wrap="none" lIns="0" tIns="0" rIns="0" bIns="0">
                <a:spAutoFit/>
              </a:bodyPr>
              <a:lstStyle/>
              <a:p>
                <a:r>
                  <a:rPr lang="sr-Latn-CS" sz="600">
                    <a:solidFill>
                      <a:srgbClr val="000000"/>
                    </a:solidFill>
                  </a:rPr>
                  <a:t> </a:t>
                </a:r>
                <a:endParaRPr lang="sr-Latn-CS"/>
              </a:p>
            </p:txBody>
          </p:sp>
          <p:sp>
            <p:nvSpPr>
              <p:cNvPr id="29410" name="Rectangle 1372"/>
              <p:cNvSpPr>
                <a:spLocks noChangeArrowheads="1"/>
              </p:cNvSpPr>
              <p:nvPr/>
            </p:nvSpPr>
            <p:spPr bwMode="auto">
              <a:xfrm>
                <a:off x="2342" y="2898"/>
                <a:ext cx="303" cy="78"/>
              </a:xfrm>
              <a:prstGeom prst="rect">
                <a:avLst/>
              </a:prstGeom>
              <a:noFill/>
              <a:ln w="9525">
                <a:noFill/>
                <a:miter lim="800000"/>
                <a:headEnd/>
                <a:tailEnd/>
              </a:ln>
            </p:spPr>
            <p:txBody>
              <a:bodyPr wrap="none" lIns="0" tIns="0" rIns="0" bIns="0">
                <a:spAutoFit/>
              </a:bodyPr>
              <a:lstStyle/>
              <a:p>
                <a:r>
                  <a:rPr lang="sr-Latn-CS" sz="600">
                    <a:solidFill>
                      <a:srgbClr val="000000"/>
                    </a:solidFill>
                  </a:rPr>
                  <a:t>Number of </a:t>
                </a:r>
                <a:endParaRPr lang="sr-Latn-CS"/>
              </a:p>
            </p:txBody>
          </p:sp>
          <p:sp>
            <p:nvSpPr>
              <p:cNvPr id="29411" name="Rectangle 1373"/>
              <p:cNvSpPr>
                <a:spLocks noChangeArrowheads="1"/>
              </p:cNvSpPr>
              <p:nvPr/>
            </p:nvSpPr>
            <p:spPr bwMode="auto">
              <a:xfrm>
                <a:off x="2583" y="2898"/>
                <a:ext cx="41" cy="78"/>
              </a:xfrm>
              <a:prstGeom prst="rect">
                <a:avLst/>
              </a:prstGeom>
              <a:noFill/>
              <a:ln w="9525">
                <a:noFill/>
                <a:miter lim="800000"/>
                <a:headEnd/>
                <a:tailEnd/>
              </a:ln>
            </p:spPr>
            <p:txBody>
              <a:bodyPr wrap="none" lIns="0" tIns="0" rIns="0" bIns="0">
                <a:spAutoFit/>
              </a:bodyPr>
              <a:lstStyle/>
              <a:p>
                <a:r>
                  <a:rPr lang="sr-Latn-CS" sz="600">
                    <a:solidFill>
                      <a:srgbClr val="000000"/>
                    </a:solidFill>
                  </a:rPr>
                  <a:t> </a:t>
                </a:r>
                <a:endParaRPr lang="sr-Latn-CS"/>
              </a:p>
            </p:txBody>
          </p:sp>
          <p:sp>
            <p:nvSpPr>
              <p:cNvPr id="29412" name="Rectangle 1374"/>
              <p:cNvSpPr>
                <a:spLocks noChangeArrowheads="1"/>
              </p:cNvSpPr>
              <p:nvPr/>
            </p:nvSpPr>
            <p:spPr bwMode="auto">
              <a:xfrm>
                <a:off x="2321" y="2955"/>
                <a:ext cx="335" cy="78"/>
              </a:xfrm>
              <a:prstGeom prst="rect">
                <a:avLst/>
              </a:prstGeom>
              <a:noFill/>
              <a:ln w="9525">
                <a:noFill/>
                <a:miter lim="800000"/>
                <a:headEnd/>
                <a:tailEnd/>
              </a:ln>
            </p:spPr>
            <p:txBody>
              <a:bodyPr wrap="none" lIns="0" tIns="0" rIns="0" bIns="0">
                <a:spAutoFit/>
              </a:bodyPr>
              <a:lstStyle/>
              <a:p>
                <a:r>
                  <a:rPr lang="sr-Latn-CS" sz="600">
                    <a:solidFill>
                      <a:srgbClr val="000000"/>
                    </a:solidFill>
                  </a:rPr>
                  <a:t>support staff</a:t>
                </a:r>
                <a:endParaRPr lang="sr-Latn-CS"/>
              </a:p>
            </p:txBody>
          </p:sp>
          <p:sp>
            <p:nvSpPr>
              <p:cNvPr id="29413" name="Rectangle 1375"/>
              <p:cNvSpPr>
                <a:spLocks noChangeArrowheads="1"/>
              </p:cNvSpPr>
              <p:nvPr/>
            </p:nvSpPr>
            <p:spPr bwMode="auto">
              <a:xfrm>
                <a:off x="2589" y="2955"/>
                <a:ext cx="41" cy="78"/>
              </a:xfrm>
              <a:prstGeom prst="rect">
                <a:avLst/>
              </a:prstGeom>
              <a:noFill/>
              <a:ln w="9525">
                <a:noFill/>
                <a:miter lim="800000"/>
                <a:headEnd/>
                <a:tailEnd/>
              </a:ln>
            </p:spPr>
            <p:txBody>
              <a:bodyPr wrap="none" lIns="0" tIns="0" rIns="0" bIns="0">
                <a:spAutoFit/>
              </a:bodyPr>
              <a:lstStyle/>
              <a:p>
                <a:r>
                  <a:rPr lang="sr-Latn-CS" sz="600">
                    <a:solidFill>
                      <a:srgbClr val="000000"/>
                    </a:solidFill>
                  </a:rPr>
                  <a:t> </a:t>
                </a:r>
                <a:endParaRPr lang="sr-Latn-CS"/>
              </a:p>
            </p:txBody>
          </p:sp>
          <p:sp>
            <p:nvSpPr>
              <p:cNvPr id="29414" name="Rectangle 1376"/>
              <p:cNvSpPr>
                <a:spLocks noChangeArrowheads="1"/>
              </p:cNvSpPr>
              <p:nvPr/>
            </p:nvSpPr>
            <p:spPr bwMode="auto">
              <a:xfrm>
                <a:off x="16" y="2872"/>
                <a:ext cx="3" cy="3"/>
              </a:xfrm>
              <a:prstGeom prst="rect">
                <a:avLst/>
              </a:prstGeom>
              <a:solidFill>
                <a:srgbClr val="000000"/>
              </a:solidFill>
              <a:ln w="9525">
                <a:noFill/>
                <a:miter lim="800000"/>
                <a:headEnd/>
                <a:tailEnd/>
              </a:ln>
            </p:spPr>
            <p:txBody>
              <a:bodyPr/>
              <a:lstStyle/>
              <a:p>
                <a:endParaRPr lang="hr-HR"/>
              </a:p>
            </p:txBody>
          </p:sp>
          <p:sp>
            <p:nvSpPr>
              <p:cNvPr id="29415" name="Rectangle 1377"/>
              <p:cNvSpPr>
                <a:spLocks noChangeArrowheads="1"/>
              </p:cNvSpPr>
              <p:nvPr/>
            </p:nvSpPr>
            <p:spPr bwMode="auto">
              <a:xfrm>
                <a:off x="19" y="2872"/>
                <a:ext cx="644" cy="3"/>
              </a:xfrm>
              <a:prstGeom prst="rect">
                <a:avLst/>
              </a:prstGeom>
              <a:solidFill>
                <a:srgbClr val="000000"/>
              </a:solidFill>
              <a:ln w="9525">
                <a:noFill/>
                <a:miter lim="800000"/>
                <a:headEnd/>
                <a:tailEnd/>
              </a:ln>
            </p:spPr>
            <p:txBody>
              <a:bodyPr/>
              <a:lstStyle/>
              <a:p>
                <a:endParaRPr lang="hr-HR"/>
              </a:p>
            </p:txBody>
          </p:sp>
          <p:sp>
            <p:nvSpPr>
              <p:cNvPr id="29416" name="Rectangle 1378"/>
              <p:cNvSpPr>
                <a:spLocks noChangeArrowheads="1"/>
              </p:cNvSpPr>
              <p:nvPr/>
            </p:nvSpPr>
            <p:spPr bwMode="auto">
              <a:xfrm>
                <a:off x="663" y="2872"/>
                <a:ext cx="3" cy="3"/>
              </a:xfrm>
              <a:prstGeom prst="rect">
                <a:avLst/>
              </a:prstGeom>
              <a:solidFill>
                <a:srgbClr val="000000"/>
              </a:solidFill>
              <a:ln w="9525">
                <a:noFill/>
                <a:miter lim="800000"/>
                <a:headEnd/>
                <a:tailEnd/>
              </a:ln>
            </p:spPr>
            <p:txBody>
              <a:bodyPr/>
              <a:lstStyle/>
              <a:p>
                <a:endParaRPr lang="hr-HR"/>
              </a:p>
            </p:txBody>
          </p:sp>
          <p:sp>
            <p:nvSpPr>
              <p:cNvPr id="29417" name="Rectangle 1379"/>
              <p:cNvSpPr>
                <a:spLocks noChangeArrowheads="1"/>
              </p:cNvSpPr>
              <p:nvPr/>
            </p:nvSpPr>
            <p:spPr bwMode="auto">
              <a:xfrm>
                <a:off x="666" y="2872"/>
                <a:ext cx="1464" cy="3"/>
              </a:xfrm>
              <a:prstGeom prst="rect">
                <a:avLst/>
              </a:prstGeom>
              <a:solidFill>
                <a:srgbClr val="000000"/>
              </a:solidFill>
              <a:ln w="9525">
                <a:noFill/>
                <a:miter lim="800000"/>
                <a:headEnd/>
                <a:tailEnd/>
              </a:ln>
            </p:spPr>
            <p:txBody>
              <a:bodyPr/>
              <a:lstStyle/>
              <a:p>
                <a:endParaRPr lang="hr-HR"/>
              </a:p>
            </p:txBody>
          </p:sp>
          <p:sp>
            <p:nvSpPr>
              <p:cNvPr id="29418" name="Rectangle 1380"/>
              <p:cNvSpPr>
                <a:spLocks noChangeArrowheads="1"/>
              </p:cNvSpPr>
              <p:nvPr/>
            </p:nvSpPr>
            <p:spPr bwMode="auto">
              <a:xfrm>
                <a:off x="2130" y="2872"/>
                <a:ext cx="3" cy="3"/>
              </a:xfrm>
              <a:prstGeom prst="rect">
                <a:avLst/>
              </a:prstGeom>
              <a:solidFill>
                <a:srgbClr val="000000"/>
              </a:solidFill>
              <a:ln w="9525">
                <a:noFill/>
                <a:miter lim="800000"/>
                <a:headEnd/>
                <a:tailEnd/>
              </a:ln>
            </p:spPr>
            <p:txBody>
              <a:bodyPr/>
              <a:lstStyle/>
              <a:p>
                <a:endParaRPr lang="hr-HR"/>
              </a:p>
            </p:txBody>
          </p:sp>
          <p:sp>
            <p:nvSpPr>
              <p:cNvPr id="29419" name="Rectangle 1381"/>
              <p:cNvSpPr>
                <a:spLocks noChangeArrowheads="1"/>
              </p:cNvSpPr>
              <p:nvPr/>
            </p:nvSpPr>
            <p:spPr bwMode="auto">
              <a:xfrm>
                <a:off x="2133" y="2872"/>
                <a:ext cx="644" cy="3"/>
              </a:xfrm>
              <a:prstGeom prst="rect">
                <a:avLst/>
              </a:prstGeom>
              <a:solidFill>
                <a:srgbClr val="000000"/>
              </a:solidFill>
              <a:ln w="9525">
                <a:noFill/>
                <a:miter lim="800000"/>
                <a:headEnd/>
                <a:tailEnd/>
              </a:ln>
            </p:spPr>
            <p:txBody>
              <a:bodyPr/>
              <a:lstStyle/>
              <a:p>
                <a:endParaRPr lang="hr-HR"/>
              </a:p>
            </p:txBody>
          </p:sp>
          <p:sp>
            <p:nvSpPr>
              <p:cNvPr id="29420" name="Rectangle 1382"/>
              <p:cNvSpPr>
                <a:spLocks noChangeArrowheads="1"/>
              </p:cNvSpPr>
              <p:nvPr/>
            </p:nvSpPr>
            <p:spPr bwMode="auto">
              <a:xfrm>
                <a:off x="2777" y="2872"/>
                <a:ext cx="3" cy="3"/>
              </a:xfrm>
              <a:prstGeom prst="rect">
                <a:avLst/>
              </a:prstGeom>
              <a:solidFill>
                <a:srgbClr val="000000"/>
              </a:solidFill>
              <a:ln w="9525">
                <a:noFill/>
                <a:miter lim="800000"/>
                <a:headEnd/>
                <a:tailEnd/>
              </a:ln>
            </p:spPr>
            <p:txBody>
              <a:bodyPr/>
              <a:lstStyle/>
              <a:p>
                <a:endParaRPr lang="hr-HR"/>
              </a:p>
            </p:txBody>
          </p:sp>
          <p:sp>
            <p:nvSpPr>
              <p:cNvPr id="29421" name="Rectangle 1383"/>
              <p:cNvSpPr>
                <a:spLocks noChangeArrowheads="1"/>
              </p:cNvSpPr>
              <p:nvPr/>
            </p:nvSpPr>
            <p:spPr bwMode="auto">
              <a:xfrm>
                <a:off x="16" y="2875"/>
                <a:ext cx="3" cy="160"/>
              </a:xfrm>
              <a:prstGeom prst="rect">
                <a:avLst/>
              </a:prstGeom>
              <a:solidFill>
                <a:srgbClr val="000000"/>
              </a:solidFill>
              <a:ln w="9525">
                <a:noFill/>
                <a:miter lim="800000"/>
                <a:headEnd/>
                <a:tailEnd/>
              </a:ln>
            </p:spPr>
            <p:txBody>
              <a:bodyPr/>
              <a:lstStyle/>
              <a:p>
                <a:endParaRPr lang="hr-HR"/>
              </a:p>
            </p:txBody>
          </p:sp>
          <p:sp>
            <p:nvSpPr>
              <p:cNvPr id="29422" name="Rectangle 1384"/>
              <p:cNvSpPr>
                <a:spLocks noChangeArrowheads="1"/>
              </p:cNvSpPr>
              <p:nvPr/>
            </p:nvSpPr>
            <p:spPr bwMode="auto">
              <a:xfrm>
                <a:off x="663" y="2875"/>
                <a:ext cx="3" cy="160"/>
              </a:xfrm>
              <a:prstGeom prst="rect">
                <a:avLst/>
              </a:prstGeom>
              <a:solidFill>
                <a:srgbClr val="000000"/>
              </a:solidFill>
              <a:ln w="9525">
                <a:noFill/>
                <a:miter lim="800000"/>
                <a:headEnd/>
                <a:tailEnd/>
              </a:ln>
            </p:spPr>
            <p:txBody>
              <a:bodyPr/>
              <a:lstStyle/>
              <a:p>
                <a:endParaRPr lang="hr-HR"/>
              </a:p>
            </p:txBody>
          </p:sp>
          <p:sp>
            <p:nvSpPr>
              <p:cNvPr id="29423" name="Rectangle 1385"/>
              <p:cNvSpPr>
                <a:spLocks noChangeArrowheads="1"/>
              </p:cNvSpPr>
              <p:nvPr/>
            </p:nvSpPr>
            <p:spPr bwMode="auto">
              <a:xfrm>
                <a:off x="2130" y="2875"/>
                <a:ext cx="3" cy="160"/>
              </a:xfrm>
              <a:prstGeom prst="rect">
                <a:avLst/>
              </a:prstGeom>
              <a:solidFill>
                <a:srgbClr val="000000"/>
              </a:solidFill>
              <a:ln w="9525">
                <a:noFill/>
                <a:miter lim="800000"/>
                <a:headEnd/>
                <a:tailEnd/>
              </a:ln>
            </p:spPr>
            <p:txBody>
              <a:bodyPr/>
              <a:lstStyle/>
              <a:p>
                <a:endParaRPr lang="hr-HR"/>
              </a:p>
            </p:txBody>
          </p:sp>
          <p:sp>
            <p:nvSpPr>
              <p:cNvPr id="29424" name="Rectangle 1386"/>
              <p:cNvSpPr>
                <a:spLocks noChangeArrowheads="1"/>
              </p:cNvSpPr>
              <p:nvPr/>
            </p:nvSpPr>
            <p:spPr bwMode="auto">
              <a:xfrm>
                <a:off x="2777" y="2875"/>
                <a:ext cx="3" cy="160"/>
              </a:xfrm>
              <a:prstGeom prst="rect">
                <a:avLst/>
              </a:prstGeom>
              <a:solidFill>
                <a:srgbClr val="000000"/>
              </a:solidFill>
              <a:ln w="9525">
                <a:noFill/>
                <a:miter lim="800000"/>
                <a:headEnd/>
                <a:tailEnd/>
              </a:ln>
            </p:spPr>
            <p:txBody>
              <a:bodyPr/>
              <a:lstStyle/>
              <a:p>
                <a:endParaRPr lang="hr-HR"/>
              </a:p>
            </p:txBody>
          </p:sp>
          <p:sp>
            <p:nvSpPr>
              <p:cNvPr id="29425" name="Rectangle 1387"/>
              <p:cNvSpPr>
                <a:spLocks noChangeArrowheads="1"/>
              </p:cNvSpPr>
              <p:nvPr/>
            </p:nvSpPr>
            <p:spPr bwMode="auto">
              <a:xfrm>
                <a:off x="77" y="3058"/>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29426" name="Rectangle 1388"/>
              <p:cNvSpPr>
                <a:spLocks noChangeArrowheads="1"/>
              </p:cNvSpPr>
              <p:nvPr/>
            </p:nvSpPr>
            <p:spPr bwMode="auto">
              <a:xfrm>
                <a:off x="682" y="3058"/>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29427" name="Rectangle 1389"/>
              <p:cNvSpPr>
                <a:spLocks noChangeArrowheads="1"/>
              </p:cNvSpPr>
              <p:nvPr/>
            </p:nvSpPr>
            <p:spPr bwMode="auto">
              <a:xfrm>
                <a:off x="2456" y="3058"/>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29428" name="Rectangle 1390"/>
              <p:cNvSpPr>
                <a:spLocks noChangeArrowheads="1"/>
              </p:cNvSpPr>
              <p:nvPr/>
            </p:nvSpPr>
            <p:spPr bwMode="auto">
              <a:xfrm>
                <a:off x="16" y="3035"/>
                <a:ext cx="3" cy="3"/>
              </a:xfrm>
              <a:prstGeom prst="rect">
                <a:avLst/>
              </a:prstGeom>
              <a:solidFill>
                <a:srgbClr val="000000"/>
              </a:solidFill>
              <a:ln w="9525">
                <a:noFill/>
                <a:miter lim="800000"/>
                <a:headEnd/>
                <a:tailEnd/>
              </a:ln>
            </p:spPr>
            <p:txBody>
              <a:bodyPr/>
              <a:lstStyle/>
              <a:p>
                <a:endParaRPr lang="hr-HR"/>
              </a:p>
            </p:txBody>
          </p:sp>
          <p:sp>
            <p:nvSpPr>
              <p:cNvPr id="29429" name="Rectangle 1391"/>
              <p:cNvSpPr>
                <a:spLocks noChangeArrowheads="1"/>
              </p:cNvSpPr>
              <p:nvPr/>
            </p:nvSpPr>
            <p:spPr bwMode="auto">
              <a:xfrm>
                <a:off x="19" y="3035"/>
                <a:ext cx="644" cy="3"/>
              </a:xfrm>
              <a:prstGeom prst="rect">
                <a:avLst/>
              </a:prstGeom>
              <a:solidFill>
                <a:srgbClr val="000000"/>
              </a:solidFill>
              <a:ln w="9525">
                <a:noFill/>
                <a:miter lim="800000"/>
                <a:headEnd/>
                <a:tailEnd/>
              </a:ln>
            </p:spPr>
            <p:txBody>
              <a:bodyPr/>
              <a:lstStyle/>
              <a:p>
                <a:endParaRPr lang="hr-HR"/>
              </a:p>
            </p:txBody>
          </p:sp>
          <p:sp>
            <p:nvSpPr>
              <p:cNvPr id="29430" name="Rectangle 1392"/>
              <p:cNvSpPr>
                <a:spLocks noChangeArrowheads="1"/>
              </p:cNvSpPr>
              <p:nvPr/>
            </p:nvSpPr>
            <p:spPr bwMode="auto">
              <a:xfrm>
                <a:off x="663" y="3035"/>
                <a:ext cx="3" cy="3"/>
              </a:xfrm>
              <a:prstGeom prst="rect">
                <a:avLst/>
              </a:prstGeom>
              <a:solidFill>
                <a:srgbClr val="000000"/>
              </a:solidFill>
              <a:ln w="9525">
                <a:noFill/>
                <a:miter lim="800000"/>
                <a:headEnd/>
                <a:tailEnd/>
              </a:ln>
            </p:spPr>
            <p:txBody>
              <a:bodyPr/>
              <a:lstStyle/>
              <a:p>
                <a:endParaRPr lang="hr-HR"/>
              </a:p>
            </p:txBody>
          </p:sp>
          <p:sp>
            <p:nvSpPr>
              <p:cNvPr id="29431" name="Rectangle 1393"/>
              <p:cNvSpPr>
                <a:spLocks noChangeArrowheads="1"/>
              </p:cNvSpPr>
              <p:nvPr/>
            </p:nvSpPr>
            <p:spPr bwMode="auto">
              <a:xfrm>
                <a:off x="666" y="3035"/>
                <a:ext cx="1464" cy="3"/>
              </a:xfrm>
              <a:prstGeom prst="rect">
                <a:avLst/>
              </a:prstGeom>
              <a:solidFill>
                <a:srgbClr val="000000"/>
              </a:solidFill>
              <a:ln w="9525">
                <a:noFill/>
                <a:miter lim="800000"/>
                <a:headEnd/>
                <a:tailEnd/>
              </a:ln>
            </p:spPr>
            <p:txBody>
              <a:bodyPr/>
              <a:lstStyle/>
              <a:p>
                <a:endParaRPr lang="hr-HR"/>
              </a:p>
            </p:txBody>
          </p:sp>
          <p:sp>
            <p:nvSpPr>
              <p:cNvPr id="29432" name="Rectangle 1394"/>
              <p:cNvSpPr>
                <a:spLocks noChangeArrowheads="1"/>
              </p:cNvSpPr>
              <p:nvPr/>
            </p:nvSpPr>
            <p:spPr bwMode="auto">
              <a:xfrm>
                <a:off x="2130" y="3035"/>
                <a:ext cx="3" cy="3"/>
              </a:xfrm>
              <a:prstGeom prst="rect">
                <a:avLst/>
              </a:prstGeom>
              <a:solidFill>
                <a:srgbClr val="000000"/>
              </a:solidFill>
              <a:ln w="9525">
                <a:noFill/>
                <a:miter lim="800000"/>
                <a:headEnd/>
                <a:tailEnd/>
              </a:ln>
            </p:spPr>
            <p:txBody>
              <a:bodyPr/>
              <a:lstStyle/>
              <a:p>
                <a:endParaRPr lang="hr-HR"/>
              </a:p>
            </p:txBody>
          </p:sp>
          <p:sp>
            <p:nvSpPr>
              <p:cNvPr id="29433" name="Rectangle 1395"/>
              <p:cNvSpPr>
                <a:spLocks noChangeArrowheads="1"/>
              </p:cNvSpPr>
              <p:nvPr/>
            </p:nvSpPr>
            <p:spPr bwMode="auto">
              <a:xfrm>
                <a:off x="2133" y="3035"/>
                <a:ext cx="644" cy="3"/>
              </a:xfrm>
              <a:prstGeom prst="rect">
                <a:avLst/>
              </a:prstGeom>
              <a:solidFill>
                <a:srgbClr val="000000"/>
              </a:solidFill>
              <a:ln w="9525">
                <a:noFill/>
                <a:miter lim="800000"/>
                <a:headEnd/>
                <a:tailEnd/>
              </a:ln>
            </p:spPr>
            <p:txBody>
              <a:bodyPr/>
              <a:lstStyle/>
              <a:p>
                <a:endParaRPr lang="hr-HR"/>
              </a:p>
            </p:txBody>
          </p:sp>
          <p:sp>
            <p:nvSpPr>
              <p:cNvPr id="29434" name="Rectangle 1396"/>
              <p:cNvSpPr>
                <a:spLocks noChangeArrowheads="1"/>
              </p:cNvSpPr>
              <p:nvPr/>
            </p:nvSpPr>
            <p:spPr bwMode="auto">
              <a:xfrm>
                <a:off x="2777" y="3035"/>
                <a:ext cx="3" cy="3"/>
              </a:xfrm>
              <a:prstGeom prst="rect">
                <a:avLst/>
              </a:prstGeom>
              <a:solidFill>
                <a:srgbClr val="000000"/>
              </a:solidFill>
              <a:ln w="9525">
                <a:noFill/>
                <a:miter lim="800000"/>
                <a:headEnd/>
                <a:tailEnd/>
              </a:ln>
            </p:spPr>
            <p:txBody>
              <a:bodyPr/>
              <a:lstStyle/>
              <a:p>
                <a:endParaRPr lang="hr-HR"/>
              </a:p>
            </p:txBody>
          </p:sp>
          <p:sp>
            <p:nvSpPr>
              <p:cNvPr id="29435" name="Rectangle 1397"/>
              <p:cNvSpPr>
                <a:spLocks noChangeArrowheads="1"/>
              </p:cNvSpPr>
              <p:nvPr/>
            </p:nvSpPr>
            <p:spPr bwMode="auto">
              <a:xfrm>
                <a:off x="16" y="3038"/>
                <a:ext cx="3" cy="107"/>
              </a:xfrm>
              <a:prstGeom prst="rect">
                <a:avLst/>
              </a:prstGeom>
              <a:solidFill>
                <a:srgbClr val="000000"/>
              </a:solidFill>
              <a:ln w="9525">
                <a:noFill/>
                <a:miter lim="800000"/>
                <a:headEnd/>
                <a:tailEnd/>
              </a:ln>
            </p:spPr>
            <p:txBody>
              <a:bodyPr/>
              <a:lstStyle/>
              <a:p>
                <a:endParaRPr lang="hr-HR"/>
              </a:p>
            </p:txBody>
          </p:sp>
          <p:sp>
            <p:nvSpPr>
              <p:cNvPr id="29436" name="Rectangle 1398"/>
              <p:cNvSpPr>
                <a:spLocks noChangeArrowheads="1"/>
              </p:cNvSpPr>
              <p:nvPr/>
            </p:nvSpPr>
            <p:spPr bwMode="auto">
              <a:xfrm>
                <a:off x="663" y="3038"/>
                <a:ext cx="3" cy="107"/>
              </a:xfrm>
              <a:prstGeom prst="rect">
                <a:avLst/>
              </a:prstGeom>
              <a:solidFill>
                <a:srgbClr val="000000"/>
              </a:solidFill>
              <a:ln w="9525">
                <a:noFill/>
                <a:miter lim="800000"/>
                <a:headEnd/>
                <a:tailEnd/>
              </a:ln>
            </p:spPr>
            <p:txBody>
              <a:bodyPr/>
              <a:lstStyle/>
              <a:p>
                <a:endParaRPr lang="hr-HR"/>
              </a:p>
            </p:txBody>
          </p:sp>
          <p:sp>
            <p:nvSpPr>
              <p:cNvPr id="29437" name="Rectangle 1399"/>
              <p:cNvSpPr>
                <a:spLocks noChangeArrowheads="1"/>
              </p:cNvSpPr>
              <p:nvPr/>
            </p:nvSpPr>
            <p:spPr bwMode="auto">
              <a:xfrm>
                <a:off x="2130" y="3038"/>
                <a:ext cx="3" cy="107"/>
              </a:xfrm>
              <a:prstGeom prst="rect">
                <a:avLst/>
              </a:prstGeom>
              <a:solidFill>
                <a:srgbClr val="000000"/>
              </a:solidFill>
              <a:ln w="9525">
                <a:noFill/>
                <a:miter lim="800000"/>
                <a:headEnd/>
                <a:tailEnd/>
              </a:ln>
            </p:spPr>
            <p:txBody>
              <a:bodyPr/>
              <a:lstStyle/>
              <a:p>
                <a:endParaRPr lang="hr-HR"/>
              </a:p>
            </p:txBody>
          </p:sp>
          <p:sp>
            <p:nvSpPr>
              <p:cNvPr id="29438" name="Rectangle 1400"/>
              <p:cNvSpPr>
                <a:spLocks noChangeArrowheads="1"/>
              </p:cNvSpPr>
              <p:nvPr/>
            </p:nvSpPr>
            <p:spPr bwMode="auto">
              <a:xfrm>
                <a:off x="2777" y="3038"/>
                <a:ext cx="3" cy="107"/>
              </a:xfrm>
              <a:prstGeom prst="rect">
                <a:avLst/>
              </a:prstGeom>
              <a:solidFill>
                <a:srgbClr val="000000"/>
              </a:solidFill>
              <a:ln w="9525">
                <a:noFill/>
                <a:miter lim="800000"/>
                <a:headEnd/>
                <a:tailEnd/>
              </a:ln>
            </p:spPr>
            <p:txBody>
              <a:bodyPr/>
              <a:lstStyle/>
              <a:p>
                <a:endParaRPr lang="hr-HR"/>
              </a:p>
            </p:txBody>
          </p:sp>
          <p:sp>
            <p:nvSpPr>
              <p:cNvPr id="29439" name="Rectangle 1401"/>
              <p:cNvSpPr>
                <a:spLocks noChangeArrowheads="1"/>
              </p:cNvSpPr>
              <p:nvPr/>
            </p:nvSpPr>
            <p:spPr bwMode="auto">
              <a:xfrm>
                <a:off x="604" y="3175"/>
                <a:ext cx="41" cy="77"/>
              </a:xfrm>
              <a:prstGeom prst="rect">
                <a:avLst/>
              </a:prstGeom>
              <a:noFill/>
              <a:ln w="9525">
                <a:noFill/>
                <a:miter lim="800000"/>
                <a:headEnd/>
                <a:tailEnd/>
              </a:ln>
            </p:spPr>
            <p:txBody>
              <a:bodyPr wrap="none" lIns="0" tIns="0" rIns="0" bIns="0">
                <a:spAutoFit/>
              </a:bodyPr>
              <a:lstStyle/>
              <a:p>
                <a:r>
                  <a:rPr lang="sr-Latn-CS" sz="600" i="1">
                    <a:solidFill>
                      <a:srgbClr val="000000"/>
                    </a:solidFill>
                  </a:rPr>
                  <a:t> </a:t>
                </a:r>
                <a:endParaRPr lang="sr-Latn-CS"/>
              </a:p>
            </p:txBody>
          </p:sp>
          <p:sp>
            <p:nvSpPr>
              <p:cNvPr id="29440" name="Rectangle 1402"/>
              <p:cNvSpPr>
                <a:spLocks noChangeArrowheads="1"/>
              </p:cNvSpPr>
              <p:nvPr/>
            </p:nvSpPr>
            <p:spPr bwMode="auto">
              <a:xfrm>
                <a:off x="682" y="3167"/>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29441" name="Rectangle 1403"/>
              <p:cNvSpPr>
                <a:spLocks noChangeArrowheads="1"/>
              </p:cNvSpPr>
              <p:nvPr/>
            </p:nvSpPr>
            <p:spPr bwMode="auto">
              <a:xfrm>
                <a:off x="2149" y="3167"/>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29442" name="Rectangle 1404"/>
              <p:cNvSpPr>
                <a:spLocks noChangeArrowheads="1"/>
              </p:cNvSpPr>
              <p:nvPr/>
            </p:nvSpPr>
            <p:spPr bwMode="auto">
              <a:xfrm>
                <a:off x="16" y="3145"/>
                <a:ext cx="3" cy="3"/>
              </a:xfrm>
              <a:prstGeom prst="rect">
                <a:avLst/>
              </a:prstGeom>
              <a:solidFill>
                <a:srgbClr val="000000"/>
              </a:solidFill>
              <a:ln w="9525">
                <a:noFill/>
                <a:miter lim="800000"/>
                <a:headEnd/>
                <a:tailEnd/>
              </a:ln>
            </p:spPr>
            <p:txBody>
              <a:bodyPr/>
              <a:lstStyle/>
              <a:p>
                <a:endParaRPr lang="hr-HR"/>
              </a:p>
            </p:txBody>
          </p:sp>
          <p:pic>
            <p:nvPicPr>
              <p:cNvPr id="29443" name="Picture 1405"/>
              <p:cNvPicPr>
                <a:picLocks noChangeAspect="1" noChangeArrowheads="1"/>
              </p:cNvPicPr>
              <p:nvPr/>
            </p:nvPicPr>
            <p:blipFill>
              <a:blip r:embed="rId962"/>
              <a:srcRect/>
              <a:stretch>
                <a:fillRect/>
              </a:stretch>
            </p:blipFill>
            <p:spPr bwMode="auto">
              <a:xfrm>
                <a:off x="19" y="3145"/>
                <a:ext cx="23" cy="3"/>
              </a:xfrm>
              <a:prstGeom prst="rect">
                <a:avLst/>
              </a:prstGeom>
              <a:noFill/>
              <a:ln w="9525">
                <a:noFill/>
                <a:miter lim="800000"/>
                <a:headEnd/>
                <a:tailEnd/>
              </a:ln>
            </p:spPr>
          </p:pic>
          <p:pic>
            <p:nvPicPr>
              <p:cNvPr id="29444" name="Picture 1406"/>
              <p:cNvPicPr>
                <a:picLocks noChangeAspect="1" noChangeArrowheads="1"/>
              </p:cNvPicPr>
              <p:nvPr/>
            </p:nvPicPr>
            <p:blipFill>
              <a:blip r:embed="rId963"/>
              <a:srcRect/>
              <a:stretch>
                <a:fillRect/>
              </a:stretch>
            </p:blipFill>
            <p:spPr bwMode="auto">
              <a:xfrm>
                <a:off x="42" y="3145"/>
                <a:ext cx="24" cy="3"/>
              </a:xfrm>
              <a:prstGeom prst="rect">
                <a:avLst/>
              </a:prstGeom>
              <a:noFill/>
              <a:ln w="9525">
                <a:noFill/>
                <a:miter lim="800000"/>
                <a:headEnd/>
                <a:tailEnd/>
              </a:ln>
            </p:spPr>
          </p:pic>
          <p:pic>
            <p:nvPicPr>
              <p:cNvPr id="29445" name="Picture 1407"/>
              <p:cNvPicPr>
                <a:picLocks noChangeAspect="1" noChangeArrowheads="1"/>
              </p:cNvPicPr>
              <p:nvPr/>
            </p:nvPicPr>
            <p:blipFill>
              <a:blip r:embed="rId964"/>
              <a:srcRect/>
              <a:stretch>
                <a:fillRect/>
              </a:stretch>
            </p:blipFill>
            <p:spPr bwMode="auto">
              <a:xfrm>
                <a:off x="66" y="3145"/>
                <a:ext cx="23" cy="3"/>
              </a:xfrm>
              <a:prstGeom prst="rect">
                <a:avLst/>
              </a:prstGeom>
              <a:noFill/>
              <a:ln w="9525">
                <a:noFill/>
                <a:miter lim="800000"/>
                <a:headEnd/>
                <a:tailEnd/>
              </a:ln>
            </p:spPr>
          </p:pic>
          <p:pic>
            <p:nvPicPr>
              <p:cNvPr id="29446" name="Picture 1408"/>
              <p:cNvPicPr>
                <a:picLocks noChangeAspect="1" noChangeArrowheads="1"/>
              </p:cNvPicPr>
              <p:nvPr/>
            </p:nvPicPr>
            <p:blipFill>
              <a:blip r:embed="rId965"/>
              <a:srcRect/>
              <a:stretch>
                <a:fillRect/>
              </a:stretch>
            </p:blipFill>
            <p:spPr bwMode="auto">
              <a:xfrm>
                <a:off x="89" y="3145"/>
                <a:ext cx="23" cy="3"/>
              </a:xfrm>
              <a:prstGeom prst="rect">
                <a:avLst/>
              </a:prstGeom>
              <a:noFill/>
              <a:ln w="9525">
                <a:noFill/>
                <a:miter lim="800000"/>
                <a:headEnd/>
                <a:tailEnd/>
              </a:ln>
            </p:spPr>
          </p:pic>
          <p:pic>
            <p:nvPicPr>
              <p:cNvPr id="29447" name="Picture 1409"/>
              <p:cNvPicPr>
                <a:picLocks noChangeAspect="1" noChangeArrowheads="1"/>
              </p:cNvPicPr>
              <p:nvPr/>
            </p:nvPicPr>
            <p:blipFill>
              <a:blip r:embed="rId966"/>
              <a:srcRect/>
              <a:stretch>
                <a:fillRect/>
              </a:stretch>
            </p:blipFill>
            <p:spPr bwMode="auto">
              <a:xfrm>
                <a:off x="112" y="3145"/>
                <a:ext cx="24" cy="3"/>
              </a:xfrm>
              <a:prstGeom prst="rect">
                <a:avLst/>
              </a:prstGeom>
              <a:noFill/>
              <a:ln w="9525">
                <a:noFill/>
                <a:miter lim="800000"/>
                <a:headEnd/>
                <a:tailEnd/>
              </a:ln>
            </p:spPr>
          </p:pic>
          <p:pic>
            <p:nvPicPr>
              <p:cNvPr id="29448" name="Picture 1410"/>
              <p:cNvPicPr>
                <a:picLocks noChangeAspect="1" noChangeArrowheads="1"/>
              </p:cNvPicPr>
              <p:nvPr/>
            </p:nvPicPr>
            <p:blipFill>
              <a:blip r:embed="rId967"/>
              <a:srcRect/>
              <a:stretch>
                <a:fillRect/>
              </a:stretch>
            </p:blipFill>
            <p:spPr bwMode="auto">
              <a:xfrm>
                <a:off x="136" y="3145"/>
                <a:ext cx="23" cy="3"/>
              </a:xfrm>
              <a:prstGeom prst="rect">
                <a:avLst/>
              </a:prstGeom>
              <a:noFill/>
              <a:ln w="9525">
                <a:noFill/>
                <a:miter lim="800000"/>
                <a:headEnd/>
                <a:tailEnd/>
              </a:ln>
            </p:spPr>
          </p:pic>
          <p:pic>
            <p:nvPicPr>
              <p:cNvPr id="29449" name="Picture 1411"/>
              <p:cNvPicPr>
                <a:picLocks noChangeAspect="1" noChangeArrowheads="1"/>
              </p:cNvPicPr>
              <p:nvPr/>
            </p:nvPicPr>
            <p:blipFill>
              <a:blip r:embed="rId968"/>
              <a:srcRect/>
              <a:stretch>
                <a:fillRect/>
              </a:stretch>
            </p:blipFill>
            <p:spPr bwMode="auto">
              <a:xfrm>
                <a:off x="159" y="3145"/>
                <a:ext cx="23" cy="3"/>
              </a:xfrm>
              <a:prstGeom prst="rect">
                <a:avLst/>
              </a:prstGeom>
              <a:noFill/>
              <a:ln w="9525">
                <a:noFill/>
                <a:miter lim="800000"/>
                <a:headEnd/>
                <a:tailEnd/>
              </a:ln>
            </p:spPr>
          </p:pic>
        </p:grpSp>
        <p:grpSp>
          <p:nvGrpSpPr>
            <p:cNvPr id="28686" name="Group 1613"/>
            <p:cNvGrpSpPr>
              <a:grpSpLocks/>
            </p:cNvGrpSpPr>
            <p:nvPr/>
          </p:nvGrpSpPr>
          <p:grpSpPr bwMode="auto">
            <a:xfrm>
              <a:off x="16" y="3145"/>
              <a:ext cx="2764" cy="219"/>
              <a:chOff x="16" y="3145"/>
              <a:chExt cx="2764" cy="219"/>
            </a:xfrm>
          </p:grpSpPr>
          <p:pic>
            <p:nvPicPr>
              <p:cNvPr id="29050" name="Picture 1413"/>
              <p:cNvPicPr>
                <a:picLocks noChangeAspect="1" noChangeArrowheads="1"/>
              </p:cNvPicPr>
              <p:nvPr/>
            </p:nvPicPr>
            <p:blipFill>
              <a:blip r:embed="rId969"/>
              <a:srcRect/>
              <a:stretch>
                <a:fillRect/>
              </a:stretch>
            </p:blipFill>
            <p:spPr bwMode="auto">
              <a:xfrm>
                <a:off x="182" y="3145"/>
                <a:ext cx="24" cy="3"/>
              </a:xfrm>
              <a:prstGeom prst="rect">
                <a:avLst/>
              </a:prstGeom>
              <a:noFill/>
              <a:ln w="9525">
                <a:noFill/>
                <a:miter lim="800000"/>
                <a:headEnd/>
                <a:tailEnd/>
              </a:ln>
            </p:spPr>
          </p:pic>
          <p:pic>
            <p:nvPicPr>
              <p:cNvPr id="29051" name="Picture 1414"/>
              <p:cNvPicPr>
                <a:picLocks noChangeAspect="1" noChangeArrowheads="1"/>
              </p:cNvPicPr>
              <p:nvPr/>
            </p:nvPicPr>
            <p:blipFill>
              <a:blip r:embed="rId970"/>
              <a:srcRect/>
              <a:stretch>
                <a:fillRect/>
              </a:stretch>
            </p:blipFill>
            <p:spPr bwMode="auto">
              <a:xfrm>
                <a:off x="206" y="3145"/>
                <a:ext cx="23" cy="3"/>
              </a:xfrm>
              <a:prstGeom prst="rect">
                <a:avLst/>
              </a:prstGeom>
              <a:noFill/>
              <a:ln w="9525">
                <a:noFill/>
                <a:miter lim="800000"/>
                <a:headEnd/>
                <a:tailEnd/>
              </a:ln>
            </p:spPr>
          </p:pic>
          <p:pic>
            <p:nvPicPr>
              <p:cNvPr id="29052" name="Picture 1415"/>
              <p:cNvPicPr>
                <a:picLocks noChangeAspect="1" noChangeArrowheads="1"/>
              </p:cNvPicPr>
              <p:nvPr/>
            </p:nvPicPr>
            <p:blipFill>
              <a:blip r:embed="rId971"/>
              <a:srcRect/>
              <a:stretch>
                <a:fillRect/>
              </a:stretch>
            </p:blipFill>
            <p:spPr bwMode="auto">
              <a:xfrm>
                <a:off x="229" y="3145"/>
                <a:ext cx="24" cy="3"/>
              </a:xfrm>
              <a:prstGeom prst="rect">
                <a:avLst/>
              </a:prstGeom>
              <a:noFill/>
              <a:ln w="9525">
                <a:noFill/>
                <a:miter lim="800000"/>
                <a:headEnd/>
                <a:tailEnd/>
              </a:ln>
            </p:spPr>
          </p:pic>
          <p:pic>
            <p:nvPicPr>
              <p:cNvPr id="29053" name="Picture 1416"/>
              <p:cNvPicPr>
                <a:picLocks noChangeAspect="1" noChangeArrowheads="1"/>
              </p:cNvPicPr>
              <p:nvPr/>
            </p:nvPicPr>
            <p:blipFill>
              <a:blip r:embed="rId972"/>
              <a:srcRect/>
              <a:stretch>
                <a:fillRect/>
              </a:stretch>
            </p:blipFill>
            <p:spPr bwMode="auto">
              <a:xfrm>
                <a:off x="253" y="3145"/>
                <a:ext cx="23" cy="3"/>
              </a:xfrm>
              <a:prstGeom prst="rect">
                <a:avLst/>
              </a:prstGeom>
              <a:noFill/>
              <a:ln w="9525">
                <a:noFill/>
                <a:miter lim="800000"/>
                <a:headEnd/>
                <a:tailEnd/>
              </a:ln>
            </p:spPr>
          </p:pic>
          <p:pic>
            <p:nvPicPr>
              <p:cNvPr id="29054" name="Picture 1417"/>
              <p:cNvPicPr>
                <a:picLocks noChangeAspect="1" noChangeArrowheads="1"/>
              </p:cNvPicPr>
              <p:nvPr/>
            </p:nvPicPr>
            <p:blipFill>
              <a:blip r:embed="rId973"/>
              <a:srcRect/>
              <a:stretch>
                <a:fillRect/>
              </a:stretch>
            </p:blipFill>
            <p:spPr bwMode="auto">
              <a:xfrm>
                <a:off x="276" y="3145"/>
                <a:ext cx="23" cy="3"/>
              </a:xfrm>
              <a:prstGeom prst="rect">
                <a:avLst/>
              </a:prstGeom>
              <a:noFill/>
              <a:ln w="9525">
                <a:noFill/>
                <a:miter lim="800000"/>
                <a:headEnd/>
                <a:tailEnd/>
              </a:ln>
            </p:spPr>
          </p:pic>
          <p:pic>
            <p:nvPicPr>
              <p:cNvPr id="29055" name="Picture 1418"/>
              <p:cNvPicPr>
                <a:picLocks noChangeAspect="1" noChangeArrowheads="1"/>
              </p:cNvPicPr>
              <p:nvPr/>
            </p:nvPicPr>
            <p:blipFill>
              <a:blip r:embed="rId974"/>
              <a:srcRect/>
              <a:stretch>
                <a:fillRect/>
              </a:stretch>
            </p:blipFill>
            <p:spPr bwMode="auto">
              <a:xfrm>
                <a:off x="299" y="3145"/>
                <a:ext cx="24" cy="3"/>
              </a:xfrm>
              <a:prstGeom prst="rect">
                <a:avLst/>
              </a:prstGeom>
              <a:noFill/>
              <a:ln w="9525">
                <a:noFill/>
                <a:miter lim="800000"/>
                <a:headEnd/>
                <a:tailEnd/>
              </a:ln>
            </p:spPr>
          </p:pic>
          <p:pic>
            <p:nvPicPr>
              <p:cNvPr id="29056" name="Picture 1419"/>
              <p:cNvPicPr>
                <a:picLocks noChangeAspect="1" noChangeArrowheads="1"/>
              </p:cNvPicPr>
              <p:nvPr/>
            </p:nvPicPr>
            <p:blipFill>
              <a:blip r:embed="rId975"/>
              <a:srcRect/>
              <a:stretch>
                <a:fillRect/>
              </a:stretch>
            </p:blipFill>
            <p:spPr bwMode="auto">
              <a:xfrm>
                <a:off x="323" y="3145"/>
                <a:ext cx="23" cy="3"/>
              </a:xfrm>
              <a:prstGeom prst="rect">
                <a:avLst/>
              </a:prstGeom>
              <a:noFill/>
              <a:ln w="9525">
                <a:noFill/>
                <a:miter lim="800000"/>
                <a:headEnd/>
                <a:tailEnd/>
              </a:ln>
            </p:spPr>
          </p:pic>
          <p:pic>
            <p:nvPicPr>
              <p:cNvPr id="29057" name="Picture 1420"/>
              <p:cNvPicPr>
                <a:picLocks noChangeAspect="1" noChangeArrowheads="1"/>
              </p:cNvPicPr>
              <p:nvPr/>
            </p:nvPicPr>
            <p:blipFill>
              <a:blip r:embed="rId976"/>
              <a:srcRect/>
              <a:stretch>
                <a:fillRect/>
              </a:stretch>
            </p:blipFill>
            <p:spPr bwMode="auto">
              <a:xfrm>
                <a:off x="346" y="3145"/>
                <a:ext cx="23" cy="3"/>
              </a:xfrm>
              <a:prstGeom prst="rect">
                <a:avLst/>
              </a:prstGeom>
              <a:noFill/>
              <a:ln w="9525">
                <a:noFill/>
                <a:miter lim="800000"/>
                <a:headEnd/>
                <a:tailEnd/>
              </a:ln>
            </p:spPr>
          </p:pic>
          <p:pic>
            <p:nvPicPr>
              <p:cNvPr id="29058" name="Picture 1421"/>
              <p:cNvPicPr>
                <a:picLocks noChangeAspect="1" noChangeArrowheads="1"/>
              </p:cNvPicPr>
              <p:nvPr/>
            </p:nvPicPr>
            <p:blipFill>
              <a:blip r:embed="rId977"/>
              <a:srcRect/>
              <a:stretch>
                <a:fillRect/>
              </a:stretch>
            </p:blipFill>
            <p:spPr bwMode="auto">
              <a:xfrm>
                <a:off x="369" y="3145"/>
                <a:ext cx="24" cy="3"/>
              </a:xfrm>
              <a:prstGeom prst="rect">
                <a:avLst/>
              </a:prstGeom>
              <a:noFill/>
              <a:ln w="9525">
                <a:noFill/>
                <a:miter lim="800000"/>
                <a:headEnd/>
                <a:tailEnd/>
              </a:ln>
            </p:spPr>
          </p:pic>
          <p:pic>
            <p:nvPicPr>
              <p:cNvPr id="29059" name="Picture 1422"/>
              <p:cNvPicPr>
                <a:picLocks noChangeAspect="1" noChangeArrowheads="1"/>
              </p:cNvPicPr>
              <p:nvPr/>
            </p:nvPicPr>
            <p:blipFill>
              <a:blip r:embed="rId978"/>
              <a:srcRect/>
              <a:stretch>
                <a:fillRect/>
              </a:stretch>
            </p:blipFill>
            <p:spPr bwMode="auto">
              <a:xfrm>
                <a:off x="393" y="3145"/>
                <a:ext cx="23" cy="3"/>
              </a:xfrm>
              <a:prstGeom prst="rect">
                <a:avLst/>
              </a:prstGeom>
              <a:noFill/>
              <a:ln w="9525">
                <a:noFill/>
                <a:miter lim="800000"/>
                <a:headEnd/>
                <a:tailEnd/>
              </a:ln>
            </p:spPr>
          </p:pic>
          <p:pic>
            <p:nvPicPr>
              <p:cNvPr id="29060" name="Picture 1423"/>
              <p:cNvPicPr>
                <a:picLocks noChangeAspect="1" noChangeArrowheads="1"/>
              </p:cNvPicPr>
              <p:nvPr/>
            </p:nvPicPr>
            <p:blipFill>
              <a:blip r:embed="rId979"/>
              <a:srcRect/>
              <a:stretch>
                <a:fillRect/>
              </a:stretch>
            </p:blipFill>
            <p:spPr bwMode="auto">
              <a:xfrm>
                <a:off x="416" y="3145"/>
                <a:ext cx="24" cy="3"/>
              </a:xfrm>
              <a:prstGeom prst="rect">
                <a:avLst/>
              </a:prstGeom>
              <a:noFill/>
              <a:ln w="9525">
                <a:noFill/>
                <a:miter lim="800000"/>
                <a:headEnd/>
                <a:tailEnd/>
              </a:ln>
            </p:spPr>
          </p:pic>
          <p:pic>
            <p:nvPicPr>
              <p:cNvPr id="29061" name="Picture 1424"/>
              <p:cNvPicPr>
                <a:picLocks noChangeAspect="1" noChangeArrowheads="1"/>
              </p:cNvPicPr>
              <p:nvPr/>
            </p:nvPicPr>
            <p:blipFill>
              <a:blip r:embed="rId980"/>
              <a:srcRect/>
              <a:stretch>
                <a:fillRect/>
              </a:stretch>
            </p:blipFill>
            <p:spPr bwMode="auto">
              <a:xfrm>
                <a:off x="440" y="3145"/>
                <a:ext cx="23" cy="3"/>
              </a:xfrm>
              <a:prstGeom prst="rect">
                <a:avLst/>
              </a:prstGeom>
              <a:noFill/>
              <a:ln w="9525">
                <a:noFill/>
                <a:miter lim="800000"/>
                <a:headEnd/>
                <a:tailEnd/>
              </a:ln>
            </p:spPr>
          </p:pic>
          <p:pic>
            <p:nvPicPr>
              <p:cNvPr id="29062" name="Picture 1425"/>
              <p:cNvPicPr>
                <a:picLocks noChangeAspect="1" noChangeArrowheads="1"/>
              </p:cNvPicPr>
              <p:nvPr/>
            </p:nvPicPr>
            <p:blipFill>
              <a:blip r:embed="rId981"/>
              <a:srcRect/>
              <a:stretch>
                <a:fillRect/>
              </a:stretch>
            </p:blipFill>
            <p:spPr bwMode="auto">
              <a:xfrm>
                <a:off x="463" y="3145"/>
                <a:ext cx="23" cy="3"/>
              </a:xfrm>
              <a:prstGeom prst="rect">
                <a:avLst/>
              </a:prstGeom>
              <a:noFill/>
              <a:ln w="9525">
                <a:noFill/>
                <a:miter lim="800000"/>
                <a:headEnd/>
                <a:tailEnd/>
              </a:ln>
            </p:spPr>
          </p:pic>
          <p:pic>
            <p:nvPicPr>
              <p:cNvPr id="29063" name="Picture 1426"/>
              <p:cNvPicPr>
                <a:picLocks noChangeAspect="1" noChangeArrowheads="1"/>
              </p:cNvPicPr>
              <p:nvPr/>
            </p:nvPicPr>
            <p:blipFill>
              <a:blip r:embed="rId982"/>
              <a:srcRect/>
              <a:stretch>
                <a:fillRect/>
              </a:stretch>
            </p:blipFill>
            <p:spPr bwMode="auto">
              <a:xfrm>
                <a:off x="486" y="3145"/>
                <a:ext cx="24" cy="3"/>
              </a:xfrm>
              <a:prstGeom prst="rect">
                <a:avLst/>
              </a:prstGeom>
              <a:noFill/>
              <a:ln w="9525">
                <a:noFill/>
                <a:miter lim="800000"/>
                <a:headEnd/>
                <a:tailEnd/>
              </a:ln>
            </p:spPr>
          </p:pic>
          <p:pic>
            <p:nvPicPr>
              <p:cNvPr id="29064" name="Picture 1427"/>
              <p:cNvPicPr>
                <a:picLocks noChangeAspect="1" noChangeArrowheads="1"/>
              </p:cNvPicPr>
              <p:nvPr/>
            </p:nvPicPr>
            <p:blipFill>
              <a:blip r:embed="rId983"/>
              <a:srcRect/>
              <a:stretch>
                <a:fillRect/>
              </a:stretch>
            </p:blipFill>
            <p:spPr bwMode="auto">
              <a:xfrm>
                <a:off x="510" y="3145"/>
                <a:ext cx="23" cy="3"/>
              </a:xfrm>
              <a:prstGeom prst="rect">
                <a:avLst/>
              </a:prstGeom>
              <a:noFill/>
              <a:ln w="9525">
                <a:noFill/>
                <a:miter lim="800000"/>
                <a:headEnd/>
                <a:tailEnd/>
              </a:ln>
            </p:spPr>
          </p:pic>
          <p:pic>
            <p:nvPicPr>
              <p:cNvPr id="29065" name="Picture 1428"/>
              <p:cNvPicPr>
                <a:picLocks noChangeAspect="1" noChangeArrowheads="1"/>
              </p:cNvPicPr>
              <p:nvPr/>
            </p:nvPicPr>
            <p:blipFill>
              <a:blip r:embed="rId984"/>
              <a:srcRect/>
              <a:stretch>
                <a:fillRect/>
              </a:stretch>
            </p:blipFill>
            <p:spPr bwMode="auto">
              <a:xfrm>
                <a:off x="533" y="3145"/>
                <a:ext cx="23" cy="3"/>
              </a:xfrm>
              <a:prstGeom prst="rect">
                <a:avLst/>
              </a:prstGeom>
              <a:noFill/>
              <a:ln w="9525">
                <a:noFill/>
                <a:miter lim="800000"/>
                <a:headEnd/>
                <a:tailEnd/>
              </a:ln>
            </p:spPr>
          </p:pic>
          <p:pic>
            <p:nvPicPr>
              <p:cNvPr id="29066" name="Picture 1429"/>
              <p:cNvPicPr>
                <a:picLocks noChangeAspect="1" noChangeArrowheads="1"/>
              </p:cNvPicPr>
              <p:nvPr/>
            </p:nvPicPr>
            <p:blipFill>
              <a:blip r:embed="rId985"/>
              <a:srcRect/>
              <a:stretch>
                <a:fillRect/>
              </a:stretch>
            </p:blipFill>
            <p:spPr bwMode="auto">
              <a:xfrm>
                <a:off x="556" y="3145"/>
                <a:ext cx="24" cy="3"/>
              </a:xfrm>
              <a:prstGeom prst="rect">
                <a:avLst/>
              </a:prstGeom>
              <a:noFill/>
              <a:ln w="9525">
                <a:noFill/>
                <a:miter lim="800000"/>
                <a:headEnd/>
                <a:tailEnd/>
              </a:ln>
            </p:spPr>
          </p:pic>
          <p:pic>
            <p:nvPicPr>
              <p:cNvPr id="29067" name="Picture 1430"/>
              <p:cNvPicPr>
                <a:picLocks noChangeAspect="1" noChangeArrowheads="1"/>
              </p:cNvPicPr>
              <p:nvPr/>
            </p:nvPicPr>
            <p:blipFill>
              <a:blip r:embed="rId986"/>
              <a:srcRect/>
              <a:stretch>
                <a:fillRect/>
              </a:stretch>
            </p:blipFill>
            <p:spPr bwMode="auto">
              <a:xfrm>
                <a:off x="580" y="3145"/>
                <a:ext cx="23" cy="3"/>
              </a:xfrm>
              <a:prstGeom prst="rect">
                <a:avLst/>
              </a:prstGeom>
              <a:noFill/>
              <a:ln w="9525">
                <a:noFill/>
                <a:miter lim="800000"/>
                <a:headEnd/>
                <a:tailEnd/>
              </a:ln>
            </p:spPr>
          </p:pic>
          <p:pic>
            <p:nvPicPr>
              <p:cNvPr id="29068" name="Picture 1431"/>
              <p:cNvPicPr>
                <a:picLocks noChangeAspect="1" noChangeArrowheads="1"/>
              </p:cNvPicPr>
              <p:nvPr/>
            </p:nvPicPr>
            <p:blipFill>
              <a:blip r:embed="rId987"/>
              <a:srcRect/>
              <a:stretch>
                <a:fillRect/>
              </a:stretch>
            </p:blipFill>
            <p:spPr bwMode="auto">
              <a:xfrm>
                <a:off x="603" y="3145"/>
                <a:ext cx="24" cy="3"/>
              </a:xfrm>
              <a:prstGeom prst="rect">
                <a:avLst/>
              </a:prstGeom>
              <a:noFill/>
              <a:ln w="9525">
                <a:noFill/>
                <a:miter lim="800000"/>
                <a:headEnd/>
                <a:tailEnd/>
              </a:ln>
            </p:spPr>
          </p:pic>
          <p:pic>
            <p:nvPicPr>
              <p:cNvPr id="29069" name="Picture 1432"/>
              <p:cNvPicPr>
                <a:picLocks noChangeAspect="1" noChangeArrowheads="1"/>
              </p:cNvPicPr>
              <p:nvPr/>
            </p:nvPicPr>
            <p:blipFill>
              <a:blip r:embed="rId988"/>
              <a:srcRect/>
              <a:stretch>
                <a:fillRect/>
              </a:stretch>
            </p:blipFill>
            <p:spPr bwMode="auto">
              <a:xfrm>
                <a:off x="627" y="3145"/>
                <a:ext cx="23" cy="3"/>
              </a:xfrm>
              <a:prstGeom prst="rect">
                <a:avLst/>
              </a:prstGeom>
              <a:noFill/>
              <a:ln w="9525">
                <a:noFill/>
                <a:miter lim="800000"/>
                <a:headEnd/>
                <a:tailEnd/>
              </a:ln>
            </p:spPr>
          </p:pic>
          <p:pic>
            <p:nvPicPr>
              <p:cNvPr id="29070" name="Picture 1433"/>
              <p:cNvPicPr>
                <a:picLocks noChangeAspect="1" noChangeArrowheads="1"/>
              </p:cNvPicPr>
              <p:nvPr/>
            </p:nvPicPr>
            <p:blipFill>
              <a:blip r:embed="rId989"/>
              <a:srcRect/>
              <a:stretch>
                <a:fillRect/>
              </a:stretch>
            </p:blipFill>
            <p:spPr bwMode="auto">
              <a:xfrm>
                <a:off x="650" y="3145"/>
                <a:ext cx="13" cy="3"/>
              </a:xfrm>
              <a:prstGeom prst="rect">
                <a:avLst/>
              </a:prstGeom>
              <a:noFill/>
              <a:ln w="9525">
                <a:noFill/>
                <a:miter lim="800000"/>
                <a:headEnd/>
                <a:tailEnd/>
              </a:ln>
            </p:spPr>
          </p:pic>
          <p:sp>
            <p:nvSpPr>
              <p:cNvPr id="29071" name="Rectangle 1434"/>
              <p:cNvSpPr>
                <a:spLocks noChangeArrowheads="1"/>
              </p:cNvSpPr>
              <p:nvPr/>
            </p:nvSpPr>
            <p:spPr bwMode="auto">
              <a:xfrm>
                <a:off x="663" y="3145"/>
                <a:ext cx="3" cy="3"/>
              </a:xfrm>
              <a:prstGeom prst="rect">
                <a:avLst/>
              </a:prstGeom>
              <a:solidFill>
                <a:srgbClr val="000000"/>
              </a:solidFill>
              <a:ln w="9525">
                <a:noFill/>
                <a:miter lim="800000"/>
                <a:headEnd/>
                <a:tailEnd/>
              </a:ln>
            </p:spPr>
            <p:txBody>
              <a:bodyPr/>
              <a:lstStyle/>
              <a:p>
                <a:endParaRPr lang="hr-HR"/>
              </a:p>
            </p:txBody>
          </p:sp>
          <p:pic>
            <p:nvPicPr>
              <p:cNvPr id="29072" name="Picture 1435"/>
              <p:cNvPicPr>
                <a:picLocks noChangeAspect="1" noChangeArrowheads="1"/>
              </p:cNvPicPr>
              <p:nvPr/>
            </p:nvPicPr>
            <p:blipFill>
              <a:blip r:embed="rId990"/>
              <a:srcRect/>
              <a:stretch>
                <a:fillRect/>
              </a:stretch>
            </p:blipFill>
            <p:spPr bwMode="auto">
              <a:xfrm>
                <a:off x="666" y="3145"/>
                <a:ext cx="23" cy="3"/>
              </a:xfrm>
              <a:prstGeom prst="rect">
                <a:avLst/>
              </a:prstGeom>
              <a:noFill/>
              <a:ln w="9525">
                <a:noFill/>
                <a:miter lim="800000"/>
                <a:headEnd/>
                <a:tailEnd/>
              </a:ln>
            </p:spPr>
          </p:pic>
          <p:pic>
            <p:nvPicPr>
              <p:cNvPr id="29073" name="Picture 1436"/>
              <p:cNvPicPr>
                <a:picLocks noChangeAspect="1" noChangeArrowheads="1"/>
              </p:cNvPicPr>
              <p:nvPr/>
            </p:nvPicPr>
            <p:blipFill>
              <a:blip r:embed="rId991"/>
              <a:srcRect/>
              <a:stretch>
                <a:fillRect/>
              </a:stretch>
            </p:blipFill>
            <p:spPr bwMode="auto">
              <a:xfrm>
                <a:off x="689" y="3145"/>
                <a:ext cx="24" cy="3"/>
              </a:xfrm>
              <a:prstGeom prst="rect">
                <a:avLst/>
              </a:prstGeom>
              <a:noFill/>
              <a:ln w="9525">
                <a:noFill/>
                <a:miter lim="800000"/>
                <a:headEnd/>
                <a:tailEnd/>
              </a:ln>
            </p:spPr>
          </p:pic>
          <p:pic>
            <p:nvPicPr>
              <p:cNvPr id="29074" name="Picture 1437"/>
              <p:cNvPicPr>
                <a:picLocks noChangeAspect="1" noChangeArrowheads="1"/>
              </p:cNvPicPr>
              <p:nvPr/>
            </p:nvPicPr>
            <p:blipFill>
              <a:blip r:embed="rId992"/>
              <a:srcRect/>
              <a:stretch>
                <a:fillRect/>
              </a:stretch>
            </p:blipFill>
            <p:spPr bwMode="auto">
              <a:xfrm>
                <a:off x="713" y="3145"/>
                <a:ext cx="23" cy="3"/>
              </a:xfrm>
              <a:prstGeom prst="rect">
                <a:avLst/>
              </a:prstGeom>
              <a:noFill/>
              <a:ln w="9525">
                <a:noFill/>
                <a:miter lim="800000"/>
                <a:headEnd/>
                <a:tailEnd/>
              </a:ln>
            </p:spPr>
          </p:pic>
          <p:pic>
            <p:nvPicPr>
              <p:cNvPr id="29075" name="Picture 1438"/>
              <p:cNvPicPr>
                <a:picLocks noChangeAspect="1" noChangeArrowheads="1"/>
              </p:cNvPicPr>
              <p:nvPr/>
            </p:nvPicPr>
            <p:blipFill>
              <a:blip r:embed="rId993"/>
              <a:srcRect/>
              <a:stretch>
                <a:fillRect/>
              </a:stretch>
            </p:blipFill>
            <p:spPr bwMode="auto">
              <a:xfrm>
                <a:off x="736" y="3145"/>
                <a:ext cx="24" cy="3"/>
              </a:xfrm>
              <a:prstGeom prst="rect">
                <a:avLst/>
              </a:prstGeom>
              <a:noFill/>
              <a:ln w="9525">
                <a:noFill/>
                <a:miter lim="800000"/>
                <a:headEnd/>
                <a:tailEnd/>
              </a:ln>
            </p:spPr>
          </p:pic>
          <p:pic>
            <p:nvPicPr>
              <p:cNvPr id="29076" name="Picture 1439"/>
              <p:cNvPicPr>
                <a:picLocks noChangeAspect="1" noChangeArrowheads="1"/>
              </p:cNvPicPr>
              <p:nvPr/>
            </p:nvPicPr>
            <p:blipFill>
              <a:blip r:embed="rId994"/>
              <a:srcRect/>
              <a:stretch>
                <a:fillRect/>
              </a:stretch>
            </p:blipFill>
            <p:spPr bwMode="auto">
              <a:xfrm>
                <a:off x="760" y="3145"/>
                <a:ext cx="23" cy="3"/>
              </a:xfrm>
              <a:prstGeom prst="rect">
                <a:avLst/>
              </a:prstGeom>
              <a:noFill/>
              <a:ln w="9525">
                <a:noFill/>
                <a:miter lim="800000"/>
                <a:headEnd/>
                <a:tailEnd/>
              </a:ln>
            </p:spPr>
          </p:pic>
          <p:pic>
            <p:nvPicPr>
              <p:cNvPr id="29077" name="Picture 1440"/>
              <p:cNvPicPr>
                <a:picLocks noChangeAspect="1" noChangeArrowheads="1"/>
              </p:cNvPicPr>
              <p:nvPr/>
            </p:nvPicPr>
            <p:blipFill>
              <a:blip r:embed="rId995"/>
              <a:srcRect/>
              <a:stretch>
                <a:fillRect/>
              </a:stretch>
            </p:blipFill>
            <p:spPr bwMode="auto">
              <a:xfrm>
                <a:off x="783" y="3145"/>
                <a:ext cx="23" cy="3"/>
              </a:xfrm>
              <a:prstGeom prst="rect">
                <a:avLst/>
              </a:prstGeom>
              <a:noFill/>
              <a:ln w="9525">
                <a:noFill/>
                <a:miter lim="800000"/>
                <a:headEnd/>
                <a:tailEnd/>
              </a:ln>
            </p:spPr>
          </p:pic>
          <p:pic>
            <p:nvPicPr>
              <p:cNvPr id="29078" name="Picture 1441"/>
              <p:cNvPicPr>
                <a:picLocks noChangeAspect="1" noChangeArrowheads="1"/>
              </p:cNvPicPr>
              <p:nvPr/>
            </p:nvPicPr>
            <p:blipFill>
              <a:blip r:embed="rId996"/>
              <a:srcRect/>
              <a:stretch>
                <a:fillRect/>
              </a:stretch>
            </p:blipFill>
            <p:spPr bwMode="auto">
              <a:xfrm>
                <a:off x="806" y="3145"/>
                <a:ext cx="24" cy="3"/>
              </a:xfrm>
              <a:prstGeom prst="rect">
                <a:avLst/>
              </a:prstGeom>
              <a:noFill/>
              <a:ln w="9525">
                <a:noFill/>
                <a:miter lim="800000"/>
                <a:headEnd/>
                <a:tailEnd/>
              </a:ln>
            </p:spPr>
          </p:pic>
          <p:pic>
            <p:nvPicPr>
              <p:cNvPr id="29079" name="Picture 1442"/>
              <p:cNvPicPr>
                <a:picLocks noChangeAspect="1" noChangeArrowheads="1"/>
              </p:cNvPicPr>
              <p:nvPr/>
            </p:nvPicPr>
            <p:blipFill>
              <a:blip r:embed="rId997"/>
              <a:srcRect/>
              <a:stretch>
                <a:fillRect/>
              </a:stretch>
            </p:blipFill>
            <p:spPr bwMode="auto">
              <a:xfrm>
                <a:off x="830" y="3145"/>
                <a:ext cx="23" cy="3"/>
              </a:xfrm>
              <a:prstGeom prst="rect">
                <a:avLst/>
              </a:prstGeom>
              <a:noFill/>
              <a:ln w="9525">
                <a:noFill/>
                <a:miter lim="800000"/>
                <a:headEnd/>
                <a:tailEnd/>
              </a:ln>
            </p:spPr>
          </p:pic>
          <p:pic>
            <p:nvPicPr>
              <p:cNvPr id="29080" name="Picture 1443"/>
              <p:cNvPicPr>
                <a:picLocks noChangeAspect="1" noChangeArrowheads="1"/>
              </p:cNvPicPr>
              <p:nvPr/>
            </p:nvPicPr>
            <p:blipFill>
              <a:blip r:embed="rId998"/>
              <a:srcRect/>
              <a:stretch>
                <a:fillRect/>
              </a:stretch>
            </p:blipFill>
            <p:spPr bwMode="auto">
              <a:xfrm>
                <a:off x="853" y="3145"/>
                <a:ext cx="23" cy="3"/>
              </a:xfrm>
              <a:prstGeom prst="rect">
                <a:avLst/>
              </a:prstGeom>
              <a:noFill/>
              <a:ln w="9525">
                <a:noFill/>
                <a:miter lim="800000"/>
                <a:headEnd/>
                <a:tailEnd/>
              </a:ln>
            </p:spPr>
          </p:pic>
          <p:pic>
            <p:nvPicPr>
              <p:cNvPr id="29081" name="Picture 1444"/>
              <p:cNvPicPr>
                <a:picLocks noChangeAspect="1" noChangeArrowheads="1"/>
              </p:cNvPicPr>
              <p:nvPr/>
            </p:nvPicPr>
            <p:blipFill>
              <a:blip r:embed="rId999"/>
              <a:srcRect/>
              <a:stretch>
                <a:fillRect/>
              </a:stretch>
            </p:blipFill>
            <p:spPr bwMode="auto">
              <a:xfrm>
                <a:off x="876" y="3145"/>
                <a:ext cx="24" cy="3"/>
              </a:xfrm>
              <a:prstGeom prst="rect">
                <a:avLst/>
              </a:prstGeom>
              <a:noFill/>
              <a:ln w="9525">
                <a:noFill/>
                <a:miter lim="800000"/>
                <a:headEnd/>
                <a:tailEnd/>
              </a:ln>
            </p:spPr>
          </p:pic>
          <p:pic>
            <p:nvPicPr>
              <p:cNvPr id="29082" name="Picture 1445"/>
              <p:cNvPicPr>
                <a:picLocks noChangeAspect="1" noChangeArrowheads="1"/>
              </p:cNvPicPr>
              <p:nvPr/>
            </p:nvPicPr>
            <p:blipFill>
              <a:blip r:embed="rId1000"/>
              <a:srcRect/>
              <a:stretch>
                <a:fillRect/>
              </a:stretch>
            </p:blipFill>
            <p:spPr bwMode="auto">
              <a:xfrm>
                <a:off x="900" y="3145"/>
                <a:ext cx="23" cy="3"/>
              </a:xfrm>
              <a:prstGeom prst="rect">
                <a:avLst/>
              </a:prstGeom>
              <a:noFill/>
              <a:ln w="9525">
                <a:noFill/>
                <a:miter lim="800000"/>
                <a:headEnd/>
                <a:tailEnd/>
              </a:ln>
            </p:spPr>
          </p:pic>
          <p:pic>
            <p:nvPicPr>
              <p:cNvPr id="29083" name="Picture 1446"/>
              <p:cNvPicPr>
                <a:picLocks noChangeAspect="1" noChangeArrowheads="1"/>
              </p:cNvPicPr>
              <p:nvPr/>
            </p:nvPicPr>
            <p:blipFill>
              <a:blip r:embed="rId1001"/>
              <a:srcRect/>
              <a:stretch>
                <a:fillRect/>
              </a:stretch>
            </p:blipFill>
            <p:spPr bwMode="auto">
              <a:xfrm>
                <a:off x="923" y="3145"/>
                <a:ext cx="24" cy="3"/>
              </a:xfrm>
              <a:prstGeom prst="rect">
                <a:avLst/>
              </a:prstGeom>
              <a:noFill/>
              <a:ln w="9525">
                <a:noFill/>
                <a:miter lim="800000"/>
                <a:headEnd/>
                <a:tailEnd/>
              </a:ln>
            </p:spPr>
          </p:pic>
          <p:pic>
            <p:nvPicPr>
              <p:cNvPr id="29084" name="Picture 1447"/>
              <p:cNvPicPr>
                <a:picLocks noChangeAspect="1" noChangeArrowheads="1"/>
              </p:cNvPicPr>
              <p:nvPr/>
            </p:nvPicPr>
            <p:blipFill>
              <a:blip r:embed="rId1002"/>
              <a:srcRect/>
              <a:stretch>
                <a:fillRect/>
              </a:stretch>
            </p:blipFill>
            <p:spPr bwMode="auto">
              <a:xfrm>
                <a:off x="947" y="3145"/>
                <a:ext cx="23" cy="3"/>
              </a:xfrm>
              <a:prstGeom prst="rect">
                <a:avLst/>
              </a:prstGeom>
              <a:noFill/>
              <a:ln w="9525">
                <a:noFill/>
                <a:miter lim="800000"/>
                <a:headEnd/>
                <a:tailEnd/>
              </a:ln>
            </p:spPr>
          </p:pic>
          <p:pic>
            <p:nvPicPr>
              <p:cNvPr id="29085" name="Picture 1448"/>
              <p:cNvPicPr>
                <a:picLocks noChangeAspect="1" noChangeArrowheads="1"/>
              </p:cNvPicPr>
              <p:nvPr/>
            </p:nvPicPr>
            <p:blipFill>
              <a:blip r:embed="rId1003"/>
              <a:srcRect/>
              <a:stretch>
                <a:fillRect/>
              </a:stretch>
            </p:blipFill>
            <p:spPr bwMode="auto">
              <a:xfrm>
                <a:off x="970" y="3145"/>
                <a:ext cx="23" cy="3"/>
              </a:xfrm>
              <a:prstGeom prst="rect">
                <a:avLst/>
              </a:prstGeom>
              <a:noFill/>
              <a:ln w="9525">
                <a:noFill/>
                <a:miter lim="800000"/>
                <a:headEnd/>
                <a:tailEnd/>
              </a:ln>
            </p:spPr>
          </p:pic>
          <p:pic>
            <p:nvPicPr>
              <p:cNvPr id="29086" name="Picture 1449"/>
              <p:cNvPicPr>
                <a:picLocks noChangeAspect="1" noChangeArrowheads="1"/>
              </p:cNvPicPr>
              <p:nvPr/>
            </p:nvPicPr>
            <p:blipFill>
              <a:blip r:embed="rId1004"/>
              <a:srcRect/>
              <a:stretch>
                <a:fillRect/>
              </a:stretch>
            </p:blipFill>
            <p:spPr bwMode="auto">
              <a:xfrm>
                <a:off x="993" y="3145"/>
                <a:ext cx="24" cy="3"/>
              </a:xfrm>
              <a:prstGeom prst="rect">
                <a:avLst/>
              </a:prstGeom>
              <a:noFill/>
              <a:ln w="9525">
                <a:noFill/>
                <a:miter lim="800000"/>
                <a:headEnd/>
                <a:tailEnd/>
              </a:ln>
            </p:spPr>
          </p:pic>
          <p:pic>
            <p:nvPicPr>
              <p:cNvPr id="29087" name="Picture 1450"/>
              <p:cNvPicPr>
                <a:picLocks noChangeAspect="1" noChangeArrowheads="1"/>
              </p:cNvPicPr>
              <p:nvPr/>
            </p:nvPicPr>
            <p:blipFill>
              <a:blip r:embed="rId1005"/>
              <a:srcRect/>
              <a:stretch>
                <a:fillRect/>
              </a:stretch>
            </p:blipFill>
            <p:spPr bwMode="auto">
              <a:xfrm>
                <a:off x="1017" y="3145"/>
                <a:ext cx="23" cy="3"/>
              </a:xfrm>
              <a:prstGeom prst="rect">
                <a:avLst/>
              </a:prstGeom>
              <a:noFill/>
              <a:ln w="9525">
                <a:noFill/>
                <a:miter lim="800000"/>
                <a:headEnd/>
                <a:tailEnd/>
              </a:ln>
            </p:spPr>
          </p:pic>
          <p:pic>
            <p:nvPicPr>
              <p:cNvPr id="29088" name="Picture 1451"/>
              <p:cNvPicPr>
                <a:picLocks noChangeAspect="1" noChangeArrowheads="1"/>
              </p:cNvPicPr>
              <p:nvPr/>
            </p:nvPicPr>
            <p:blipFill>
              <a:blip r:embed="rId1006"/>
              <a:srcRect/>
              <a:stretch>
                <a:fillRect/>
              </a:stretch>
            </p:blipFill>
            <p:spPr bwMode="auto">
              <a:xfrm>
                <a:off x="1040" y="3145"/>
                <a:ext cx="23" cy="3"/>
              </a:xfrm>
              <a:prstGeom prst="rect">
                <a:avLst/>
              </a:prstGeom>
              <a:noFill/>
              <a:ln w="9525">
                <a:noFill/>
                <a:miter lim="800000"/>
                <a:headEnd/>
                <a:tailEnd/>
              </a:ln>
            </p:spPr>
          </p:pic>
          <p:pic>
            <p:nvPicPr>
              <p:cNvPr id="29089" name="Picture 1452"/>
              <p:cNvPicPr>
                <a:picLocks noChangeAspect="1" noChangeArrowheads="1"/>
              </p:cNvPicPr>
              <p:nvPr/>
            </p:nvPicPr>
            <p:blipFill>
              <a:blip r:embed="rId1007"/>
              <a:srcRect/>
              <a:stretch>
                <a:fillRect/>
              </a:stretch>
            </p:blipFill>
            <p:spPr bwMode="auto">
              <a:xfrm>
                <a:off x="1063" y="3145"/>
                <a:ext cx="24" cy="3"/>
              </a:xfrm>
              <a:prstGeom prst="rect">
                <a:avLst/>
              </a:prstGeom>
              <a:noFill/>
              <a:ln w="9525">
                <a:noFill/>
                <a:miter lim="800000"/>
                <a:headEnd/>
                <a:tailEnd/>
              </a:ln>
            </p:spPr>
          </p:pic>
          <p:pic>
            <p:nvPicPr>
              <p:cNvPr id="29090" name="Picture 1453"/>
              <p:cNvPicPr>
                <a:picLocks noChangeAspect="1" noChangeArrowheads="1"/>
              </p:cNvPicPr>
              <p:nvPr/>
            </p:nvPicPr>
            <p:blipFill>
              <a:blip r:embed="rId1008"/>
              <a:srcRect/>
              <a:stretch>
                <a:fillRect/>
              </a:stretch>
            </p:blipFill>
            <p:spPr bwMode="auto">
              <a:xfrm>
                <a:off x="1087" y="3145"/>
                <a:ext cx="23" cy="3"/>
              </a:xfrm>
              <a:prstGeom prst="rect">
                <a:avLst/>
              </a:prstGeom>
              <a:noFill/>
              <a:ln w="9525">
                <a:noFill/>
                <a:miter lim="800000"/>
                <a:headEnd/>
                <a:tailEnd/>
              </a:ln>
            </p:spPr>
          </p:pic>
          <p:pic>
            <p:nvPicPr>
              <p:cNvPr id="29091" name="Picture 1454"/>
              <p:cNvPicPr>
                <a:picLocks noChangeAspect="1" noChangeArrowheads="1"/>
              </p:cNvPicPr>
              <p:nvPr/>
            </p:nvPicPr>
            <p:blipFill>
              <a:blip r:embed="rId1009"/>
              <a:srcRect/>
              <a:stretch>
                <a:fillRect/>
              </a:stretch>
            </p:blipFill>
            <p:spPr bwMode="auto">
              <a:xfrm>
                <a:off x="1110" y="3145"/>
                <a:ext cx="24" cy="3"/>
              </a:xfrm>
              <a:prstGeom prst="rect">
                <a:avLst/>
              </a:prstGeom>
              <a:noFill/>
              <a:ln w="9525">
                <a:noFill/>
                <a:miter lim="800000"/>
                <a:headEnd/>
                <a:tailEnd/>
              </a:ln>
            </p:spPr>
          </p:pic>
          <p:pic>
            <p:nvPicPr>
              <p:cNvPr id="29092" name="Picture 1455"/>
              <p:cNvPicPr>
                <a:picLocks noChangeAspect="1" noChangeArrowheads="1"/>
              </p:cNvPicPr>
              <p:nvPr/>
            </p:nvPicPr>
            <p:blipFill>
              <a:blip r:embed="rId1010"/>
              <a:srcRect/>
              <a:stretch>
                <a:fillRect/>
              </a:stretch>
            </p:blipFill>
            <p:spPr bwMode="auto">
              <a:xfrm>
                <a:off x="1134" y="3145"/>
                <a:ext cx="23" cy="3"/>
              </a:xfrm>
              <a:prstGeom prst="rect">
                <a:avLst/>
              </a:prstGeom>
              <a:noFill/>
              <a:ln w="9525">
                <a:noFill/>
                <a:miter lim="800000"/>
                <a:headEnd/>
                <a:tailEnd/>
              </a:ln>
            </p:spPr>
          </p:pic>
          <p:pic>
            <p:nvPicPr>
              <p:cNvPr id="29093" name="Picture 1456"/>
              <p:cNvPicPr>
                <a:picLocks noChangeAspect="1" noChangeArrowheads="1"/>
              </p:cNvPicPr>
              <p:nvPr/>
            </p:nvPicPr>
            <p:blipFill>
              <a:blip r:embed="rId1011"/>
              <a:srcRect/>
              <a:stretch>
                <a:fillRect/>
              </a:stretch>
            </p:blipFill>
            <p:spPr bwMode="auto">
              <a:xfrm>
                <a:off x="1157" y="3145"/>
                <a:ext cx="23" cy="3"/>
              </a:xfrm>
              <a:prstGeom prst="rect">
                <a:avLst/>
              </a:prstGeom>
              <a:noFill/>
              <a:ln w="9525">
                <a:noFill/>
                <a:miter lim="800000"/>
                <a:headEnd/>
                <a:tailEnd/>
              </a:ln>
            </p:spPr>
          </p:pic>
          <p:pic>
            <p:nvPicPr>
              <p:cNvPr id="29094" name="Picture 1457"/>
              <p:cNvPicPr>
                <a:picLocks noChangeAspect="1" noChangeArrowheads="1"/>
              </p:cNvPicPr>
              <p:nvPr/>
            </p:nvPicPr>
            <p:blipFill>
              <a:blip r:embed="rId1012"/>
              <a:srcRect/>
              <a:stretch>
                <a:fillRect/>
              </a:stretch>
            </p:blipFill>
            <p:spPr bwMode="auto">
              <a:xfrm>
                <a:off x="1180" y="3145"/>
                <a:ext cx="24" cy="3"/>
              </a:xfrm>
              <a:prstGeom prst="rect">
                <a:avLst/>
              </a:prstGeom>
              <a:noFill/>
              <a:ln w="9525">
                <a:noFill/>
                <a:miter lim="800000"/>
                <a:headEnd/>
                <a:tailEnd/>
              </a:ln>
            </p:spPr>
          </p:pic>
          <p:pic>
            <p:nvPicPr>
              <p:cNvPr id="29095" name="Picture 1458"/>
              <p:cNvPicPr>
                <a:picLocks noChangeAspect="1" noChangeArrowheads="1"/>
              </p:cNvPicPr>
              <p:nvPr/>
            </p:nvPicPr>
            <p:blipFill>
              <a:blip r:embed="rId1013"/>
              <a:srcRect/>
              <a:stretch>
                <a:fillRect/>
              </a:stretch>
            </p:blipFill>
            <p:spPr bwMode="auto">
              <a:xfrm>
                <a:off x="1204" y="3145"/>
                <a:ext cx="23" cy="3"/>
              </a:xfrm>
              <a:prstGeom prst="rect">
                <a:avLst/>
              </a:prstGeom>
              <a:noFill/>
              <a:ln w="9525">
                <a:noFill/>
                <a:miter lim="800000"/>
                <a:headEnd/>
                <a:tailEnd/>
              </a:ln>
            </p:spPr>
          </p:pic>
          <p:pic>
            <p:nvPicPr>
              <p:cNvPr id="29096" name="Picture 1459"/>
              <p:cNvPicPr>
                <a:picLocks noChangeAspect="1" noChangeArrowheads="1"/>
              </p:cNvPicPr>
              <p:nvPr/>
            </p:nvPicPr>
            <p:blipFill>
              <a:blip r:embed="rId1014"/>
              <a:srcRect/>
              <a:stretch>
                <a:fillRect/>
              </a:stretch>
            </p:blipFill>
            <p:spPr bwMode="auto">
              <a:xfrm>
                <a:off x="1227" y="3145"/>
                <a:ext cx="23" cy="3"/>
              </a:xfrm>
              <a:prstGeom prst="rect">
                <a:avLst/>
              </a:prstGeom>
              <a:noFill/>
              <a:ln w="9525">
                <a:noFill/>
                <a:miter lim="800000"/>
                <a:headEnd/>
                <a:tailEnd/>
              </a:ln>
            </p:spPr>
          </p:pic>
          <p:pic>
            <p:nvPicPr>
              <p:cNvPr id="29097" name="Picture 1460"/>
              <p:cNvPicPr>
                <a:picLocks noChangeAspect="1" noChangeArrowheads="1"/>
              </p:cNvPicPr>
              <p:nvPr/>
            </p:nvPicPr>
            <p:blipFill>
              <a:blip r:embed="rId1015"/>
              <a:srcRect/>
              <a:stretch>
                <a:fillRect/>
              </a:stretch>
            </p:blipFill>
            <p:spPr bwMode="auto">
              <a:xfrm>
                <a:off x="1250" y="3145"/>
                <a:ext cx="24" cy="3"/>
              </a:xfrm>
              <a:prstGeom prst="rect">
                <a:avLst/>
              </a:prstGeom>
              <a:noFill/>
              <a:ln w="9525">
                <a:noFill/>
                <a:miter lim="800000"/>
                <a:headEnd/>
                <a:tailEnd/>
              </a:ln>
            </p:spPr>
          </p:pic>
          <p:pic>
            <p:nvPicPr>
              <p:cNvPr id="29098" name="Picture 1461"/>
              <p:cNvPicPr>
                <a:picLocks noChangeAspect="1" noChangeArrowheads="1"/>
              </p:cNvPicPr>
              <p:nvPr/>
            </p:nvPicPr>
            <p:blipFill>
              <a:blip r:embed="rId1016"/>
              <a:srcRect/>
              <a:stretch>
                <a:fillRect/>
              </a:stretch>
            </p:blipFill>
            <p:spPr bwMode="auto">
              <a:xfrm>
                <a:off x="1274" y="3145"/>
                <a:ext cx="23" cy="3"/>
              </a:xfrm>
              <a:prstGeom prst="rect">
                <a:avLst/>
              </a:prstGeom>
              <a:noFill/>
              <a:ln w="9525">
                <a:noFill/>
                <a:miter lim="800000"/>
                <a:headEnd/>
                <a:tailEnd/>
              </a:ln>
            </p:spPr>
          </p:pic>
          <p:pic>
            <p:nvPicPr>
              <p:cNvPr id="29099" name="Picture 1462"/>
              <p:cNvPicPr>
                <a:picLocks noChangeAspect="1" noChangeArrowheads="1"/>
              </p:cNvPicPr>
              <p:nvPr/>
            </p:nvPicPr>
            <p:blipFill>
              <a:blip r:embed="rId1017"/>
              <a:srcRect/>
              <a:stretch>
                <a:fillRect/>
              </a:stretch>
            </p:blipFill>
            <p:spPr bwMode="auto">
              <a:xfrm>
                <a:off x="1297" y="3145"/>
                <a:ext cx="24" cy="3"/>
              </a:xfrm>
              <a:prstGeom prst="rect">
                <a:avLst/>
              </a:prstGeom>
              <a:noFill/>
              <a:ln w="9525">
                <a:noFill/>
                <a:miter lim="800000"/>
                <a:headEnd/>
                <a:tailEnd/>
              </a:ln>
            </p:spPr>
          </p:pic>
          <p:pic>
            <p:nvPicPr>
              <p:cNvPr id="29100" name="Picture 1463"/>
              <p:cNvPicPr>
                <a:picLocks noChangeAspect="1" noChangeArrowheads="1"/>
              </p:cNvPicPr>
              <p:nvPr/>
            </p:nvPicPr>
            <p:blipFill>
              <a:blip r:embed="rId1018"/>
              <a:srcRect/>
              <a:stretch>
                <a:fillRect/>
              </a:stretch>
            </p:blipFill>
            <p:spPr bwMode="auto">
              <a:xfrm>
                <a:off x="1321" y="3145"/>
                <a:ext cx="23" cy="3"/>
              </a:xfrm>
              <a:prstGeom prst="rect">
                <a:avLst/>
              </a:prstGeom>
              <a:noFill/>
              <a:ln w="9525">
                <a:noFill/>
                <a:miter lim="800000"/>
                <a:headEnd/>
                <a:tailEnd/>
              </a:ln>
            </p:spPr>
          </p:pic>
          <p:pic>
            <p:nvPicPr>
              <p:cNvPr id="29101" name="Picture 1464"/>
              <p:cNvPicPr>
                <a:picLocks noChangeAspect="1" noChangeArrowheads="1"/>
              </p:cNvPicPr>
              <p:nvPr/>
            </p:nvPicPr>
            <p:blipFill>
              <a:blip r:embed="rId1019"/>
              <a:srcRect/>
              <a:stretch>
                <a:fillRect/>
              </a:stretch>
            </p:blipFill>
            <p:spPr bwMode="auto">
              <a:xfrm>
                <a:off x="1344" y="3145"/>
                <a:ext cx="23" cy="3"/>
              </a:xfrm>
              <a:prstGeom prst="rect">
                <a:avLst/>
              </a:prstGeom>
              <a:noFill/>
              <a:ln w="9525">
                <a:noFill/>
                <a:miter lim="800000"/>
                <a:headEnd/>
                <a:tailEnd/>
              </a:ln>
            </p:spPr>
          </p:pic>
          <p:pic>
            <p:nvPicPr>
              <p:cNvPr id="29102" name="Picture 1465"/>
              <p:cNvPicPr>
                <a:picLocks noChangeAspect="1" noChangeArrowheads="1"/>
              </p:cNvPicPr>
              <p:nvPr/>
            </p:nvPicPr>
            <p:blipFill>
              <a:blip r:embed="rId1020"/>
              <a:srcRect/>
              <a:stretch>
                <a:fillRect/>
              </a:stretch>
            </p:blipFill>
            <p:spPr bwMode="auto">
              <a:xfrm>
                <a:off x="1367" y="3145"/>
                <a:ext cx="24" cy="3"/>
              </a:xfrm>
              <a:prstGeom prst="rect">
                <a:avLst/>
              </a:prstGeom>
              <a:noFill/>
              <a:ln w="9525">
                <a:noFill/>
                <a:miter lim="800000"/>
                <a:headEnd/>
                <a:tailEnd/>
              </a:ln>
            </p:spPr>
          </p:pic>
          <p:pic>
            <p:nvPicPr>
              <p:cNvPr id="29103" name="Picture 1466"/>
              <p:cNvPicPr>
                <a:picLocks noChangeAspect="1" noChangeArrowheads="1"/>
              </p:cNvPicPr>
              <p:nvPr/>
            </p:nvPicPr>
            <p:blipFill>
              <a:blip r:embed="rId1021"/>
              <a:srcRect/>
              <a:stretch>
                <a:fillRect/>
              </a:stretch>
            </p:blipFill>
            <p:spPr bwMode="auto">
              <a:xfrm>
                <a:off x="1391" y="3145"/>
                <a:ext cx="23" cy="3"/>
              </a:xfrm>
              <a:prstGeom prst="rect">
                <a:avLst/>
              </a:prstGeom>
              <a:noFill/>
              <a:ln w="9525">
                <a:noFill/>
                <a:miter lim="800000"/>
                <a:headEnd/>
                <a:tailEnd/>
              </a:ln>
            </p:spPr>
          </p:pic>
          <p:pic>
            <p:nvPicPr>
              <p:cNvPr id="29104" name="Picture 1467"/>
              <p:cNvPicPr>
                <a:picLocks noChangeAspect="1" noChangeArrowheads="1"/>
              </p:cNvPicPr>
              <p:nvPr/>
            </p:nvPicPr>
            <p:blipFill>
              <a:blip r:embed="rId1022"/>
              <a:srcRect/>
              <a:stretch>
                <a:fillRect/>
              </a:stretch>
            </p:blipFill>
            <p:spPr bwMode="auto">
              <a:xfrm>
                <a:off x="1414" y="3145"/>
                <a:ext cx="23" cy="3"/>
              </a:xfrm>
              <a:prstGeom prst="rect">
                <a:avLst/>
              </a:prstGeom>
              <a:noFill/>
              <a:ln w="9525">
                <a:noFill/>
                <a:miter lim="800000"/>
                <a:headEnd/>
                <a:tailEnd/>
              </a:ln>
            </p:spPr>
          </p:pic>
          <p:pic>
            <p:nvPicPr>
              <p:cNvPr id="29105" name="Picture 1468"/>
              <p:cNvPicPr>
                <a:picLocks noChangeAspect="1" noChangeArrowheads="1"/>
              </p:cNvPicPr>
              <p:nvPr/>
            </p:nvPicPr>
            <p:blipFill>
              <a:blip r:embed="rId1023"/>
              <a:srcRect/>
              <a:stretch>
                <a:fillRect/>
              </a:stretch>
            </p:blipFill>
            <p:spPr bwMode="auto">
              <a:xfrm>
                <a:off x="1437" y="3145"/>
                <a:ext cx="24" cy="3"/>
              </a:xfrm>
              <a:prstGeom prst="rect">
                <a:avLst/>
              </a:prstGeom>
              <a:noFill/>
              <a:ln w="9525">
                <a:noFill/>
                <a:miter lim="800000"/>
                <a:headEnd/>
                <a:tailEnd/>
              </a:ln>
            </p:spPr>
          </p:pic>
          <p:pic>
            <p:nvPicPr>
              <p:cNvPr id="29106" name="Picture 1469"/>
              <p:cNvPicPr>
                <a:picLocks noChangeAspect="1" noChangeArrowheads="1"/>
              </p:cNvPicPr>
              <p:nvPr/>
            </p:nvPicPr>
            <p:blipFill>
              <a:blip r:embed="rId1024"/>
              <a:srcRect/>
              <a:stretch>
                <a:fillRect/>
              </a:stretch>
            </p:blipFill>
            <p:spPr bwMode="auto">
              <a:xfrm>
                <a:off x="1461" y="3145"/>
                <a:ext cx="23" cy="3"/>
              </a:xfrm>
              <a:prstGeom prst="rect">
                <a:avLst/>
              </a:prstGeom>
              <a:noFill/>
              <a:ln w="9525">
                <a:noFill/>
                <a:miter lim="800000"/>
                <a:headEnd/>
                <a:tailEnd/>
              </a:ln>
            </p:spPr>
          </p:pic>
          <p:pic>
            <p:nvPicPr>
              <p:cNvPr id="29107" name="Picture 1470"/>
              <p:cNvPicPr>
                <a:picLocks noChangeAspect="1" noChangeArrowheads="1"/>
              </p:cNvPicPr>
              <p:nvPr/>
            </p:nvPicPr>
            <p:blipFill>
              <a:blip r:embed="rId1025"/>
              <a:srcRect/>
              <a:stretch>
                <a:fillRect/>
              </a:stretch>
            </p:blipFill>
            <p:spPr bwMode="auto">
              <a:xfrm>
                <a:off x="1484" y="3145"/>
                <a:ext cx="24" cy="3"/>
              </a:xfrm>
              <a:prstGeom prst="rect">
                <a:avLst/>
              </a:prstGeom>
              <a:noFill/>
              <a:ln w="9525">
                <a:noFill/>
                <a:miter lim="800000"/>
                <a:headEnd/>
                <a:tailEnd/>
              </a:ln>
            </p:spPr>
          </p:pic>
          <p:pic>
            <p:nvPicPr>
              <p:cNvPr id="29108" name="Picture 1471"/>
              <p:cNvPicPr>
                <a:picLocks noChangeAspect="1" noChangeArrowheads="1"/>
              </p:cNvPicPr>
              <p:nvPr/>
            </p:nvPicPr>
            <p:blipFill>
              <a:blip r:embed="rId1026"/>
              <a:srcRect/>
              <a:stretch>
                <a:fillRect/>
              </a:stretch>
            </p:blipFill>
            <p:spPr bwMode="auto">
              <a:xfrm>
                <a:off x="1508" y="3145"/>
                <a:ext cx="23" cy="3"/>
              </a:xfrm>
              <a:prstGeom prst="rect">
                <a:avLst/>
              </a:prstGeom>
              <a:noFill/>
              <a:ln w="9525">
                <a:noFill/>
                <a:miter lim="800000"/>
                <a:headEnd/>
                <a:tailEnd/>
              </a:ln>
            </p:spPr>
          </p:pic>
          <p:pic>
            <p:nvPicPr>
              <p:cNvPr id="29109" name="Picture 1472"/>
              <p:cNvPicPr>
                <a:picLocks noChangeAspect="1" noChangeArrowheads="1"/>
              </p:cNvPicPr>
              <p:nvPr/>
            </p:nvPicPr>
            <p:blipFill>
              <a:blip r:embed="rId1027"/>
              <a:srcRect/>
              <a:stretch>
                <a:fillRect/>
              </a:stretch>
            </p:blipFill>
            <p:spPr bwMode="auto">
              <a:xfrm>
                <a:off x="1531" y="3145"/>
                <a:ext cx="23" cy="3"/>
              </a:xfrm>
              <a:prstGeom prst="rect">
                <a:avLst/>
              </a:prstGeom>
              <a:noFill/>
              <a:ln w="9525">
                <a:noFill/>
                <a:miter lim="800000"/>
                <a:headEnd/>
                <a:tailEnd/>
              </a:ln>
            </p:spPr>
          </p:pic>
          <p:pic>
            <p:nvPicPr>
              <p:cNvPr id="29110" name="Picture 1473"/>
              <p:cNvPicPr>
                <a:picLocks noChangeAspect="1" noChangeArrowheads="1"/>
              </p:cNvPicPr>
              <p:nvPr/>
            </p:nvPicPr>
            <p:blipFill>
              <a:blip r:embed="rId1028"/>
              <a:srcRect/>
              <a:stretch>
                <a:fillRect/>
              </a:stretch>
            </p:blipFill>
            <p:spPr bwMode="auto">
              <a:xfrm>
                <a:off x="1554" y="3145"/>
                <a:ext cx="24" cy="3"/>
              </a:xfrm>
              <a:prstGeom prst="rect">
                <a:avLst/>
              </a:prstGeom>
              <a:noFill/>
              <a:ln w="9525">
                <a:noFill/>
                <a:miter lim="800000"/>
                <a:headEnd/>
                <a:tailEnd/>
              </a:ln>
            </p:spPr>
          </p:pic>
          <p:pic>
            <p:nvPicPr>
              <p:cNvPr id="29111" name="Picture 1474"/>
              <p:cNvPicPr>
                <a:picLocks noChangeAspect="1" noChangeArrowheads="1"/>
              </p:cNvPicPr>
              <p:nvPr/>
            </p:nvPicPr>
            <p:blipFill>
              <a:blip r:embed="rId1029"/>
              <a:srcRect/>
              <a:stretch>
                <a:fillRect/>
              </a:stretch>
            </p:blipFill>
            <p:spPr bwMode="auto">
              <a:xfrm>
                <a:off x="1578" y="3145"/>
                <a:ext cx="23" cy="3"/>
              </a:xfrm>
              <a:prstGeom prst="rect">
                <a:avLst/>
              </a:prstGeom>
              <a:noFill/>
              <a:ln w="9525">
                <a:noFill/>
                <a:miter lim="800000"/>
                <a:headEnd/>
                <a:tailEnd/>
              </a:ln>
            </p:spPr>
          </p:pic>
          <p:pic>
            <p:nvPicPr>
              <p:cNvPr id="29112" name="Picture 1475"/>
              <p:cNvPicPr>
                <a:picLocks noChangeAspect="1" noChangeArrowheads="1"/>
              </p:cNvPicPr>
              <p:nvPr/>
            </p:nvPicPr>
            <p:blipFill>
              <a:blip r:embed="rId1030"/>
              <a:srcRect/>
              <a:stretch>
                <a:fillRect/>
              </a:stretch>
            </p:blipFill>
            <p:spPr bwMode="auto">
              <a:xfrm>
                <a:off x="1601" y="3145"/>
                <a:ext cx="23" cy="3"/>
              </a:xfrm>
              <a:prstGeom prst="rect">
                <a:avLst/>
              </a:prstGeom>
              <a:noFill/>
              <a:ln w="9525">
                <a:noFill/>
                <a:miter lim="800000"/>
                <a:headEnd/>
                <a:tailEnd/>
              </a:ln>
            </p:spPr>
          </p:pic>
          <p:pic>
            <p:nvPicPr>
              <p:cNvPr id="29113" name="Picture 1476"/>
              <p:cNvPicPr>
                <a:picLocks noChangeAspect="1" noChangeArrowheads="1"/>
              </p:cNvPicPr>
              <p:nvPr/>
            </p:nvPicPr>
            <p:blipFill>
              <a:blip r:embed="rId1031"/>
              <a:srcRect/>
              <a:stretch>
                <a:fillRect/>
              </a:stretch>
            </p:blipFill>
            <p:spPr bwMode="auto">
              <a:xfrm>
                <a:off x="1624" y="3145"/>
                <a:ext cx="24" cy="3"/>
              </a:xfrm>
              <a:prstGeom prst="rect">
                <a:avLst/>
              </a:prstGeom>
              <a:noFill/>
              <a:ln w="9525">
                <a:noFill/>
                <a:miter lim="800000"/>
                <a:headEnd/>
                <a:tailEnd/>
              </a:ln>
            </p:spPr>
          </p:pic>
          <p:pic>
            <p:nvPicPr>
              <p:cNvPr id="29114" name="Picture 1477"/>
              <p:cNvPicPr>
                <a:picLocks noChangeAspect="1" noChangeArrowheads="1"/>
              </p:cNvPicPr>
              <p:nvPr/>
            </p:nvPicPr>
            <p:blipFill>
              <a:blip r:embed="rId1032"/>
              <a:srcRect/>
              <a:stretch>
                <a:fillRect/>
              </a:stretch>
            </p:blipFill>
            <p:spPr bwMode="auto">
              <a:xfrm>
                <a:off x="1648" y="3145"/>
                <a:ext cx="23" cy="3"/>
              </a:xfrm>
              <a:prstGeom prst="rect">
                <a:avLst/>
              </a:prstGeom>
              <a:noFill/>
              <a:ln w="9525">
                <a:noFill/>
                <a:miter lim="800000"/>
                <a:headEnd/>
                <a:tailEnd/>
              </a:ln>
            </p:spPr>
          </p:pic>
          <p:pic>
            <p:nvPicPr>
              <p:cNvPr id="29115" name="Picture 1478"/>
              <p:cNvPicPr>
                <a:picLocks noChangeAspect="1" noChangeArrowheads="1"/>
              </p:cNvPicPr>
              <p:nvPr/>
            </p:nvPicPr>
            <p:blipFill>
              <a:blip r:embed="rId1033"/>
              <a:srcRect/>
              <a:stretch>
                <a:fillRect/>
              </a:stretch>
            </p:blipFill>
            <p:spPr bwMode="auto">
              <a:xfrm>
                <a:off x="1671" y="3145"/>
                <a:ext cx="24" cy="3"/>
              </a:xfrm>
              <a:prstGeom prst="rect">
                <a:avLst/>
              </a:prstGeom>
              <a:noFill/>
              <a:ln w="9525">
                <a:noFill/>
                <a:miter lim="800000"/>
                <a:headEnd/>
                <a:tailEnd/>
              </a:ln>
            </p:spPr>
          </p:pic>
          <p:pic>
            <p:nvPicPr>
              <p:cNvPr id="29116" name="Picture 1479"/>
              <p:cNvPicPr>
                <a:picLocks noChangeAspect="1" noChangeArrowheads="1"/>
              </p:cNvPicPr>
              <p:nvPr/>
            </p:nvPicPr>
            <p:blipFill>
              <a:blip r:embed="rId1034"/>
              <a:srcRect/>
              <a:stretch>
                <a:fillRect/>
              </a:stretch>
            </p:blipFill>
            <p:spPr bwMode="auto">
              <a:xfrm>
                <a:off x="1695" y="3145"/>
                <a:ext cx="23" cy="3"/>
              </a:xfrm>
              <a:prstGeom prst="rect">
                <a:avLst/>
              </a:prstGeom>
              <a:noFill/>
              <a:ln w="9525">
                <a:noFill/>
                <a:miter lim="800000"/>
                <a:headEnd/>
                <a:tailEnd/>
              </a:ln>
            </p:spPr>
          </p:pic>
          <p:pic>
            <p:nvPicPr>
              <p:cNvPr id="29117" name="Picture 1480"/>
              <p:cNvPicPr>
                <a:picLocks noChangeAspect="1" noChangeArrowheads="1"/>
              </p:cNvPicPr>
              <p:nvPr/>
            </p:nvPicPr>
            <p:blipFill>
              <a:blip r:embed="rId1035"/>
              <a:srcRect/>
              <a:stretch>
                <a:fillRect/>
              </a:stretch>
            </p:blipFill>
            <p:spPr bwMode="auto">
              <a:xfrm>
                <a:off x="1718" y="3145"/>
                <a:ext cx="23" cy="3"/>
              </a:xfrm>
              <a:prstGeom prst="rect">
                <a:avLst/>
              </a:prstGeom>
              <a:noFill/>
              <a:ln w="9525">
                <a:noFill/>
                <a:miter lim="800000"/>
                <a:headEnd/>
                <a:tailEnd/>
              </a:ln>
            </p:spPr>
          </p:pic>
          <p:pic>
            <p:nvPicPr>
              <p:cNvPr id="29118" name="Picture 1481"/>
              <p:cNvPicPr>
                <a:picLocks noChangeAspect="1" noChangeArrowheads="1"/>
              </p:cNvPicPr>
              <p:nvPr/>
            </p:nvPicPr>
            <p:blipFill>
              <a:blip r:embed="rId1036"/>
              <a:srcRect/>
              <a:stretch>
                <a:fillRect/>
              </a:stretch>
            </p:blipFill>
            <p:spPr bwMode="auto">
              <a:xfrm>
                <a:off x="1741" y="3145"/>
                <a:ext cx="24" cy="3"/>
              </a:xfrm>
              <a:prstGeom prst="rect">
                <a:avLst/>
              </a:prstGeom>
              <a:noFill/>
              <a:ln w="9525">
                <a:noFill/>
                <a:miter lim="800000"/>
                <a:headEnd/>
                <a:tailEnd/>
              </a:ln>
            </p:spPr>
          </p:pic>
          <p:pic>
            <p:nvPicPr>
              <p:cNvPr id="29119" name="Picture 1482"/>
              <p:cNvPicPr>
                <a:picLocks noChangeAspect="1" noChangeArrowheads="1"/>
              </p:cNvPicPr>
              <p:nvPr/>
            </p:nvPicPr>
            <p:blipFill>
              <a:blip r:embed="rId1037"/>
              <a:srcRect/>
              <a:stretch>
                <a:fillRect/>
              </a:stretch>
            </p:blipFill>
            <p:spPr bwMode="auto">
              <a:xfrm>
                <a:off x="1765" y="3145"/>
                <a:ext cx="23" cy="3"/>
              </a:xfrm>
              <a:prstGeom prst="rect">
                <a:avLst/>
              </a:prstGeom>
              <a:noFill/>
              <a:ln w="9525">
                <a:noFill/>
                <a:miter lim="800000"/>
                <a:headEnd/>
                <a:tailEnd/>
              </a:ln>
            </p:spPr>
          </p:pic>
          <p:pic>
            <p:nvPicPr>
              <p:cNvPr id="29120" name="Picture 1483"/>
              <p:cNvPicPr>
                <a:picLocks noChangeAspect="1" noChangeArrowheads="1"/>
              </p:cNvPicPr>
              <p:nvPr/>
            </p:nvPicPr>
            <p:blipFill>
              <a:blip r:embed="rId1038"/>
              <a:srcRect/>
              <a:stretch>
                <a:fillRect/>
              </a:stretch>
            </p:blipFill>
            <p:spPr bwMode="auto">
              <a:xfrm>
                <a:off x="1788" y="3145"/>
                <a:ext cx="23" cy="3"/>
              </a:xfrm>
              <a:prstGeom prst="rect">
                <a:avLst/>
              </a:prstGeom>
              <a:noFill/>
              <a:ln w="9525">
                <a:noFill/>
                <a:miter lim="800000"/>
                <a:headEnd/>
                <a:tailEnd/>
              </a:ln>
            </p:spPr>
          </p:pic>
          <p:pic>
            <p:nvPicPr>
              <p:cNvPr id="29121" name="Picture 1484"/>
              <p:cNvPicPr>
                <a:picLocks noChangeAspect="1" noChangeArrowheads="1"/>
              </p:cNvPicPr>
              <p:nvPr/>
            </p:nvPicPr>
            <p:blipFill>
              <a:blip r:embed="rId1039"/>
              <a:srcRect/>
              <a:stretch>
                <a:fillRect/>
              </a:stretch>
            </p:blipFill>
            <p:spPr bwMode="auto">
              <a:xfrm>
                <a:off x="1811" y="3145"/>
                <a:ext cx="24" cy="3"/>
              </a:xfrm>
              <a:prstGeom prst="rect">
                <a:avLst/>
              </a:prstGeom>
              <a:noFill/>
              <a:ln w="9525">
                <a:noFill/>
                <a:miter lim="800000"/>
                <a:headEnd/>
                <a:tailEnd/>
              </a:ln>
            </p:spPr>
          </p:pic>
          <p:pic>
            <p:nvPicPr>
              <p:cNvPr id="29122" name="Picture 1485"/>
              <p:cNvPicPr>
                <a:picLocks noChangeAspect="1" noChangeArrowheads="1"/>
              </p:cNvPicPr>
              <p:nvPr/>
            </p:nvPicPr>
            <p:blipFill>
              <a:blip r:embed="rId1040"/>
              <a:srcRect/>
              <a:stretch>
                <a:fillRect/>
              </a:stretch>
            </p:blipFill>
            <p:spPr bwMode="auto">
              <a:xfrm>
                <a:off x="1835" y="3145"/>
                <a:ext cx="23" cy="3"/>
              </a:xfrm>
              <a:prstGeom prst="rect">
                <a:avLst/>
              </a:prstGeom>
              <a:noFill/>
              <a:ln w="9525">
                <a:noFill/>
                <a:miter lim="800000"/>
                <a:headEnd/>
                <a:tailEnd/>
              </a:ln>
            </p:spPr>
          </p:pic>
          <p:pic>
            <p:nvPicPr>
              <p:cNvPr id="29123" name="Picture 1486"/>
              <p:cNvPicPr>
                <a:picLocks noChangeAspect="1" noChangeArrowheads="1"/>
              </p:cNvPicPr>
              <p:nvPr/>
            </p:nvPicPr>
            <p:blipFill>
              <a:blip r:embed="rId1041"/>
              <a:srcRect/>
              <a:stretch>
                <a:fillRect/>
              </a:stretch>
            </p:blipFill>
            <p:spPr bwMode="auto">
              <a:xfrm>
                <a:off x="1858" y="3145"/>
                <a:ext cx="24" cy="3"/>
              </a:xfrm>
              <a:prstGeom prst="rect">
                <a:avLst/>
              </a:prstGeom>
              <a:noFill/>
              <a:ln w="9525">
                <a:noFill/>
                <a:miter lim="800000"/>
                <a:headEnd/>
                <a:tailEnd/>
              </a:ln>
            </p:spPr>
          </p:pic>
          <p:pic>
            <p:nvPicPr>
              <p:cNvPr id="29124" name="Picture 1487"/>
              <p:cNvPicPr>
                <a:picLocks noChangeAspect="1" noChangeArrowheads="1"/>
              </p:cNvPicPr>
              <p:nvPr/>
            </p:nvPicPr>
            <p:blipFill>
              <a:blip r:embed="rId1042"/>
              <a:srcRect/>
              <a:stretch>
                <a:fillRect/>
              </a:stretch>
            </p:blipFill>
            <p:spPr bwMode="auto">
              <a:xfrm>
                <a:off x="1882" y="3145"/>
                <a:ext cx="23" cy="3"/>
              </a:xfrm>
              <a:prstGeom prst="rect">
                <a:avLst/>
              </a:prstGeom>
              <a:noFill/>
              <a:ln w="9525">
                <a:noFill/>
                <a:miter lim="800000"/>
                <a:headEnd/>
                <a:tailEnd/>
              </a:ln>
            </p:spPr>
          </p:pic>
          <p:pic>
            <p:nvPicPr>
              <p:cNvPr id="29125" name="Picture 1488"/>
              <p:cNvPicPr>
                <a:picLocks noChangeAspect="1" noChangeArrowheads="1"/>
              </p:cNvPicPr>
              <p:nvPr/>
            </p:nvPicPr>
            <p:blipFill>
              <a:blip r:embed="rId1043"/>
              <a:srcRect/>
              <a:stretch>
                <a:fillRect/>
              </a:stretch>
            </p:blipFill>
            <p:spPr bwMode="auto">
              <a:xfrm>
                <a:off x="1905" y="3145"/>
                <a:ext cx="23" cy="3"/>
              </a:xfrm>
              <a:prstGeom prst="rect">
                <a:avLst/>
              </a:prstGeom>
              <a:noFill/>
              <a:ln w="9525">
                <a:noFill/>
                <a:miter lim="800000"/>
                <a:headEnd/>
                <a:tailEnd/>
              </a:ln>
            </p:spPr>
          </p:pic>
          <p:pic>
            <p:nvPicPr>
              <p:cNvPr id="29126" name="Picture 1489"/>
              <p:cNvPicPr>
                <a:picLocks noChangeAspect="1" noChangeArrowheads="1"/>
              </p:cNvPicPr>
              <p:nvPr/>
            </p:nvPicPr>
            <p:blipFill>
              <a:blip r:embed="rId1044"/>
              <a:srcRect/>
              <a:stretch>
                <a:fillRect/>
              </a:stretch>
            </p:blipFill>
            <p:spPr bwMode="auto">
              <a:xfrm>
                <a:off x="1928" y="3145"/>
                <a:ext cx="24" cy="3"/>
              </a:xfrm>
              <a:prstGeom prst="rect">
                <a:avLst/>
              </a:prstGeom>
              <a:noFill/>
              <a:ln w="9525">
                <a:noFill/>
                <a:miter lim="800000"/>
                <a:headEnd/>
                <a:tailEnd/>
              </a:ln>
            </p:spPr>
          </p:pic>
          <p:pic>
            <p:nvPicPr>
              <p:cNvPr id="29127" name="Picture 1490"/>
              <p:cNvPicPr>
                <a:picLocks noChangeAspect="1" noChangeArrowheads="1"/>
              </p:cNvPicPr>
              <p:nvPr/>
            </p:nvPicPr>
            <p:blipFill>
              <a:blip r:embed="rId1045"/>
              <a:srcRect/>
              <a:stretch>
                <a:fillRect/>
              </a:stretch>
            </p:blipFill>
            <p:spPr bwMode="auto">
              <a:xfrm>
                <a:off x="1952" y="3145"/>
                <a:ext cx="23" cy="3"/>
              </a:xfrm>
              <a:prstGeom prst="rect">
                <a:avLst/>
              </a:prstGeom>
              <a:noFill/>
              <a:ln w="9525">
                <a:noFill/>
                <a:miter lim="800000"/>
                <a:headEnd/>
                <a:tailEnd/>
              </a:ln>
            </p:spPr>
          </p:pic>
          <p:pic>
            <p:nvPicPr>
              <p:cNvPr id="29128" name="Picture 1491"/>
              <p:cNvPicPr>
                <a:picLocks noChangeAspect="1" noChangeArrowheads="1"/>
              </p:cNvPicPr>
              <p:nvPr/>
            </p:nvPicPr>
            <p:blipFill>
              <a:blip r:embed="rId1046"/>
              <a:srcRect/>
              <a:stretch>
                <a:fillRect/>
              </a:stretch>
            </p:blipFill>
            <p:spPr bwMode="auto">
              <a:xfrm>
                <a:off x="1975" y="3145"/>
                <a:ext cx="23" cy="3"/>
              </a:xfrm>
              <a:prstGeom prst="rect">
                <a:avLst/>
              </a:prstGeom>
              <a:noFill/>
              <a:ln w="9525">
                <a:noFill/>
                <a:miter lim="800000"/>
                <a:headEnd/>
                <a:tailEnd/>
              </a:ln>
            </p:spPr>
          </p:pic>
          <p:pic>
            <p:nvPicPr>
              <p:cNvPr id="29129" name="Picture 1492"/>
              <p:cNvPicPr>
                <a:picLocks noChangeAspect="1" noChangeArrowheads="1"/>
              </p:cNvPicPr>
              <p:nvPr/>
            </p:nvPicPr>
            <p:blipFill>
              <a:blip r:embed="rId1047"/>
              <a:srcRect/>
              <a:stretch>
                <a:fillRect/>
              </a:stretch>
            </p:blipFill>
            <p:spPr bwMode="auto">
              <a:xfrm>
                <a:off x="1998" y="3145"/>
                <a:ext cx="24" cy="3"/>
              </a:xfrm>
              <a:prstGeom prst="rect">
                <a:avLst/>
              </a:prstGeom>
              <a:noFill/>
              <a:ln w="9525">
                <a:noFill/>
                <a:miter lim="800000"/>
                <a:headEnd/>
                <a:tailEnd/>
              </a:ln>
            </p:spPr>
          </p:pic>
          <p:pic>
            <p:nvPicPr>
              <p:cNvPr id="29130" name="Picture 1493"/>
              <p:cNvPicPr>
                <a:picLocks noChangeAspect="1" noChangeArrowheads="1"/>
              </p:cNvPicPr>
              <p:nvPr/>
            </p:nvPicPr>
            <p:blipFill>
              <a:blip r:embed="rId1048"/>
              <a:srcRect/>
              <a:stretch>
                <a:fillRect/>
              </a:stretch>
            </p:blipFill>
            <p:spPr bwMode="auto">
              <a:xfrm>
                <a:off x="2022" y="3145"/>
                <a:ext cx="23" cy="3"/>
              </a:xfrm>
              <a:prstGeom prst="rect">
                <a:avLst/>
              </a:prstGeom>
              <a:noFill/>
              <a:ln w="9525">
                <a:noFill/>
                <a:miter lim="800000"/>
                <a:headEnd/>
                <a:tailEnd/>
              </a:ln>
            </p:spPr>
          </p:pic>
          <p:pic>
            <p:nvPicPr>
              <p:cNvPr id="29131" name="Picture 1494"/>
              <p:cNvPicPr>
                <a:picLocks noChangeAspect="1" noChangeArrowheads="1"/>
              </p:cNvPicPr>
              <p:nvPr/>
            </p:nvPicPr>
            <p:blipFill>
              <a:blip r:embed="rId1049"/>
              <a:srcRect/>
              <a:stretch>
                <a:fillRect/>
              </a:stretch>
            </p:blipFill>
            <p:spPr bwMode="auto">
              <a:xfrm>
                <a:off x="2045" y="3145"/>
                <a:ext cx="24" cy="3"/>
              </a:xfrm>
              <a:prstGeom prst="rect">
                <a:avLst/>
              </a:prstGeom>
              <a:noFill/>
              <a:ln w="9525">
                <a:noFill/>
                <a:miter lim="800000"/>
                <a:headEnd/>
                <a:tailEnd/>
              </a:ln>
            </p:spPr>
          </p:pic>
          <p:pic>
            <p:nvPicPr>
              <p:cNvPr id="29132" name="Picture 1495"/>
              <p:cNvPicPr>
                <a:picLocks noChangeAspect="1" noChangeArrowheads="1"/>
              </p:cNvPicPr>
              <p:nvPr/>
            </p:nvPicPr>
            <p:blipFill>
              <a:blip r:embed="rId1050"/>
              <a:srcRect/>
              <a:stretch>
                <a:fillRect/>
              </a:stretch>
            </p:blipFill>
            <p:spPr bwMode="auto">
              <a:xfrm>
                <a:off x="2069" y="3145"/>
                <a:ext cx="23" cy="3"/>
              </a:xfrm>
              <a:prstGeom prst="rect">
                <a:avLst/>
              </a:prstGeom>
              <a:noFill/>
              <a:ln w="9525">
                <a:noFill/>
                <a:miter lim="800000"/>
                <a:headEnd/>
                <a:tailEnd/>
              </a:ln>
            </p:spPr>
          </p:pic>
          <p:pic>
            <p:nvPicPr>
              <p:cNvPr id="29133" name="Picture 1496"/>
              <p:cNvPicPr>
                <a:picLocks noChangeAspect="1" noChangeArrowheads="1"/>
              </p:cNvPicPr>
              <p:nvPr/>
            </p:nvPicPr>
            <p:blipFill>
              <a:blip r:embed="rId1051"/>
              <a:srcRect/>
              <a:stretch>
                <a:fillRect/>
              </a:stretch>
            </p:blipFill>
            <p:spPr bwMode="auto">
              <a:xfrm>
                <a:off x="2092" y="3145"/>
                <a:ext cx="23" cy="3"/>
              </a:xfrm>
              <a:prstGeom prst="rect">
                <a:avLst/>
              </a:prstGeom>
              <a:noFill/>
              <a:ln w="9525">
                <a:noFill/>
                <a:miter lim="800000"/>
                <a:headEnd/>
                <a:tailEnd/>
              </a:ln>
            </p:spPr>
          </p:pic>
          <p:pic>
            <p:nvPicPr>
              <p:cNvPr id="29134" name="Picture 1497"/>
              <p:cNvPicPr>
                <a:picLocks noChangeAspect="1" noChangeArrowheads="1"/>
              </p:cNvPicPr>
              <p:nvPr/>
            </p:nvPicPr>
            <p:blipFill>
              <a:blip r:embed="rId1052"/>
              <a:srcRect/>
              <a:stretch>
                <a:fillRect/>
              </a:stretch>
            </p:blipFill>
            <p:spPr bwMode="auto">
              <a:xfrm>
                <a:off x="2115" y="3145"/>
                <a:ext cx="15" cy="3"/>
              </a:xfrm>
              <a:prstGeom prst="rect">
                <a:avLst/>
              </a:prstGeom>
              <a:noFill/>
              <a:ln w="9525">
                <a:noFill/>
                <a:miter lim="800000"/>
                <a:headEnd/>
                <a:tailEnd/>
              </a:ln>
            </p:spPr>
          </p:pic>
          <p:sp>
            <p:nvSpPr>
              <p:cNvPr id="29135" name="Rectangle 1498"/>
              <p:cNvSpPr>
                <a:spLocks noChangeArrowheads="1"/>
              </p:cNvSpPr>
              <p:nvPr/>
            </p:nvSpPr>
            <p:spPr bwMode="auto">
              <a:xfrm>
                <a:off x="2130" y="3145"/>
                <a:ext cx="3" cy="3"/>
              </a:xfrm>
              <a:prstGeom prst="rect">
                <a:avLst/>
              </a:prstGeom>
              <a:solidFill>
                <a:srgbClr val="000000"/>
              </a:solidFill>
              <a:ln w="9525">
                <a:noFill/>
                <a:miter lim="800000"/>
                <a:headEnd/>
                <a:tailEnd/>
              </a:ln>
            </p:spPr>
            <p:txBody>
              <a:bodyPr/>
              <a:lstStyle/>
              <a:p>
                <a:endParaRPr lang="hr-HR"/>
              </a:p>
            </p:txBody>
          </p:sp>
          <p:pic>
            <p:nvPicPr>
              <p:cNvPr id="29136" name="Picture 1499"/>
              <p:cNvPicPr>
                <a:picLocks noChangeAspect="1" noChangeArrowheads="1"/>
              </p:cNvPicPr>
              <p:nvPr/>
            </p:nvPicPr>
            <p:blipFill>
              <a:blip r:embed="rId1053"/>
              <a:srcRect/>
              <a:stretch>
                <a:fillRect/>
              </a:stretch>
            </p:blipFill>
            <p:spPr bwMode="auto">
              <a:xfrm>
                <a:off x="2133" y="3145"/>
                <a:ext cx="23" cy="3"/>
              </a:xfrm>
              <a:prstGeom prst="rect">
                <a:avLst/>
              </a:prstGeom>
              <a:noFill/>
              <a:ln w="9525">
                <a:noFill/>
                <a:miter lim="800000"/>
                <a:headEnd/>
                <a:tailEnd/>
              </a:ln>
            </p:spPr>
          </p:pic>
          <p:pic>
            <p:nvPicPr>
              <p:cNvPr id="29137" name="Picture 1500"/>
              <p:cNvPicPr>
                <a:picLocks noChangeAspect="1" noChangeArrowheads="1"/>
              </p:cNvPicPr>
              <p:nvPr/>
            </p:nvPicPr>
            <p:blipFill>
              <a:blip r:embed="rId1054"/>
              <a:srcRect/>
              <a:stretch>
                <a:fillRect/>
              </a:stretch>
            </p:blipFill>
            <p:spPr bwMode="auto">
              <a:xfrm>
                <a:off x="2156" y="3145"/>
                <a:ext cx="24" cy="3"/>
              </a:xfrm>
              <a:prstGeom prst="rect">
                <a:avLst/>
              </a:prstGeom>
              <a:noFill/>
              <a:ln w="9525">
                <a:noFill/>
                <a:miter lim="800000"/>
                <a:headEnd/>
                <a:tailEnd/>
              </a:ln>
            </p:spPr>
          </p:pic>
          <p:pic>
            <p:nvPicPr>
              <p:cNvPr id="29138" name="Picture 1501"/>
              <p:cNvPicPr>
                <a:picLocks noChangeAspect="1" noChangeArrowheads="1"/>
              </p:cNvPicPr>
              <p:nvPr/>
            </p:nvPicPr>
            <p:blipFill>
              <a:blip r:embed="rId1055"/>
              <a:srcRect/>
              <a:stretch>
                <a:fillRect/>
              </a:stretch>
            </p:blipFill>
            <p:spPr bwMode="auto">
              <a:xfrm>
                <a:off x="2180" y="3145"/>
                <a:ext cx="23" cy="3"/>
              </a:xfrm>
              <a:prstGeom prst="rect">
                <a:avLst/>
              </a:prstGeom>
              <a:noFill/>
              <a:ln w="9525">
                <a:noFill/>
                <a:miter lim="800000"/>
                <a:headEnd/>
                <a:tailEnd/>
              </a:ln>
            </p:spPr>
          </p:pic>
          <p:pic>
            <p:nvPicPr>
              <p:cNvPr id="29139" name="Picture 1502"/>
              <p:cNvPicPr>
                <a:picLocks noChangeAspect="1" noChangeArrowheads="1"/>
              </p:cNvPicPr>
              <p:nvPr/>
            </p:nvPicPr>
            <p:blipFill>
              <a:blip r:embed="rId1056"/>
              <a:srcRect/>
              <a:stretch>
                <a:fillRect/>
              </a:stretch>
            </p:blipFill>
            <p:spPr bwMode="auto">
              <a:xfrm>
                <a:off x="2203" y="3145"/>
                <a:ext cx="23" cy="3"/>
              </a:xfrm>
              <a:prstGeom prst="rect">
                <a:avLst/>
              </a:prstGeom>
              <a:noFill/>
              <a:ln w="9525">
                <a:noFill/>
                <a:miter lim="800000"/>
                <a:headEnd/>
                <a:tailEnd/>
              </a:ln>
            </p:spPr>
          </p:pic>
          <p:pic>
            <p:nvPicPr>
              <p:cNvPr id="29140" name="Picture 1503"/>
              <p:cNvPicPr>
                <a:picLocks noChangeAspect="1" noChangeArrowheads="1"/>
              </p:cNvPicPr>
              <p:nvPr/>
            </p:nvPicPr>
            <p:blipFill>
              <a:blip r:embed="rId1057"/>
              <a:srcRect/>
              <a:stretch>
                <a:fillRect/>
              </a:stretch>
            </p:blipFill>
            <p:spPr bwMode="auto">
              <a:xfrm>
                <a:off x="2226" y="3145"/>
                <a:ext cx="24" cy="3"/>
              </a:xfrm>
              <a:prstGeom prst="rect">
                <a:avLst/>
              </a:prstGeom>
              <a:noFill/>
              <a:ln w="9525">
                <a:noFill/>
                <a:miter lim="800000"/>
                <a:headEnd/>
                <a:tailEnd/>
              </a:ln>
            </p:spPr>
          </p:pic>
          <p:pic>
            <p:nvPicPr>
              <p:cNvPr id="29141" name="Picture 1504"/>
              <p:cNvPicPr>
                <a:picLocks noChangeAspect="1" noChangeArrowheads="1"/>
              </p:cNvPicPr>
              <p:nvPr/>
            </p:nvPicPr>
            <p:blipFill>
              <a:blip r:embed="rId1058"/>
              <a:srcRect/>
              <a:stretch>
                <a:fillRect/>
              </a:stretch>
            </p:blipFill>
            <p:spPr bwMode="auto">
              <a:xfrm>
                <a:off x="2250" y="3145"/>
                <a:ext cx="23" cy="3"/>
              </a:xfrm>
              <a:prstGeom prst="rect">
                <a:avLst/>
              </a:prstGeom>
              <a:noFill/>
              <a:ln w="9525">
                <a:noFill/>
                <a:miter lim="800000"/>
                <a:headEnd/>
                <a:tailEnd/>
              </a:ln>
            </p:spPr>
          </p:pic>
          <p:pic>
            <p:nvPicPr>
              <p:cNvPr id="29142" name="Picture 1505"/>
              <p:cNvPicPr>
                <a:picLocks noChangeAspect="1" noChangeArrowheads="1"/>
              </p:cNvPicPr>
              <p:nvPr/>
            </p:nvPicPr>
            <p:blipFill>
              <a:blip r:embed="rId1059"/>
              <a:srcRect/>
              <a:stretch>
                <a:fillRect/>
              </a:stretch>
            </p:blipFill>
            <p:spPr bwMode="auto">
              <a:xfrm>
                <a:off x="2273" y="3145"/>
                <a:ext cx="24" cy="3"/>
              </a:xfrm>
              <a:prstGeom prst="rect">
                <a:avLst/>
              </a:prstGeom>
              <a:noFill/>
              <a:ln w="9525">
                <a:noFill/>
                <a:miter lim="800000"/>
                <a:headEnd/>
                <a:tailEnd/>
              </a:ln>
            </p:spPr>
          </p:pic>
          <p:pic>
            <p:nvPicPr>
              <p:cNvPr id="29143" name="Picture 1506"/>
              <p:cNvPicPr>
                <a:picLocks noChangeAspect="1" noChangeArrowheads="1"/>
              </p:cNvPicPr>
              <p:nvPr/>
            </p:nvPicPr>
            <p:blipFill>
              <a:blip r:embed="rId1060"/>
              <a:srcRect/>
              <a:stretch>
                <a:fillRect/>
              </a:stretch>
            </p:blipFill>
            <p:spPr bwMode="auto">
              <a:xfrm>
                <a:off x="2297" y="3145"/>
                <a:ext cx="23" cy="3"/>
              </a:xfrm>
              <a:prstGeom prst="rect">
                <a:avLst/>
              </a:prstGeom>
              <a:noFill/>
              <a:ln w="9525">
                <a:noFill/>
                <a:miter lim="800000"/>
                <a:headEnd/>
                <a:tailEnd/>
              </a:ln>
            </p:spPr>
          </p:pic>
          <p:pic>
            <p:nvPicPr>
              <p:cNvPr id="29144" name="Picture 1507"/>
              <p:cNvPicPr>
                <a:picLocks noChangeAspect="1" noChangeArrowheads="1"/>
              </p:cNvPicPr>
              <p:nvPr/>
            </p:nvPicPr>
            <p:blipFill>
              <a:blip r:embed="rId1061"/>
              <a:srcRect/>
              <a:stretch>
                <a:fillRect/>
              </a:stretch>
            </p:blipFill>
            <p:spPr bwMode="auto">
              <a:xfrm>
                <a:off x="2320" y="3145"/>
                <a:ext cx="23" cy="3"/>
              </a:xfrm>
              <a:prstGeom prst="rect">
                <a:avLst/>
              </a:prstGeom>
              <a:noFill/>
              <a:ln w="9525">
                <a:noFill/>
                <a:miter lim="800000"/>
                <a:headEnd/>
                <a:tailEnd/>
              </a:ln>
            </p:spPr>
          </p:pic>
          <p:pic>
            <p:nvPicPr>
              <p:cNvPr id="29145" name="Picture 1508"/>
              <p:cNvPicPr>
                <a:picLocks noChangeAspect="1" noChangeArrowheads="1"/>
              </p:cNvPicPr>
              <p:nvPr/>
            </p:nvPicPr>
            <p:blipFill>
              <a:blip r:embed="rId1062"/>
              <a:srcRect/>
              <a:stretch>
                <a:fillRect/>
              </a:stretch>
            </p:blipFill>
            <p:spPr bwMode="auto">
              <a:xfrm>
                <a:off x="2343" y="3145"/>
                <a:ext cx="24" cy="3"/>
              </a:xfrm>
              <a:prstGeom prst="rect">
                <a:avLst/>
              </a:prstGeom>
              <a:noFill/>
              <a:ln w="9525">
                <a:noFill/>
                <a:miter lim="800000"/>
                <a:headEnd/>
                <a:tailEnd/>
              </a:ln>
            </p:spPr>
          </p:pic>
          <p:pic>
            <p:nvPicPr>
              <p:cNvPr id="29146" name="Picture 1509"/>
              <p:cNvPicPr>
                <a:picLocks noChangeAspect="1" noChangeArrowheads="1"/>
              </p:cNvPicPr>
              <p:nvPr/>
            </p:nvPicPr>
            <p:blipFill>
              <a:blip r:embed="rId1063"/>
              <a:srcRect/>
              <a:stretch>
                <a:fillRect/>
              </a:stretch>
            </p:blipFill>
            <p:spPr bwMode="auto">
              <a:xfrm>
                <a:off x="2367" y="3145"/>
                <a:ext cx="23" cy="3"/>
              </a:xfrm>
              <a:prstGeom prst="rect">
                <a:avLst/>
              </a:prstGeom>
              <a:noFill/>
              <a:ln w="9525">
                <a:noFill/>
                <a:miter lim="800000"/>
                <a:headEnd/>
                <a:tailEnd/>
              </a:ln>
            </p:spPr>
          </p:pic>
          <p:pic>
            <p:nvPicPr>
              <p:cNvPr id="29147" name="Picture 1510"/>
              <p:cNvPicPr>
                <a:picLocks noChangeAspect="1" noChangeArrowheads="1"/>
              </p:cNvPicPr>
              <p:nvPr/>
            </p:nvPicPr>
            <p:blipFill>
              <a:blip r:embed="rId1064"/>
              <a:srcRect/>
              <a:stretch>
                <a:fillRect/>
              </a:stretch>
            </p:blipFill>
            <p:spPr bwMode="auto">
              <a:xfrm>
                <a:off x="2390" y="3145"/>
                <a:ext cx="23" cy="3"/>
              </a:xfrm>
              <a:prstGeom prst="rect">
                <a:avLst/>
              </a:prstGeom>
              <a:noFill/>
              <a:ln w="9525">
                <a:noFill/>
                <a:miter lim="800000"/>
                <a:headEnd/>
                <a:tailEnd/>
              </a:ln>
            </p:spPr>
          </p:pic>
          <p:pic>
            <p:nvPicPr>
              <p:cNvPr id="29148" name="Picture 1511"/>
              <p:cNvPicPr>
                <a:picLocks noChangeAspect="1" noChangeArrowheads="1"/>
              </p:cNvPicPr>
              <p:nvPr/>
            </p:nvPicPr>
            <p:blipFill>
              <a:blip r:embed="rId1065"/>
              <a:srcRect/>
              <a:stretch>
                <a:fillRect/>
              </a:stretch>
            </p:blipFill>
            <p:spPr bwMode="auto">
              <a:xfrm>
                <a:off x="2413" y="3145"/>
                <a:ext cx="24" cy="3"/>
              </a:xfrm>
              <a:prstGeom prst="rect">
                <a:avLst/>
              </a:prstGeom>
              <a:noFill/>
              <a:ln w="9525">
                <a:noFill/>
                <a:miter lim="800000"/>
                <a:headEnd/>
                <a:tailEnd/>
              </a:ln>
            </p:spPr>
          </p:pic>
          <p:pic>
            <p:nvPicPr>
              <p:cNvPr id="29149" name="Picture 1512"/>
              <p:cNvPicPr>
                <a:picLocks noChangeAspect="1" noChangeArrowheads="1"/>
              </p:cNvPicPr>
              <p:nvPr/>
            </p:nvPicPr>
            <p:blipFill>
              <a:blip r:embed="rId1066"/>
              <a:srcRect/>
              <a:stretch>
                <a:fillRect/>
              </a:stretch>
            </p:blipFill>
            <p:spPr bwMode="auto">
              <a:xfrm>
                <a:off x="2437" y="3145"/>
                <a:ext cx="23" cy="3"/>
              </a:xfrm>
              <a:prstGeom prst="rect">
                <a:avLst/>
              </a:prstGeom>
              <a:noFill/>
              <a:ln w="9525">
                <a:noFill/>
                <a:miter lim="800000"/>
                <a:headEnd/>
                <a:tailEnd/>
              </a:ln>
            </p:spPr>
          </p:pic>
          <p:pic>
            <p:nvPicPr>
              <p:cNvPr id="29150" name="Picture 1513"/>
              <p:cNvPicPr>
                <a:picLocks noChangeAspect="1" noChangeArrowheads="1"/>
              </p:cNvPicPr>
              <p:nvPr/>
            </p:nvPicPr>
            <p:blipFill>
              <a:blip r:embed="rId1067"/>
              <a:srcRect/>
              <a:stretch>
                <a:fillRect/>
              </a:stretch>
            </p:blipFill>
            <p:spPr bwMode="auto">
              <a:xfrm>
                <a:off x="2460" y="3145"/>
                <a:ext cx="24" cy="3"/>
              </a:xfrm>
              <a:prstGeom prst="rect">
                <a:avLst/>
              </a:prstGeom>
              <a:noFill/>
              <a:ln w="9525">
                <a:noFill/>
                <a:miter lim="800000"/>
                <a:headEnd/>
                <a:tailEnd/>
              </a:ln>
            </p:spPr>
          </p:pic>
          <p:pic>
            <p:nvPicPr>
              <p:cNvPr id="29151" name="Picture 1514"/>
              <p:cNvPicPr>
                <a:picLocks noChangeAspect="1" noChangeArrowheads="1"/>
              </p:cNvPicPr>
              <p:nvPr/>
            </p:nvPicPr>
            <p:blipFill>
              <a:blip r:embed="rId1068"/>
              <a:srcRect/>
              <a:stretch>
                <a:fillRect/>
              </a:stretch>
            </p:blipFill>
            <p:spPr bwMode="auto">
              <a:xfrm>
                <a:off x="2484" y="3145"/>
                <a:ext cx="23" cy="3"/>
              </a:xfrm>
              <a:prstGeom prst="rect">
                <a:avLst/>
              </a:prstGeom>
              <a:noFill/>
              <a:ln w="9525">
                <a:noFill/>
                <a:miter lim="800000"/>
                <a:headEnd/>
                <a:tailEnd/>
              </a:ln>
            </p:spPr>
          </p:pic>
          <p:pic>
            <p:nvPicPr>
              <p:cNvPr id="29152" name="Picture 1515"/>
              <p:cNvPicPr>
                <a:picLocks noChangeAspect="1" noChangeArrowheads="1"/>
              </p:cNvPicPr>
              <p:nvPr/>
            </p:nvPicPr>
            <p:blipFill>
              <a:blip r:embed="rId1069"/>
              <a:srcRect/>
              <a:stretch>
                <a:fillRect/>
              </a:stretch>
            </p:blipFill>
            <p:spPr bwMode="auto">
              <a:xfrm>
                <a:off x="2507" y="3145"/>
                <a:ext cx="23" cy="3"/>
              </a:xfrm>
              <a:prstGeom prst="rect">
                <a:avLst/>
              </a:prstGeom>
              <a:noFill/>
              <a:ln w="9525">
                <a:noFill/>
                <a:miter lim="800000"/>
                <a:headEnd/>
                <a:tailEnd/>
              </a:ln>
            </p:spPr>
          </p:pic>
          <p:pic>
            <p:nvPicPr>
              <p:cNvPr id="29153" name="Picture 1516"/>
              <p:cNvPicPr>
                <a:picLocks noChangeAspect="1" noChangeArrowheads="1"/>
              </p:cNvPicPr>
              <p:nvPr/>
            </p:nvPicPr>
            <p:blipFill>
              <a:blip r:embed="rId1070"/>
              <a:srcRect/>
              <a:stretch>
                <a:fillRect/>
              </a:stretch>
            </p:blipFill>
            <p:spPr bwMode="auto">
              <a:xfrm>
                <a:off x="2530" y="3145"/>
                <a:ext cx="24" cy="3"/>
              </a:xfrm>
              <a:prstGeom prst="rect">
                <a:avLst/>
              </a:prstGeom>
              <a:noFill/>
              <a:ln w="9525">
                <a:noFill/>
                <a:miter lim="800000"/>
                <a:headEnd/>
                <a:tailEnd/>
              </a:ln>
            </p:spPr>
          </p:pic>
          <p:pic>
            <p:nvPicPr>
              <p:cNvPr id="29154" name="Picture 1517"/>
              <p:cNvPicPr>
                <a:picLocks noChangeAspect="1" noChangeArrowheads="1"/>
              </p:cNvPicPr>
              <p:nvPr/>
            </p:nvPicPr>
            <p:blipFill>
              <a:blip r:embed="rId1071"/>
              <a:srcRect/>
              <a:stretch>
                <a:fillRect/>
              </a:stretch>
            </p:blipFill>
            <p:spPr bwMode="auto">
              <a:xfrm>
                <a:off x="2554" y="3145"/>
                <a:ext cx="23" cy="3"/>
              </a:xfrm>
              <a:prstGeom prst="rect">
                <a:avLst/>
              </a:prstGeom>
              <a:noFill/>
              <a:ln w="9525">
                <a:noFill/>
                <a:miter lim="800000"/>
                <a:headEnd/>
                <a:tailEnd/>
              </a:ln>
            </p:spPr>
          </p:pic>
          <p:pic>
            <p:nvPicPr>
              <p:cNvPr id="29155" name="Picture 1518"/>
              <p:cNvPicPr>
                <a:picLocks noChangeAspect="1" noChangeArrowheads="1"/>
              </p:cNvPicPr>
              <p:nvPr/>
            </p:nvPicPr>
            <p:blipFill>
              <a:blip r:embed="rId1072"/>
              <a:srcRect/>
              <a:stretch>
                <a:fillRect/>
              </a:stretch>
            </p:blipFill>
            <p:spPr bwMode="auto">
              <a:xfrm>
                <a:off x="2577" y="3145"/>
                <a:ext cx="23" cy="3"/>
              </a:xfrm>
              <a:prstGeom prst="rect">
                <a:avLst/>
              </a:prstGeom>
              <a:noFill/>
              <a:ln w="9525">
                <a:noFill/>
                <a:miter lim="800000"/>
                <a:headEnd/>
                <a:tailEnd/>
              </a:ln>
            </p:spPr>
          </p:pic>
          <p:pic>
            <p:nvPicPr>
              <p:cNvPr id="29156" name="Picture 1519"/>
              <p:cNvPicPr>
                <a:picLocks noChangeAspect="1" noChangeArrowheads="1"/>
              </p:cNvPicPr>
              <p:nvPr/>
            </p:nvPicPr>
            <p:blipFill>
              <a:blip r:embed="rId1073"/>
              <a:srcRect/>
              <a:stretch>
                <a:fillRect/>
              </a:stretch>
            </p:blipFill>
            <p:spPr bwMode="auto">
              <a:xfrm>
                <a:off x="2600" y="3145"/>
                <a:ext cx="24" cy="3"/>
              </a:xfrm>
              <a:prstGeom prst="rect">
                <a:avLst/>
              </a:prstGeom>
              <a:noFill/>
              <a:ln w="9525">
                <a:noFill/>
                <a:miter lim="800000"/>
                <a:headEnd/>
                <a:tailEnd/>
              </a:ln>
            </p:spPr>
          </p:pic>
          <p:pic>
            <p:nvPicPr>
              <p:cNvPr id="29157" name="Picture 1520"/>
              <p:cNvPicPr>
                <a:picLocks noChangeAspect="1" noChangeArrowheads="1"/>
              </p:cNvPicPr>
              <p:nvPr/>
            </p:nvPicPr>
            <p:blipFill>
              <a:blip r:embed="rId1074"/>
              <a:srcRect/>
              <a:stretch>
                <a:fillRect/>
              </a:stretch>
            </p:blipFill>
            <p:spPr bwMode="auto">
              <a:xfrm>
                <a:off x="2624" y="3145"/>
                <a:ext cx="23" cy="3"/>
              </a:xfrm>
              <a:prstGeom prst="rect">
                <a:avLst/>
              </a:prstGeom>
              <a:noFill/>
              <a:ln w="9525">
                <a:noFill/>
                <a:miter lim="800000"/>
                <a:headEnd/>
                <a:tailEnd/>
              </a:ln>
            </p:spPr>
          </p:pic>
          <p:pic>
            <p:nvPicPr>
              <p:cNvPr id="29158" name="Picture 1521"/>
              <p:cNvPicPr>
                <a:picLocks noChangeAspect="1" noChangeArrowheads="1"/>
              </p:cNvPicPr>
              <p:nvPr/>
            </p:nvPicPr>
            <p:blipFill>
              <a:blip r:embed="rId1075"/>
              <a:srcRect/>
              <a:stretch>
                <a:fillRect/>
              </a:stretch>
            </p:blipFill>
            <p:spPr bwMode="auto">
              <a:xfrm>
                <a:off x="2647" y="3145"/>
                <a:ext cx="24" cy="3"/>
              </a:xfrm>
              <a:prstGeom prst="rect">
                <a:avLst/>
              </a:prstGeom>
              <a:noFill/>
              <a:ln w="9525">
                <a:noFill/>
                <a:miter lim="800000"/>
                <a:headEnd/>
                <a:tailEnd/>
              </a:ln>
            </p:spPr>
          </p:pic>
          <p:pic>
            <p:nvPicPr>
              <p:cNvPr id="29159" name="Picture 1522"/>
              <p:cNvPicPr>
                <a:picLocks noChangeAspect="1" noChangeArrowheads="1"/>
              </p:cNvPicPr>
              <p:nvPr/>
            </p:nvPicPr>
            <p:blipFill>
              <a:blip r:embed="rId1076"/>
              <a:srcRect/>
              <a:stretch>
                <a:fillRect/>
              </a:stretch>
            </p:blipFill>
            <p:spPr bwMode="auto">
              <a:xfrm>
                <a:off x="2671" y="3145"/>
                <a:ext cx="23" cy="3"/>
              </a:xfrm>
              <a:prstGeom prst="rect">
                <a:avLst/>
              </a:prstGeom>
              <a:noFill/>
              <a:ln w="9525">
                <a:noFill/>
                <a:miter lim="800000"/>
                <a:headEnd/>
                <a:tailEnd/>
              </a:ln>
            </p:spPr>
          </p:pic>
          <p:pic>
            <p:nvPicPr>
              <p:cNvPr id="29160" name="Picture 1523"/>
              <p:cNvPicPr>
                <a:picLocks noChangeAspect="1" noChangeArrowheads="1"/>
              </p:cNvPicPr>
              <p:nvPr/>
            </p:nvPicPr>
            <p:blipFill>
              <a:blip r:embed="rId1077"/>
              <a:srcRect/>
              <a:stretch>
                <a:fillRect/>
              </a:stretch>
            </p:blipFill>
            <p:spPr bwMode="auto">
              <a:xfrm>
                <a:off x="2694" y="3145"/>
                <a:ext cx="23" cy="3"/>
              </a:xfrm>
              <a:prstGeom prst="rect">
                <a:avLst/>
              </a:prstGeom>
              <a:noFill/>
              <a:ln w="9525">
                <a:noFill/>
                <a:miter lim="800000"/>
                <a:headEnd/>
                <a:tailEnd/>
              </a:ln>
            </p:spPr>
          </p:pic>
          <p:pic>
            <p:nvPicPr>
              <p:cNvPr id="29161" name="Picture 1524"/>
              <p:cNvPicPr>
                <a:picLocks noChangeAspect="1" noChangeArrowheads="1"/>
              </p:cNvPicPr>
              <p:nvPr/>
            </p:nvPicPr>
            <p:blipFill>
              <a:blip r:embed="rId1078"/>
              <a:srcRect/>
              <a:stretch>
                <a:fillRect/>
              </a:stretch>
            </p:blipFill>
            <p:spPr bwMode="auto">
              <a:xfrm>
                <a:off x="2717" y="3145"/>
                <a:ext cx="24" cy="3"/>
              </a:xfrm>
              <a:prstGeom prst="rect">
                <a:avLst/>
              </a:prstGeom>
              <a:noFill/>
              <a:ln w="9525">
                <a:noFill/>
                <a:miter lim="800000"/>
                <a:headEnd/>
                <a:tailEnd/>
              </a:ln>
            </p:spPr>
          </p:pic>
          <p:pic>
            <p:nvPicPr>
              <p:cNvPr id="29162" name="Picture 1525"/>
              <p:cNvPicPr>
                <a:picLocks noChangeAspect="1" noChangeArrowheads="1"/>
              </p:cNvPicPr>
              <p:nvPr/>
            </p:nvPicPr>
            <p:blipFill>
              <a:blip r:embed="rId1079"/>
              <a:srcRect/>
              <a:stretch>
                <a:fillRect/>
              </a:stretch>
            </p:blipFill>
            <p:spPr bwMode="auto">
              <a:xfrm>
                <a:off x="2741" y="3145"/>
                <a:ext cx="23" cy="3"/>
              </a:xfrm>
              <a:prstGeom prst="rect">
                <a:avLst/>
              </a:prstGeom>
              <a:noFill/>
              <a:ln w="9525">
                <a:noFill/>
                <a:miter lim="800000"/>
                <a:headEnd/>
                <a:tailEnd/>
              </a:ln>
            </p:spPr>
          </p:pic>
          <p:pic>
            <p:nvPicPr>
              <p:cNvPr id="29163" name="Picture 1526"/>
              <p:cNvPicPr>
                <a:picLocks noChangeAspect="1" noChangeArrowheads="1"/>
              </p:cNvPicPr>
              <p:nvPr/>
            </p:nvPicPr>
            <p:blipFill>
              <a:blip r:embed="rId1080"/>
              <a:srcRect/>
              <a:stretch>
                <a:fillRect/>
              </a:stretch>
            </p:blipFill>
            <p:spPr bwMode="auto">
              <a:xfrm>
                <a:off x="2764" y="3145"/>
                <a:ext cx="13" cy="3"/>
              </a:xfrm>
              <a:prstGeom prst="rect">
                <a:avLst/>
              </a:prstGeom>
              <a:noFill/>
              <a:ln w="9525">
                <a:noFill/>
                <a:miter lim="800000"/>
                <a:headEnd/>
                <a:tailEnd/>
              </a:ln>
            </p:spPr>
          </p:pic>
          <p:sp>
            <p:nvSpPr>
              <p:cNvPr id="29164" name="Rectangle 1527"/>
              <p:cNvSpPr>
                <a:spLocks noChangeArrowheads="1"/>
              </p:cNvSpPr>
              <p:nvPr/>
            </p:nvSpPr>
            <p:spPr bwMode="auto">
              <a:xfrm>
                <a:off x="2777" y="3145"/>
                <a:ext cx="3" cy="3"/>
              </a:xfrm>
              <a:prstGeom prst="rect">
                <a:avLst/>
              </a:prstGeom>
              <a:solidFill>
                <a:srgbClr val="000000"/>
              </a:solidFill>
              <a:ln w="9525">
                <a:noFill/>
                <a:miter lim="800000"/>
                <a:headEnd/>
                <a:tailEnd/>
              </a:ln>
            </p:spPr>
            <p:txBody>
              <a:bodyPr/>
              <a:lstStyle/>
              <a:p>
                <a:endParaRPr lang="hr-HR"/>
              </a:p>
            </p:txBody>
          </p:sp>
          <p:sp>
            <p:nvSpPr>
              <p:cNvPr id="29165" name="Rectangle 1528"/>
              <p:cNvSpPr>
                <a:spLocks noChangeArrowheads="1"/>
              </p:cNvSpPr>
              <p:nvPr/>
            </p:nvSpPr>
            <p:spPr bwMode="auto">
              <a:xfrm>
                <a:off x="16" y="3148"/>
                <a:ext cx="3" cy="107"/>
              </a:xfrm>
              <a:prstGeom prst="rect">
                <a:avLst/>
              </a:prstGeom>
              <a:solidFill>
                <a:srgbClr val="000000"/>
              </a:solidFill>
              <a:ln w="9525">
                <a:noFill/>
                <a:miter lim="800000"/>
                <a:headEnd/>
                <a:tailEnd/>
              </a:ln>
            </p:spPr>
            <p:txBody>
              <a:bodyPr/>
              <a:lstStyle/>
              <a:p>
                <a:endParaRPr lang="hr-HR"/>
              </a:p>
            </p:txBody>
          </p:sp>
          <p:sp>
            <p:nvSpPr>
              <p:cNvPr id="29166" name="Rectangle 1529"/>
              <p:cNvSpPr>
                <a:spLocks noChangeArrowheads="1"/>
              </p:cNvSpPr>
              <p:nvPr/>
            </p:nvSpPr>
            <p:spPr bwMode="auto">
              <a:xfrm>
                <a:off x="663" y="3148"/>
                <a:ext cx="3" cy="107"/>
              </a:xfrm>
              <a:prstGeom prst="rect">
                <a:avLst/>
              </a:prstGeom>
              <a:solidFill>
                <a:srgbClr val="000000"/>
              </a:solidFill>
              <a:ln w="9525">
                <a:noFill/>
                <a:miter lim="800000"/>
                <a:headEnd/>
                <a:tailEnd/>
              </a:ln>
            </p:spPr>
            <p:txBody>
              <a:bodyPr/>
              <a:lstStyle/>
              <a:p>
                <a:endParaRPr lang="hr-HR"/>
              </a:p>
            </p:txBody>
          </p:sp>
          <p:sp>
            <p:nvSpPr>
              <p:cNvPr id="29167" name="Rectangle 1530"/>
              <p:cNvSpPr>
                <a:spLocks noChangeArrowheads="1"/>
              </p:cNvSpPr>
              <p:nvPr/>
            </p:nvSpPr>
            <p:spPr bwMode="auto">
              <a:xfrm>
                <a:off x="2130" y="3148"/>
                <a:ext cx="3" cy="107"/>
              </a:xfrm>
              <a:prstGeom prst="rect">
                <a:avLst/>
              </a:prstGeom>
              <a:solidFill>
                <a:srgbClr val="000000"/>
              </a:solidFill>
              <a:ln w="9525">
                <a:noFill/>
                <a:miter lim="800000"/>
                <a:headEnd/>
                <a:tailEnd/>
              </a:ln>
            </p:spPr>
            <p:txBody>
              <a:bodyPr/>
              <a:lstStyle/>
              <a:p>
                <a:endParaRPr lang="hr-HR"/>
              </a:p>
            </p:txBody>
          </p:sp>
          <p:sp>
            <p:nvSpPr>
              <p:cNvPr id="29168" name="Rectangle 1531"/>
              <p:cNvSpPr>
                <a:spLocks noChangeArrowheads="1"/>
              </p:cNvSpPr>
              <p:nvPr/>
            </p:nvSpPr>
            <p:spPr bwMode="auto">
              <a:xfrm>
                <a:off x="2777" y="3148"/>
                <a:ext cx="3" cy="107"/>
              </a:xfrm>
              <a:prstGeom prst="rect">
                <a:avLst/>
              </a:prstGeom>
              <a:solidFill>
                <a:srgbClr val="000000"/>
              </a:solidFill>
              <a:ln w="9525">
                <a:noFill/>
                <a:miter lim="800000"/>
                <a:headEnd/>
                <a:tailEnd/>
              </a:ln>
            </p:spPr>
            <p:txBody>
              <a:bodyPr/>
              <a:lstStyle/>
              <a:p>
                <a:endParaRPr lang="hr-HR"/>
              </a:p>
            </p:txBody>
          </p:sp>
          <p:sp>
            <p:nvSpPr>
              <p:cNvPr id="29169" name="Rectangle 1532"/>
              <p:cNvSpPr>
                <a:spLocks noChangeArrowheads="1"/>
              </p:cNvSpPr>
              <p:nvPr/>
            </p:nvSpPr>
            <p:spPr bwMode="auto">
              <a:xfrm>
                <a:off x="77" y="3277"/>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29170" name="Rectangle 1533"/>
              <p:cNvSpPr>
                <a:spLocks noChangeArrowheads="1"/>
              </p:cNvSpPr>
              <p:nvPr/>
            </p:nvSpPr>
            <p:spPr bwMode="auto">
              <a:xfrm>
                <a:off x="682" y="3277"/>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29171" name="Rectangle 1534"/>
              <p:cNvSpPr>
                <a:spLocks noChangeArrowheads="1"/>
              </p:cNvSpPr>
              <p:nvPr/>
            </p:nvSpPr>
            <p:spPr bwMode="auto">
              <a:xfrm>
                <a:off x="2456" y="3277"/>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29172" name="Rectangle 1535"/>
              <p:cNvSpPr>
                <a:spLocks noChangeArrowheads="1"/>
              </p:cNvSpPr>
              <p:nvPr/>
            </p:nvSpPr>
            <p:spPr bwMode="auto">
              <a:xfrm>
                <a:off x="16" y="3255"/>
                <a:ext cx="3" cy="2"/>
              </a:xfrm>
              <a:prstGeom prst="rect">
                <a:avLst/>
              </a:prstGeom>
              <a:solidFill>
                <a:srgbClr val="000000"/>
              </a:solidFill>
              <a:ln w="9525">
                <a:noFill/>
                <a:miter lim="800000"/>
                <a:headEnd/>
                <a:tailEnd/>
              </a:ln>
            </p:spPr>
            <p:txBody>
              <a:bodyPr/>
              <a:lstStyle/>
              <a:p>
                <a:endParaRPr lang="hr-HR"/>
              </a:p>
            </p:txBody>
          </p:sp>
          <p:pic>
            <p:nvPicPr>
              <p:cNvPr id="29173" name="Picture 1536"/>
              <p:cNvPicPr>
                <a:picLocks noChangeAspect="1" noChangeArrowheads="1"/>
              </p:cNvPicPr>
              <p:nvPr/>
            </p:nvPicPr>
            <p:blipFill>
              <a:blip r:embed="rId1081"/>
              <a:srcRect/>
              <a:stretch>
                <a:fillRect/>
              </a:stretch>
            </p:blipFill>
            <p:spPr bwMode="auto">
              <a:xfrm>
                <a:off x="19" y="3255"/>
                <a:ext cx="23" cy="2"/>
              </a:xfrm>
              <a:prstGeom prst="rect">
                <a:avLst/>
              </a:prstGeom>
              <a:noFill/>
              <a:ln w="9525">
                <a:noFill/>
                <a:miter lim="800000"/>
                <a:headEnd/>
                <a:tailEnd/>
              </a:ln>
            </p:spPr>
          </p:pic>
          <p:pic>
            <p:nvPicPr>
              <p:cNvPr id="29174" name="Picture 1537"/>
              <p:cNvPicPr>
                <a:picLocks noChangeAspect="1" noChangeArrowheads="1"/>
              </p:cNvPicPr>
              <p:nvPr/>
            </p:nvPicPr>
            <p:blipFill>
              <a:blip r:embed="rId1082"/>
              <a:srcRect/>
              <a:stretch>
                <a:fillRect/>
              </a:stretch>
            </p:blipFill>
            <p:spPr bwMode="auto">
              <a:xfrm>
                <a:off x="42" y="3255"/>
                <a:ext cx="24" cy="2"/>
              </a:xfrm>
              <a:prstGeom prst="rect">
                <a:avLst/>
              </a:prstGeom>
              <a:noFill/>
              <a:ln w="9525">
                <a:noFill/>
                <a:miter lim="800000"/>
                <a:headEnd/>
                <a:tailEnd/>
              </a:ln>
            </p:spPr>
          </p:pic>
          <p:pic>
            <p:nvPicPr>
              <p:cNvPr id="29175" name="Picture 1538"/>
              <p:cNvPicPr>
                <a:picLocks noChangeAspect="1" noChangeArrowheads="1"/>
              </p:cNvPicPr>
              <p:nvPr/>
            </p:nvPicPr>
            <p:blipFill>
              <a:blip r:embed="rId1083"/>
              <a:srcRect/>
              <a:stretch>
                <a:fillRect/>
              </a:stretch>
            </p:blipFill>
            <p:spPr bwMode="auto">
              <a:xfrm>
                <a:off x="66" y="3255"/>
                <a:ext cx="23" cy="2"/>
              </a:xfrm>
              <a:prstGeom prst="rect">
                <a:avLst/>
              </a:prstGeom>
              <a:noFill/>
              <a:ln w="9525">
                <a:noFill/>
                <a:miter lim="800000"/>
                <a:headEnd/>
                <a:tailEnd/>
              </a:ln>
            </p:spPr>
          </p:pic>
          <p:pic>
            <p:nvPicPr>
              <p:cNvPr id="29176" name="Picture 1539"/>
              <p:cNvPicPr>
                <a:picLocks noChangeAspect="1" noChangeArrowheads="1"/>
              </p:cNvPicPr>
              <p:nvPr/>
            </p:nvPicPr>
            <p:blipFill>
              <a:blip r:embed="rId1084"/>
              <a:srcRect/>
              <a:stretch>
                <a:fillRect/>
              </a:stretch>
            </p:blipFill>
            <p:spPr bwMode="auto">
              <a:xfrm>
                <a:off x="89" y="3255"/>
                <a:ext cx="23" cy="2"/>
              </a:xfrm>
              <a:prstGeom prst="rect">
                <a:avLst/>
              </a:prstGeom>
              <a:noFill/>
              <a:ln w="9525">
                <a:noFill/>
                <a:miter lim="800000"/>
                <a:headEnd/>
                <a:tailEnd/>
              </a:ln>
            </p:spPr>
          </p:pic>
          <p:pic>
            <p:nvPicPr>
              <p:cNvPr id="29177" name="Picture 1540"/>
              <p:cNvPicPr>
                <a:picLocks noChangeAspect="1" noChangeArrowheads="1"/>
              </p:cNvPicPr>
              <p:nvPr/>
            </p:nvPicPr>
            <p:blipFill>
              <a:blip r:embed="rId1085"/>
              <a:srcRect/>
              <a:stretch>
                <a:fillRect/>
              </a:stretch>
            </p:blipFill>
            <p:spPr bwMode="auto">
              <a:xfrm>
                <a:off x="112" y="3255"/>
                <a:ext cx="24" cy="2"/>
              </a:xfrm>
              <a:prstGeom prst="rect">
                <a:avLst/>
              </a:prstGeom>
              <a:noFill/>
              <a:ln w="9525">
                <a:noFill/>
                <a:miter lim="800000"/>
                <a:headEnd/>
                <a:tailEnd/>
              </a:ln>
            </p:spPr>
          </p:pic>
          <p:pic>
            <p:nvPicPr>
              <p:cNvPr id="29178" name="Picture 1541"/>
              <p:cNvPicPr>
                <a:picLocks noChangeAspect="1" noChangeArrowheads="1"/>
              </p:cNvPicPr>
              <p:nvPr/>
            </p:nvPicPr>
            <p:blipFill>
              <a:blip r:embed="rId1086"/>
              <a:srcRect/>
              <a:stretch>
                <a:fillRect/>
              </a:stretch>
            </p:blipFill>
            <p:spPr bwMode="auto">
              <a:xfrm>
                <a:off x="136" y="3255"/>
                <a:ext cx="23" cy="2"/>
              </a:xfrm>
              <a:prstGeom prst="rect">
                <a:avLst/>
              </a:prstGeom>
              <a:noFill/>
              <a:ln w="9525">
                <a:noFill/>
                <a:miter lim="800000"/>
                <a:headEnd/>
                <a:tailEnd/>
              </a:ln>
            </p:spPr>
          </p:pic>
          <p:pic>
            <p:nvPicPr>
              <p:cNvPr id="29179" name="Picture 1542"/>
              <p:cNvPicPr>
                <a:picLocks noChangeAspect="1" noChangeArrowheads="1"/>
              </p:cNvPicPr>
              <p:nvPr/>
            </p:nvPicPr>
            <p:blipFill>
              <a:blip r:embed="rId1087"/>
              <a:srcRect/>
              <a:stretch>
                <a:fillRect/>
              </a:stretch>
            </p:blipFill>
            <p:spPr bwMode="auto">
              <a:xfrm>
                <a:off x="159" y="3255"/>
                <a:ext cx="23" cy="2"/>
              </a:xfrm>
              <a:prstGeom prst="rect">
                <a:avLst/>
              </a:prstGeom>
              <a:noFill/>
              <a:ln w="9525">
                <a:noFill/>
                <a:miter lim="800000"/>
                <a:headEnd/>
                <a:tailEnd/>
              </a:ln>
            </p:spPr>
          </p:pic>
          <p:pic>
            <p:nvPicPr>
              <p:cNvPr id="29180" name="Picture 1543"/>
              <p:cNvPicPr>
                <a:picLocks noChangeAspect="1" noChangeArrowheads="1"/>
              </p:cNvPicPr>
              <p:nvPr/>
            </p:nvPicPr>
            <p:blipFill>
              <a:blip r:embed="rId1088"/>
              <a:srcRect/>
              <a:stretch>
                <a:fillRect/>
              </a:stretch>
            </p:blipFill>
            <p:spPr bwMode="auto">
              <a:xfrm>
                <a:off x="182" y="3255"/>
                <a:ext cx="24" cy="2"/>
              </a:xfrm>
              <a:prstGeom prst="rect">
                <a:avLst/>
              </a:prstGeom>
              <a:noFill/>
              <a:ln w="9525">
                <a:noFill/>
                <a:miter lim="800000"/>
                <a:headEnd/>
                <a:tailEnd/>
              </a:ln>
            </p:spPr>
          </p:pic>
          <p:pic>
            <p:nvPicPr>
              <p:cNvPr id="29181" name="Picture 1544"/>
              <p:cNvPicPr>
                <a:picLocks noChangeAspect="1" noChangeArrowheads="1"/>
              </p:cNvPicPr>
              <p:nvPr/>
            </p:nvPicPr>
            <p:blipFill>
              <a:blip r:embed="rId1089"/>
              <a:srcRect/>
              <a:stretch>
                <a:fillRect/>
              </a:stretch>
            </p:blipFill>
            <p:spPr bwMode="auto">
              <a:xfrm>
                <a:off x="206" y="3255"/>
                <a:ext cx="23" cy="2"/>
              </a:xfrm>
              <a:prstGeom prst="rect">
                <a:avLst/>
              </a:prstGeom>
              <a:noFill/>
              <a:ln w="9525">
                <a:noFill/>
                <a:miter lim="800000"/>
                <a:headEnd/>
                <a:tailEnd/>
              </a:ln>
            </p:spPr>
          </p:pic>
          <p:pic>
            <p:nvPicPr>
              <p:cNvPr id="29182" name="Picture 1545"/>
              <p:cNvPicPr>
                <a:picLocks noChangeAspect="1" noChangeArrowheads="1"/>
              </p:cNvPicPr>
              <p:nvPr/>
            </p:nvPicPr>
            <p:blipFill>
              <a:blip r:embed="rId1090"/>
              <a:srcRect/>
              <a:stretch>
                <a:fillRect/>
              </a:stretch>
            </p:blipFill>
            <p:spPr bwMode="auto">
              <a:xfrm>
                <a:off x="229" y="3255"/>
                <a:ext cx="24" cy="2"/>
              </a:xfrm>
              <a:prstGeom prst="rect">
                <a:avLst/>
              </a:prstGeom>
              <a:noFill/>
              <a:ln w="9525">
                <a:noFill/>
                <a:miter lim="800000"/>
                <a:headEnd/>
                <a:tailEnd/>
              </a:ln>
            </p:spPr>
          </p:pic>
          <p:pic>
            <p:nvPicPr>
              <p:cNvPr id="29183" name="Picture 1546"/>
              <p:cNvPicPr>
                <a:picLocks noChangeAspect="1" noChangeArrowheads="1"/>
              </p:cNvPicPr>
              <p:nvPr/>
            </p:nvPicPr>
            <p:blipFill>
              <a:blip r:embed="rId1091"/>
              <a:srcRect/>
              <a:stretch>
                <a:fillRect/>
              </a:stretch>
            </p:blipFill>
            <p:spPr bwMode="auto">
              <a:xfrm>
                <a:off x="253" y="3255"/>
                <a:ext cx="23" cy="2"/>
              </a:xfrm>
              <a:prstGeom prst="rect">
                <a:avLst/>
              </a:prstGeom>
              <a:noFill/>
              <a:ln w="9525">
                <a:noFill/>
                <a:miter lim="800000"/>
                <a:headEnd/>
                <a:tailEnd/>
              </a:ln>
            </p:spPr>
          </p:pic>
          <p:pic>
            <p:nvPicPr>
              <p:cNvPr id="29184" name="Picture 1547"/>
              <p:cNvPicPr>
                <a:picLocks noChangeAspect="1" noChangeArrowheads="1"/>
              </p:cNvPicPr>
              <p:nvPr/>
            </p:nvPicPr>
            <p:blipFill>
              <a:blip r:embed="rId1092"/>
              <a:srcRect/>
              <a:stretch>
                <a:fillRect/>
              </a:stretch>
            </p:blipFill>
            <p:spPr bwMode="auto">
              <a:xfrm>
                <a:off x="276" y="3255"/>
                <a:ext cx="23" cy="2"/>
              </a:xfrm>
              <a:prstGeom prst="rect">
                <a:avLst/>
              </a:prstGeom>
              <a:noFill/>
              <a:ln w="9525">
                <a:noFill/>
                <a:miter lim="800000"/>
                <a:headEnd/>
                <a:tailEnd/>
              </a:ln>
            </p:spPr>
          </p:pic>
          <p:pic>
            <p:nvPicPr>
              <p:cNvPr id="29185" name="Picture 1548"/>
              <p:cNvPicPr>
                <a:picLocks noChangeAspect="1" noChangeArrowheads="1"/>
              </p:cNvPicPr>
              <p:nvPr/>
            </p:nvPicPr>
            <p:blipFill>
              <a:blip r:embed="rId1093"/>
              <a:srcRect/>
              <a:stretch>
                <a:fillRect/>
              </a:stretch>
            </p:blipFill>
            <p:spPr bwMode="auto">
              <a:xfrm>
                <a:off x="299" y="3255"/>
                <a:ext cx="24" cy="2"/>
              </a:xfrm>
              <a:prstGeom prst="rect">
                <a:avLst/>
              </a:prstGeom>
              <a:noFill/>
              <a:ln w="9525">
                <a:noFill/>
                <a:miter lim="800000"/>
                <a:headEnd/>
                <a:tailEnd/>
              </a:ln>
            </p:spPr>
          </p:pic>
          <p:pic>
            <p:nvPicPr>
              <p:cNvPr id="29186" name="Picture 1549"/>
              <p:cNvPicPr>
                <a:picLocks noChangeAspect="1" noChangeArrowheads="1"/>
              </p:cNvPicPr>
              <p:nvPr/>
            </p:nvPicPr>
            <p:blipFill>
              <a:blip r:embed="rId1094"/>
              <a:srcRect/>
              <a:stretch>
                <a:fillRect/>
              </a:stretch>
            </p:blipFill>
            <p:spPr bwMode="auto">
              <a:xfrm>
                <a:off x="323" y="3255"/>
                <a:ext cx="23" cy="2"/>
              </a:xfrm>
              <a:prstGeom prst="rect">
                <a:avLst/>
              </a:prstGeom>
              <a:noFill/>
              <a:ln w="9525">
                <a:noFill/>
                <a:miter lim="800000"/>
                <a:headEnd/>
                <a:tailEnd/>
              </a:ln>
            </p:spPr>
          </p:pic>
          <p:pic>
            <p:nvPicPr>
              <p:cNvPr id="29187" name="Picture 1550"/>
              <p:cNvPicPr>
                <a:picLocks noChangeAspect="1" noChangeArrowheads="1"/>
              </p:cNvPicPr>
              <p:nvPr/>
            </p:nvPicPr>
            <p:blipFill>
              <a:blip r:embed="rId1095"/>
              <a:srcRect/>
              <a:stretch>
                <a:fillRect/>
              </a:stretch>
            </p:blipFill>
            <p:spPr bwMode="auto">
              <a:xfrm>
                <a:off x="346" y="3255"/>
                <a:ext cx="23" cy="2"/>
              </a:xfrm>
              <a:prstGeom prst="rect">
                <a:avLst/>
              </a:prstGeom>
              <a:noFill/>
              <a:ln w="9525">
                <a:noFill/>
                <a:miter lim="800000"/>
                <a:headEnd/>
                <a:tailEnd/>
              </a:ln>
            </p:spPr>
          </p:pic>
          <p:pic>
            <p:nvPicPr>
              <p:cNvPr id="29188" name="Picture 1551"/>
              <p:cNvPicPr>
                <a:picLocks noChangeAspect="1" noChangeArrowheads="1"/>
              </p:cNvPicPr>
              <p:nvPr/>
            </p:nvPicPr>
            <p:blipFill>
              <a:blip r:embed="rId1096"/>
              <a:srcRect/>
              <a:stretch>
                <a:fillRect/>
              </a:stretch>
            </p:blipFill>
            <p:spPr bwMode="auto">
              <a:xfrm>
                <a:off x="369" y="3255"/>
                <a:ext cx="24" cy="2"/>
              </a:xfrm>
              <a:prstGeom prst="rect">
                <a:avLst/>
              </a:prstGeom>
              <a:noFill/>
              <a:ln w="9525">
                <a:noFill/>
                <a:miter lim="800000"/>
                <a:headEnd/>
                <a:tailEnd/>
              </a:ln>
            </p:spPr>
          </p:pic>
          <p:pic>
            <p:nvPicPr>
              <p:cNvPr id="29189" name="Picture 1552"/>
              <p:cNvPicPr>
                <a:picLocks noChangeAspect="1" noChangeArrowheads="1"/>
              </p:cNvPicPr>
              <p:nvPr/>
            </p:nvPicPr>
            <p:blipFill>
              <a:blip r:embed="rId1097"/>
              <a:srcRect/>
              <a:stretch>
                <a:fillRect/>
              </a:stretch>
            </p:blipFill>
            <p:spPr bwMode="auto">
              <a:xfrm>
                <a:off x="393" y="3255"/>
                <a:ext cx="23" cy="2"/>
              </a:xfrm>
              <a:prstGeom prst="rect">
                <a:avLst/>
              </a:prstGeom>
              <a:noFill/>
              <a:ln w="9525">
                <a:noFill/>
                <a:miter lim="800000"/>
                <a:headEnd/>
                <a:tailEnd/>
              </a:ln>
            </p:spPr>
          </p:pic>
          <p:pic>
            <p:nvPicPr>
              <p:cNvPr id="29190" name="Picture 1553"/>
              <p:cNvPicPr>
                <a:picLocks noChangeAspect="1" noChangeArrowheads="1"/>
              </p:cNvPicPr>
              <p:nvPr/>
            </p:nvPicPr>
            <p:blipFill>
              <a:blip r:embed="rId1098"/>
              <a:srcRect/>
              <a:stretch>
                <a:fillRect/>
              </a:stretch>
            </p:blipFill>
            <p:spPr bwMode="auto">
              <a:xfrm>
                <a:off x="416" y="3255"/>
                <a:ext cx="24" cy="2"/>
              </a:xfrm>
              <a:prstGeom prst="rect">
                <a:avLst/>
              </a:prstGeom>
              <a:noFill/>
              <a:ln w="9525">
                <a:noFill/>
                <a:miter lim="800000"/>
                <a:headEnd/>
                <a:tailEnd/>
              </a:ln>
            </p:spPr>
          </p:pic>
          <p:pic>
            <p:nvPicPr>
              <p:cNvPr id="29191" name="Picture 1554"/>
              <p:cNvPicPr>
                <a:picLocks noChangeAspect="1" noChangeArrowheads="1"/>
              </p:cNvPicPr>
              <p:nvPr/>
            </p:nvPicPr>
            <p:blipFill>
              <a:blip r:embed="rId1099"/>
              <a:srcRect/>
              <a:stretch>
                <a:fillRect/>
              </a:stretch>
            </p:blipFill>
            <p:spPr bwMode="auto">
              <a:xfrm>
                <a:off x="440" y="3255"/>
                <a:ext cx="23" cy="2"/>
              </a:xfrm>
              <a:prstGeom prst="rect">
                <a:avLst/>
              </a:prstGeom>
              <a:noFill/>
              <a:ln w="9525">
                <a:noFill/>
                <a:miter lim="800000"/>
                <a:headEnd/>
                <a:tailEnd/>
              </a:ln>
            </p:spPr>
          </p:pic>
          <p:pic>
            <p:nvPicPr>
              <p:cNvPr id="29192" name="Picture 1555"/>
              <p:cNvPicPr>
                <a:picLocks noChangeAspect="1" noChangeArrowheads="1"/>
              </p:cNvPicPr>
              <p:nvPr/>
            </p:nvPicPr>
            <p:blipFill>
              <a:blip r:embed="rId1100"/>
              <a:srcRect/>
              <a:stretch>
                <a:fillRect/>
              </a:stretch>
            </p:blipFill>
            <p:spPr bwMode="auto">
              <a:xfrm>
                <a:off x="463" y="3255"/>
                <a:ext cx="23" cy="2"/>
              </a:xfrm>
              <a:prstGeom prst="rect">
                <a:avLst/>
              </a:prstGeom>
              <a:noFill/>
              <a:ln w="9525">
                <a:noFill/>
                <a:miter lim="800000"/>
                <a:headEnd/>
                <a:tailEnd/>
              </a:ln>
            </p:spPr>
          </p:pic>
          <p:pic>
            <p:nvPicPr>
              <p:cNvPr id="29193" name="Picture 1556"/>
              <p:cNvPicPr>
                <a:picLocks noChangeAspect="1" noChangeArrowheads="1"/>
              </p:cNvPicPr>
              <p:nvPr/>
            </p:nvPicPr>
            <p:blipFill>
              <a:blip r:embed="rId1101"/>
              <a:srcRect/>
              <a:stretch>
                <a:fillRect/>
              </a:stretch>
            </p:blipFill>
            <p:spPr bwMode="auto">
              <a:xfrm>
                <a:off x="486" y="3255"/>
                <a:ext cx="24" cy="2"/>
              </a:xfrm>
              <a:prstGeom prst="rect">
                <a:avLst/>
              </a:prstGeom>
              <a:noFill/>
              <a:ln w="9525">
                <a:noFill/>
                <a:miter lim="800000"/>
                <a:headEnd/>
                <a:tailEnd/>
              </a:ln>
            </p:spPr>
          </p:pic>
          <p:pic>
            <p:nvPicPr>
              <p:cNvPr id="29194" name="Picture 1557"/>
              <p:cNvPicPr>
                <a:picLocks noChangeAspect="1" noChangeArrowheads="1"/>
              </p:cNvPicPr>
              <p:nvPr/>
            </p:nvPicPr>
            <p:blipFill>
              <a:blip r:embed="rId1102"/>
              <a:srcRect/>
              <a:stretch>
                <a:fillRect/>
              </a:stretch>
            </p:blipFill>
            <p:spPr bwMode="auto">
              <a:xfrm>
                <a:off x="510" y="3255"/>
                <a:ext cx="23" cy="2"/>
              </a:xfrm>
              <a:prstGeom prst="rect">
                <a:avLst/>
              </a:prstGeom>
              <a:noFill/>
              <a:ln w="9525">
                <a:noFill/>
                <a:miter lim="800000"/>
                <a:headEnd/>
                <a:tailEnd/>
              </a:ln>
            </p:spPr>
          </p:pic>
          <p:pic>
            <p:nvPicPr>
              <p:cNvPr id="29195" name="Picture 1558"/>
              <p:cNvPicPr>
                <a:picLocks noChangeAspect="1" noChangeArrowheads="1"/>
              </p:cNvPicPr>
              <p:nvPr/>
            </p:nvPicPr>
            <p:blipFill>
              <a:blip r:embed="rId1103"/>
              <a:srcRect/>
              <a:stretch>
                <a:fillRect/>
              </a:stretch>
            </p:blipFill>
            <p:spPr bwMode="auto">
              <a:xfrm>
                <a:off x="533" y="3255"/>
                <a:ext cx="23" cy="2"/>
              </a:xfrm>
              <a:prstGeom prst="rect">
                <a:avLst/>
              </a:prstGeom>
              <a:noFill/>
              <a:ln w="9525">
                <a:noFill/>
                <a:miter lim="800000"/>
                <a:headEnd/>
                <a:tailEnd/>
              </a:ln>
            </p:spPr>
          </p:pic>
          <p:pic>
            <p:nvPicPr>
              <p:cNvPr id="29196" name="Picture 1559"/>
              <p:cNvPicPr>
                <a:picLocks noChangeAspect="1" noChangeArrowheads="1"/>
              </p:cNvPicPr>
              <p:nvPr/>
            </p:nvPicPr>
            <p:blipFill>
              <a:blip r:embed="rId1104"/>
              <a:srcRect/>
              <a:stretch>
                <a:fillRect/>
              </a:stretch>
            </p:blipFill>
            <p:spPr bwMode="auto">
              <a:xfrm>
                <a:off x="556" y="3255"/>
                <a:ext cx="24" cy="2"/>
              </a:xfrm>
              <a:prstGeom prst="rect">
                <a:avLst/>
              </a:prstGeom>
              <a:noFill/>
              <a:ln w="9525">
                <a:noFill/>
                <a:miter lim="800000"/>
                <a:headEnd/>
                <a:tailEnd/>
              </a:ln>
            </p:spPr>
          </p:pic>
          <p:pic>
            <p:nvPicPr>
              <p:cNvPr id="29197" name="Picture 1560"/>
              <p:cNvPicPr>
                <a:picLocks noChangeAspect="1" noChangeArrowheads="1"/>
              </p:cNvPicPr>
              <p:nvPr/>
            </p:nvPicPr>
            <p:blipFill>
              <a:blip r:embed="rId1105"/>
              <a:srcRect/>
              <a:stretch>
                <a:fillRect/>
              </a:stretch>
            </p:blipFill>
            <p:spPr bwMode="auto">
              <a:xfrm>
                <a:off x="580" y="3255"/>
                <a:ext cx="23" cy="2"/>
              </a:xfrm>
              <a:prstGeom prst="rect">
                <a:avLst/>
              </a:prstGeom>
              <a:noFill/>
              <a:ln w="9525">
                <a:noFill/>
                <a:miter lim="800000"/>
                <a:headEnd/>
                <a:tailEnd/>
              </a:ln>
            </p:spPr>
          </p:pic>
          <p:pic>
            <p:nvPicPr>
              <p:cNvPr id="29198" name="Picture 1561"/>
              <p:cNvPicPr>
                <a:picLocks noChangeAspect="1" noChangeArrowheads="1"/>
              </p:cNvPicPr>
              <p:nvPr/>
            </p:nvPicPr>
            <p:blipFill>
              <a:blip r:embed="rId1106"/>
              <a:srcRect/>
              <a:stretch>
                <a:fillRect/>
              </a:stretch>
            </p:blipFill>
            <p:spPr bwMode="auto">
              <a:xfrm>
                <a:off x="603" y="3255"/>
                <a:ext cx="24" cy="2"/>
              </a:xfrm>
              <a:prstGeom prst="rect">
                <a:avLst/>
              </a:prstGeom>
              <a:noFill/>
              <a:ln w="9525">
                <a:noFill/>
                <a:miter lim="800000"/>
                <a:headEnd/>
                <a:tailEnd/>
              </a:ln>
            </p:spPr>
          </p:pic>
          <p:pic>
            <p:nvPicPr>
              <p:cNvPr id="29199" name="Picture 1562"/>
              <p:cNvPicPr>
                <a:picLocks noChangeAspect="1" noChangeArrowheads="1"/>
              </p:cNvPicPr>
              <p:nvPr/>
            </p:nvPicPr>
            <p:blipFill>
              <a:blip r:embed="rId1107"/>
              <a:srcRect/>
              <a:stretch>
                <a:fillRect/>
              </a:stretch>
            </p:blipFill>
            <p:spPr bwMode="auto">
              <a:xfrm>
                <a:off x="627" y="3255"/>
                <a:ext cx="23" cy="2"/>
              </a:xfrm>
              <a:prstGeom prst="rect">
                <a:avLst/>
              </a:prstGeom>
              <a:noFill/>
              <a:ln w="9525">
                <a:noFill/>
                <a:miter lim="800000"/>
                <a:headEnd/>
                <a:tailEnd/>
              </a:ln>
            </p:spPr>
          </p:pic>
          <p:pic>
            <p:nvPicPr>
              <p:cNvPr id="29200" name="Picture 1563"/>
              <p:cNvPicPr>
                <a:picLocks noChangeAspect="1" noChangeArrowheads="1"/>
              </p:cNvPicPr>
              <p:nvPr/>
            </p:nvPicPr>
            <p:blipFill>
              <a:blip r:embed="rId1108"/>
              <a:srcRect/>
              <a:stretch>
                <a:fillRect/>
              </a:stretch>
            </p:blipFill>
            <p:spPr bwMode="auto">
              <a:xfrm>
                <a:off x="650" y="3255"/>
                <a:ext cx="13" cy="2"/>
              </a:xfrm>
              <a:prstGeom prst="rect">
                <a:avLst/>
              </a:prstGeom>
              <a:noFill/>
              <a:ln w="9525">
                <a:noFill/>
                <a:miter lim="800000"/>
                <a:headEnd/>
                <a:tailEnd/>
              </a:ln>
            </p:spPr>
          </p:pic>
          <p:sp>
            <p:nvSpPr>
              <p:cNvPr id="29201" name="Rectangle 1564"/>
              <p:cNvSpPr>
                <a:spLocks noChangeArrowheads="1"/>
              </p:cNvSpPr>
              <p:nvPr/>
            </p:nvSpPr>
            <p:spPr bwMode="auto">
              <a:xfrm>
                <a:off x="663" y="3255"/>
                <a:ext cx="3" cy="2"/>
              </a:xfrm>
              <a:prstGeom prst="rect">
                <a:avLst/>
              </a:prstGeom>
              <a:solidFill>
                <a:srgbClr val="000000"/>
              </a:solidFill>
              <a:ln w="9525">
                <a:noFill/>
                <a:miter lim="800000"/>
                <a:headEnd/>
                <a:tailEnd/>
              </a:ln>
            </p:spPr>
            <p:txBody>
              <a:bodyPr/>
              <a:lstStyle/>
              <a:p>
                <a:endParaRPr lang="hr-HR"/>
              </a:p>
            </p:txBody>
          </p:sp>
          <p:pic>
            <p:nvPicPr>
              <p:cNvPr id="29202" name="Picture 1565"/>
              <p:cNvPicPr>
                <a:picLocks noChangeAspect="1" noChangeArrowheads="1"/>
              </p:cNvPicPr>
              <p:nvPr/>
            </p:nvPicPr>
            <p:blipFill>
              <a:blip r:embed="rId1109"/>
              <a:srcRect/>
              <a:stretch>
                <a:fillRect/>
              </a:stretch>
            </p:blipFill>
            <p:spPr bwMode="auto">
              <a:xfrm>
                <a:off x="666" y="3255"/>
                <a:ext cx="23" cy="2"/>
              </a:xfrm>
              <a:prstGeom prst="rect">
                <a:avLst/>
              </a:prstGeom>
              <a:noFill/>
              <a:ln w="9525">
                <a:noFill/>
                <a:miter lim="800000"/>
                <a:headEnd/>
                <a:tailEnd/>
              </a:ln>
            </p:spPr>
          </p:pic>
          <p:pic>
            <p:nvPicPr>
              <p:cNvPr id="29203" name="Picture 1566"/>
              <p:cNvPicPr>
                <a:picLocks noChangeAspect="1" noChangeArrowheads="1"/>
              </p:cNvPicPr>
              <p:nvPr/>
            </p:nvPicPr>
            <p:blipFill>
              <a:blip r:embed="rId1110"/>
              <a:srcRect/>
              <a:stretch>
                <a:fillRect/>
              </a:stretch>
            </p:blipFill>
            <p:spPr bwMode="auto">
              <a:xfrm>
                <a:off x="689" y="3255"/>
                <a:ext cx="24" cy="2"/>
              </a:xfrm>
              <a:prstGeom prst="rect">
                <a:avLst/>
              </a:prstGeom>
              <a:noFill/>
              <a:ln w="9525">
                <a:noFill/>
                <a:miter lim="800000"/>
                <a:headEnd/>
                <a:tailEnd/>
              </a:ln>
            </p:spPr>
          </p:pic>
          <p:pic>
            <p:nvPicPr>
              <p:cNvPr id="29204" name="Picture 1567"/>
              <p:cNvPicPr>
                <a:picLocks noChangeAspect="1" noChangeArrowheads="1"/>
              </p:cNvPicPr>
              <p:nvPr/>
            </p:nvPicPr>
            <p:blipFill>
              <a:blip r:embed="rId1111"/>
              <a:srcRect/>
              <a:stretch>
                <a:fillRect/>
              </a:stretch>
            </p:blipFill>
            <p:spPr bwMode="auto">
              <a:xfrm>
                <a:off x="713" y="3255"/>
                <a:ext cx="23" cy="2"/>
              </a:xfrm>
              <a:prstGeom prst="rect">
                <a:avLst/>
              </a:prstGeom>
              <a:noFill/>
              <a:ln w="9525">
                <a:noFill/>
                <a:miter lim="800000"/>
                <a:headEnd/>
                <a:tailEnd/>
              </a:ln>
            </p:spPr>
          </p:pic>
          <p:pic>
            <p:nvPicPr>
              <p:cNvPr id="29205" name="Picture 1568"/>
              <p:cNvPicPr>
                <a:picLocks noChangeAspect="1" noChangeArrowheads="1"/>
              </p:cNvPicPr>
              <p:nvPr/>
            </p:nvPicPr>
            <p:blipFill>
              <a:blip r:embed="rId1112"/>
              <a:srcRect/>
              <a:stretch>
                <a:fillRect/>
              </a:stretch>
            </p:blipFill>
            <p:spPr bwMode="auto">
              <a:xfrm>
                <a:off x="736" y="3255"/>
                <a:ext cx="24" cy="2"/>
              </a:xfrm>
              <a:prstGeom prst="rect">
                <a:avLst/>
              </a:prstGeom>
              <a:noFill/>
              <a:ln w="9525">
                <a:noFill/>
                <a:miter lim="800000"/>
                <a:headEnd/>
                <a:tailEnd/>
              </a:ln>
            </p:spPr>
          </p:pic>
          <p:pic>
            <p:nvPicPr>
              <p:cNvPr id="29206" name="Picture 1569"/>
              <p:cNvPicPr>
                <a:picLocks noChangeAspect="1" noChangeArrowheads="1"/>
              </p:cNvPicPr>
              <p:nvPr/>
            </p:nvPicPr>
            <p:blipFill>
              <a:blip r:embed="rId1113"/>
              <a:srcRect/>
              <a:stretch>
                <a:fillRect/>
              </a:stretch>
            </p:blipFill>
            <p:spPr bwMode="auto">
              <a:xfrm>
                <a:off x="760" y="3255"/>
                <a:ext cx="23" cy="2"/>
              </a:xfrm>
              <a:prstGeom prst="rect">
                <a:avLst/>
              </a:prstGeom>
              <a:noFill/>
              <a:ln w="9525">
                <a:noFill/>
                <a:miter lim="800000"/>
                <a:headEnd/>
                <a:tailEnd/>
              </a:ln>
            </p:spPr>
          </p:pic>
          <p:pic>
            <p:nvPicPr>
              <p:cNvPr id="29207" name="Picture 1570"/>
              <p:cNvPicPr>
                <a:picLocks noChangeAspect="1" noChangeArrowheads="1"/>
              </p:cNvPicPr>
              <p:nvPr/>
            </p:nvPicPr>
            <p:blipFill>
              <a:blip r:embed="rId1114"/>
              <a:srcRect/>
              <a:stretch>
                <a:fillRect/>
              </a:stretch>
            </p:blipFill>
            <p:spPr bwMode="auto">
              <a:xfrm>
                <a:off x="783" y="3255"/>
                <a:ext cx="23" cy="2"/>
              </a:xfrm>
              <a:prstGeom prst="rect">
                <a:avLst/>
              </a:prstGeom>
              <a:noFill/>
              <a:ln w="9525">
                <a:noFill/>
                <a:miter lim="800000"/>
                <a:headEnd/>
                <a:tailEnd/>
              </a:ln>
            </p:spPr>
          </p:pic>
          <p:pic>
            <p:nvPicPr>
              <p:cNvPr id="29208" name="Picture 1571"/>
              <p:cNvPicPr>
                <a:picLocks noChangeAspect="1" noChangeArrowheads="1"/>
              </p:cNvPicPr>
              <p:nvPr/>
            </p:nvPicPr>
            <p:blipFill>
              <a:blip r:embed="rId1115"/>
              <a:srcRect/>
              <a:stretch>
                <a:fillRect/>
              </a:stretch>
            </p:blipFill>
            <p:spPr bwMode="auto">
              <a:xfrm>
                <a:off x="806" y="3255"/>
                <a:ext cx="24" cy="2"/>
              </a:xfrm>
              <a:prstGeom prst="rect">
                <a:avLst/>
              </a:prstGeom>
              <a:noFill/>
              <a:ln w="9525">
                <a:noFill/>
                <a:miter lim="800000"/>
                <a:headEnd/>
                <a:tailEnd/>
              </a:ln>
            </p:spPr>
          </p:pic>
          <p:pic>
            <p:nvPicPr>
              <p:cNvPr id="29209" name="Picture 1572"/>
              <p:cNvPicPr>
                <a:picLocks noChangeAspect="1" noChangeArrowheads="1"/>
              </p:cNvPicPr>
              <p:nvPr/>
            </p:nvPicPr>
            <p:blipFill>
              <a:blip r:embed="rId1116"/>
              <a:srcRect/>
              <a:stretch>
                <a:fillRect/>
              </a:stretch>
            </p:blipFill>
            <p:spPr bwMode="auto">
              <a:xfrm>
                <a:off x="830" y="3255"/>
                <a:ext cx="23" cy="2"/>
              </a:xfrm>
              <a:prstGeom prst="rect">
                <a:avLst/>
              </a:prstGeom>
              <a:noFill/>
              <a:ln w="9525">
                <a:noFill/>
                <a:miter lim="800000"/>
                <a:headEnd/>
                <a:tailEnd/>
              </a:ln>
            </p:spPr>
          </p:pic>
          <p:pic>
            <p:nvPicPr>
              <p:cNvPr id="29210" name="Picture 1573"/>
              <p:cNvPicPr>
                <a:picLocks noChangeAspect="1" noChangeArrowheads="1"/>
              </p:cNvPicPr>
              <p:nvPr/>
            </p:nvPicPr>
            <p:blipFill>
              <a:blip r:embed="rId1117"/>
              <a:srcRect/>
              <a:stretch>
                <a:fillRect/>
              </a:stretch>
            </p:blipFill>
            <p:spPr bwMode="auto">
              <a:xfrm>
                <a:off x="853" y="3255"/>
                <a:ext cx="23" cy="2"/>
              </a:xfrm>
              <a:prstGeom prst="rect">
                <a:avLst/>
              </a:prstGeom>
              <a:noFill/>
              <a:ln w="9525">
                <a:noFill/>
                <a:miter lim="800000"/>
                <a:headEnd/>
                <a:tailEnd/>
              </a:ln>
            </p:spPr>
          </p:pic>
          <p:pic>
            <p:nvPicPr>
              <p:cNvPr id="29211" name="Picture 1574"/>
              <p:cNvPicPr>
                <a:picLocks noChangeAspect="1" noChangeArrowheads="1"/>
              </p:cNvPicPr>
              <p:nvPr/>
            </p:nvPicPr>
            <p:blipFill>
              <a:blip r:embed="rId1118"/>
              <a:srcRect/>
              <a:stretch>
                <a:fillRect/>
              </a:stretch>
            </p:blipFill>
            <p:spPr bwMode="auto">
              <a:xfrm>
                <a:off x="876" y="3255"/>
                <a:ext cx="24" cy="2"/>
              </a:xfrm>
              <a:prstGeom prst="rect">
                <a:avLst/>
              </a:prstGeom>
              <a:noFill/>
              <a:ln w="9525">
                <a:noFill/>
                <a:miter lim="800000"/>
                <a:headEnd/>
                <a:tailEnd/>
              </a:ln>
            </p:spPr>
          </p:pic>
          <p:pic>
            <p:nvPicPr>
              <p:cNvPr id="29212" name="Picture 1575"/>
              <p:cNvPicPr>
                <a:picLocks noChangeAspect="1" noChangeArrowheads="1"/>
              </p:cNvPicPr>
              <p:nvPr/>
            </p:nvPicPr>
            <p:blipFill>
              <a:blip r:embed="rId1119"/>
              <a:srcRect/>
              <a:stretch>
                <a:fillRect/>
              </a:stretch>
            </p:blipFill>
            <p:spPr bwMode="auto">
              <a:xfrm>
                <a:off x="900" y="3255"/>
                <a:ext cx="23" cy="2"/>
              </a:xfrm>
              <a:prstGeom prst="rect">
                <a:avLst/>
              </a:prstGeom>
              <a:noFill/>
              <a:ln w="9525">
                <a:noFill/>
                <a:miter lim="800000"/>
                <a:headEnd/>
                <a:tailEnd/>
              </a:ln>
            </p:spPr>
          </p:pic>
          <p:pic>
            <p:nvPicPr>
              <p:cNvPr id="29213" name="Picture 1576"/>
              <p:cNvPicPr>
                <a:picLocks noChangeAspect="1" noChangeArrowheads="1"/>
              </p:cNvPicPr>
              <p:nvPr/>
            </p:nvPicPr>
            <p:blipFill>
              <a:blip r:embed="rId1120"/>
              <a:srcRect/>
              <a:stretch>
                <a:fillRect/>
              </a:stretch>
            </p:blipFill>
            <p:spPr bwMode="auto">
              <a:xfrm>
                <a:off x="923" y="3255"/>
                <a:ext cx="24" cy="2"/>
              </a:xfrm>
              <a:prstGeom prst="rect">
                <a:avLst/>
              </a:prstGeom>
              <a:noFill/>
              <a:ln w="9525">
                <a:noFill/>
                <a:miter lim="800000"/>
                <a:headEnd/>
                <a:tailEnd/>
              </a:ln>
            </p:spPr>
          </p:pic>
          <p:pic>
            <p:nvPicPr>
              <p:cNvPr id="29214" name="Picture 1577"/>
              <p:cNvPicPr>
                <a:picLocks noChangeAspect="1" noChangeArrowheads="1"/>
              </p:cNvPicPr>
              <p:nvPr/>
            </p:nvPicPr>
            <p:blipFill>
              <a:blip r:embed="rId1121"/>
              <a:srcRect/>
              <a:stretch>
                <a:fillRect/>
              </a:stretch>
            </p:blipFill>
            <p:spPr bwMode="auto">
              <a:xfrm>
                <a:off x="947" y="3255"/>
                <a:ext cx="23" cy="2"/>
              </a:xfrm>
              <a:prstGeom prst="rect">
                <a:avLst/>
              </a:prstGeom>
              <a:noFill/>
              <a:ln w="9525">
                <a:noFill/>
                <a:miter lim="800000"/>
                <a:headEnd/>
                <a:tailEnd/>
              </a:ln>
            </p:spPr>
          </p:pic>
          <p:pic>
            <p:nvPicPr>
              <p:cNvPr id="29215" name="Picture 1578"/>
              <p:cNvPicPr>
                <a:picLocks noChangeAspect="1" noChangeArrowheads="1"/>
              </p:cNvPicPr>
              <p:nvPr/>
            </p:nvPicPr>
            <p:blipFill>
              <a:blip r:embed="rId1122"/>
              <a:srcRect/>
              <a:stretch>
                <a:fillRect/>
              </a:stretch>
            </p:blipFill>
            <p:spPr bwMode="auto">
              <a:xfrm>
                <a:off x="970" y="3255"/>
                <a:ext cx="23" cy="2"/>
              </a:xfrm>
              <a:prstGeom prst="rect">
                <a:avLst/>
              </a:prstGeom>
              <a:noFill/>
              <a:ln w="9525">
                <a:noFill/>
                <a:miter lim="800000"/>
                <a:headEnd/>
                <a:tailEnd/>
              </a:ln>
            </p:spPr>
          </p:pic>
          <p:pic>
            <p:nvPicPr>
              <p:cNvPr id="29216" name="Picture 1579"/>
              <p:cNvPicPr>
                <a:picLocks noChangeAspect="1" noChangeArrowheads="1"/>
              </p:cNvPicPr>
              <p:nvPr/>
            </p:nvPicPr>
            <p:blipFill>
              <a:blip r:embed="rId1123"/>
              <a:srcRect/>
              <a:stretch>
                <a:fillRect/>
              </a:stretch>
            </p:blipFill>
            <p:spPr bwMode="auto">
              <a:xfrm>
                <a:off x="993" y="3255"/>
                <a:ext cx="24" cy="2"/>
              </a:xfrm>
              <a:prstGeom prst="rect">
                <a:avLst/>
              </a:prstGeom>
              <a:noFill/>
              <a:ln w="9525">
                <a:noFill/>
                <a:miter lim="800000"/>
                <a:headEnd/>
                <a:tailEnd/>
              </a:ln>
            </p:spPr>
          </p:pic>
          <p:pic>
            <p:nvPicPr>
              <p:cNvPr id="29217" name="Picture 1580"/>
              <p:cNvPicPr>
                <a:picLocks noChangeAspect="1" noChangeArrowheads="1"/>
              </p:cNvPicPr>
              <p:nvPr/>
            </p:nvPicPr>
            <p:blipFill>
              <a:blip r:embed="rId1124"/>
              <a:srcRect/>
              <a:stretch>
                <a:fillRect/>
              </a:stretch>
            </p:blipFill>
            <p:spPr bwMode="auto">
              <a:xfrm>
                <a:off x="1017" y="3255"/>
                <a:ext cx="23" cy="2"/>
              </a:xfrm>
              <a:prstGeom prst="rect">
                <a:avLst/>
              </a:prstGeom>
              <a:noFill/>
              <a:ln w="9525">
                <a:noFill/>
                <a:miter lim="800000"/>
                <a:headEnd/>
                <a:tailEnd/>
              </a:ln>
            </p:spPr>
          </p:pic>
          <p:pic>
            <p:nvPicPr>
              <p:cNvPr id="29218" name="Picture 1581"/>
              <p:cNvPicPr>
                <a:picLocks noChangeAspect="1" noChangeArrowheads="1"/>
              </p:cNvPicPr>
              <p:nvPr/>
            </p:nvPicPr>
            <p:blipFill>
              <a:blip r:embed="rId1125"/>
              <a:srcRect/>
              <a:stretch>
                <a:fillRect/>
              </a:stretch>
            </p:blipFill>
            <p:spPr bwMode="auto">
              <a:xfrm>
                <a:off x="1040" y="3255"/>
                <a:ext cx="23" cy="2"/>
              </a:xfrm>
              <a:prstGeom prst="rect">
                <a:avLst/>
              </a:prstGeom>
              <a:noFill/>
              <a:ln w="9525">
                <a:noFill/>
                <a:miter lim="800000"/>
                <a:headEnd/>
                <a:tailEnd/>
              </a:ln>
            </p:spPr>
          </p:pic>
          <p:pic>
            <p:nvPicPr>
              <p:cNvPr id="29219" name="Picture 1582"/>
              <p:cNvPicPr>
                <a:picLocks noChangeAspect="1" noChangeArrowheads="1"/>
              </p:cNvPicPr>
              <p:nvPr/>
            </p:nvPicPr>
            <p:blipFill>
              <a:blip r:embed="rId1126"/>
              <a:srcRect/>
              <a:stretch>
                <a:fillRect/>
              </a:stretch>
            </p:blipFill>
            <p:spPr bwMode="auto">
              <a:xfrm>
                <a:off x="1063" y="3255"/>
                <a:ext cx="24" cy="2"/>
              </a:xfrm>
              <a:prstGeom prst="rect">
                <a:avLst/>
              </a:prstGeom>
              <a:noFill/>
              <a:ln w="9525">
                <a:noFill/>
                <a:miter lim="800000"/>
                <a:headEnd/>
                <a:tailEnd/>
              </a:ln>
            </p:spPr>
          </p:pic>
          <p:pic>
            <p:nvPicPr>
              <p:cNvPr id="29220" name="Picture 1583"/>
              <p:cNvPicPr>
                <a:picLocks noChangeAspect="1" noChangeArrowheads="1"/>
              </p:cNvPicPr>
              <p:nvPr/>
            </p:nvPicPr>
            <p:blipFill>
              <a:blip r:embed="rId1127"/>
              <a:srcRect/>
              <a:stretch>
                <a:fillRect/>
              </a:stretch>
            </p:blipFill>
            <p:spPr bwMode="auto">
              <a:xfrm>
                <a:off x="1087" y="3255"/>
                <a:ext cx="23" cy="2"/>
              </a:xfrm>
              <a:prstGeom prst="rect">
                <a:avLst/>
              </a:prstGeom>
              <a:noFill/>
              <a:ln w="9525">
                <a:noFill/>
                <a:miter lim="800000"/>
                <a:headEnd/>
                <a:tailEnd/>
              </a:ln>
            </p:spPr>
          </p:pic>
          <p:pic>
            <p:nvPicPr>
              <p:cNvPr id="29221" name="Picture 1584"/>
              <p:cNvPicPr>
                <a:picLocks noChangeAspect="1" noChangeArrowheads="1"/>
              </p:cNvPicPr>
              <p:nvPr/>
            </p:nvPicPr>
            <p:blipFill>
              <a:blip r:embed="rId1128"/>
              <a:srcRect/>
              <a:stretch>
                <a:fillRect/>
              </a:stretch>
            </p:blipFill>
            <p:spPr bwMode="auto">
              <a:xfrm>
                <a:off x="1110" y="3255"/>
                <a:ext cx="24" cy="2"/>
              </a:xfrm>
              <a:prstGeom prst="rect">
                <a:avLst/>
              </a:prstGeom>
              <a:noFill/>
              <a:ln w="9525">
                <a:noFill/>
                <a:miter lim="800000"/>
                <a:headEnd/>
                <a:tailEnd/>
              </a:ln>
            </p:spPr>
          </p:pic>
          <p:pic>
            <p:nvPicPr>
              <p:cNvPr id="29222" name="Picture 1585"/>
              <p:cNvPicPr>
                <a:picLocks noChangeAspect="1" noChangeArrowheads="1"/>
              </p:cNvPicPr>
              <p:nvPr/>
            </p:nvPicPr>
            <p:blipFill>
              <a:blip r:embed="rId1129"/>
              <a:srcRect/>
              <a:stretch>
                <a:fillRect/>
              </a:stretch>
            </p:blipFill>
            <p:spPr bwMode="auto">
              <a:xfrm>
                <a:off x="1134" y="3255"/>
                <a:ext cx="23" cy="2"/>
              </a:xfrm>
              <a:prstGeom prst="rect">
                <a:avLst/>
              </a:prstGeom>
              <a:noFill/>
              <a:ln w="9525">
                <a:noFill/>
                <a:miter lim="800000"/>
                <a:headEnd/>
                <a:tailEnd/>
              </a:ln>
            </p:spPr>
          </p:pic>
          <p:pic>
            <p:nvPicPr>
              <p:cNvPr id="29223" name="Picture 1586"/>
              <p:cNvPicPr>
                <a:picLocks noChangeAspect="1" noChangeArrowheads="1"/>
              </p:cNvPicPr>
              <p:nvPr/>
            </p:nvPicPr>
            <p:blipFill>
              <a:blip r:embed="rId1130"/>
              <a:srcRect/>
              <a:stretch>
                <a:fillRect/>
              </a:stretch>
            </p:blipFill>
            <p:spPr bwMode="auto">
              <a:xfrm>
                <a:off x="1157" y="3255"/>
                <a:ext cx="23" cy="2"/>
              </a:xfrm>
              <a:prstGeom prst="rect">
                <a:avLst/>
              </a:prstGeom>
              <a:noFill/>
              <a:ln w="9525">
                <a:noFill/>
                <a:miter lim="800000"/>
                <a:headEnd/>
                <a:tailEnd/>
              </a:ln>
            </p:spPr>
          </p:pic>
          <p:pic>
            <p:nvPicPr>
              <p:cNvPr id="29224" name="Picture 1587"/>
              <p:cNvPicPr>
                <a:picLocks noChangeAspect="1" noChangeArrowheads="1"/>
              </p:cNvPicPr>
              <p:nvPr/>
            </p:nvPicPr>
            <p:blipFill>
              <a:blip r:embed="rId1131"/>
              <a:srcRect/>
              <a:stretch>
                <a:fillRect/>
              </a:stretch>
            </p:blipFill>
            <p:spPr bwMode="auto">
              <a:xfrm>
                <a:off x="1180" y="3255"/>
                <a:ext cx="24" cy="2"/>
              </a:xfrm>
              <a:prstGeom prst="rect">
                <a:avLst/>
              </a:prstGeom>
              <a:noFill/>
              <a:ln w="9525">
                <a:noFill/>
                <a:miter lim="800000"/>
                <a:headEnd/>
                <a:tailEnd/>
              </a:ln>
            </p:spPr>
          </p:pic>
          <p:pic>
            <p:nvPicPr>
              <p:cNvPr id="29225" name="Picture 1588"/>
              <p:cNvPicPr>
                <a:picLocks noChangeAspect="1" noChangeArrowheads="1"/>
              </p:cNvPicPr>
              <p:nvPr/>
            </p:nvPicPr>
            <p:blipFill>
              <a:blip r:embed="rId1132"/>
              <a:srcRect/>
              <a:stretch>
                <a:fillRect/>
              </a:stretch>
            </p:blipFill>
            <p:spPr bwMode="auto">
              <a:xfrm>
                <a:off x="1204" y="3255"/>
                <a:ext cx="23" cy="2"/>
              </a:xfrm>
              <a:prstGeom prst="rect">
                <a:avLst/>
              </a:prstGeom>
              <a:noFill/>
              <a:ln w="9525">
                <a:noFill/>
                <a:miter lim="800000"/>
                <a:headEnd/>
                <a:tailEnd/>
              </a:ln>
            </p:spPr>
          </p:pic>
          <p:pic>
            <p:nvPicPr>
              <p:cNvPr id="29226" name="Picture 1589"/>
              <p:cNvPicPr>
                <a:picLocks noChangeAspect="1" noChangeArrowheads="1"/>
              </p:cNvPicPr>
              <p:nvPr/>
            </p:nvPicPr>
            <p:blipFill>
              <a:blip r:embed="rId1133"/>
              <a:srcRect/>
              <a:stretch>
                <a:fillRect/>
              </a:stretch>
            </p:blipFill>
            <p:spPr bwMode="auto">
              <a:xfrm>
                <a:off x="1227" y="3255"/>
                <a:ext cx="23" cy="2"/>
              </a:xfrm>
              <a:prstGeom prst="rect">
                <a:avLst/>
              </a:prstGeom>
              <a:noFill/>
              <a:ln w="9525">
                <a:noFill/>
                <a:miter lim="800000"/>
                <a:headEnd/>
                <a:tailEnd/>
              </a:ln>
            </p:spPr>
          </p:pic>
          <p:pic>
            <p:nvPicPr>
              <p:cNvPr id="29227" name="Picture 1590"/>
              <p:cNvPicPr>
                <a:picLocks noChangeAspect="1" noChangeArrowheads="1"/>
              </p:cNvPicPr>
              <p:nvPr/>
            </p:nvPicPr>
            <p:blipFill>
              <a:blip r:embed="rId1134"/>
              <a:srcRect/>
              <a:stretch>
                <a:fillRect/>
              </a:stretch>
            </p:blipFill>
            <p:spPr bwMode="auto">
              <a:xfrm>
                <a:off x="1250" y="3255"/>
                <a:ext cx="24" cy="2"/>
              </a:xfrm>
              <a:prstGeom prst="rect">
                <a:avLst/>
              </a:prstGeom>
              <a:noFill/>
              <a:ln w="9525">
                <a:noFill/>
                <a:miter lim="800000"/>
                <a:headEnd/>
                <a:tailEnd/>
              </a:ln>
            </p:spPr>
          </p:pic>
          <p:pic>
            <p:nvPicPr>
              <p:cNvPr id="29228" name="Picture 1591"/>
              <p:cNvPicPr>
                <a:picLocks noChangeAspect="1" noChangeArrowheads="1"/>
              </p:cNvPicPr>
              <p:nvPr/>
            </p:nvPicPr>
            <p:blipFill>
              <a:blip r:embed="rId1135"/>
              <a:srcRect/>
              <a:stretch>
                <a:fillRect/>
              </a:stretch>
            </p:blipFill>
            <p:spPr bwMode="auto">
              <a:xfrm>
                <a:off x="1274" y="3255"/>
                <a:ext cx="23" cy="2"/>
              </a:xfrm>
              <a:prstGeom prst="rect">
                <a:avLst/>
              </a:prstGeom>
              <a:noFill/>
              <a:ln w="9525">
                <a:noFill/>
                <a:miter lim="800000"/>
                <a:headEnd/>
                <a:tailEnd/>
              </a:ln>
            </p:spPr>
          </p:pic>
          <p:pic>
            <p:nvPicPr>
              <p:cNvPr id="29229" name="Picture 1592"/>
              <p:cNvPicPr>
                <a:picLocks noChangeAspect="1" noChangeArrowheads="1"/>
              </p:cNvPicPr>
              <p:nvPr/>
            </p:nvPicPr>
            <p:blipFill>
              <a:blip r:embed="rId1136"/>
              <a:srcRect/>
              <a:stretch>
                <a:fillRect/>
              </a:stretch>
            </p:blipFill>
            <p:spPr bwMode="auto">
              <a:xfrm>
                <a:off x="1297" y="3255"/>
                <a:ext cx="24" cy="2"/>
              </a:xfrm>
              <a:prstGeom prst="rect">
                <a:avLst/>
              </a:prstGeom>
              <a:noFill/>
              <a:ln w="9525">
                <a:noFill/>
                <a:miter lim="800000"/>
                <a:headEnd/>
                <a:tailEnd/>
              </a:ln>
            </p:spPr>
          </p:pic>
          <p:pic>
            <p:nvPicPr>
              <p:cNvPr id="29230" name="Picture 1593"/>
              <p:cNvPicPr>
                <a:picLocks noChangeAspect="1" noChangeArrowheads="1"/>
              </p:cNvPicPr>
              <p:nvPr/>
            </p:nvPicPr>
            <p:blipFill>
              <a:blip r:embed="rId1137"/>
              <a:srcRect/>
              <a:stretch>
                <a:fillRect/>
              </a:stretch>
            </p:blipFill>
            <p:spPr bwMode="auto">
              <a:xfrm>
                <a:off x="1321" y="3255"/>
                <a:ext cx="23" cy="2"/>
              </a:xfrm>
              <a:prstGeom prst="rect">
                <a:avLst/>
              </a:prstGeom>
              <a:noFill/>
              <a:ln w="9525">
                <a:noFill/>
                <a:miter lim="800000"/>
                <a:headEnd/>
                <a:tailEnd/>
              </a:ln>
            </p:spPr>
          </p:pic>
          <p:pic>
            <p:nvPicPr>
              <p:cNvPr id="29231" name="Picture 1594"/>
              <p:cNvPicPr>
                <a:picLocks noChangeAspect="1" noChangeArrowheads="1"/>
              </p:cNvPicPr>
              <p:nvPr/>
            </p:nvPicPr>
            <p:blipFill>
              <a:blip r:embed="rId1138"/>
              <a:srcRect/>
              <a:stretch>
                <a:fillRect/>
              </a:stretch>
            </p:blipFill>
            <p:spPr bwMode="auto">
              <a:xfrm>
                <a:off x="1344" y="3255"/>
                <a:ext cx="23" cy="2"/>
              </a:xfrm>
              <a:prstGeom prst="rect">
                <a:avLst/>
              </a:prstGeom>
              <a:noFill/>
              <a:ln w="9525">
                <a:noFill/>
                <a:miter lim="800000"/>
                <a:headEnd/>
                <a:tailEnd/>
              </a:ln>
            </p:spPr>
          </p:pic>
          <p:pic>
            <p:nvPicPr>
              <p:cNvPr id="29232" name="Picture 1595"/>
              <p:cNvPicPr>
                <a:picLocks noChangeAspect="1" noChangeArrowheads="1"/>
              </p:cNvPicPr>
              <p:nvPr/>
            </p:nvPicPr>
            <p:blipFill>
              <a:blip r:embed="rId1139"/>
              <a:srcRect/>
              <a:stretch>
                <a:fillRect/>
              </a:stretch>
            </p:blipFill>
            <p:spPr bwMode="auto">
              <a:xfrm>
                <a:off x="1367" y="3255"/>
                <a:ext cx="24" cy="2"/>
              </a:xfrm>
              <a:prstGeom prst="rect">
                <a:avLst/>
              </a:prstGeom>
              <a:noFill/>
              <a:ln w="9525">
                <a:noFill/>
                <a:miter lim="800000"/>
                <a:headEnd/>
                <a:tailEnd/>
              </a:ln>
            </p:spPr>
          </p:pic>
          <p:pic>
            <p:nvPicPr>
              <p:cNvPr id="29233" name="Picture 1596"/>
              <p:cNvPicPr>
                <a:picLocks noChangeAspect="1" noChangeArrowheads="1"/>
              </p:cNvPicPr>
              <p:nvPr/>
            </p:nvPicPr>
            <p:blipFill>
              <a:blip r:embed="rId1140"/>
              <a:srcRect/>
              <a:stretch>
                <a:fillRect/>
              </a:stretch>
            </p:blipFill>
            <p:spPr bwMode="auto">
              <a:xfrm>
                <a:off x="1391" y="3255"/>
                <a:ext cx="23" cy="2"/>
              </a:xfrm>
              <a:prstGeom prst="rect">
                <a:avLst/>
              </a:prstGeom>
              <a:noFill/>
              <a:ln w="9525">
                <a:noFill/>
                <a:miter lim="800000"/>
                <a:headEnd/>
                <a:tailEnd/>
              </a:ln>
            </p:spPr>
          </p:pic>
          <p:pic>
            <p:nvPicPr>
              <p:cNvPr id="29234" name="Picture 1597"/>
              <p:cNvPicPr>
                <a:picLocks noChangeAspect="1" noChangeArrowheads="1"/>
              </p:cNvPicPr>
              <p:nvPr/>
            </p:nvPicPr>
            <p:blipFill>
              <a:blip r:embed="rId1141"/>
              <a:srcRect/>
              <a:stretch>
                <a:fillRect/>
              </a:stretch>
            </p:blipFill>
            <p:spPr bwMode="auto">
              <a:xfrm>
                <a:off x="1414" y="3255"/>
                <a:ext cx="23" cy="2"/>
              </a:xfrm>
              <a:prstGeom prst="rect">
                <a:avLst/>
              </a:prstGeom>
              <a:noFill/>
              <a:ln w="9525">
                <a:noFill/>
                <a:miter lim="800000"/>
                <a:headEnd/>
                <a:tailEnd/>
              </a:ln>
            </p:spPr>
          </p:pic>
          <p:pic>
            <p:nvPicPr>
              <p:cNvPr id="29235" name="Picture 1598"/>
              <p:cNvPicPr>
                <a:picLocks noChangeAspect="1" noChangeArrowheads="1"/>
              </p:cNvPicPr>
              <p:nvPr/>
            </p:nvPicPr>
            <p:blipFill>
              <a:blip r:embed="rId1142"/>
              <a:srcRect/>
              <a:stretch>
                <a:fillRect/>
              </a:stretch>
            </p:blipFill>
            <p:spPr bwMode="auto">
              <a:xfrm>
                <a:off x="1437" y="3255"/>
                <a:ext cx="24" cy="2"/>
              </a:xfrm>
              <a:prstGeom prst="rect">
                <a:avLst/>
              </a:prstGeom>
              <a:noFill/>
              <a:ln w="9525">
                <a:noFill/>
                <a:miter lim="800000"/>
                <a:headEnd/>
                <a:tailEnd/>
              </a:ln>
            </p:spPr>
          </p:pic>
          <p:pic>
            <p:nvPicPr>
              <p:cNvPr id="29236" name="Picture 1599"/>
              <p:cNvPicPr>
                <a:picLocks noChangeAspect="1" noChangeArrowheads="1"/>
              </p:cNvPicPr>
              <p:nvPr/>
            </p:nvPicPr>
            <p:blipFill>
              <a:blip r:embed="rId1143"/>
              <a:srcRect/>
              <a:stretch>
                <a:fillRect/>
              </a:stretch>
            </p:blipFill>
            <p:spPr bwMode="auto">
              <a:xfrm>
                <a:off x="1461" y="3255"/>
                <a:ext cx="23" cy="2"/>
              </a:xfrm>
              <a:prstGeom prst="rect">
                <a:avLst/>
              </a:prstGeom>
              <a:noFill/>
              <a:ln w="9525">
                <a:noFill/>
                <a:miter lim="800000"/>
                <a:headEnd/>
                <a:tailEnd/>
              </a:ln>
            </p:spPr>
          </p:pic>
          <p:pic>
            <p:nvPicPr>
              <p:cNvPr id="29237" name="Picture 1600"/>
              <p:cNvPicPr>
                <a:picLocks noChangeAspect="1" noChangeArrowheads="1"/>
              </p:cNvPicPr>
              <p:nvPr/>
            </p:nvPicPr>
            <p:blipFill>
              <a:blip r:embed="rId1144"/>
              <a:srcRect/>
              <a:stretch>
                <a:fillRect/>
              </a:stretch>
            </p:blipFill>
            <p:spPr bwMode="auto">
              <a:xfrm>
                <a:off x="1484" y="3255"/>
                <a:ext cx="24" cy="2"/>
              </a:xfrm>
              <a:prstGeom prst="rect">
                <a:avLst/>
              </a:prstGeom>
              <a:noFill/>
              <a:ln w="9525">
                <a:noFill/>
                <a:miter lim="800000"/>
                <a:headEnd/>
                <a:tailEnd/>
              </a:ln>
            </p:spPr>
          </p:pic>
          <p:pic>
            <p:nvPicPr>
              <p:cNvPr id="29238" name="Picture 1601"/>
              <p:cNvPicPr>
                <a:picLocks noChangeAspect="1" noChangeArrowheads="1"/>
              </p:cNvPicPr>
              <p:nvPr/>
            </p:nvPicPr>
            <p:blipFill>
              <a:blip r:embed="rId1145"/>
              <a:srcRect/>
              <a:stretch>
                <a:fillRect/>
              </a:stretch>
            </p:blipFill>
            <p:spPr bwMode="auto">
              <a:xfrm>
                <a:off x="1508" y="3255"/>
                <a:ext cx="23" cy="2"/>
              </a:xfrm>
              <a:prstGeom prst="rect">
                <a:avLst/>
              </a:prstGeom>
              <a:noFill/>
              <a:ln w="9525">
                <a:noFill/>
                <a:miter lim="800000"/>
                <a:headEnd/>
                <a:tailEnd/>
              </a:ln>
            </p:spPr>
          </p:pic>
          <p:pic>
            <p:nvPicPr>
              <p:cNvPr id="29239" name="Picture 1602"/>
              <p:cNvPicPr>
                <a:picLocks noChangeAspect="1" noChangeArrowheads="1"/>
              </p:cNvPicPr>
              <p:nvPr/>
            </p:nvPicPr>
            <p:blipFill>
              <a:blip r:embed="rId1146"/>
              <a:srcRect/>
              <a:stretch>
                <a:fillRect/>
              </a:stretch>
            </p:blipFill>
            <p:spPr bwMode="auto">
              <a:xfrm>
                <a:off x="1531" y="3255"/>
                <a:ext cx="23" cy="2"/>
              </a:xfrm>
              <a:prstGeom prst="rect">
                <a:avLst/>
              </a:prstGeom>
              <a:noFill/>
              <a:ln w="9525">
                <a:noFill/>
                <a:miter lim="800000"/>
                <a:headEnd/>
                <a:tailEnd/>
              </a:ln>
            </p:spPr>
          </p:pic>
          <p:pic>
            <p:nvPicPr>
              <p:cNvPr id="29240" name="Picture 1603"/>
              <p:cNvPicPr>
                <a:picLocks noChangeAspect="1" noChangeArrowheads="1"/>
              </p:cNvPicPr>
              <p:nvPr/>
            </p:nvPicPr>
            <p:blipFill>
              <a:blip r:embed="rId1147"/>
              <a:srcRect/>
              <a:stretch>
                <a:fillRect/>
              </a:stretch>
            </p:blipFill>
            <p:spPr bwMode="auto">
              <a:xfrm>
                <a:off x="1554" y="3255"/>
                <a:ext cx="24" cy="2"/>
              </a:xfrm>
              <a:prstGeom prst="rect">
                <a:avLst/>
              </a:prstGeom>
              <a:noFill/>
              <a:ln w="9525">
                <a:noFill/>
                <a:miter lim="800000"/>
                <a:headEnd/>
                <a:tailEnd/>
              </a:ln>
            </p:spPr>
          </p:pic>
          <p:pic>
            <p:nvPicPr>
              <p:cNvPr id="29241" name="Picture 1604"/>
              <p:cNvPicPr>
                <a:picLocks noChangeAspect="1" noChangeArrowheads="1"/>
              </p:cNvPicPr>
              <p:nvPr/>
            </p:nvPicPr>
            <p:blipFill>
              <a:blip r:embed="rId1148"/>
              <a:srcRect/>
              <a:stretch>
                <a:fillRect/>
              </a:stretch>
            </p:blipFill>
            <p:spPr bwMode="auto">
              <a:xfrm>
                <a:off x="1578" y="3255"/>
                <a:ext cx="23" cy="2"/>
              </a:xfrm>
              <a:prstGeom prst="rect">
                <a:avLst/>
              </a:prstGeom>
              <a:noFill/>
              <a:ln w="9525">
                <a:noFill/>
                <a:miter lim="800000"/>
                <a:headEnd/>
                <a:tailEnd/>
              </a:ln>
            </p:spPr>
          </p:pic>
          <p:pic>
            <p:nvPicPr>
              <p:cNvPr id="29242" name="Picture 1605"/>
              <p:cNvPicPr>
                <a:picLocks noChangeAspect="1" noChangeArrowheads="1"/>
              </p:cNvPicPr>
              <p:nvPr/>
            </p:nvPicPr>
            <p:blipFill>
              <a:blip r:embed="rId1149"/>
              <a:srcRect/>
              <a:stretch>
                <a:fillRect/>
              </a:stretch>
            </p:blipFill>
            <p:spPr bwMode="auto">
              <a:xfrm>
                <a:off x="1601" y="3255"/>
                <a:ext cx="23" cy="2"/>
              </a:xfrm>
              <a:prstGeom prst="rect">
                <a:avLst/>
              </a:prstGeom>
              <a:noFill/>
              <a:ln w="9525">
                <a:noFill/>
                <a:miter lim="800000"/>
                <a:headEnd/>
                <a:tailEnd/>
              </a:ln>
            </p:spPr>
          </p:pic>
          <p:pic>
            <p:nvPicPr>
              <p:cNvPr id="29243" name="Picture 1606"/>
              <p:cNvPicPr>
                <a:picLocks noChangeAspect="1" noChangeArrowheads="1"/>
              </p:cNvPicPr>
              <p:nvPr/>
            </p:nvPicPr>
            <p:blipFill>
              <a:blip r:embed="rId1150"/>
              <a:srcRect/>
              <a:stretch>
                <a:fillRect/>
              </a:stretch>
            </p:blipFill>
            <p:spPr bwMode="auto">
              <a:xfrm>
                <a:off x="1624" y="3255"/>
                <a:ext cx="24" cy="2"/>
              </a:xfrm>
              <a:prstGeom prst="rect">
                <a:avLst/>
              </a:prstGeom>
              <a:noFill/>
              <a:ln w="9525">
                <a:noFill/>
                <a:miter lim="800000"/>
                <a:headEnd/>
                <a:tailEnd/>
              </a:ln>
            </p:spPr>
          </p:pic>
          <p:pic>
            <p:nvPicPr>
              <p:cNvPr id="29244" name="Picture 1607"/>
              <p:cNvPicPr>
                <a:picLocks noChangeAspect="1" noChangeArrowheads="1"/>
              </p:cNvPicPr>
              <p:nvPr/>
            </p:nvPicPr>
            <p:blipFill>
              <a:blip r:embed="rId1151"/>
              <a:srcRect/>
              <a:stretch>
                <a:fillRect/>
              </a:stretch>
            </p:blipFill>
            <p:spPr bwMode="auto">
              <a:xfrm>
                <a:off x="1648" y="3255"/>
                <a:ext cx="23" cy="2"/>
              </a:xfrm>
              <a:prstGeom prst="rect">
                <a:avLst/>
              </a:prstGeom>
              <a:noFill/>
              <a:ln w="9525">
                <a:noFill/>
                <a:miter lim="800000"/>
                <a:headEnd/>
                <a:tailEnd/>
              </a:ln>
            </p:spPr>
          </p:pic>
          <p:pic>
            <p:nvPicPr>
              <p:cNvPr id="29245" name="Picture 1608"/>
              <p:cNvPicPr>
                <a:picLocks noChangeAspect="1" noChangeArrowheads="1"/>
              </p:cNvPicPr>
              <p:nvPr/>
            </p:nvPicPr>
            <p:blipFill>
              <a:blip r:embed="rId1152"/>
              <a:srcRect/>
              <a:stretch>
                <a:fillRect/>
              </a:stretch>
            </p:blipFill>
            <p:spPr bwMode="auto">
              <a:xfrm>
                <a:off x="1671" y="3255"/>
                <a:ext cx="24" cy="2"/>
              </a:xfrm>
              <a:prstGeom prst="rect">
                <a:avLst/>
              </a:prstGeom>
              <a:noFill/>
              <a:ln w="9525">
                <a:noFill/>
                <a:miter lim="800000"/>
                <a:headEnd/>
                <a:tailEnd/>
              </a:ln>
            </p:spPr>
          </p:pic>
          <p:pic>
            <p:nvPicPr>
              <p:cNvPr id="29246" name="Picture 1609"/>
              <p:cNvPicPr>
                <a:picLocks noChangeAspect="1" noChangeArrowheads="1"/>
              </p:cNvPicPr>
              <p:nvPr/>
            </p:nvPicPr>
            <p:blipFill>
              <a:blip r:embed="rId1153"/>
              <a:srcRect/>
              <a:stretch>
                <a:fillRect/>
              </a:stretch>
            </p:blipFill>
            <p:spPr bwMode="auto">
              <a:xfrm>
                <a:off x="1695" y="3255"/>
                <a:ext cx="23" cy="2"/>
              </a:xfrm>
              <a:prstGeom prst="rect">
                <a:avLst/>
              </a:prstGeom>
              <a:noFill/>
              <a:ln w="9525">
                <a:noFill/>
                <a:miter lim="800000"/>
                <a:headEnd/>
                <a:tailEnd/>
              </a:ln>
            </p:spPr>
          </p:pic>
          <p:pic>
            <p:nvPicPr>
              <p:cNvPr id="29247" name="Picture 1610"/>
              <p:cNvPicPr>
                <a:picLocks noChangeAspect="1" noChangeArrowheads="1"/>
              </p:cNvPicPr>
              <p:nvPr/>
            </p:nvPicPr>
            <p:blipFill>
              <a:blip r:embed="rId1154"/>
              <a:srcRect/>
              <a:stretch>
                <a:fillRect/>
              </a:stretch>
            </p:blipFill>
            <p:spPr bwMode="auto">
              <a:xfrm>
                <a:off x="1718" y="3255"/>
                <a:ext cx="23" cy="2"/>
              </a:xfrm>
              <a:prstGeom prst="rect">
                <a:avLst/>
              </a:prstGeom>
              <a:noFill/>
              <a:ln w="9525">
                <a:noFill/>
                <a:miter lim="800000"/>
                <a:headEnd/>
                <a:tailEnd/>
              </a:ln>
            </p:spPr>
          </p:pic>
          <p:pic>
            <p:nvPicPr>
              <p:cNvPr id="29248" name="Picture 1611"/>
              <p:cNvPicPr>
                <a:picLocks noChangeAspect="1" noChangeArrowheads="1"/>
              </p:cNvPicPr>
              <p:nvPr/>
            </p:nvPicPr>
            <p:blipFill>
              <a:blip r:embed="rId1155"/>
              <a:srcRect/>
              <a:stretch>
                <a:fillRect/>
              </a:stretch>
            </p:blipFill>
            <p:spPr bwMode="auto">
              <a:xfrm>
                <a:off x="1741" y="3255"/>
                <a:ext cx="24" cy="2"/>
              </a:xfrm>
              <a:prstGeom prst="rect">
                <a:avLst/>
              </a:prstGeom>
              <a:noFill/>
              <a:ln w="9525">
                <a:noFill/>
                <a:miter lim="800000"/>
                <a:headEnd/>
                <a:tailEnd/>
              </a:ln>
            </p:spPr>
          </p:pic>
          <p:pic>
            <p:nvPicPr>
              <p:cNvPr id="29249" name="Picture 1612"/>
              <p:cNvPicPr>
                <a:picLocks noChangeAspect="1" noChangeArrowheads="1"/>
              </p:cNvPicPr>
              <p:nvPr/>
            </p:nvPicPr>
            <p:blipFill>
              <a:blip r:embed="rId1156"/>
              <a:srcRect/>
              <a:stretch>
                <a:fillRect/>
              </a:stretch>
            </p:blipFill>
            <p:spPr bwMode="auto">
              <a:xfrm>
                <a:off x="1765" y="3255"/>
                <a:ext cx="23" cy="2"/>
              </a:xfrm>
              <a:prstGeom prst="rect">
                <a:avLst/>
              </a:prstGeom>
              <a:noFill/>
              <a:ln w="9525">
                <a:noFill/>
                <a:miter lim="800000"/>
                <a:headEnd/>
                <a:tailEnd/>
              </a:ln>
            </p:spPr>
          </p:pic>
        </p:grpSp>
        <p:grpSp>
          <p:nvGrpSpPr>
            <p:cNvPr id="28687" name="Group 1814"/>
            <p:cNvGrpSpPr>
              <a:grpSpLocks/>
            </p:cNvGrpSpPr>
            <p:nvPr/>
          </p:nvGrpSpPr>
          <p:grpSpPr bwMode="auto">
            <a:xfrm>
              <a:off x="16" y="3255"/>
              <a:ext cx="2764" cy="328"/>
              <a:chOff x="16" y="3255"/>
              <a:chExt cx="2764" cy="328"/>
            </a:xfrm>
          </p:grpSpPr>
          <p:pic>
            <p:nvPicPr>
              <p:cNvPr id="28850" name="Picture 1614"/>
              <p:cNvPicPr>
                <a:picLocks noChangeAspect="1" noChangeArrowheads="1"/>
              </p:cNvPicPr>
              <p:nvPr/>
            </p:nvPicPr>
            <p:blipFill>
              <a:blip r:embed="rId1157"/>
              <a:srcRect/>
              <a:stretch>
                <a:fillRect/>
              </a:stretch>
            </p:blipFill>
            <p:spPr bwMode="auto">
              <a:xfrm>
                <a:off x="1788" y="3255"/>
                <a:ext cx="23" cy="2"/>
              </a:xfrm>
              <a:prstGeom prst="rect">
                <a:avLst/>
              </a:prstGeom>
              <a:noFill/>
              <a:ln w="9525">
                <a:noFill/>
                <a:miter lim="800000"/>
                <a:headEnd/>
                <a:tailEnd/>
              </a:ln>
            </p:spPr>
          </p:pic>
          <p:pic>
            <p:nvPicPr>
              <p:cNvPr id="28851" name="Picture 1615"/>
              <p:cNvPicPr>
                <a:picLocks noChangeAspect="1" noChangeArrowheads="1"/>
              </p:cNvPicPr>
              <p:nvPr/>
            </p:nvPicPr>
            <p:blipFill>
              <a:blip r:embed="rId1158"/>
              <a:srcRect/>
              <a:stretch>
                <a:fillRect/>
              </a:stretch>
            </p:blipFill>
            <p:spPr bwMode="auto">
              <a:xfrm>
                <a:off x="1811" y="3255"/>
                <a:ext cx="24" cy="2"/>
              </a:xfrm>
              <a:prstGeom prst="rect">
                <a:avLst/>
              </a:prstGeom>
              <a:noFill/>
              <a:ln w="9525">
                <a:noFill/>
                <a:miter lim="800000"/>
                <a:headEnd/>
                <a:tailEnd/>
              </a:ln>
            </p:spPr>
          </p:pic>
          <p:pic>
            <p:nvPicPr>
              <p:cNvPr id="28852" name="Picture 1616"/>
              <p:cNvPicPr>
                <a:picLocks noChangeAspect="1" noChangeArrowheads="1"/>
              </p:cNvPicPr>
              <p:nvPr/>
            </p:nvPicPr>
            <p:blipFill>
              <a:blip r:embed="rId1159"/>
              <a:srcRect/>
              <a:stretch>
                <a:fillRect/>
              </a:stretch>
            </p:blipFill>
            <p:spPr bwMode="auto">
              <a:xfrm>
                <a:off x="1835" y="3255"/>
                <a:ext cx="23" cy="2"/>
              </a:xfrm>
              <a:prstGeom prst="rect">
                <a:avLst/>
              </a:prstGeom>
              <a:noFill/>
              <a:ln w="9525">
                <a:noFill/>
                <a:miter lim="800000"/>
                <a:headEnd/>
                <a:tailEnd/>
              </a:ln>
            </p:spPr>
          </p:pic>
          <p:pic>
            <p:nvPicPr>
              <p:cNvPr id="28853" name="Picture 1617"/>
              <p:cNvPicPr>
                <a:picLocks noChangeAspect="1" noChangeArrowheads="1"/>
              </p:cNvPicPr>
              <p:nvPr/>
            </p:nvPicPr>
            <p:blipFill>
              <a:blip r:embed="rId1160"/>
              <a:srcRect/>
              <a:stretch>
                <a:fillRect/>
              </a:stretch>
            </p:blipFill>
            <p:spPr bwMode="auto">
              <a:xfrm>
                <a:off x="1858" y="3255"/>
                <a:ext cx="24" cy="2"/>
              </a:xfrm>
              <a:prstGeom prst="rect">
                <a:avLst/>
              </a:prstGeom>
              <a:noFill/>
              <a:ln w="9525">
                <a:noFill/>
                <a:miter lim="800000"/>
                <a:headEnd/>
                <a:tailEnd/>
              </a:ln>
            </p:spPr>
          </p:pic>
          <p:pic>
            <p:nvPicPr>
              <p:cNvPr id="28854" name="Picture 1618"/>
              <p:cNvPicPr>
                <a:picLocks noChangeAspect="1" noChangeArrowheads="1"/>
              </p:cNvPicPr>
              <p:nvPr/>
            </p:nvPicPr>
            <p:blipFill>
              <a:blip r:embed="rId1161"/>
              <a:srcRect/>
              <a:stretch>
                <a:fillRect/>
              </a:stretch>
            </p:blipFill>
            <p:spPr bwMode="auto">
              <a:xfrm>
                <a:off x="1882" y="3255"/>
                <a:ext cx="23" cy="2"/>
              </a:xfrm>
              <a:prstGeom prst="rect">
                <a:avLst/>
              </a:prstGeom>
              <a:noFill/>
              <a:ln w="9525">
                <a:noFill/>
                <a:miter lim="800000"/>
                <a:headEnd/>
                <a:tailEnd/>
              </a:ln>
            </p:spPr>
          </p:pic>
          <p:pic>
            <p:nvPicPr>
              <p:cNvPr id="28855" name="Picture 1619"/>
              <p:cNvPicPr>
                <a:picLocks noChangeAspect="1" noChangeArrowheads="1"/>
              </p:cNvPicPr>
              <p:nvPr/>
            </p:nvPicPr>
            <p:blipFill>
              <a:blip r:embed="rId1162"/>
              <a:srcRect/>
              <a:stretch>
                <a:fillRect/>
              </a:stretch>
            </p:blipFill>
            <p:spPr bwMode="auto">
              <a:xfrm>
                <a:off x="1905" y="3255"/>
                <a:ext cx="23" cy="2"/>
              </a:xfrm>
              <a:prstGeom prst="rect">
                <a:avLst/>
              </a:prstGeom>
              <a:noFill/>
              <a:ln w="9525">
                <a:noFill/>
                <a:miter lim="800000"/>
                <a:headEnd/>
                <a:tailEnd/>
              </a:ln>
            </p:spPr>
          </p:pic>
          <p:pic>
            <p:nvPicPr>
              <p:cNvPr id="28856" name="Picture 1620"/>
              <p:cNvPicPr>
                <a:picLocks noChangeAspect="1" noChangeArrowheads="1"/>
              </p:cNvPicPr>
              <p:nvPr/>
            </p:nvPicPr>
            <p:blipFill>
              <a:blip r:embed="rId1163"/>
              <a:srcRect/>
              <a:stretch>
                <a:fillRect/>
              </a:stretch>
            </p:blipFill>
            <p:spPr bwMode="auto">
              <a:xfrm>
                <a:off x="1928" y="3255"/>
                <a:ext cx="24" cy="2"/>
              </a:xfrm>
              <a:prstGeom prst="rect">
                <a:avLst/>
              </a:prstGeom>
              <a:noFill/>
              <a:ln w="9525">
                <a:noFill/>
                <a:miter lim="800000"/>
                <a:headEnd/>
                <a:tailEnd/>
              </a:ln>
            </p:spPr>
          </p:pic>
          <p:pic>
            <p:nvPicPr>
              <p:cNvPr id="28857" name="Picture 1621"/>
              <p:cNvPicPr>
                <a:picLocks noChangeAspect="1" noChangeArrowheads="1"/>
              </p:cNvPicPr>
              <p:nvPr/>
            </p:nvPicPr>
            <p:blipFill>
              <a:blip r:embed="rId1164"/>
              <a:srcRect/>
              <a:stretch>
                <a:fillRect/>
              </a:stretch>
            </p:blipFill>
            <p:spPr bwMode="auto">
              <a:xfrm>
                <a:off x="1952" y="3255"/>
                <a:ext cx="23" cy="2"/>
              </a:xfrm>
              <a:prstGeom prst="rect">
                <a:avLst/>
              </a:prstGeom>
              <a:noFill/>
              <a:ln w="9525">
                <a:noFill/>
                <a:miter lim="800000"/>
                <a:headEnd/>
                <a:tailEnd/>
              </a:ln>
            </p:spPr>
          </p:pic>
          <p:pic>
            <p:nvPicPr>
              <p:cNvPr id="28858" name="Picture 1622"/>
              <p:cNvPicPr>
                <a:picLocks noChangeAspect="1" noChangeArrowheads="1"/>
              </p:cNvPicPr>
              <p:nvPr/>
            </p:nvPicPr>
            <p:blipFill>
              <a:blip r:embed="rId1165"/>
              <a:srcRect/>
              <a:stretch>
                <a:fillRect/>
              </a:stretch>
            </p:blipFill>
            <p:spPr bwMode="auto">
              <a:xfrm>
                <a:off x="1975" y="3255"/>
                <a:ext cx="23" cy="2"/>
              </a:xfrm>
              <a:prstGeom prst="rect">
                <a:avLst/>
              </a:prstGeom>
              <a:noFill/>
              <a:ln w="9525">
                <a:noFill/>
                <a:miter lim="800000"/>
                <a:headEnd/>
                <a:tailEnd/>
              </a:ln>
            </p:spPr>
          </p:pic>
          <p:pic>
            <p:nvPicPr>
              <p:cNvPr id="28859" name="Picture 1623"/>
              <p:cNvPicPr>
                <a:picLocks noChangeAspect="1" noChangeArrowheads="1"/>
              </p:cNvPicPr>
              <p:nvPr/>
            </p:nvPicPr>
            <p:blipFill>
              <a:blip r:embed="rId1166"/>
              <a:srcRect/>
              <a:stretch>
                <a:fillRect/>
              </a:stretch>
            </p:blipFill>
            <p:spPr bwMode="auto">
              <a:xfrm>
                <a:off x="1998" y="3255"/>
                <a:ext cx="24" cy="2"/>
              </a:xfrm>
              <a:prstGeom prst="rect">
                <a:avLst/>
              </a:prstGeom>
              <a:noFill/>
              <a:ln w="9525">
                <a:noFill/>
                <a:miter lim="800000"/>
                <a:headEnd/>
                <a:tailEnd/>
              </a:ln>
            </p:spPr>
          </p:pic>
          <p:pic>
            <p:nvPicPr>
              <p:cNvPr id="28860" name="Picture 1624"/>
              <p:cNvPicPr>
                <a:picLocks noChangeAspect="1" noChangeArrowheads="1"/>
              </p:cNvPicPr>
              <p:nvPr/>
            </p:nvPicPr>
            <p:blipFill>
              <a:blip r:embed="rId1167"/>
              <a:srcRect/>
              <a:stretch>
                <a:fillRect/>
              </a:stretch>
            </p:blipFill>
            <p:spPr bwMode="auto">
              <a:xfrm>
                <a:off x="2022" y="3255"/>
                <a:ext cx="23" cy="2"/>
              </a:xfrm>
              <a:prstGeom prst="rect">
                <a:avLst/>
              </a:prstGeom>
              <a:noFill/>
              <a:ln w="9525">
                <a:noFill/>
                <a:miter lim="800000"/>
                <a:headEnd/>
                <a:tailEnd/>
              </a:ln>
            </p:spPr>
          </p:pic>
          <p:pic>
            <p:nvPicPr>
              <p:cNvPr id="28861" name="Picture 1625"/>
              <p:cNvPicPr>
                <a:picLocks noChangeAspect="1" noChangeArrowheads="1"/>
              </p:cNvPicPr>
              <p:nvPr/>
            </p:nvPicPr>
            <p:blipFill>
              <a:blip r:embed="rId1168"/>
              <a:srcRect/>
              <a:stretch>
                <a:fillRect/>
              </a:stretch>
            </p:blipFill>
            <p:spPr bwMode="auto">
              <a:xfrm>
                <a:off x="2045" y="3255"/>
                <a:ext cx="24" cy="2"/>
              </a:xfrm>
              <a:prstGeom prst="rect">
                <a:avLst/>
              </a:prstGeom>
              <a:noFill/>
              <a:ln w="9525">
                <a:noFill/>
                <a:miter lim="800000"/>
                <a:headEnd/>
                <a:tailEnd/>
              </a:ln>
            </p:spPr>
          </p:pic>
          <p:pic>
            <p:nvPicPr>
              <p:cNvPr id="28862" name="Picture 1626"/>
              <p:cNvPicPr>
                <a:picLocks noChangeAspect="1" noChangeArrowheads="1"/>
              </p:cNvPicPr>
              <p:nvPr/>
            </p:nvPicPr>
            <p:blipFill>
              <a:blip r:embed="rId1169"/>
              <a:srcRect/>
              <a:stretch>
                <a:fillRect/>
              </a:stretch>
            </p:blipFill>
            <p:spPr bwMode="auto">
              <a:xfrm>
                <a:off x="2069" y="3255"/>
                <a:ext cx="23" cy="2"/>
              </a:xfrm>
              <a:prstGeom prst="rect">
                <a:avLst/>
              </a:prstGeom>
              <a:noFill/>
              <a:ln w="9525">
                <a:noFill/>
                <a:miter lim="800000"/>
                <a:headEnd/>
                <a:tailEnd/>
              </a:ln>
            </p:spPr>
          </p:pic>
          <p:pic>
            <p:nvPicPr>
              <p:cNvPr id="28863" name="Picture 1627"/>
              <p:cNvPicPr>
                <a:picLocks noChangeAspect="1" noChangeArrowheads="1"/>
              </p:cNvPicPr>
              <p:nvPr/>
            </p:nvPicPr>
            <p:blipFill>
              <a:blip r:embed="rId1170"/>
              <a:srcRect/>
              <a:stretch>
                <a:fillRect/>
              </a:stretch>
            </p:blipFill>
            <p:spPr bwMode="auto">
              <a:xfrm>
                <a:off x="2092" y="3255"/>
                <a:ext cx="23" cy="2"/>
              </a:xfrm>
              <a:prstGeom prst="rect">
                <a:avLst/>
              </a:prstGeom>
              <a:noFill/>
              <a:ln w="9525">
                <a:noFill/>
                <a:miter lim="800000"/>
                <a:headEnd/>
                <a:tailEnd/>
              </a:ln>
            </p:spPr>
          </p:pic>
          <p:pic>
            <p:nvPicPr>
              <p:cNvPr id="28864" name="Picture 1628"/>
              <p:cNvPicPr>
                <a:picLocks noChangeAspect="1" noChangeArrowheads="1"/>
              </p:cNvPicPr>
              <p:nvPr/>
            </p:nvPicPr>
            <p:blipFill>
              <a:blip r:embed="rId1171"/>
              <a:srcRect/>
              <a:stretch>
                <a:fillRect/>
              </a:stretch>
            </p:blipFill>
            <p:spPr bwMode="auto">
              <a:xfrm>
                <a:off x="2115" y="3255"/>
                <a:ext cx="15" cy="2"/>
              </a:xfrm>
              <a:prstGeom prst="rect">
                <a:avLst/>
              </a:prstGeom>
              <a:noFill/>
              <a:ln w="9525">
                <a:noFill/>
                <a:miter lim="800000"/>
                <a:headEnd/>
                <a:tailEnd/>
              </a:ln>
            </p:spPr>
          </p:pic>
          <p:sp>
            <p:nvSpPr>
              <p:cNvPr id="28865" name="Rectangle 1629"/>
              <p:cNvSpPr>
                <a:spLocks noChangeArrowheads="1"/>
              </p:cNvSpPr>
              <p:nvPr/>
            </p:nvSpPr>
            <p:spPr bwMode="auto">
              <a:xfrm>
                <a:off x="2130" y="3255"/>
                <a:ext cx="3" cy="2"/>
              </a:xfrm>
              <a:prstGeom prst="rect">
                <a:avLst/>
              </a:prstGeom>
              <a:solidFill>
                <a:srgbClr val="000000"/>
              </a:solidFill>
              <a:ln w="9525">
                <a:noFill/>
                <a:miter lim="800000"/>
                <a:headEnd/>
                <a:tailEnd/>
              </a:ln>
            </p:spPr>
            <p:txBody>
              <a:bodyPr/>
              <a:lstStyle/>
              <a:p>
                <a:endParaRPr lang="hr-HR"/>
              </a:p>
            </p:txBody>
          </p:sp>
          <p:pic>
            <p:nvPicPr>
              <p:cNvPr id="28866" name="Picture 1630"/>
              <p:cNvPicPr>
                <a:picLocks noChangeAspect="1" noChangeArrowheads="1"/>
              </p:cNvPicPr>
              <p:nvPr/>
            </p:nvPicPr>
            <p:blipFill>
              <a:blip r:embed="rId1172"/>
              <a:srcRect/>
              <a:stretch>
                <a:fillRect/>
              </a:stretch>
            </p:blipFill>
            <p:spPr bwMode="auto">
              <a:xfrm>
                <a:off x="2133" y="3255"/>
                <a:ext cx="23" cy="2"/>
              </a:xfrm>
              <a:prstGeom prst="rect">
                <a:avLst/>
              </a:prstGeom>
              <a:noFill/>
              <a:ln w="9525">
                <a:noFill/>
                <a:miter lim="800000"/>
                <a:headEnd/>
                <a:tailEnd/>
              </a:ln>
            </p:spPr>
          </p:pic>
          <p:pic>
            <p:nvPicPr>
              <p:cNvPr id="28867" name="Picture 1631"/>
              <p:cNvPicPr>
                <a:picLocks noChangeAspect="1" noChangeArrowheads="1"/>
              </p:cNvPicPr>
              <p:nvPr/>
            </p:nvPicPr>
            <p:blipFill>
              <a:blip r:embed="rId1173"/>
              <a:srcRect/>
              <a:stretch>
                <a:fillRect/>
              </a:stretch>
            </p:blipFill>
            <p:spPr bwMode="auto">
              <a:xfrm>
                <a:off x="2156" y="3255"/>
                <a:ext cx="24" cy="2"/>
              </a:xfrm>
              <a:prstGeom prst="rect">
                <a:avLst/>
              </a:prstGeom>
              <a:noFill/>
              <a:ln w="9525">
                <a:noFill/>
                <a:miter lim="800000"/>
                <a:headEnd/>
                <a:tailEnd/>
              </a:ln>
            </p:spPr>
          </p:pic>
          <p:pic>
            <p:nvPicPr>
              <p:cNvPr id="28868" name="Picture 1632"/>
              <p:cNvPicPr>
                <a:picLocks noChangeAspect="1" noChangeArrowheads="1"/>
              </p:cNvPicPr>
              <p:nvPr/>
            </p:nvPicPr>
            <p:blipFill>
              <a:blip r:embed="rId1174"/>
              <a:srcRect/>
              <a:stretch>
                <a:fillRect/>
              </a:stretch>
            </p:blipFill>
            <p:spPr bwMode="auto">
              <a:xfrm>
                <a:off x="2180" y="3255"/>
                <a:ext cx="23" cy="2"/>
              </a:xfrm>
              <a:prstGeom prst="rect">
                <a:avLst/>
              </a:prstGeom>
              <a:noFill/>
              <a:ln w="9525">
                <a:noFill/>
                <a:miter lim="800000"/>
                <a:headEnd/>
                <a:tailEnd/>
              </a:ln>
            </p:spPr>
          </p:pic>
          <p:pic>
            <p:nvPicPr>
              <p:cNvPr id="28869" name="Picture 1633"/>
              <p:cNvPicPr>
                <a:picLocks noChangeAspect="1" noChangeArrowheads="1"/>
              </p:cNvPicPr>
              <p:nvPr/>
            </p:nvPicPr>
            <p:blipFill>
              <a:blip r:embed="rId1175"/>
              <a:srcRect/>
              <a:stretch>
                <a:fillRect/>
              </a:stretch>
            </p:blipFill>
            <p:spPr bwMode="auto">
              <a:xfrm>
                <a:off x="2203" y="3255"/>
                <a:ext cx="23" cy="2"/>
              </a:xfrm>
              <a:prstGeom prst="rect">
                <a:avLst/>
              </a:prstGeom>
              <a:noFill/>
              <a:ln w="9525">
                <a:noFill/>
                <a:miter lim="800000"/>
                <a:headEnd/>
                <a:tailEnd/>
              </a:ln>
            </p:spPr>
          </p:pic>
          <p:pic>
            <p:nvPicPr>
              <p:cNvPr id="28870" name="Picture 1634"/>
              <p:cNvPicPr>
                <a:picLocks noChangeAspect="1" noChangeArrowheads="1"/>
              </p:cNvPicPr>
              <p:nvPr/>
            </p:nvPicPr>
            <p:blipFill>
              <a:blip r:embed="rId1176"/>
              <a:srcRect/>
              <a:stretch>
                <a:fillRect/>
              </a:stretch>
            </p:blipFill>
            <p:spPr bwMode="auto">
              <a:xfrm>
                <a:off x="2226" y="3255"/>
                <a:ext cx="24" cy="2"/>
              </a:xfrm>
              <a:prstGeom prst="rect">
                <a:avLst/>
              </a:prstGeom>
              <a:noFill/>
              <a:ln w="9525">
                <a:noFill/>
                <a:miter lim="800000"/>
                <a:headEnd/>
                <a:tailEnd/>
              </a:ln>
            </p:spPr>
          </p:pic>
          <p:pic>
            <p:nvPicPr>
              <p:cNvPr id="28871" name="Picture 1635"/>
              <p:cNvPicPr>
                <a:picLocks noChangeAspect="1" noChangeArrowheads="1"/>
              </p:cNvPicPr>
              <p:nvPr/>
            </p:nvPicPr>
            <p:blipFill>
              <a:blip r:embed="rId1177"/>
              <a:srcRect/>
              <a:stretch>
                <a:fillRect/>
              </a:stretch>
            </p:blipFill>
            <p:spPr bwMode="auto">
              <a:xfrm>
                <a:off x="2250" y="3255"/>
                <a:ext cx="23" cy="2"/>
              </a:xfrm>
              <a:prstGeom prst="rect">
                <a:avLst/>
              </a:prstGeom>
              <a:noFill/>
              <a:ln w="9525">
                <a:noFill/>
                <a:miter lim="800000"/>
                <a:headEnd/>
                <a:tailEnd/>
              </a:ln>
            </p:spPr>
          </p:pic>
          <p:pic>
            <p:nvPicPr>
              <p:cNvPr id="28872" name="Picture 1636"/>
              <p:cNvPicPr>
                <a:picLocks noChangeAspect="1" noChangeArrowheads="1"/>
              </p:cNvPicPr>
              <p:nvPr/>
            </p:nvPicPr>
            <p:blipFill>
              <a:blip r:embed="rId1178"/>
              <a:srcRect/>
              <a:stretch>
                <a:fillRect/>
              </a:stretch>
            </p:blipFill>
            <p:spPr bwMode="auto">
              <a:xfrm>
                <a:off x="2273" y="3255"/>
                <a:ext cx="24" cy="2"/>
              </a:xfrm>
              <a:prstGeom prst="rect">
                <a:avLst/>
              </a:prstGeom>
              <a:noFill/>
              <a:ln w="9525">
                <a:noFill/>
                <a:miter lim="800000"/>
                <a:headEnd/>
                <a:tailEnd/>
              </a:ln>
            </p:spPr>
          </p:pic>
          <p:pic>
            <p:nvPicPr>
              <p:cNvPr id="28873" name="Picture 1637"/>
              <p:cNvPicPr>
                <a:picLocks noChangeAspect="1" noChangeArrowheads="1"/>
              </p:cNvPicPr>
              <p:nvPr/>
            </p:nvPicPr>
            <p:blipFill>
              <a:blip r:embed="rId1179"/>
              <a:srcRect/>
              <a:stretch>
                <a:fillRect/>
              </a:stretch>
            </p:blipFill>
            <p:spPr bwMode="auto">
              <a:xfrm>
                <a:off x="2297" y="3255"/>
                <a:ext cx="23" cy="2"/>
              </a:xfrm>
              <a:prstGeom prst="rect">
                <a:avLst/>
              </a:prstGeom>
              <a:noFill/>
              <a:ln w="9525">
                <a:noFill/>
                <a:miter lim="800000"/>
                <a:headEnd/>
                <a:tailEnd/>
              </a:ln>
            </p:spPr>
          </p:pic>
          <p:pic>
            <p:nvPicPr>
              <p:cNvPr id="28874" name="Picture 1638"/>
              <p:cNvPicPr>
                <a:picLocks noChangeAspect="1" noChangeArrowheads="1"/>
              </p:cNvPicPr>
              <p:nvPr/>
            </p:nvPicPr>
            <p:blipFill>
              <a:blip r:embed="rId1180"/>
              <a:srcRect/>
              <a:stretch>
                <a:fillRect/>
              </a:stretch>
            </p:blipFill>
            <p:spPr bwMode="auto">
              <a:xfrm>
                <a:off x="2320" y="3255"/>
                <a:ext cx="23" cy="2"/>
              </a:xfrm>
              <a:prstGeom prst="rect">
                <a:avLst/>
              </a:prstGeom>
              <a:noFill/>
              <a:ln w="9525">
                <a:noFill/>
                <a:miter lim="800000"/>
                <a:headEnd/>
                <a:tailEnd/>
              </a:ln>
            </p:spPr>
          </p:pic>
          <p:pic>
            <p:nvPicPr>
              <p:cNvPr id="28875" name="Picture 1639"/>
              <p:cNvPicPr>
                <a:picLocks noChangeAspect="1" noChangeArrowheads="1"/>
              </p:cNvPicPr>
              <p:nvPr/>
            </p:nvPicPr>
            <p:blipFill>
              <a:blip r:embed="rId1181"/>
              <a:srcRect/>
              <a:stretch>
                <a:fillRect/>
              </a:stretch>
            </p:blipFill>
            <p:spPr bwMode="auto">
              <a:xfrm>
                <a:off x="2343" y="3255"/>
                <a:ext cx="24" cy="2"/>
              </a:xfrm>
              <a:prstGeom prst="rect">
                <a:avLst/>
              </a:prstGeom>
              <a:noFill/>
              <a:ln w="9525">
                <a:noFill/>
                <a:miter lim="800000"/>
                <a:headEnd/>
                <a:tailEnd/>
              </a:ln>
            </p:spPr>
          </p:pic>
          <p:pic>
            <p:nvPicPr>
              <p:cNvPr id="28876" name="Picture 1640"/>
              <p:cNvPicPr>
                <a:picLocks noChangeAspect="1" noChangeArrowheads="1"/>
              </p:cNvPicPr>
              <p:nvPr/>
            </p:nvPicPr>
            <p:blipFill>
              <a:blip r:embed="rId1182"/>
              <a:srcRect/>
              <a:stretch>
                <a:fillRect/>
              </a:stretch>
            </p:blipFill>
            <p:spPr bwMode="auto">
              <a:xfrm>
                <a:off x="2367" y="3255"/>
                <a:ext cx="23" cy="2"/>
              </a:xfrm>
              <a:prstGeom prst="rect">
                <a:avLst/>
              </a:prstGeom>
              <a:noFill/>
              <a:ln w="9525">
                <a:noFill/>
                <a:miter lim="800000"/>
                <a:headEnd/>
                <a:tailEnd/>
              </a:ln>
            </p:spPr>
          </p:pic>
          <p:pic>
            <p:nvPicPr>
              <p:cNvPr id="28877" name="Picture 1641"/>
              <p:cNvPicPr>
                <a:picLocks noChangeAspect="1" noChangeArrowheads="1"/>
              </p:cNvPicPr>
              <p:nvPr/>
            </p:nvPicPr>
            <p:blipFill>
              <a:blip r:embed="rId1183"/>
              <a:srcRect/>
              <a:stretch>
                <a:fillRect/>
              </a:stretch>
            </p:blipFill>
            <p:spPr bwMode="auto">
              <a:xfrm>
                <a:off x="2390" y="3255"/>
                <a:ext cx="23" cy="2"/>
              </a:xfrm>
              <a:prstGeom prst="rect">
                <a:avLst/>
              </a:prstGeom>
              <a:noFill/>
              <a:ln w="9525">
                <a:noFill/>
                <a:miter lim="800000"/>
                <a:headEnd/>
                <a:tailEnd/>
              </a:ln>
            </p:spPr>
          </p:pic>
          <p:pic>
            <p:nvPicPr>
              <p:cNvPr id="28878" name="Picture 1642"/>
              <p:cNvPicPr>
                <a:picLocks noChangeAspect="1" noChangeArrowheads="1"/>
              </p:cNvPicPr>
              <p:nvPr/>
            </p:nvPicPr>
            <p:blipFill>
              <a:blip r:embed="rId1184"/>
              <a:srcRect/>
              <a:stretch>
                <a:fillRect/>
              </a:stretch>
            </p:blipFill>
            <p:spPr bwMode="auto">
              <a:xfrm>
                <a:off x="2413" y="3255"/>
                <a:ext cx="24" cy="2"/>
              </a:xfrm>
              <a:prstGeom prst="rect">
                <a:avLst/>
              </a:prstGeom>
              <a:noFill/>
              <a:ln w="9525">
                <a:noFill/>
                <a:miter lim="800000"/>
                <a:headEnd/>
                <a:tailEnd/>
              </a:ln>
            </p:spPr>
          </p:pic>
          <p:pic>
            <p:nvPicPr>
              <p:cNvPr id="28879" name="Picture 1643"/>
              <p:cNvPicPr>
                <a:picLocks noChangeAspect="1" noChangeArrowheads="1"/>
              </p:cNvPicPr>
              <p:nvPr/>
            </p:nvPicPr>
            <p:blipFill>
              <a:blip r:embed="rId1185"/>
              <a:srcRect/>
              <a:stretch>
                <a:fillRect/>
              </a:stretch>
            </p:blipFill>
            <p:spPr bwMode="auto">
              <a:xfrm>
                <a:off x="2437" y="3255"/>
                <a:ext cx="23" cy="2"/>
              </a:xfrm>
              <a:prstGeom prst="rect">
                <a:avLst/>
              </a:prstGeom>
              <a:noFill/>
              <a:ln w="9525">
                <a:noFill/>
                <a:miter lim="800000"/>
                <a:headEnd/>
                <a:tailEnd/>
              </a:ln>
            </p:spPr>
          </p:pic>
          <p:pic>
            <p:nvPicPr>
              <p:cNvPr id="28880" name="Picture 1644"/>
              <p:cNvPicPr>
                <a:picLocks noChangeAspect="1" noChangeArrowheads="1"/>
              </p:cNvPicPr>
              <p:nvPr/>
            </p:nvPicPr>
            <p:blipFill>
              <a:blip r:embed="rId1186"/>
              <a:srcRect/>
              <a:stretch>
                <a:fillRect/>
              </a:stretch>
            </p:blipFill>
            <p:spPr bwMode="auto">
              <a:xfrm>
                <a:off x="2460" y="3255"/>
                <a:ext cx="24" cy="2"/>
              </a:xfrm>
              <a:prstGeom prst="rect">
                <a:avLst/>
              </a:prstGeom>
              <a:noFill/>
              <a:ln w="9525">
                <a:noFill/>
                <a:miter lim="800000"/>
                <a:headEnd/>
                <a:tailEnd/>
              </a:ln>
            </p:spPr>
          </p:pic>
          <p:pic>
            <p:nvPicPr>
              <p:cNvPr id="28881" name="Picture 1645"/>
              <p:cNvPicPr>
                <a:picLocks noChangeAspect="1" noChangeArrowheads="1"/>
              </p:cNvPicPr>
              <p:nvPr/>
            </p:nvPicPr>
            <p:blipFill>
              <a:blip r:embed="rId1187"/>
              <a:srcRect/>
              <a:stretch>
                <a:fillRect/>
              </a:stretch>
            </p:blipFill>
            <p:spPr bwMode="auto">
              <a:xfrm>
                <a:off x="2484" y="3255"/>
                <a:ext cx="23" cy="2"/>
              </a:xfrm>
              <a:prstGeom prst="rect">
                <a:avLst/>
              </a:prstGeom>
              <a:noFill/>
              <a:ln w="9525">
                <a:noFill/>
                <a:miter lim="800000"/>
                <a:headEnd/>
                <a:tailEnd/>
              </a:ln>
            </p:spPr>
          </p:pic>
          <p:pic>
            <p:nvPicPr>
              <p:cNvPr id="28882" name="Picture 1646"/>
              <p:cNvPicPr>
                <a:picLocks noChangeAspect="1" noChangeArrowheads="1"/>
              </p:cNvPicPr>
              <p:nvPr/>
            </p:nvPicPr>
            <p:blipFill>
              <a:blip r:embed="rId1188"/>
              <a:srcRect/>
              <a:stretch>
                <a:fillRect/>
              </a:stretch>
            </p:blipFill>
            <p:spPr bwMode="auto">
              <a:xfrm>
                <a:off x="2507" y="3255"/>
                <a:ext cx="23" cy="2"/>
              </a:xfrm>
              <a:prstGeom prst="rect">
                <a:avLst/>
              </a:prstGeom>
              <a:noFill/>
              <a:ln w="9525">
                <a:noFill/>
                <a:miter lim="800000"/>
                <a:headEnd/>
                <a:tailEnd/>
              </a:ln>
            </p:spPr>
          </p:pic>
          <p:pic>
            <p:nvPicPr>
              <p:cNvPr id="28883" name="Picture 1647"/>
              <p:cNvPicPr>
                <a:picLocks noChangeAspect="1" noChangeArrowheads="1"/>
              </p:cNvPicPr>
              <p:nvPr/>
            </p:nvPicPr>
            <p:blipFill>
              <a:blip r:embed="rId1189"/>
              <a:srcRect/>
              <a:stretch>
                <a:fillRect/>
              </a:stretch>
            </p:blipFill>
            <p:spPr bwMode="auto">
              <a:xfrm>
                <a:off x="2530" y="3255"/>
                <a:ext cx="24" cy="2"/>
              </a:xfrm>
              <a:prstGeom prst="rect">
                <a:avLst/>
              </a:prstGeom>
              <a:noFill/>
              <a:ln w="9525">
                <a:noFill/>
                <a:miter lim="800000"/>
                <a:headEnd/>
                <a:tailEnd/>
              </a:ln>
            </p:spPr>
          </p:pic>
          <p:pic>
            <p:nvPicPr>
              <p:cNvPr id="28884" name="Picture 1648"/>
              <p:cNvPicPr>
                <a:picLocks noChangeAspect="1" noChangeArrowheads="1"/>
              </p:cNvPicPr>
              <p:nvPr/>
            </p:nvPicPr>
            <p:blipFill>
              <a:blip r:embed="rId1190"/>
              <a:srcRect/>
              <a:stretch>
                <a:fillRect/>
              </a:stretch>
            </p:blipFill>
            <p:spPr bwMode="auto">
              <a:xfrm>
                <a:off x="2554" y="3255"/>
                <a:ext cx="23" cy="2"/>
              </a:xfrm>
              <a:prstGeom prst="rect">
                <a:avLst/>
              </a:prstGeom>
              <a:noFill/>
              <a:ln w="9525">
                <a:noFill/>
                <a:miter lim="800000"/>
                <a:headEnd/>
                <a:tailEnd/>
              </a:ln>
            </p:spPr>
          </p:pic>
          <p:pic>
            <p:nvPicPr>
              <p:cNvPr id="28885" name="Picture 1649"/>
              <p:cNvPicPr>
                <a:picLocks noChangeAspect="1" noChangeArrowheads="1"/>
              </p:cNvPicPr>
              <p:nvPr/>
            </p:nvPicPr>
            <p:blipFill>
              <a:blip r:embed="rId1191"/>
              <a:srcRect/>
              <a:stretch>
                <a:fillRect/>
              </a:stretch>
            </p:blipFill>
            <p:spPr bwMode="auto">
              <a:xfrm>
                <a:off x="2577" y="3255"/>
                <a:ext cx="23" cy="2"/>
              </a:xfrm>
              <a:prstGeom prst="rect">
                <a:avLst/>
              </a:prstGeom>
              <a:noFill/>
              <a:ln w="9525">
                <a:noFill/>
                <a:miter lim="800000"/>
                <a:headEnd/>
                <a:tailEnd/>
              </a:ln>
            </p:spPr>
          </p:pic>
          <p:pic>
            <p:nvPicPr>
              <p:cNvPr id="28886" name="Picture 1650"/>
              <p:cNvPicPr>
                <a:picLocks noChangeAspect="1" noChangeArrowheads="1"/>
              </p:cNvPicPr>
              <p:nvPr/>
            </p:nvPicPr>
            <p:blipFill>
              <a:blip r:embed="rId1192"/>
              <a:srcRect/>
              <a:stretch>
                <a:fillRect/>
              </a:stretch>
            </p:blipFill>
            <p:spPr bwMode="auto">
              <a:xfrm>
                <a:off x="2600" y="3255"/>
                <a:ext cx="24" cy="2"/>
              </a:xfrm>
              <a:prstGeom prst="rect">
                <a:avLst/>
              </a:prstGeom>
              <a:noFill/>
              <a:ln w="9525">
                <a:noFill/>
                <a:miter lim="800000"/>
                <a:headEnd/>
                <a:tailEnd/>
              </a:ln>
            </p:spPr>
          </p:pic>
          <p:pic>
            <p:nvPicPr>
              <p:cNvPr id="28887" name="Picture 1651"/>
              <p:cNvPicPr>
                <a:picLocks noChangeAspect="1" noChangeArrowheads="1"/>
              </p:cNvPicPr>
              <p:nvPr/>
            </p:nvPicPr>
            <p:blipFill>
              <a:blip r:embed="rId1193"/>
              <a:srcRect/>
              <a:stretch>
                <a:fillRect/>
              </a:stretch>
            </p:blipFill>
            <p:spPr bwMode="auto">
              <a:xfrm>
                <a:off x="2624" y="3255"/>
                <a:ext cx="23" cy="2"/>
              </a:xfrm>
              <a:prstGeom prst="rect">
                <a:avLst/>
              </a:prstGeom>
              <a:noFill/>
              <a:ln w="9525">
                <a:noFill/>
                <a:miter lim="800000"/>
                <a:headEnd/>
                <a:tailEnd/>
              </a:ln>
            </p:spPr>
          </p:pic>
          <p:pic>
            <p:nvPicPr>
              <p:cNvPr id="28888" name="Picture 1652"/>
              <p:cNvPicPr>
                <a:picLocks noChangeAspect="1" noChangeArrowheads="1"/>
              </p:cNvPicPr>
              <p:nvPr/>
            </p:nvPicPr>
            <p:blipFill>
              <a:blip r:embed="rId1194"/>
              <a:srcRect/>
              <a:stretch>
                <a:fillRect/>
              </a:stretch>
            </p:blipFill>
            <p:spPr bwMode="auto">
              <a:xfrm>
                <a:off x="2647" y="3255"/>
                <a:ext cx="24" cy="2"/>
              </a:xfrm>
              <a:prstGeom prst="rect">
                <a:avLst/>
              </a:prstGeom>
              <a:noFill/>
              <a:ln w="9525">
                <a:noFill/>
                <a:miter lim="800000"/>
                <a:headEnd/>
                <a:tailEnd/>
              </a:ln>
            </p:spPr>
          </p:pic>
          <p:pic>
            <p:nvPicPr>
              <p:cNvPr id="28889" name="Picture 1653"/>
              <p:cNvPicPr>
                <a:picLocks noChangeAspect="1" noChangeArrowheads="1"/>
              </p:cNvPicPr>
              <p:nvPr/>
            </p:nvPicPr>
            <p:blipFill>
              <a:blip r:embed="rId1195"/>
              <a:srcRect/>
              <a:stretch>
                <a:fillRect/>
              </a:stretch>
            </p:blipFill>
            <p:spPr bwMode="auto">
              <a:xfrm>
                <a:off x="2671" y="3255"/>
                <a:ext cx="23" cy="2"/>
              </a:xfrm>
              <a:prstGeom prst="rect">
                <a:avLst/>
              </a:prstGeom>
              <a:noFill/>
              <a:ln w="9525">
                <a:noFill/>
                <a:miter lim="800000"/>
                <a:headEnd/>
                <a:tailEnd/>
              </a:ln>
            </p:spPr>
          </p:pic>
          <p:pic>
            <p:nvPicPr>
              <p:cNvPr id="28890" name="Picture 1654"/>
              <p:cNvPicPr>
                <a:picLocks noChangeAspect="1" noChangeArrowheads="1"/>
              </p:cNvPicPr>
              <p:nvPr/>
            </p:nvPicPr>
            <p:blipFill>
              <a:blip r:embed="rId1196"/>
              <a:srcRect/>
              <a:stretch>
                <a:fillRect/>
              </a:stretch>
            </p:blipFill>
            <p:spPr bwMode="auto">
              <a:xfrm>
                <a:off x="2694" y="3255"/>
                <a:ext cx="23" cy="2"/>
              </a:xfrm>
              <a:prstGeom prst="rect">
                <a:avLst/>
              </a:prstGeom>
              <a:noFill/>
              <a:ln w="9525">
                <a:noFill/>
                <a:miter lim="800000"/>
                <a:headEnd/>
                <a:tailEnd/>
              </a:ln>
            </p:spPr>
          </p:pic>
          <p:pic>
            <p:nvPicPr>
              <p:cNvPr id="28891" name="Picture 1655"/>
              <p:cNvPicPr>
                <a:picLocks noChangeAspect="1" noChangeArrowheads="1"/>
              </p:cNvPicPr>
              <p:nvPr/>
            </p:nvPicPr>
            <p:blipFill>
              <a:blip r:embed="rId1197"/>
              <a:srcRect/>
              <a:stretch>
                <a:fillRect/>
              </a:stretch>
            </p:blipFill>
            <p:spPr bwMode="auto">
              <a:xfrm>
                <a:off x="2717" y="3255"/>
                <a:ext cx="24" cy="2"/>
              </a:xfrm>
              <a:prstGeom prst="rect">
                <a:avLst/>
              </a:prstGeom>
              <a:noFill/>
              <a:ln w="9525">
                <a:noFill/>
                <a:miter lim="800000"/>
                <a:headEnd/>
                <a:tailEnd/>
              </a:ln>
            </p:spPr>
          </p:pic>
          <p:pic>
            <p:nvPicPr>
              <p:cNvPr id="28892" name="Picture 1656"/>
              <p:cNvPicPr>
                <a:picLocks noChangeAspect="1" noChangeArrowheads="1"/>
              </p:cNvPicPr>
              <p:nvPr/>
            </p:nvPicPr>
            <p:blipFill>
              <a:blip r:embed="rId1198"/>
              <a:srcRect/>
              <a:stretch>
                <a:fillRect/>
              </a:stretch>
            </p:blipFill>
            <p:spPr bwMode="auto">
              <a:xfrm>
                <a:off x="2741" y="3255"/>
                <a:ext cx="23" cy="2"/>
              </a:xfrm>
              <a:prstGeom prst="rect">
                <a:avLst/>
              </a:prstGeom>
              <a:noFill/>
              <a:ln w="9525">
                <a:noFill/>
                <a:miter lim="800000"/>
                <a:headEnd/>
                <a:tailEnd/>
              </a:ln>
            </p:spPr>
          </p:pic>
          <p:pic>
            <p:nvPicPr>
              <p:cNvPr id="28893" name="Picture 1657"/>
              <p:cNvPicPr>
                <a:picLocks noChangeAspect="1" noChangeArrowheads="1"/>
              </p:cNvPicPr>
              <p:nvPr/>
            </p:nvPicPr>
            <p:blipFill>
              <a:blip r:embed="rId1199"/>
              <a:srcRect/>
              <a:stretch>
                <a:fillRect/>
              </a:stretch>
            </p:blipFill>
            <p:spPr bwMode="auto">
              <a:xfrm>
                <a:off x="2764" y="3255"/>
                <a:ext cx="13" cy="2"/>
              </a:xfrm>
              <a:prstGeom prst="rect">
                <a:avLst/>
              </a:prstGeom>
              <a:noFill/>
              <a:ln w="9525">
                <a:noFill/>
                <a:miter lim="800000"/>
                <a:headEnd/>
                <a:tailEnd/>
              </a:ln>
            </p:spPr>
          </p:pic>
          <p:sp>
            <p:nvSpPr>
              <p:cNvPr id="28894" name="Rectangle 1658"/>
              <p:cNvSpPr>
                <a:spLocks noChangeArrowheads="1"/>
              </p:cNvSpPr>
              <p:nvPr/>
            </p:nvSpPr>
            <p:spPr bwMode="auto">
              <a:xfrm>
                <a:off x="2777" y="3255"/>
                <a:ext cx="3" cy="2"/>
              </a:xfrm>
              <a:prstGeom prst="rect">
                <a:avLst/>
              </a:prstGeom>
              <a:solidFill>
                <a:srgbClr val="000000"/>
              </a:solidFill>
              <a:ln w="9525">
                <a:noFill/>
                <a:miter lim="800000"/>
                <a:headEnd/>
                <a:tailEnd/>
              </a:ln>
            </p:spPr>
            <p:txBody>
              <a:bodyPr/>
              <a:lstStyle/>
              <a:p>
                <a:endParaRPr lang="hr-HR"/>
              </a:p>
            </p:txBody>
          </p:sp>
          <p:sp>
            <p:nvSpPr>
              <p:cNvPr id="28895" name="Rectangle 1659"/>
              <p:cNvSpPr>
                <a:spLocks noChangeArrowheads="1"/>
              </p:cNvSpPr>
              <p:nvPr/>
            </p:nvSpPr>
            <p:spPr bwMode="auto">
              <a:xfrm>
                <a:off x="16" y="3257"/>
                <a:ext cx="3" cy="107"/>
              </a:xfrm>
              <a:prstGeom prst="rect">
                <a:avLst/>
              </a:prstGeom>
              <a:solidFill>
                <a:srgbClr val="000000"/>
              </a:solidFill>
              <a:ln w="9525">
                <a:noFill/>
                <a:miter lim="800000"/>
                <a:headEnd/>
                <a:tailEnd/>
              </a:ln>
            </p:spPr>
            <p:txBody>
              <a:bodyPr/>
              <a:lstStyle/>
              <a:p>
                <a:endParaRPr lang="hr-HR"/>
              </a:p>
            </p:txBody>
          </p:sp>
          <p:sp>
            <p:nvSpPr>
              <p:cNvPr id="28896" name="Rectangle 1660"/>
              <p:cNvSpPr>
                <a:spLocks noChangeArrowheads="1"/>
              </p:cNvSpPr>
              <p:nvPr/>
            </p:nvSpPr>
            <p:spPr bwMode="auto">
              <a:xfrm>
                <a:off x="663" y="3257"/>
                <a:ext cx="3" cy="107"/>
              </a:xfrm>
              <a:prstGeom prst="rect">
                <a:avLst/>
              </a:prstGeom>
              <a:solidFill>
                <a:srgbClr val="000000"/>
              </a:solidFill>
              <a:ln w="9525">
                <a:noFill/>
                <a:miter lim="800000"/>
                <a:headEnd/>
                <a:tailEnd/>
              </a:ln>
            </p:spPr>
            <p:txBody>
              <a:bodyPr/>
              <a:lstStyle/>
              <a:p>
                <a:endParaRPr lang="hr-HR"/>
              </a:p>
            </p:txBody>
          </p:sp>
          <p:sp>
            <p:nvSpPr>
              <p:cNvPr id="28897" name="Rectangle 1661"/>
              <p:cNvSpPr>
                <a:spLocks noChangeArrowheads="1"/>
              </p:cNvSpPr>
              <p:nvPr/>
            </p:nvSpPr>
            <p:spPr bwMode="auto">
              <a:xfrm>
                <a:off x="2130" y="3257"/>
                <a:ext cx="3" cy="107"/>
              </a:xfrm>
              <a:prstGeom prst="rect">
                <a:avLst/>
              </a:prstGeom>
              <a:solidFill>
                <a:srgbClr val="000000"/>
              </a:solidFill>
              <a:ln w="9525">
                <a:noFill/>
                <a:miter lim="800000"/>
                <a:headEnd/>
                <a:tailEnd/>
              </a:ln>
            </p:spPr>
            <p:txBody>
              <a:bodyPr/>
              <a:lstStyle/>
              <a:p>
                <a:endParaRPr lang="hr-HR"/>
              </a:p>
            </p:txBody>
          </p:sp>
          <p:sp>
            <p:nvSpPr>
              <p:cNvPr id="28898" name="Rectangle 1662"/>
              <p:cNvSpPr>
                <a:spLocks noChangeArrowheads="1"/>
              </p:cNvSpPr>
              <p:nvPr/>
            </p:nvSpPr>
            <p:spPr bwMode="auto">
              <a:xfrm>
                <a:off x="2777" y="3257"/>
                <a:ext cx="3" cy="107"/>
              </a:xfrm>
              <a:prstGeom prst="rect">
                <a:avLst/>
              </a:prstGeom>
              <a:solidFill>
                <a:srgbClr val="000000"/>
              </a:solidFill>
              <a:ln w="9525">
                <a:noFill/>
                <a:miter lim="800000"/>
                <a:headEnd/>
                <a:tailEnd/>
              </a:ln>
            </p:spPr>
            <p:txBody>
              <a:bodyPr/>
              <a:lstStyle/>
              <a:p>
                <a:endParaRPr lang="hr-HR"/>
              </a:p>
            </p:txBody>
          </p:sp>
          <p:sp>
            <p:nvSpPr>
              <p:cNvPr id="28899" name="Rectangle 1663"/>
              <p:cNvSpPr>
                <a:spLocks noChangeArrowheads="1"/>
              </p:cNvSpPr>
              <p:nvPr/>
            </p:nvSpPr>
            <p:spPr bwMode="auto">
              <a:xfrm>
                <a:off x="77" y="3386"/>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28900" name="Rectangle 1664"/>
              <p:cNvSpPr>
                <a:spLocks noChangeArrowheads="1"/>
              </p:cNvSpPr>
              <p:nvPr/>
            </p:nvSpPr>
            <p:spPr bwMode="auto">
              <a:xfrm>
                <a:off x="682" y="3386"/>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28901" name="Rectangle 1665"/>
              <p:cNvSpPr>
                <a:spLocks noChangeArrowheads="1"/>
              </p:cNvSpPr>
              <p:nvPr/>
            </p:nvSpPr>
            <p:spPr bwMode="auto">
              <a:xfrm>
                <a:off x="2456" y="3386"/>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28902" name="Rectangle 1666"/>
              <p:cNvSpPr>
                <a:spLocks noChangeArrowheads="1"/>
              </p:cNvSpPr>
              <p:nvPr/>
            </p:nvSpPr>
            <p:spPr bwMode="auto">
              <a:xfrm>
                <a:off x="16" y="3364"/>
                <a:ext cx="3" cy="3"/>
              </a:xfrm>
              <a:prstGeom prst="rect">
                <a:avLst/>
              </a:prstGeom>
              <a:solidFill>
                <a:srgbClr val="000000"/>
              </a:solidFill>
              <a:ln w="9525">
                <a:noFill/>
                <a:miter lim="800000"/>
                <a:headEnd/>
                <a:tailEnd/>
              </a:ln>
            </p:spPr>
            <p:txBody>
              <a:bodyPr/>
              <a:lstStyle/>
              <a:p>
                <a:endParaRPr lang="hr-HR"/>
              </a:p>
            </p:txBody>
          </p:sp>
          <p:pic>
            <p:nvPicPr>
              <p:cNvPr id="28903" name="Picture 1667"/>
              <p:cNvPicPr>
                <a:picLocks noChangeAspect="1" noChangeArrowheads="1"/>
              </p:cNvPicPr>
              <p:nvPr/>
            </p:nvPicPr>
            <p:blipFill>
              <a:blip r:embed="rId1200"/>
              <a:srcRect/>
              <a:stretch>
                <a:fillRect/>
              </a:stretch>
            </p:blipFill>
            <p:spPr bwMode="auto">
              <a:xfrm>
                <a:off x="19" y="3364"/>
                <a:ext cx="23" cy="3"/>
              </a:xfrm>
              <a:prstGeom prst="rect">
                <a:avLst/>
              </a:prstGeom>
              <a:noFill/>
              <a:ln w="9525">
                <a:noFill/>
                <a:miter lim="800000"/>
                <a:headEnd/>
                <a:tailEnd/>
              </a:ln>
            </p:spPr>
          </p:pic>
          <p:pic>
            <p:nvPicPr>
              <p:cNvPr id="28904" name="Picture 1668"/>
              <p:cNvPicPr>
                <a:picLocks noChangeAspect="1" noChangeArrowheads="1"/>
              </p:cNvPicPr>
              <p:nvPr/>
            </p:nvPicPr>
            <p:blipFill>
              <a:blip r:embed="rId1201"/>
              <a:srcRect/>
              <a:stretch>
                <a:fillRect/>
              </a:stretch>
            </p:blipFill>
            <p:spPr bwMode="auto">
              <a:xfrm>
                <a:off x="42" y="3364"/>
                <a:ext cx="24" cy="3"/>
              </a:xfrm>
              <a:prstGeom prst="rect">
                <a:avLst/>
              </a:prstGeom>
              <a:noFill/>
              <a:ln w="9525">
                <a:noFill/>
                <a:miter lim="800000"/>
                <a:headEnd/>
                <a:tailEnd/>
              </a:ln>
            </p:spPr>
          </p:pic>
          <p:pic>
            <p:nvPicPr>
              <p:cNvPr id="28905" name="Picture 1669"/>
              <p:cNvPicPr>
                <a:picLocks noChangeAspect="1" noChangeArrowheads="1"/>
              </p:cNvPicPr>
              <p:nvPr/>
            </p:nvPicPr>
            <p:blipFill>
              <a:blip r:embed="rId1202"/>
              <a:srcRect/>
              <a:stretch>
                <a:fillRect/>
              </a:stretch>
            </p:blipFill>
            <p:spPr bwMode="auto">
              <a:xfrm>
                <a:off x="66" y="3364"/>
                <a:ext cx="23" cy="3"/>
              </a:xfrm>
              <a:prstGeom prst="rect">
                <a:avLst/>
              </a:prstGeom>
              <a:noFill/>
              <a:ln w="9525">
                <a:noFill/>
                <a:miter lim="800000"/>
                <a:headEnd/>
                <a:tailEnd/>
              </a:ln>
            </p:spPr>
          </p:pic>
          <p:pic>
            <p:nvPicPr>
              <p:cNvPr id="28906" name="Picture 1670"/>
              <p:cNvPicPr>
                <a:picLocks noChangeAspect="1" noChangeArrowheads="1"/>
              </p:cNvPicPr>
              <p:nvPr/>
            </p:nvPicPr>
            <p:blipFill>
              <a:blip r:embed="rId1203"/>
              <a:srcRect/>
              <a:stretch>
                <a:fillRect/>
              </a:stretch>
            </p:blipFill>
            <p:spPr bwMode="auto">
              <a:xfrm>
                <a:off x="89" y="3364"/>
                <a:ext cx="23" cy="3"/>
              </a:xfrm>
              <a:prstGeom prst="rect">
                <a:avLst/>
              </a:prstGeom>
              <a:noFill/>
              <a:ln w="9525">
                <a:noFill/>
                <a:miter lim="800000"/>
                <a:headEnd/>
                <a:tailEnd/>
              </a:ln>
            </p:spPr>
          </p:pic>
          <p:pic>
            <p:nvPicPr>
              <p:cNvPr id="28907" name="Picture 1671"/>
              <p:cNvPicPr>
                <a:picLocks noChangeAspect="1" noChangeArrowheads="1"/>
              </p:cNvPicPr>
              <p:nvPr/>
            </p:nvPicPr>
            <p:blipFill>
              <a:blip r:embed="rId1204"/>
              <a:srcRect/>
              <a:stretch>
                <a:fillRect/>
              </a:stretch>
            </p:blipFill>
            <p:spPr bwMode="auto">
              <a:xfrm>
                <a:off x="112" y="3364"/>
                <a:ext cx="24" cy="3"/>
              </a:xfrm>
              <a:prstGeom prst="rect">
                <a:avLst/>
              </a:prstGeom>
              <a:noFill/>
              <a:ln w="9525">
                <a:noFill/>
                <a:miter lim="800000"/>
                <a:headEnd/>
                <a:tailEnd/>
              </a:ln>
            </p:spPr>
          </p:pic>
          <p:pic>
            <p:nvPicPr>
              <p:cNvPr id="28908" name="Picture 1672"/>
              <p:cNvPicPr>
                <a:picLocks noChangeAspect="1" noChangeArrowheads="1"/>
              </p:cNvPicPr>
              <p:nvPr/>
            </p:nvPicPr>
            <p:blipFill>
              <a:blip r:embed="rId1205"/>
              <a:srcRect/>
              <a:stretch>
                <a:fillRect/>
              </a:stretch>
            </p:blipFill>
            <p:spPr bwMode="auto">
              <a:xfrm>
                <a:off x="136" y="3364"/>
                <a:ext cx="23" cy="3"/>
              </a:xfrm>
              <a:prstGeom prst="rect">
                <a:avLst/>
              </a:prstGeom>
              <a:noFill/>
              <a:ln w="9525">
                <a:noFill/>
                <a:miter lim="800000"/>
                <a:headEnd/>
                <a:tailEnd/>
              </a:ln>
            </p:spPr>
          </p:pic>
          <p:pic>
            <p:nvPicPr>
              <p:cNvPr id="28909" name="Picture 1673"/>
              <p:cNvPicPr>
                <a:picLocks noChangeAspect="1" noChangeArrowheads="1"/>
              </p:cNvPicPr>
              <p:nvPr/>
            </p:nvPicPr>
            <p:blipFill>
              <a:blip r:embed="rId1206"/>
              <a:srcRect/>
              <a:stretch>
                <a:fillRect/>
              </a:stretch>
            </p:blipFill>
            <p:spPr bwMode="auto">
              <a:xfrm>
                <a:off x="159" y="3364"/>
                <a:ext cx="23" cy="3"/>
              </a:xfrm>
              <a:prstGeom prst="rect">
                <a:avLst/>
              </a:prstGeom>
              <a:noFill/>
              <a:ln w="9525">
                <a:noFill/>
                <a:miter lim="800000"/>
                <a:headEnd/>
                <a:tailEnd/>
              </a:ln>
            </p:spPr>
          </p:pic>
          <p:pic>
            <p:nvPicPr>
              <p:cNvPr id="28910" name="Picture 1674"/>
              <p:cNvPicPr>
                <a:picLocks noChangeAspect="1" noChangeArrowheads="1"/>
              </p:cNvPicPr>
              <p:nvPr/>
            </p:nvPicPr>
            <p:blipFill>
              <a:blip r:embed="rId1207"/>
              <a:srcRect/>
              <a:stretch>
                <a:fillRect/>
              </a:stretch>
            </p:blipFill>
            <p:spPr bwMode="auto">
              <a:xfrm>
                <a:off x="182" y="3364"/>
                <a:ext cx="24" cy="3"/>
              </a:xfrm>
              <a:prstGeom prst="rect">
                <a:avLst/>
              </a:prstGeom>
              <a:noFill/>
              <a:ln w="9525">
                <a:noFill/>
                <a:miter lim="800000"/>
                <a:headEnd/>
                <a:tailEnd/>
              </a:ln>
            </p:spPr>
          </p:pic>
          <p:pic>
            <p:nvPicPr>
              <p:cNvPr id="28911" name="Picture 1675"/>
              <p:cNvPicPr>
                <a:picLocks noChangeAspect="1" noChangeArrowheads="1"/>
              </p:cNvPicPr>
              <p:nvPr/>
            </p:nvPicPr>
            <p:blipFill>
              <a:blip r:embed="rId1208"/>
              <a:srcRect/>
              <a:stretch>
                <a:fillRect/>
              </a:stretch>
            </p:blipFill>
            <p:spPr bwMode="auto">
              <a:xfrm>
                <a:off x="206" y="3364"/>
                <a:ext cx="23" cy="3"/>
              </a:xfrm>
              <a:prstGeom prst="rect">
                <a:avLst/>
              </a:prstGeom>
              <a:noFill/>
              <a:ln w="9525">
                <a:noFill/>
                <a:miter lim="800000"/>
                <a:headEnd/>
                <a:tailEnd/>
              </a:ln>
            </p:spPr>
          </p:pic>
          <p:pic>
            <p:nvPicPr>
              <p:cNvPr id="28912" name="Picture 1676"/>
              <p:cNvPicPr>
                <a:picLocks noChangeAspect="1" noChangeArrowheads="1"/>
              </p:cNvPicPr>
              <p:nvPr/>
            </p:nvPicPr>
            <p:blipFill>
              <a:blip r:embed="rId1209"/>
              <a:srcRect/>
              <a:stretch>
                <a:fillRect/>
              </a:stretch>
            </p:blipFill>
            <p:spPr bwMode="auto">
              <a:xfrm>
                <a:off x="229" y="3364"/>
                <a:ext cx="24" cy="3"/>
              </a:xfrm>
              <a:prstGeom prst="rect">
                <a:avLst/>
              </a:prstGeom>
              <a:noFill/>
              <a:ln w="9525">
                <a:noFill/>
                <a:miter lim="800000"/>
                <a:headEnd/>
                <a:tailEnd/>
              </a:ln>
            </p:spPr>
          </p:pic>
          <p:pic>
            <p:nvPicPr>
              <p:cNvPr id="28913" name="Picture 1677"/>
              <p:cNvPicPr>
                <a:picLocks noChangeAspect="1" noChangeArrowheads="1"/>
              </p:cNvPicPr>
              <p:nvPr/>
            </p:nvPicPr>
            <p:blipFill>
              <a:blip r:embed="rId1210"/>
              <a:srcRect/>
              <a:stretch>
                <a:fillRect/>
              </a:stretch>
            </p:blipFill>
            <p:spPr bwMode="auto">
              <a:xfrm>
                <a:off x="253" y="3364"/>
                <a:ext cx="23" cy="3"/>
              </a:xfrm>
              <a:prstGeom prst="rect">
                <a:avLst/>
              </a:prstGeom>
              <a:noFill/>
              <a:ln w="9525">
                <a:noFill/>
                <a:miter lim="800000"/>
                <a:headEnd/>
                <a:tailEnd/>
              </a:ln>
            </p:spPr>
          </p:pic>
          <p:pic>
            <p:nvPicPr>
              <p:cNvPr id="28914" name="Picture 1678"/>
              <p:cNvPicPr>
                <a:picLocks noChangeAspect="1" noChangeArrowheads="1"/>
              </p:cNvPicPr>
              <p:nvPr/>
            </p:nvPicPr>
            <p:blipFill>
              <a:blip r:embed="rId1211"/>
              <a:srcRect/>
              <a:stretch>
                <a:fillRect/>
              </a:stretch>
            </p:blipFill>
            <p:spPr bwMode="auto">
              <a:xfrm>
                <a:off x="276" y="3364"/>
                <a:ext cx="23" cy="3"/>
              </a:xfrm>
              <a:prstGeom prst="rect">
                <a:avLst/>
              </a:prstGeom>
              <a:noFill/>
              <a:ln w="9525">
                <a:noFill/>
                <a:miter lim="800000"/>
                <a:headEnd/>
                <a:tailEnd/>
              </a:ln>
            </p:spPr>
          </p:pic>
          <p:pic>
            <p:nvPicPr>
              <p:cNvPr id="28915" name="Picture 1679"/>
              <p:cNvPicPr>
                <a:picLocks noChangeAspect="1" noChangeArrowheads="1"/>
              </p:cNvPicPr>
              <p:nvPr/>
            </p:nvPicPr>
            <p:blipFill>
              <a:blip r:embed="rId1212"/>
              <a:srcRect/>
              <a:stretch>
                <a:fillRect/>
              </a:stretch>
            </p:blipFill>
            <p:spPr bwMode="auto">
              <a:xfrm>
                <a:off x="299" y="3364"/>
                <a:ext cx="24" cy="3"/>
              </a:xfrm>
              <a:prstGeom prst="rect">
                <a:avLst/>
              </a:prstGeom>
              <a:noFill/>
              <a:ln w="9525">
                <a:noFill/>
                <a:miter lim="800000"/>
                <a:headEnd/>
                <a:tailEnd/>
              </a:ln>
            </p:spPr>
          </p:pic>
          <p:pic>
            <p:nvPicPr>
              <p:cNvPr id="28916" name="Picture 1680"/>
              <p:cNvPicPr>
                <a:picLocks noChangeAspect="1" noChangeArrowheads="1"/>
              </p:cNvPicPr>
              <p:nvPr/>
            </p:nvPicPr>
            <p:blipFill>
              <a:blip r:embed="rId1213"/>
              <a:srcRect/>
              <a:stretch>
                <a:fillRect/>
              </a:stretch>
            </p:blipFill>
            <p:spPr bwMode="auto">
              <a:xfrm>
                <a:off x="323" y="3364"/>
                <a:ext cx="23" cy="3"/>
              </a:xfrm>
              <a:prstGeom prst="rect">
                <a:avLst/>
              </a:prstGeom>
              <a:noFill/>
              <a:ln w="9525">
                <a:noFill/>
                <a:miter lim="800000"/>
                <a:headEnd/>
                <a:tailEnd/>
              </a:ln>
            </p:spPr>
          </p:pic>
          <p:pic>
            <p:nvPicPr>
              <p:cNvPr id="28917" name="Picture 1681"/>
              <p:cNvPicPr>
                <a:picLocks noChangeAspect="1" noChangeArrowheads="1"/>
              </p:cNvPicPr>
              <p:nvPr/>
            </p:nvPicPr>
            <p:blipFill>
              <a:blip r:embed="rId1214"/>
              <a:srcRect/>
              <a:stretch>
                <a:fillRect/>
              </a:stretch>
            </p:blipFill>
            <p:spPr bwMode="auto">
              <a:xfrm>
                <a:off x="346" y="3364"/>
                <a:ext cx="23" cy="3"/>
              </a:xfrm>
              <a:prstGeom prst="rect">
                <a:avLst/>
              </a:prstGeom>
              <a:noFill/>
              <a:ln w="9525">
                <a:noFill/>
                <a:miter lim="800000"/>
                <a:headEnd/>
                <a:tailEnd/>
              </a:ln>
            </p:spPr>
          </p:pic>
          <p:pic>
            <p:nvPicPr>
              <p:cNvPr id="28918" name="Picture 1682"/>
              <p:cNvPicPr>
                <a:picLocks noChangeAspect="1" noChangeArrowheads="1"/>
              </p:cNvPicPr>
              <p:nvPr/>
            </p:nvPicPr>
            <p:blipFill>
              <a:blip r:embed="rId1215"/>
              <a:srcRect/>
              <a:stretch>
                <a:fillRect/>
              </a:stretch>
            </p:blipFill>
            <p:spPr bwMode="auto">
              <a:xfrm>
                <a:off x="369" y="3364"/>
                <a:ext cx="24" cy="3"/>
              </a:xfrm>
              <a:prstGeom prst="rect">
                <a:avLst/>
              </a:prstGeom>
              <a:noFill/>
              <a:ln w="9525">
                <a:noFill/>
                <a:miter lim="800000"/>
                <a:headEnd/>
                <a:tailEnd/>
              </a:ln>
            </p:spPr>
          </p:pic>
          <p:pic>
            <p:nvPicPr>
              <p:cNvPr id="28919" name="Picture 1683"/>
              <p:cNvPicPr>
                <a:picLocks noChangeAspect="1" noChangeArrowheads="1"/>
              </p:cNvPicPr>
              <p:nvPr/>
            </p:nvPicPr>
            <p:blipFill>
              <a:blip r:embed="rId1216"/>
              <a:srcRect/>
              <a:stretch>
                <a:fillRect/>
              </a:stretch>
            </p:blipFill>
            <p:spPr bwMode="auto">
              <a:xfrm>
                <a:off x="393" y="3364"/>
                <a:ext cx="23" cy="3"/>
              </a:xfrm>
              <a:prstGeom prst="rect">
                <a:avLst/>
              </a:prstGeom>
              <a:noFill/>
              <a:ln w="9525">
                <a:noFill/>
                <a:miter lim="800000"/>
                <a:headEnd/>
                <a:tailEnd/>
              </a:ln>
            </p:spPr>
          </p:pic>
          <p:pic>
            <p:nvPicPr>
              <p:cNvPr id="28920" name="Picture 1684"/>
              <p:cNvPicPr>
                <a:picLocks noChangeAspect="1" noChangeArrowheads="1"/>
              </p:cNvPicPr>
              <p:nvPr/>
            </p:nvPicPr>
            <p:blipFill>
              <a:blip r:embed="rId1217"/>
              <a:srcRect/>
              <a:stretch>
                <a:fillRect/>
              </a:stretch>
            </p:blipFill>
            <p:spPr bwMode="auto">
              <a:xfrm>
                <a:off x="416" y="3364"/>
                <a:ext cx="24" cy="3"/>
              </a:xfrm>
              <a:prstGeom prst="rect">
                <a:avLst/>
              </a:prstGeom>
              <a:noFill/>
              <a:ln w="9525">
                <a:noFill/>
                <a:miter lim="800000"/>
                <a:headEnd/>
                <a:tailEnd/>
              </a:ln>
            </p:spPr>
          </p:pic>
          <p:pic>
            <p:nvPicPr>
              <p:cNvPr id="28921" name="Picture 1685"/>
              <p:cNvPicPr>
                <a:picLocks noChangeAspect="1" noChangeArrowheads="1"/>
              </p:cNvPicPr>
              <p:nvPr/>
            </p:nvPicPr>
            <p:blipFill>
              <a:blip r:embed="rId1218"/>
              <a:srcRect/>
              <a:stretch>
                <a:fillRect/>
              </a:stretch>
            </p:blipFill>
            <p:spPr bwMode="auto">
              <a:xfrm>
                <a:off x="440" y="3364"/>
                <a:ext cx="23" cy="3"/>
              </a:xfrm>
              <a:prstGeom prst="rect">
                <a:avLst/>
              </a:prstGeom>
              <a:noFill/>
              <a:ln w="9525">
                <a:noFill/>
                <a:miter lim="800000"/>
                <a:headEnd/>
                <a:tailEnd/>
              </a:ln>
            </p:spPr>
          </p:pic>
          <p:pic>
            <p:nvPicPr>
              <p:cNvPr id="28922" name="Picture 1686"/>
              <p:cNvPicPr>
                <a:picLocks noChangeAspect="1" noChangeArrowheads="1"/>
              </p:cNvPicPr>
              <p:nvPr/>
            </p:nvPicPr>
            <p:blipFill>
              <a:blip r:embed="rId1219"/>
              <a:srcRect/>
              <a:stretch>
                <a:fillRect/>
              </a:stretch>
            </p:blipFill>
            <p:spPr bwMode="auto">
              <a:xfrm>
                <a:off x="463" y="3364"/>
                <a:ext cx="23" cy="3"/>
              </a:xfrm>
              <a:prstGeom prst="rect">
                <a:avLst/>
              </a:prstGeom>
              <a:noFill/>
              <a:ln w="9525">
                <a:noFill/>
                <a:miter lim="800000"/>
                <a:headEnd/>
                <a:tailEnd/>
              </a:ln>
            </p:spPr>
          </p:pic>
          <p:pic>
            <p:nvPicPr>
              <p:cNvPr id="28923" name="Picture 1687"/>
              <p:cNvPicPr>
                <a:picLocks noChangeAspect="1" noChangeArrowheads="1"/>
              </p:cNvPicPr>
              <p:nvPr/>
            </p:nvPicPr>
            <p:blipFill>
              <a:blip r:embed="rId1220"/>
              <a:srcRect/>
              <a:stretch>
                <a:fillRect/>
              </a:stretch>
            </p:blipFill>
            <p:spPr bwMode="auto">
              <a:xfrm>
                <a:off x="486" y="3364"/>
                <a:ext cx="24" cy="3"/>
              </a:xfrm>
              <a:prstGeom prst="rect">
                <a:avLst/>
              </a:prstGeom>
              <a:noFill/>
              <a:ln w="9525">
                <a:noFill/>
                <a:miter lim="800000"/>
                <a:headEnd/>
                <a:tailEnd/>
              </a:ln>
            </p:spPr>
          </p:pic>
          <p:pic>
            <p:nvPicPr>
              <p:cNvPr id="28924" name="Picture 1688"/>
              <p:cNvPicPr>
                <a:picLocks noChangeAspect="1" noChangeArrowheads="1"/>
              </p:cNvPicPr>
              <p:nvPr/>
            </p:nvPicPr>
            <p:blipFill>
              <a:blip r:embed="rId1221"/>
              <a:srcRect/>
              <a:stretch>
                <a:fillRect/>
              </a:stretch>
            </p:blipFill>
            <p:spPr bwMode="auto">
              <a:xfrm>
                <a:off x="510" y="3364"/>
                <a:ext cx="23" cy="3"/>
              </a:xfrm>
              <a:prstGeom prst="rect">
                <a:avLst/>
              </a:prstGeom>
              <a:noFill/>
              <a:ln w="9525">
                <a:noFill/>
                <a:miter lim="800000"/>
                <a:headEnd/>
                <a:tailEnd/>
              </a:ln>
            </p:spPr>
          </p:pic>
          <p:pic>
            <p:nvPicPr>
              <p:cNvPr id="28925" name="Picture 1689"/>
              <p:cNvPicPr>
                <a:picLocks noChangeAspect="1" noChangeArrowheads="1"/>
              </p:cNvPicPr>
              <p:nvPr/>
            </p:nvPicPr>
            <p:blipFill>
              <a:blip r:embed="rId1222"/>
              <a:srcRect/>
              <a:stretch>
                <a:fillRect/>
              </a:stretch>
            </p:blipFill>
            <p:spPr bwMode="auto">
              <a:xfrm>
                <a:off x="533" y="3364"/>
                <a:ext cx="23" cy="3"/>
              </a:xfrm>
              <a:prstGeom prst="rect">
                <a:avLst/>
              </a:prstGeom>
              <a:noFill/>
              <a:ln w="9525">
                <a:noFill/>
                <a:miter lim="800000"/>
                <a:headEnd/>
                <a:tailEnd/>
              </a:ln>
            </p:spPr>
          </p:pic>
          <p:pic>
            <p:nvPicPr>
              <p:cNvPr id="28926" name="Picture 1690"/>
              <p:cNvPicPr>
                <a:picLocks noChangeAspect="1" noChangeArrowheads="1"/>
              </p:cNvPicPr>
              <p:nvPr/>
            </p:nvPicPr>
            <p:blipFill>
              <a:blip r:embed="rId1223"/>
              <a:srcRect/>
              <a:stretch>
                <a:fillRect/>
              </a:stretch>
            </p:blipFill>
            <p:spPr bwMode="auto">
              <a:xfrm>
                <a:off x="556" y="3364"/>
                <a:ext cx="24" cy="3"/>
              </a:xfrm>
              <a:prstGeom prst="rect">
                <a:avLst/>
              </a:prstGeom>
              <a:noFill/>
              <a:ln w="9525">
                <a:noFill/>
                <a:miter lim="800000"/>
                <a:headEnd/>
                <a:tailEnd/>
              </a:ln>
            </p:spPr>
          </p:pic>
          <p:pic>
            <p:nvPicPr>
              <p:cNvPr id="28927" name="Picture 1691"/>
              <p:cNvPicPr>
                <a:picLocks noChangeAspect="1" noChangeArrowheads="1"/>
              </p:cNvPicPr>
              <p:nvPr/>
            </p:nvPicPr>
            <p:blipFill>
              <a:blip r:embed="rId1224"/>
              <a:srcRect/>
              <a:stretch>
                <a:fillRect/>
              </a:stretch>
            </p:blipFill>
            <p:spPr bwMode="auto">
              <a:xfrm>
                <a:off x="580" y="3364"/>
                <a:ext cx="23" cy="3"/>
              </a:xfrm>
              <a:prstGeom prst="rect">
                <a:avLst/>
              </a:prstGeom>
              <a:noFill/>
              <a:ln w="9525">
                <a:noFill/>
                <a:miter lim="800000"/>
                <a:headEnd/>
                <a:tailEnd/>
              </a:ln>
            </p:spPr>
          </p:pic>
          <p:pic>
            <p:nvPicPr>
              <p:cNvPr id="28928" name="Picture 1692"/>
              <p:cNvPicPr>
                <a:picLocks noChangeAspect="1" noChangeArrowheads="1"/>
              </p:cNvPicPr>
              <p:nvPr/>
            </p:nvPicPr>
            <p:blipFill>
              <a:blip r:embed="rId1225"/>
              <a:srcRect/>
              <a:stretch>
                <a:fillRect/>
              </a:stretch>
            </p:blipFill>
            <p:spPr bwMode="auto">
              <a:xfrm>
                <a:off x="603" y="3364"/>
                <a:ext cx="24" cy="3"/>
              </a:xfrm>
              <a:prstGeom prst="rect">
                <a:avLst/>
              </a:prstGeom>
              <a:noFill/>
              <a:ln w="9525">
                <a:noFill/>
                <a:miter lim="800000"/>
                <a:headEnd/>
                <a:tailEnd/>
              </a:ln>
            </p:spPr>
          </p:pic>
          <p:pic>
            <p:nvPicPr>
              <p:cNvPr id="28929" name="Picture 1693"/>
              <p:cNvPicPr>
                <a:picLocks noChangeAspect="1" noChangeArrowheads="1"/>
              </p:cNvPicPr>
              <p:nvPr/>
            </p:nvPicPr>
            <p:blipFill>
              <a:blip r:embed="rId1226"/>
              <a:srcRect/>
              <a:stretch>
                <a:fillRect/>
              </a:stretch>
            </p:blipFill>
            <p:spPr bwMode="auto">
              <a:xfrm>
                <a:off x="627" y="3364"/>
                <a:ext cx="23" cy="3"/>
              </a:xfrm>
              <a:prstGeom prst="rect">
                <a:avLst/>
              </a:prstGeom>
              <a:noFill/>
              <a:ln w="9525">
                <a:noFill/>
                <a:miter lim="800000"/>
                <a:headEnd/>
                <a:tailEnd/>
              </a:ln>
            </p:spPr>
          </p:pic>
          <p:pic>
            <p:nvPicPr>
              <p:cNvPr id="28930" name="Picture 1694"/>
              <p:cNvPicPr>
                <a:picLocks noChangeAspect="1" noChangeArrowheads="1"/>
              </p:cNvPicPr>
              <p:nvPr/>
            </p:nvPicPr>
            <p:blipFill>
              <a:blip r:embed="rId1227"/>
              <a:srcRect/>
              <a:stretch>
                <a:fillRect/>
              </a:stretch>
            </p:blipFill>
            <p:spPr bwMode="auto">
              <a:xfrm>
                <a:off x="650" y="3364"/>
                <a:ext cx="13" cy="3"/>
              </a:xfrm>
              <a:prstGeom prst="rect">
                <a:avLst/>
              </a:prstGeom>
              <a:noFill/>
              <a:ln w="9525">
                <a:noFill/>
                <a:miter lim="800000"/>
                <a:headEnd/>
                <a:tailEnd/>
              </a:ln>
            </p:spPr>
          </p:pic>
          <p:sp>
            <p:nvSpPr>
              <p:cNvPr id="28931" name="Rectangle 1695"/>
              <p:cNvSpPr>
                <a:spLocks noChangeArrowheads="1"/>
              </p:cNvSpPr>
              <p:nvPr/>
            </p:nvSpPr>
            <p:spPr bwMode="auto">
              <a:xfrm>
                <a:off x="663" y="3364"/>
                <a:ext cx="3" cy="3"/>
              </a:xfrm>
              <a:prstGeom prst="rect">
                <a:avLst/>
              </a:prstGeom>
              <a:solidFill>
                <a:srgbClr val="000000"/>
              </a:solidFill>
              <a:ln w="9525">
                <a:noFill/>
                <a:miter lim="800000"/>
                <a:headEnd/>
                <a:tailEnd/>
              </a:ln>
            </p:spPr>
            <p:txBody>
              <a:bodyPr/>
              <a:lstStyle/>
              <a:p>
                <a:endParaRPr lang="hr-HR"/>
              </a:p>
            </p:txBody>
          </p:sp>
          <p:pic>
            <p:nvPicPr>
              <p:cNvPr id="28932" name="Picture 1696"/>
              <p:cNvPicPr>
                <a:picLocks noChangeAspect="1" noChangeArrowheads="1"/>
              </p:cNvPicPr>
              <p:nvPr/>
            </p:nvPicPr>
            <p:blipFill>
              <a:blip r:embed="rId1228"/>
              <a:srcRect/>
              <a:stretch>
                <a:fillRect/>
              </a:stretch>
            </p:blipFill>
            <p:spPr bwMode="auto">
              <a:xfrm>
                <a:off x="666" y="3364"/>
                <a:ext cx="23" cy="3"/>
              </a:xfrm>
              <a:prstGeom prst="rect">
                <a:avLst/>
              </a:prstGeom>
              <a:noFill/>
              <a:ln w="9525">
                <a:noFill/>
                <a:miter lim="800000"/>
                <a:headEnd/>
                <a:tailEnd/>
              </a:ln>
            </p:spPr>
          </p:pic>
          <p:pic>
            <p:nvPicPr>
              <p:cNvPr id="28933" name="Picture 1697"/>
              <p:cNvPicPr>
                <a:picLocks noChangeAspect="1" noChangeArrowheads="1"/>
              </p:cNvPicPr>
              <p:nvPr/>
            </p:nvPicPr>
            <p:blipFill>
              <a:blip r:embed="rId1229"/>
              <a:srcRect/>
              <a:stretch>
                <a:fillRect/>
              </a:stretch>
            </p:blipFill>
            <p:spPr bwMode="auto">
              <a:xfrm>
                <a:off x="689" y="3364"/>
                <a:ext cx="24" cy="3"/>
              </a:xfrm>
              <a:prstGeom prst="rect">
                <a:avLst/>
              </a:prstGeom>
              <a:noFill/>
              <a:ln w="9525">
                <a:noFill/>
                <a:miter lim="800000"/>
                <a:headEnd/>
                <a:tailEnd/>
              </a:ln>
            </p:spPr>
          </p:pic>
          <p:pic>
            <p:nvPicPr>
              <p:cNvPr id="28934" name="Picture 1698"/>
              <p:cNvPicPr>
                <a:picLocks noChangeAspect="1" noChangeArrowheads="1"/>
              </p:cNvPicPr>
              <p:nvPr/>
            </p:nvPicPr>
            <p:blipFill>
              <a:blip r:embed="rId1230"/>
              <a:srcRect/>
              <a:stretch>
                <a:fillRect/>
              </a:stretch>
            </p:blipFill>
            <p:spPr bwMode="auto">
              <a:xfrm>
                <a:off x="713" y="3364"/>
                <a:ext cx="23" cy="3"/>
              </a:xfrm>
              <a:prstGeom prst="rect">
                <a:avLst/>
              </a:prstGeom>
              <a:noFill/>
              <a:ln w="9525">
                <a:noFill/>
                <a:miter lim="800000"/>
                <a:headEnd/>
                <a:tailEnd/>
              </a:ln>
            </p:spPr>
          </p:pic>
          <p:pic>
            <p:nvPicPr>
              <p:cNvPr id="28935" name="Picture 1699"/>
              <p:cNvPicPr>
                <a:picLocks noChangeAspect="1" noChangeArrowheads="1"/>
              </p:cNvPicPr>
              <p:nvPr/>
            </p:nvPicPr>
            <p:blipFill>
              <a:blip r:embed="rId1231"/>
              <a:srcRect/>
              <a:stretch>
                <a:fillRect/>
              </a:stretch>
            </p:blipFill>
            <p:spPr bwMode="auto">
              <a:xfrm>
                <a:off x="736" y="3364"/>
                <a:ext cx="24" cy="3"/>
              </a:xfrm>
              <a:prstGeom prst="rect">
                <a:avLst/>
              </a:prstGeom>
              <a:noFill/>
              <a:ln w="9525">
                <a:noFill/>
                <a:miter lim="800000"/>
                <a:headEnd/>
                <a:tailEnd/>
              </a:ln>
            </p:spPr>
          </p:pic>
          <p:pic>
            <p:nvPicPr>
              <p:cNvPr id="28936" name="Picture 1700"/>
              <p:cNvPicPr>
                <a:picLocks noChangeAspect="1" noChangeArrowheads="1"/>
              </p:cNvPicPr>
              <p:nvPr/>
            </p:nvPicPr>
            <p:blipFill>
              <a:blip r:embed="rId1232"/>
              <a:srcRect/>
              <a:stretch>
                <a:fillRect/>
              </a:stretch>
            </p:blipFill>
            <p:spPr bwMode="auto">
              <a:xfrm>
                <a:off x="760" y="3364"/>
                <a:ext cx="23" cy="3"/>
              </a:xfrm>
              <a:prstGeom prst="rect">
                <a:avLst/>
              </a:prstGeom>
              <a:noFill/>
              <a:ln w="9525">
                <a:noFill/>
                <a:miter lim="800000"/>
                <a:headEnd/>
                <a:tailEnd/>
              </a:ln>
            </p:spPr>
          </p:pic>
          <p:pic>
            <p:nvPicPr>
              <p:cNvPr id="28937" name="Picture 1701"/>
              <p:cNvPicPr>
                <a:picLocks noChangeAspect="1" noChangeArrowheads="1"/>
              </p:cNvPicPr>
              <p:nvPr/>
            </p:nvPicPr>
            <p:blipFill>
              <a:blip r:embed="rId1233"/>
              <a:srcRect/>
              <a:stretch>
                <a:fillRect/>
              </a:stretch>
            </p:blipFill>
            <p:spPr bwMode="auto">
              <a:xfrm>
                <a:off x="783" y="3364"/>
                <a:ext cx="23" cy="3"/>
              </a:xfrm>
              <a:prstGeom prst="rect">
                <a:avLst/>
              </a:prstGeom>
              <a:noFill/>
              <a:ln w="9525">
                <a:noFill/>
                <a:miter lim="800000"/>
                <a:headEnd/>
                <a:tailEnd/>
              </a:ln>
            </p:spPr>
          </p:pic>
          <p:pic>
            <p:nvPicPr>
              <p:cNvPr id="28938" name="Picture 1702"/>
              <p:cNvPicPr>
                <a:picLocks noChangeAspect="1" noChangeArrowheads="1"/>
              </p:cNvPicPr>
              <p:nvPr/>
            </p:nvPicPr>
            <p:blipFill>
              <a:blip r:embed="rId1234"/>
              <a:srcRect/>
              <a:stretch>
                <a:fillRect/>
              </a:stretch>
            </p:blipFill>
            <p:spPr bwMode="auto">
              <a:xfrm>
                <a:off x="806" y="3364"/>
                <a:ext cx="24" cy="3"/>
              </a:xfrm>
              <a:prstGeom prst="rect">
                <a:avLst/>
              </a:prstGeom>
              <a:noFill/>
              <a:ln w="9525">
                <a:noFill/>
                <a:miter lim="800000"/>
                <a:headEnd/>
                <a:tailEnd/>
              </a:ln>
            </p:spPr>
          </p:pic>
          <p:pic>
            <p:nvPicPr>
              <p:cNvPr id="28939" name="Picture 1703"/>
              <p:cNvPicPr>
                <a:picLocks noChangeAspect="1" noChangeArrowheads="1"/>
              </p:cNvPicPr>
              <p:nvPr/>
            </p:nvPicPr>
            <p:blipFill>
              <a:blip r:embed="rId1235"/>
              <a:srcRect/>
              <a:stretch>
                <a:fillRect/>
              </a:stretch>
            </p:blipFill>
            <p:spPr bwMode="auto">
              <a:xfrm>
                <a:off x="830" y="3364"/>
                <a:ext cx="23" cy="3"/>
              </a:xfrm>
              <a:prstGeom prst="rect">
                <a:avLst/>
              </a:prstGeom>
              <a:noFill/>
              <a:ln w="9525">
                <a:noFill/>
                <a:miter lim="800000"/>
                <a:headEnd/>
                <a:tailEnd/>
              </a:ln>
            </p:spPr>
          </p:pic>
          <p:pic>
            <p:nvPicPr>
              <p:cNvPr id="28940" name="Picture 1704"/>
              <p:cNvPicPr>
                <a:picLocks noChangeAspect="1" noChangeArrowheads="1"/>
              </p:cNvPicPr>
              <p:nvPr/>
            </p:nvPicPr>
            <p:blipFill>
              <a:blip r:embed="rId1236"/>
              <a:srcRect/>
              <a:stretch>
                <a:fillRect/>
              </a:stretch>
            </p:blipFill>
            <p:spPr bwMode="auto">
              <a:xfrm>
                <a:off x="853" y="3364"/>
                <a:ext cx="23" cy="3"/>
              </a:xfrm>
              <a:prstGeom prst="rect">
                <a:avLst/>
              </a:prstGeom>
              <a:noFill/>
              <a:ln w="9525">
                <a:noFill/>
                <a:miter lim="800000"/>
                <a:headEnd/>
                <a:tailEnd/>
              </a:ln>
            </p:spPr>
          </p:pic>
          <p:pic>
            <p:nvPicPr>
              <p:cNvPr id="28941" name="Picture 1705"/>
              <p:cNvPicPr>
                <a:picLocks noChangeAspect="1" noChangeArrowheads="1"/>
              </p:cNvPicPr>
              <p:nvPr/>
            </p:nvPicPr>
            <p:blipFill>
              <a:blip r:embed="rId1237"/>
              <a:srcRect/>
              <a:stretch>
                <a:fillRect/>
              </a:stretch>
            </p:blipFill>
            <p:spPr bwMode="auto">
              <a:xfrm>
                <a:off x="876" y="3364"/>
                <a:ext cx="24" cy="3"/>
              </a:xfrm>
              <a:prstGeom prst="rect">
                <a:avLst/>
              </a:prstGeom>
              <a:noFill/>
              <a:ln w="9525">
                <a:noFill/>
                <a:miter lim="800000"/>
                <a:headEnd/>
                <a:tailEnd/>
              </a:ln>
            </p:spPr>
          </p:pic>
          <p:pic>
            <p:nvPicPr>
              <p:cNvPr id="28942" name="Picture 1706"/>
              <p:cNvPicPr>
                <a:picLocks noChangeAspect="1" noChangeArrowheads="1"/>
              </p:cNvPicPr>
              <p:nvPr/>
            </p:nvPicPr>
            <p:blipFill>
              <a:blip r:embed="rId1238"/>
              <a:srcRect/>
              <a:stretch>
                <a:fillRect/>
              </a:stretch>
            </p:blipFill>
            <p:spPr bwMode="auto">
              <a:xfrm>
                <a:off x="900" y="3364"/>
                <a:ext cx="23" cy="3"/>
              </a:xfrm>
              <a:prstGeom prst="rect">
                <a:avLst/>
              </a:prstGeom>
              <a:noFill/>
              <a:ln w="9525">
                <a:noFill/>
                <a:miter lim="800000"/>
                <a:headEnd/>
                <a:tailEnd/>
              </a:ln>
            </p:spPr>
          </p:pic>
          <p:pic>
            <p:nvPicPr>
              <p:cNvPr id="28943" name="Picture 1707"/>
              <p:cNvPicPr>
                <a:picLocks noChangeAspect="1" noChangeArrowheads="1"/>
              </p:cNvPicPr>
              <p:nvPr/>
            </p:nvPicPr>
            <p:blipFill>
              <a:blip r:embed="rId1239"/>
              <a:srcRect/>
              <a:stretch>
                <a:fillRect/>
              </a:stretch>
            </p:blipFill>
            <p:spPr bwMode="auto">
              <a:xfrm>
                <a:off x="923" y="3364"/>
                <a:ext cx="24" cy="3"/>
              </a:xfrm>
              <a:prstGeom prst="rect">
                <a:avLst/>
              </a:prstGeom>
              <a:noFill/>
              <a:ln w="9525">
                <a:noFill/>
                <a:miter lim="800000"/>
                <a:headEnd/>
                <a:tailEnd/>
              </a:ln>
            </p:spPr>
          </p:pic>
          <p:pic>
            <p:nvPicPr>
              <p:cNvPr id="28944" name="Picture 1708"/>
              <p:cNvPicPr>
                <a:picLocks noChangeAspect="1" noChangeArrowheads="1"/>
              </p:cNvPicPr>
              <p:nvPr/>
            </p:nvPicPr>
            <p:blipFill>
              <a:blip r:embed="rId1240"/>
              <a:srcRect/>
              <a:stretch>
                <a:fillRect/>
              </a:stretch>
            </p:blipFill>
            <p:spPr bwMode="auto">
              <a:xfrm>
                <a:off x="947" y="3364"/>
                <a:ext cx="23" cy="3"/>
              </a:xfrm>
              <a:prstGeom prst="rect">
                <a:avLst/>
              </a:prstGeom>
              <a:noFill/>
              <a:ln w="9525">
                <a:noFill/>
                <a:miter lim="800000"/>
                <a:headEnd/>
                <a:tailEnd/>
              </a:ln>
            </p:spPr>
          </p:pic>
          <p:pic>
            <p:nvPicPr>
              <p:cNvPr id="28945" name="Picture 1709"/>
              <p:cNvPicPr>
                <a:picLocks noChangeAspect="1" noChangeArrowheads="1"/>
              </p:cNvPicPr>
              <p:nvPr/>
            </p:nvPicPr>
            <p:blipFill>
              <a:blip r:embed="rId1241"/>
              <a:srcRect/>
              <a:stretch>
                <a:fillRect/>
              </a:stretch>
            </p:blipFill>
            <p:spPr bwMode="auto">
              <a:xfrm>
                <a:off x="970" y="3364"/>
                <a:ext cx="23" cy="3"/>
              </a:xfrm>
              <a:prstGeom prst="rect">
                <a:avLst/>
              </a:prstGeom>
              <a:noFill/>
              <a:ln w="9525">
                <a:noFill/>
                <a:miter lim="800000"/>
                <a:headEnd/>
                <a:tailEnd/>
              </a:ln>
            </p:spPr>
          </p:pic>
          <p:pic>
            <p:nvPicPr>
              <p:cNvPr id="28946" name="Picture 1710"/>
              <p:cNvPicPr>
                <a:picLocks noChangeAspect="1" noChangeArrowheads="1"/>
              </p:cNvPicPr>
              <p:nvPr/>
            </p:nvPicPr>
            <p:blipFill>
              <a:blip r:embed="rId1242"/>
              <a:srcRect/>
              <a:stretch>
                <a:fillRect/>
              </a:stretch>
            </p:blipFill>
            <p:spPr bwMode="auto">
              <a:xfrm>
                <a:off x="993" y="3364"/>
                <a:ext cx="24" cy="3"/>
              </a:xfrm>
              <a:prstGeom prst="rect">
                <a:avLst/>
              </a:prstGeom>
              <a:noFill/>
              <a:ln w="9525">
                <a:noFill/>
                <a:miter lim="800000"/>
                <a:headEnd/>
                <a:tailEnd/>
              </a:ln>
            </p:spPr>
          </p:pic>
          <p:pic>
            <p:nvPicPr>
              <p:cNvPr id="28947" name="Picture 1711"/>
              <p:cNvPicPr>
                <a:picLocks noChangeAspect="1" noChangeArrowheads="1"/>
              </p:cNvPicPr>
              <p:nvPr/>
            </p:nvPicPr>
            <p:blipFill>
              <a:blip r:embed="rId1243"/>
              <a:srcRect/>
              <a:stretch>
                <a:fillRect/>
              </a:stretch>
            </p:blipFill>
            <p:spPr bwMode="auto">
              <a:xfrm>
                <a:off x="1017" y="3364"/>
                <a:ext cx="23" cy="3"/>
              </a:xfrm>
              <a:prstGeom prst="rect">
                <a:avLst/>
              </a:prstGeom>
              <a:noFill/>
              <a:ln w="9525">
                <a:noFill/>
                <a:miter lim="800000"/>
                <a:headEnd/>
                <a:tailEnd/>
              </a:ln>
            </p:spPr>
          </p:pic>
          <p:pic>
            <p:nvPicPr>
              <p:cNvPr id="28948" name="Picture 1712"/>
              <p:cNvPicPr>
                <a:picLocks noChangeAspect="1" noChangeArrowheads="1"/>
              </p:cNvPicPr>
              <p:nvPr/>
            </p:nvPicPr>
            <p:blipFill>
              <a:blip r:embed="rId1244"/>
              <a:srcRect/>
              <a:stretch>
                <a:fillRect/>
              </a:stretch>
            </p:blipFill>
            <p:spPr bwMode="auto">
              <a:xfrm>
                <a:off x="1040" y="3364"/>
                <a:ext cx="23" cy="3"/>
              </a:xfrm>
              <a:prstGeom prst="rect">
                <a:avLst/>
              </a:prstGeom>
              <a:noFill/>
              <a:ln w="9525">
                <a:noFill/>
                <a:miter lim="800000"/>
                <a:headEnd/>
                <a:tailEnd/>
              </a:ln>
            </p:spPr>
          </p:pic>
          <p:pic>
            <p:nvPicPr>
              <p:cNvPr id="28949" name="Picture 1713"/>
              <p:cNvPicPr>
                <a:picLocks noChangeAspect="1" noChangeArrowheads="1"/>
              </p:cNvPicPr>
              <p:nvPr/>
            </p:nvPicPr>
            <p:blipFill>
              <a:blip r:embed="rId1245"/>
              <a:srcRect/>
              <a:stretch>
                <a:fillRect/>
              </a:stretch>
            </p:blipFill>
            <p:spPr bwMode="auto">
              <a:xfrm>
                <a:off x="1063" y="3364"/>
                <a:ext cx="24" cy="3"/>
              </a:xfrm>
              <a:prstGeom prst="rect">
                <a:avLst/>
              </a:prstGeom>
              <a:noFill/>
              <a:ln w="9525">
                <a:noFill/>
                <a:miter lim="800000"/>
                <a:headEnd/>
                <a:tailEnd/>
              </a:ln>
            </p:spPr>
          </p:pic>
          <p:pic>
            <p:nvPicPr>
              <p:cNvPr id="28950" name="Picture 1714"/>
              <p:cNvPicPr>
                <a:picLocks noChangeAspect="1" noChangeArrowheads="1"/>
              </p:cNvPicPr>
              <p:nvPr/>
            </p:nvPicPr>
            <p:blipFill>
              <a:blip r:embed="rId1246"/>
              <a:srcRect/>
              <a:stretch>
                <a:fillRect/>
              </a:stretch>
            </p:blipFill>
            <p:spPr bwMode="auto">
              <a:xfrm>
                <a:off x="1087" y="3364"/>
                <a:ext cx="23" cy="3"/>
              </a:xfrm>
              <a:prstGeom prst="rect">
                <a:avLst/>
              </a:prstGeom>
              <a:noFill/>
              <a:ln w="9525">
                <a:noFill/>
                <a:miter lim="800000"/>
                <a:headEnd/>
                <a:tailEnd/>
              </a:ln>
            </p:spPr>
          </p:pic>
          <p:pic>
            <p:nvPicPr>
              <p:cNvPr id="28951" name="Picture 1715"/>
              <p:cNvPicPr>
                <a:picLocks noChangeAspect="1" noChangeArrowheads="1"/>
              </p:cNvPicPr>
              <p:nvPr/>
            </p:nvPicPr>
            <p:blipFill>
              <a:blip r:embed="rId1247"/>
              <a:srcRect/>
              <a:stretch>
                <a:fillRect/>
              </a:stretch>
            </p:blipFill>
            <p:spPr bwMode="auto">
              <a:xfrm>
                <a:off x="1110" y="3364"/>
                <a:ext cx="24" cy="3"/>
              </a:xfrm>
              <a:prstGeom prst="rect">
                <a:avLst/>
              </a:prstGeom>
              <a:noFill/>
              <a:ln w="9525">
                <a:noFill/>
                <a:miter lim="800000"/>
                <a:headEnd/>
                <a:tailEnd/>
              </a:ln>
            </p:spPr>
          </p:pic>
          <p:pic>
            <p:nvPicPr>
              <p:cNvPr id="28952" name="Picture 1716"/>
              <p:cNvPicPr>
                <a:picLocks noChangeAspect="1" noChangeArrowheads="1"/>
              </p:cNvPicPr>
              <p:nvPr/>
            </p:nvPicPr>
            <p:blipFill>
              <a:blip r:embed="rId1248"/>
              <a:srcRect/>
              <a:stretch>
                <a:fillRect/>
              </a:stretch>
            </p:blipFill>
            <p:spPr bwMode="auto">
              <a:xfrm>
                <a:off x="1134" y="3364"/>
                <a:ext cx="23" cy="3"/>
              </a:xfrm>
              <a:prstGeom prst="rect">
                <a:avLst/>
              </a:prstGeom>
              <a:noFill/>
              <a:ln w="9525">
                <a:noFill/>
                <a:miter lim="800000"/>
                <a:headEnd/>
                <a:tailEnd/>
              </a:ln>
            </p:spPr>
          </p:pic>
          <p:pic>
            <p:nvPicPr>
              <p:cNvPr id="28953" name="Picture 1717"/>
              <p:cNvPicPr>
                <a:picLocks noChangeAspect="1" noChangeArrowheads="1"/>
              </p:cNvPicPr>
              <p:nvPr/>
            </p:nvPicPr>
            <p:blipFill>
              <a:blip r:embed="rId1249"/>
              <a:srcRect/>
              <a:stretch>
                <a:fillRect/>
              </a:stretch>
            </p:blipFill>
            <p:spPr bwMode="auto">
              <a:xfrm>
                <a:off x="1157" y="3364"/>
                <a:ext cx="23" cy="3"/>
              </a:xfrm>
              <a:prstGeom prst="rect">
                <a:avLst/>
              </a:prstGeom>
              <a:noFill/>
              <a:ln w="9525">
                <a:noFill/>
                <a:miter lim="800000"/>
                <a:headEnd/>
                <a:tailEnd/>
              </a:ln>
            </p:spPr>
          </p:pic>
          <p:pic>
            <p:nvPicPr>
              <p:cNvPr id="28954" name="Picture 1718"/>
              <p:cNvPicPr>
                <a:picLocks noChangeAspect="1" noChangeArrowheads="1"/>
              </p:cNvPicPr>
              <p:nvPr/>
            </p:nvPicPr>
            <p:blipFill>
              <a:blip r:embed="rId1250"/>
              <a:srcRect/>
              <a:stretch>
                <a:fillRect/>
              </a:stretch>
            </p:blipFill>
            <p:spPr bwMode="auto">
              <a:xfrm>
                <a:off x="1180" y="3364"/>
                <a:ext cx="24" cy="3"/>
              </a:xfrm>
              <a:prstGeom prst="rect">
                <a:avLst/>
              </a:prstGeom>
              <a:noFill/>
              <a:ln w="9525">
                <a:noFill/>
                <a:miter lim="800000"/>
                <a:headEnd/>
                <a:tailEnd/>
              </a:ln>
            </p:spPr>
          </p:pic>
          <p:pic>
            <p:nvPicPr>
              <p:cNvPr id="28955" name="Picture 1719"/>
              <p:cNvPicPr>
                <a:picLocks noChangeAspect="1" noChangeArrowheads="1"/>
              </p:cNvPicPr>
              <p:nvPr/>
            </p:nvPicPr>
            <p:blipFill>
              <a:blip r:embed="rId1251"/>
              <a:srcRect/>
              <a:stretch>
                <a:fillRect/>
              </a:stretch>
            </p:blipFill>
            <p:spPr bwMode="auto">
              <a:xfrm>
                <a:off x="1204" y="3364"/>
                <a:ext cx="23" cy="3"/>
              </a:xfrm>
              <a:prstGeom prst="rect">
                <a:avLst/>
              </a:prstGeom>
              <a:noFill/>
              <a:ln w="9525">
                <a:noFill/>
                <a:miter lim="800000"/>
                <a:headEnd/>
                <a:tailEnd/>
              </a:ln>
            </p:spPr>
          </p:pic>
          <p:pic>
            <p:nvPicPr>
              <p:cNvPr id="28956" name="Picture 1720"/>
              <p:cNvPicPr>
                <a:picLocks noChangeAspect="1" noChangeArrowheads="1"/>
              </p:cNvPicPr>
              <p:nvPr/>
            </p:nvPicPr>
            <p:blipFill>
              <a:blip r:embed="rId1252"/>
              <a:srcRect/>
              <a:stretch>
                <a:fillRect/>
              </a:stretch>
            </p:blipFill>
            <p:spPr bwMode="auto">
              <a:xfrm>
                <a:off x="1227" y="3364"/>
                <a:ext cx="23" cy="3"/>
              </a:xfrm>
              <a:prstGeom prst="rect">
                <a:avLst/>
              </a:prstGeom>
              <a:noFill/>
              <a:ln w="9525">
                <a:noFill/>
                <a:miter lim="800000"/>
                <a:headEnd/>
                <a:tailEnd/>
              </a:ln>
            </p:spPr>
          </p:pic>
          <p:pic>
            <p:nvPicPr>
              <p:cNvPr id="28957" name="Picture 1721"/>
              <p:cNvPicPr>
                <a:picLocks noChangeAspect="1" noChangeArrowheads="1"/>
              </p:cNvPicPr>
              <p:nvPr/>
            </p:nvPicPr>
            <p:blipFill>
              <a:blip r:embed="rId1253"/>
              <a:srcRect/>
              <a:stretch>
                <a:fillRect/>
              </a:stretch>
            </p:blipFill>
            <p:spPr bwMode="auto">
              <a:xfrm>
                <a:off x="1250" y="3364"/>
                <a:ext cx="24" cy="3"/>
              </a:xfrm>
              <a:prstGeom prst="rect">
                <a:avLst/>
              </a:prstGeom>
              <a:noFill/>
              <a:ln w="9525">
                <a:noFill/>
                <a:miter lim="800000"/>
                <a:headEnd/>
                <a:tailEnd/>
              </a:ln>
            </p:spPr>
          </p:pic>
          <p:pic>
            <p:nvPicPr>
              <p:cNvPr id="28958" name="Picture 1722"/>
              <p:cNvPicPr>
                <a:picLocks noChangeAspect="1" noChangeArrowheads="1"/>
              </p:cNvPicPr>
              <p:nvPr/>
            </p:nvPicPr>
            <p:blipFill>
              <a:blip r:embed="rId1254"/>
              <a:srcRect/>
              <a:stretch>
                <a:fillRect/>
              </a:stretch>
            </p:blipFill>
            <p:spPr bwMode="auto">
              <a:xfrm>
                <a:off x="1274" y="3364"/>
                <a:ext cx="23" cy="3"/>
              </a:xfrm>
              <a:prstGeom prst="rect">
                <a:avLst/>
              </a:prstGeom>
              <a:noFill/>
              <a:ln w="9525">
                <a:noFill/>
                <a:miter lim="800000"/>
                <a:headEnd/>
                <a:tailEnd/>
              </a:ln>
            </p:spPr>
          </p:pic>
          <p:pic>
            <p:nvPicPr>
              <p:cNvPr id="28959" name="Picture 1723"/>
              <p:cNvPicPr>
                <a:picLocks noChangeAspect="1" noChangeArrowheads="1"/>
              </p:cNvPicPr>
              <p:nvPr/>
            </p:nvPicPr>
            <p:blipFill>
              <a:blip r:embed="rId1255"/>
              <a:srcRect/>
              <a:stretch>
                <a:fillRect/>
              </a:stretch>
            </p:blipFill>
            <p:spPr bwMode="auto">
              <a:xfrm>
                <a:off x="1297" y="3364"/>
                <a:ext cx="24" cy="3"/>
              </a:xfrm>
              <a:prstGeom prst="rect">
                <a:avLst/>
              </a:prstGeom>
              <a:noFill/>
              <a:ln w="9525">
                <a:noFill/>
                <a:miter lim="800000"/>
                <a:headEnd/>
                <a:tailEnd/>
              </a:ln>
            </p:spPr>
          </p:pic>
          <p:pic>
            <p:nvPicPr>
              <p:cNvPr id="28960" name="Picture 1724"/>
              <p:cNvPicPr>
                <a:picLocks noChangeAspect="1" noChangeArrowheads="1"/>
              </p:cNvPicPr>
              <p:nvPr/>
            </p:nvPicPr>
            <p:blipFill>
              <a:blip r:embed="rId1256"/>
              <a:srcRect/>
              <a:stretch>
                <a:fillRect/>
              </a:stretch>
            </p:blipFill>
            <p:spPr bwMode="auto">
              <a:xfrm>
                <a:off x="1321" y="3364"/>
                <a:ext cx="23" cy="3"/>
              </a:xfrm>
              <a:prstGeom prst="rect">
                <a:avLst/>
              </a:prstGeom>
              <a:noFill/>
              <a:ln w="9525">
                <a:noFill/>
                <a:miter lim="800000"/>
                <a:headEnd/>
                <a:tailEnd/>
              </a:ln>
            </p:spPr>
          </p:pic>
          <p:pic>
            <p:nvPicPr>
              <p:cNvPr id="28961" name="Picture 1725"/>
              <p:cNvPicPr>
                <a:picLocks noChangeAspect="1" noChangeArrowheads="1"/>
              </p:cNvPicPr>
              <p:nvPr/>
            </p:nvPicPr>
            <p:blipFill>
              <a:blip r:embed="rId1257"/>
              <a:srcRect/>
              <a:stretch>
                <a:fillRect/>
              </a:stretch>
            </p:blipFill>
            <p:spPr bwMode="auto">
              <a:xfrm>
                <a:off x="1344" y="3364"/>
                <a:ext cx="23" cy="3"/>
              </a:xfrm>
              <a:prstGeom prst="rect">
                <a:avLst/>
              </a:prstGeom>
              <a:noFill/>
              <a:ln w="9525">
                <a:noFill/>
                <a:miter lim="800000"/>
                <a:headEnd/>
                <a:tailEnd/>
              </a:ln>
            </p:spPr>
          </p:pic>
          <p:pic>
            <p:nvPicPr>
              <p:cNvPr id="28962" name="Picture 1726"/>
              <p:cNvPicPr>
                <a:picLocks noChangeAspect="1" noChangeArrowheads="1"/>
              </p:cNvPicPr>
              <p:nvPr/>
            </p:nvPicPr>
            <p:blipFill>
              <a:blip r:embed="rId1258"/>
              <a:srcRect/>
              <a:stretch>
                <a:fillRect/>
              </a:stretch>
            </p:blipFill>
            <p:spPr bwMode="auto">
              <a:xfrm>
                <a:off x="1367" y="3364"/>
                <a:ext cx="24" cy="3"/>
              </a:xfrm>
              <a:prstGeom prst="rect">
                <a:avLst/>
              </a:prstGeom>
              <a:noFill/>
              <a:ln w="9525">
                <a:noFill/>
                <a:miter lim="800000"/>
                <a:headEnd/>
                <a:tailEnd/>
              </a:ln>
            </p:spPr>
          </p:pic>
          <p:pic>
            <p:nvPicPr>
              <p:cNvPr id="28963" name="Picture 1727"/>
              <p:cNvPicPr>
                <a:picLocks noChangeAspect="1" noChangeArrowheads="1"/>
              </p:cNvPicPr>
              <p:nvPr/>
            </p:nvPicPr>
            <p:blipFill>
              <a:blip r:embed="rId1259"/>
              <a:srcRect/>
              <a:stretch>
                <a:fillRect/>
              </a:stretch>
            </p:blipFill>
            <p:spPr bwMode="auto">
              <a:xfrm>
                <a:off x="1391" y="3364"/>
                <a:ext cx="23" cy="3"/>
              </a:xfrm>
              <a:prstGeom prst="rect">
                <a:avLst/>
              </a:prstGeom>
              <a:noFill/>
              <a:ln w="9525">
                <a:noFill/>
                <a:miter lim="800000"/>
                <a:headEnd/>
                <a:tailEnd/>
              </a:ln>
            </p:spPr>
          </p:pic>
          <p:pic>
            <p:nvPicPr>
              <p:cNvPr id="28964" name="Picture 1728"/>
              <p:cNvPicPr>
                <a:picLocks noChangeAspect="1" noChangeArrowheads="1"/>
              </p:cNvPicPr>
              <p:nvPr/>
            </p:nvPicPr>
            <p:blipFill>
              <a:blip r:embed="rId1260"/>
              <a:srcRect/>
              <a:stretch>
                <a:fillRect/>
              </a:stretch>
            </p:blipFill>
            <p:spPr bwMode="auto">
              <a:xfrm>
                <a:off x="1414" y="3364"/>
                <a:ext cx="23" cy="3"/>
              </a:xfrm>
              <a:prstGeom prst="rect">
                <a:avLst/>
              </a:prstGeom>
              <a:noFill/>
              <a:ln w="9525">
                <a:noFill/>
                <a:miter lim="800000"/>
                <a:headEnd/>
                <a:tailEnd/>
              </a:ln>
            </p:spPr>
          </p:pic>
          <p:pic>
            <p:nvPicPr>
              <p:cNvPr id="28965" name="Picture 1729"/>
              <p:cNvPicPr>
                <a:picLocks noChangeAspect="1" noChangeArrowheads="1"/>
              </p:cNvPicPr>
              <p:nvPr/>
            </p:nvPicPr>
            <p:blipFill>
              <a:blip r:embed="rId1261"/>
              <a:srcRect/>
              <a:stretch>
                <a:fillRect/>
              </a:stretch>
            </p:blipFill>
            <p:spPr bwMode="auto">
              <a:xfrm>
                <a:off x="1437" y="3364"/>
                <a:ext cx="24" cy="3"/>
              </a:xfrm>
              <a:prstGeom prst="rect">
                <a:avLst/>
              </a:prstGeom>
              <a:noFill/>
              <a:ln w="9525">
                <a:noFill/>
                <a:miter lim="800000"/>
                <a:headEnd/>
                <a:tailEnd/>
              </a:ln>
            </p:spPr>
          </p:pic>
          <p:pic>
            <p:nvPicPr>
              <p:cNvPr id="28966" name="Picture 1730"/>
              <p:cNvPicPr>
                <a:picLocks noChangeAspect="1" noChangeArrowheads="1"/>
              </p:cNvPicPr>
              <p:nvPr/>
            </p:nvPicPr>
            <p:blipFill>
              <a:blip r:embed="rId1262"/>
              <a:srcRect/>
              <a:stretch>
                <a:fillRect/>
              </a:stretch>
            </p:blipFill>
            <p:spPr bwMode="auto">
              <a:xfrm>
                <a:off x="1461" y="3364"/>
                <a:ext cx="23" cy="3"/>
              </a:xfrm>
              <a:prstGeom prst="rect">
                <a:avLst/>
              </a:prstGeom>
              <a:noFill/>
              <a:ln w="9525">
                <a:noFill/>
                <a:miter lim="800000"/>
                <a:headEnd/>
                <a:tailEnd/>
              </a:ln>
            </p:spPr>
          </p:pic>
          <p:pic>
            <p:nvPicPr>
              <p:cNvPr id="28967" name="Picture 1731"/>
              <p:cNvPicPr>
                <a:picLocks noChangeAspect="1" noChangeArrowheads="1"/>
              </p:cNvPicPr>
              <p:nvPr/>
            </p:nvPicPr>
            <p:blipFill>
              <a:blip r:embed="rId1263"/>
              <a:srcRect/>
              <a:stretch>
                <a:fillRect/>
              </a:stretch>
            </p:blipFill>
            <p:spPr bwMode="auto">
              <a:xfrm>
                <a:off x="1484" y="3364"/>
                <a:ext cx="24" cy="3"/>
              </a:xfrm>
              <a:prstGeom prst="rect">
                <a:avLst/>
              </a:prstGeom>
              <a:noFill/>
              <a:ln w="9525">
                <a:noFill/>
                <a:miter lim="800000"/>
                <a:headEnd/>
                <a:tailEnd/>
              </a:ln>
            </p:spPr>
          </p:pic>
          <p:pic>
            <p:nvPicPr>
              <p:cNvPr id="28968" name="Picture 1732"/>
              <p:cNvPicPr>
                <a:picLocks noChangeAspect="1" noChangeArrowheads="1"/>
              </p:cNvPicPr>
              <p:nvPr/>
            </p:nvPicPr>
            <p:blipFill>
              <a:blip r:embed="rId1264"/>
              <a:srcRect/>
              <a:stretch>
                <a:fillRect/>
              </a:stretch>
            </p:blipFill>
            <p:spPr bwMode="auto">
              <a:xfrm>
                <a:off x="1508" y="3364"/>
                <a:ext cx="23" cy="3"/>
              </a:xfrm>
              <a:prstGeom prst="rect">
                <a:avLst/>
              </a:prstGeom>
              <a:noFill/>
              <a:ln w="9525">
                <a:noFill/>
                <a:miter lim="800000"/>
                <a:headEnd/>
                <a:tailEnd/>
              </a:ln>
            </p:spPr>
          </p:pic>
          <p:pic>
            <p:nvPicPr>
              <p:cNvPr id="28969" name="Picture 1733"/>
              <p:cNvPicPr>
                <a:picLocks noChangeAspect="1" noChangeArrowheads="1"/>
              </p:cNvPicPr>
              <p:nvPr/>
            </p:nvPicPr>
            <p:blipFill>
              <a:blip r:embed="rId1265"/>
              <a:srcRect/>
              <a:stretch>
                <a:fillRect/>
              </a:stretch>
            </p:blipFill>
            <p:spPr bwMode="auto">
              <a:xfrm>
                <a:off x="1531" y="3364"/>
                <a:ext cx="23" cy="3"/>
              </a:xfrm>
              <a:prstGeom prst="rect">
                <a:avLst/>
              </a:prstGeom>
              <a:noFill/>
              <a:ln w="9525">
                <a:noFill/>
                <a:miter lim="800000"/>
                <a:headEnd/>
                <a:tailEnd/>
              </a:ln>
            </p:spPr>
          </p:pic>
          <p:pic>
            <p:nvPicPr>
              <p:cNvPr id="28970" name="Picture 1734"/>
              <p:cNvPicPr>
                <a:picLocks noChangeAspect="1" noChangeArrowheads="1"/>
              </p:cNvPicPr>
              <p:nvPr/>
            </p:nvPicPr>
            <p:blipFill>
              <a:blip r:embed="rId1266"/>
              <a:srcRect/>
              <a:stretch>
                <a:fillRect/>
              </a:stretch>
            </p:blipFill>
            <p:spPr bwMode="auto">
              <a:xfrm>
                <a:off x="1554" y="3364"/>
                <a:ext cx="24" cy="3"/>
              </a:xfrm>
              <a:prstGeom prst="rect">
                <a:avLst/>
              </a:prstGeom>
              <a:noFill/>
              <a:ln w="9525">
                <a:noFill/>
                <a:miter lim="800000"/>
                <a:headEnd/>
                <a:tailEnd/>
              </a:ln>
            </p:spPr>
          </p:pic>
          <p:pic>
            <p:nvPicPr>
              <p:cNvPr id="28971" name="Picture 1735"/>
              <p:cNvPicPr>
                <a:picLocks noChangeAspect="1" noChangeArrowheads="1"/>
              </p:cNvPicPr>
              <p:nvPr/>
            </p:nvPicPr>
            <p:blipFill>
              <a:blip r:embed="rId1267"/>
              <a:srcRect/>
              <a:stretch>
                <a:fillRect/>
              </a:stretch>
            </p:blipFill>
            <p:spPr bwMode="auto">
              <a:xfrm>
                <a:off x="1578" y="3364"/>
                <a:ext cx="23" cy="3"/>
              </a:xfrm>
              <a:prstGeom prst="rect">
                <a:avLst/>
              </a:prstGeom>
              <a:noFill/>
              <a:ln w="9525">
                <a:noFill/>
                <a:miter lim="800000"/>
                <a:headEnd/>
                <a:tailEnd/>
              </a:ln>
            </p:spPr>
          </p:pic>
          <p:pic>
            <p:nvPicPr>
              <p:cNvPr id="28972" name="Picture 1736"/>
              <p:cNvPicPr>
                <a:picLocks noChangeAspect="1" noChangeArrowheads="1"/>
              </p:cNvPicPr>
              <p:nvPr/>
            </p:nvPicPr>
            <p:blipFill>
              <a:blip r:embed="rId1268"/>
              <a:srcRect/>
              <a:stretch>
                <a:fillRect/>
              </a:stretch>
            </p:blipFill>
            <p:spPr bwMode="auto">
              <a:xfrm>
                <a:off x="1601" y="3364"/>
                <a:ext cx="23" cy="3"/>
              </a:xfrm>
              <a:prstGeom prst="rect">
                <a:avLst/>
              </a:prstGeom>
              <a:noFill/>
              <a:ln w="9525">
                <a:noFill/>
                <a:miter lim="800000"/>
                <a:headEnd/>
                <a:tailEnd/>
              </a:ln>
            </p:spPr>
          </p:pic>
          <p:pic>
            <p:nvPicPr>
              <p:cNvPr id="28973" name="Picture 1737"/>
              <p:cNvPicPr>
                <a:picLocks noChangeAspect="1" noChangeArrowheads="1"/>
              </p:cNvPicPr>
              <p:nvPr/>
            </p:nvPicPr>
            <p:blipFill>
              <a:blip r:embed="rId1269"/>
              <a:srcRect/>
              <a:stretch>
                <a:fillRect/>
              </a:stretch>
            </p:blipFill>
            <p:spPr bwMode="auto">
              <a:xfrm>
                <a:off x="1624" y="3364"/>
                <a:ext cx="24" cy="3"/>
              </a:xfrm>
              <a:prstGeom prst="rect">
                <a:avLst/>
              </a:prstGeom>
              <a:noFill/>
              <a:ln w="9525">
                <a:noFill/>
                <a:miter lim="800000"/>
                <a:headEnd/>
                <a:tailEnd/>
              </a:ln>
            </p:spPr>
          </p:pic>
          <p:pic>
            <p:nvPicPr>
              <p:cNvPr id="28974" name="Picture 1738"/>
              <p:cNvPicPr>
                <a:picLocks noChangeAspect="1" noChangeArrowheads="1"/>
              </p:cNvPicPr>
              <p:nvPr/>
            </p:nvPicPr>
            <p:blipFill>
              <a:blip r:embed="rId1270"/>
              <a:srcRect/>
              <a:stretch>
                <a:fillRect/>
              </a:stretch>
            </p:blipFill>
            <p:spPr bwMode="auto">
              <a:xfrm>
                <a:off x="1648" y="3364"/>
                <a:ext cx="23" cy="3"/>
              </a:xfrm>
              <a:prstGeom prst="rect">
                <a:avLst/>
              </a:prstGeom>
              <a:noFill/>
              <a:ln w="9525">
                <a:noFill/>
                <a:miter lim="800000"/>
                <a:headEnd/>
                <a:tailEnd/>
              </a:ln>
            </p:spPr>
          </p:pic>
          <p:pic>
            <p:nvPicPr>
              <p:cNvPr id="28975" name="Picture 1739"/>
              <p:cNvPicPr>
                <a:picLocks noChangeAspect="1" noChangeArrowheads="1"/>
              </p:cNvPicPr>
              <p:nvPr/>
            </p:nvPicPr>
            <p:blipFill>
              <a:blip r:embed="rId1271"/>
              <a:srcRect/>
              <a:stretch>
                <a:fillRect/>
              </a:stretch>
            </p:blipFill>
            <p:spPr bwMode="auto">
              <a:xfrm>
                <a:off x="1671" y="3364"/>
                <a:ext cx="24" cy="3"/>
              </a:xfrm>
              <a:prstGeom prst="rect">
                <a:avLst/>
              </a:prstGeom>
              <a:noFill/>
              <a:ln w="9525">
                <a:noFill/>
                <a:miter lim="800000"/>
                <a:headEnd/>
                <a:tailEnd/>
              </a:ln>
            </p:spPr>
          </p:pic>
          <p:pic>
            <p:nvPicPr>
              <p:cNvPr id="28976" name="Picture 1740"/>
              <p:cNvPicPr>
                <a:picLocks noChangeAspect="1" noChangeArrowheads="1"/>
              </p:cNvPicPr>
              <p:nvPr/>
            </p:nvPicPr>
            <p:blipFill>
              <a:blip r:embed="rId1272"/>
              <a:srcRect/>
              <a:stretch>
                <a:fillRect/>
              </a:stretch>
            </p:blipFill>
            <p:spPr bwMode="auto">
              <a:xfrm>
                <a:off x="1695" y="3364"/>
                <a:ext cx="23" cy="3"/>
              </a:xfrm>
              <a:prstGeom prst="rect">
                <a:avLst/>
              </a:prstGeom>
              <a:noFill/>
              <a:ln w="9525">
                <a:noFill/>
                <a:miter lim="800000"/>
                <a:headEnd/>
                <a:tailEnd/>
              </a:ln>
            </p:spPr>
          </p:pic>
          <p:pic>
            <p:nvPicPr>
              <p:cNvPr id="28977" name="Picture 1741"/>
              <p:cNvPicPr>
                <a:picLocks noChangeAspect="1" noChangeArrowheads="1"/>
              </p:cNvPicPr>
              <p:nvPr/>
            </p:nvPicPr>
            <p:blipFill>
              <a:blip r:embed="rId1273"/>
              <a:srcRect/>
              <a:stretch>
                <a:fillRect/>
              </a:stretch>
            </p:blipFill>
            <p:spPr bwMode="auto">
              <a:xfrm>
                <a:off x="1718" y="3364"/>
                <a:ext cx="23" cy="3"/>
              </a:xfrm>
              <a:prstGeom prst="rect">
                <a:avLst/>
              </a:prstGeom>
              <a:noFill/>
              <a:ln w="9525">
                <a:noFill/>
                <a:miter lim="800000"/>
                <a:headEnd/>
                <a:tailEnd/>
              </a:ln>
            </p:spPr>
          </p:pic>
          <p:pic>
            <p:nvPicPr>
              <p:cNvPr id="28978" name="Picture 1742"/>
              <p:cNvPicPr>
                <a:picLocks noChangeAspect="1" noChangeArrowheads="1"/>
              </p:cNvPicPr>
              <p:nvPr/>
            </p:nvPicPr>
            <p:blipFill>
              <a:blip r:embed="rId1274"/>
              <a:srcRect/>
              <a:stretch>
                <a:fillRect/>
              </a:stretch>
            </p:blipFill>
            <p:spPr bwMode="auto">
              <a:xfrm>
                <a:off x="1741" y="3364"/>
                <a:ext cx="24" cy="3"/>
              </a:xfrm>
              <a:prstGeom prst="rect">
                <a:avLst/>
              </a:prstGeom>
              <a:noFill/>
              <a:ln w="9525">
                <a:noFill/>
                <a:miter lim="800000"/>
                <a:headEnd/>
                <a:tailEnd/>
              </a:ln>
            </p:spPr>
          </p:pic>
          <p:pic>
            <p:nvPicPr>
              <p:cNvPr id="28979" name="Picture 1743"/>
              <p:cNvPicPr>
                <a:picLocks noChangeAspect="1" noChangeArrowheads="1"/>
              </p:cNvPicPr>
              <p:nvPr/>
            </p:nvPicPr>
            <p:blipFill>
              <a:blip r:embed="rId1275"/>
              <a:srcRect/>
              <a:stretch>
                <a:fillRect/>
              </a:stretch>
            </p:blipFill>
            <p:spPr bwMode="auto">
              <a:xfrm>
                <a:off x="1765" y="3364"/>
                <a:ext cx="23" cy="3"/>
              </a:xfrm>
              <a:prstGeom prst="rect">
                <a:avLst/>
              </a:prstGeom>
              <a:noFill/>
              <a:ln w="9525">
                <a:noFill/>
                <a:miter lim="800000"/>
                <a:headEnd/>
                <a:tailEnd/>
              </a:ln>
            </p:spPr>
          </p:pic>
          <p:pic>
            <p:nvPicPr>
              <p:cNvPr id="28980" name="Picture 1744"/>
              <p:cNvPicPr>
                <a:picLocks noChangeAspect="1" noChangeArrowheads="1"/>
              </p:cNvPicPr>
              <p:nvPr/>
            </p:nvPicPr>
            <p:blipFill>
              <a:blip r:embed="rId1276"/>
              <a:srcRect/>
              <a:stretch>
                <a:fillRect/>
              </a:stretch>
            </p:blipFill>
            <p:spPr bwMode="auto">
              <a:xfrm>
                <a:off x="1788" y="3364"/>
                <a:ext cx="23" cy="3"/>
              </a:xfrm>
              <a:prstGeom prst="rect">
                <a:avLst/>
              </a:prstGeom>
              <a:noFill/>
              <a:ln w="9525">
                <a:noFill/>
                <a:miter lim="800000"/>
                <a:headEnd/>
                <a:tailEnd/>
              </a:ln>
            </p:spPr>
          </p:pic>
          <p:pic>
            <p:nvPicPr>
              <p:cNvPr id="28981" name="Picture 1745"/>
              <p:cNvPicPr>
                <a:picLocks noChangeAspect="1" noChangeArrowheads="1"/>
              </p:cNvPicPr>
              <p:nvPr/>
            </p:nvPicPr>
            <p:blipFill>
              <a:blip r:embed="rId1277"/>
              <a:srcRect/>
              <a:stretch>
                <a:fillRect/>
              </a:stretch>
            </p:blipFill>
            <p:spPr bwMode="auto">
              <a:xfrm>
                <a:off x="1811" y="3364"/>
                <a:ext cx="24" cy="3"/>
              </a:xfrm>
              <a:prstGeom prst="rect">
                <a:avLst/>
              </a:prstGeom>
              <a:noFill/>
              <a:ln w="9525">
                <a:noFill/>
                <a:miter lim="800000"/>
                <a:headEnd/>
                <a:tailEnd/>
              </a:ln>
            </p:spPr>
          </p:pic>
          <p:pic>
            <p:nvPicPr>
              <p:cNvPr id="28982" name="Picture 1746"/>
              <p:cNvPicPr>
                <a:picLocks noChangeAspect="1" noChangeArrowheads="1"/>
              </p:cNvPicPr>
              <p:nvPr/>
            </p:nvPicPr>
            <p:blipFill>
              <a:blip r:embed="rId1278"/>
              <a:srcRect/>
              <a:stretch>
                <a:fillRect/>
              </a:stretch>
            </p:blipFill>
            <p:spPr bwMode="auto">
              <a:xfrm>
                <a:off x="1835" y="3364"/>
                <a:ext cx="23" cy="3"/>
              </a:xfrm>
              <a:prstGeom prst="rect">
                <a:avLst/>
              </a:prstGeom>
              <a:noFill/>
              <a:ln w="9525">
                <a:noFill/>
                <a:miter lim="800000"/>
                <a:headEnd/>
                <a:tailEnd/>
              </a:ln>
            </p:spPr>
          </p:pic>
          <p:pic>
            <p:nvPicPr>
              <p:cNvPr id="28983" name="Picture 1747"/>
              <p:cNvPicPr>
                <a:picLocks noChangeAspect="1" noChangeArrowheads="1"/>
              </p:cNvPicPr>
              <p:nvPr/>
            </p:nvPicPr>
            <p:blipFill>
              <a:blip r:embed="rId1279"/>
              <a:srcRect/>
              <a:stretch>
                <a:fillRect/>
              </a:stretch>
            </p:blipFill>
            <p:spPr bwMode="auto">
              <a:xfrm>
                <a:off x="1858" y="3364"/>
                <a:ext cx="24" cy="3"/>
              </a:xfrm>
              <a:prstGeom prst="rect">
                <a:avLst/>
              </a:prstGeom>
              <a:noFill/>
              <a:ln w="9525">
                <a:noFill/>
                <a:miter lim="800000"/>
                <a:headEnd/>
                <a:tailEnd/>
              </a:ln>
            </p:spPr>
          </p:pic>
          <p:pic>
            <p:nvPicPr>
              <p:cNvPr id="28984" name="Picture 1748"/>
              <p:cNvPicPr>
                <a:picLocks noChangeAspect="1" noChangeArrowheads="1"/>
              </p:cNvPicPr>
              <p:nvPr/>
            </p:nvPicPr>
            <p:blipFill>
              <a:blip r:embed="rId1280"/>
              <a:srcRect/>
              <a:stretch>
                <a:fillRect/>
              </a:stretch>
            </p:blipFill>
            <p:spPr bwMode="auto">
              <a:xfrm>
                <a:off x="1882" y="3364"/>
                <a:ext cx="23" cy="3"/>
              </a:xfrm>
              <a:prstGeom prst="rect">
                <a:avLst/>
              </a:prstGeom>
              <a:noFill/>
              <a:ln w="9525">
                <a:noFill/>
                <a:miter lim="800000"/>
                <a:headEnd/>
                <a:tailEnd/>
              </a:ln>
            </p:spPr>
          </p:pic>
          <p:pic>
            <p:nvPicPr>
              <p:cNvPr id="28985" name="Picture 1749"/>
              <p:cNvPicPr>
                <a:picLocks noChangeAspect="1" noChangeArrowheads="1"/>
              </p:cNvPicPr>
              <p:nvPr/>
            </p:nvPicPr>
            <p:blipFill>
              <a:blip r:embed="rId1281"/>
              <a:srcRect/>
              <a:stretch>
                <a:fillRect/>
              </a:stretch>
            </p:blipFill>
            <p:spPr bwMode="auto">
              <a:xfrm>
                <a:off x="1905" y="3364"/>
                <a:ext cx="23" cy="3"/>
              </a:xfrm>
              <a:prstGeom prst="rect">
                <a:avLst/>
              </a:prstGeom>
              <a:noFill/>
              <a:ln w="9525">
                <a:noFill/>
                <a:miter lim="800000"/>
                <a:headEnd/>
                <a:tailEnd/>
              </a:ln>
            </p:spPr>
          </p:pic>
          <p:pic>
            <p:nvPicPr>
              <p:cNvPr id="28986" name="Picture 1750"/>
              <p:cNvPicPr>
                <a:picLocks noChangeAspect="1" noChangeArrowheads="1"/>
              </p:cNvPicPr>
              <p:nvPr/>
            </p:nvPicPr>
            <p:blipFill>
              <a:blip r:embed="rId1282"/>
              <a:srcRect/>
              <a:stretch>
                <a:fillRect/>
              </a:stretch>
            </p:blipFill>
            <p:spPr bwMode="auto">
              <a:xfrm>
                <a:off x="1928" y="3364"/>
                <a:ext cx="24" cy="3"/>
              </a:xfrm>
              <a:prstGeom prst="rect">
                <a:avLst/>
              </a:prstGeom>
              <a:noFill/>
              <a:ln w="9525">
                <a:noFill/>
                <a:miter lim="800000"/>
                <a:headEnd/>
                <a:tailEnd/>
              </a:ln>
            </p:spPr>
          </p:pic>
          <p:pic>
            <p:nvPicPr>
              <p:cNvPr id="28987" name="Picture 1751"/>
              <p:cNvPicPr>
                <a:picLocks noChangeAspect="1" noChangeArrowheads="1"/>
              </p:cNvPicPr>
              <p:nvPr/>
            </p:nvPicPr>
            <p:blipFill>
              <a:blip r:embed="rId1283"/>
              <a:srcRect/>
              <a:stretch>
                <a:fillRect/>
              </a:stretch>
            </p:blipFill>
            <p:spPr bwMode="auto">
              <a:xfrm>
                <a:off x="1952" y="3364"/>
                <a:ext cx="23" cy="3"/>
              </a:xfrm>
              <a:prstGeom prst="rect">
                <a:avLst/>
              </a:prstGeom>
              <a:noFill/>
              <a:ln w="9525">
                <a:noFill/>
                <a:miter lim="800000"/>
                <a:headEnd/>
                <a:tailEnd/>
              </a:ln>
            </p:spPr>
          </p:pic>
          <p:pic>
            <p:nvPicPr>
              <p:cNvPr id="28988" name="Picture 1752"/>
              <p:cNvPicPr>
                <a:picLocks noChangeAspect="1" noChangeArrowheads="1"/>
              </p:cNvPicPr>
              <p:nvPr/>
            </p:nvPicPr>
            <p:blipFill>
              <a:blip r:embed="rId1284"/>
              <a:srcRect/>
              <a:stretch>
                <a:fillRect/>
              </a:stretch>
            </p:blipFill>
            <p:spPr bwMode="auto">
              <a:xfrm>
                <a:off x="1975" y="3364"/>
                <a:ext cx="23" cy="3"/>
              </a:xfrm>
              <a:prstGeom prst="rect">
                <a:avLst/>
              </a:prstGeom>
              <a:noFill/>
              <a:ln w="9525">
                <a:noFill/>
                <a:miter lim="800000"/>
                <a:headEnd/>
                <a:tailEnd/>
              </a:ln>
            </p:spPr>
          </p:pic>
          <p:pic>
            <p:nvPicPr>
              <p:cNvPr id="28989" name="Picture 1753"/>
              <p:cNvPicPr>
                <a:picLocks noChangeAspect="1" noChangeArrowheads="1"/>
              </p:cNvPicPr>
              <p:nvPr/>
            </p:nvPicPr>
            <p:blipFill>
              <a:blip r:embed="rId1285"/>
              <a:srcRect/>
              <a:stretch>
                <a:fillRect/>
              </a:stretch>
            </p:blipFill>
            <p:spPr bwMode="auto">
              <a:xfrm>
                <a:off x="1998" y="3364"/>
                <a:ext cx="24" cy="3"/>
              </a:xfrm>
              <a:prstGeom prst="rect">
                <a:avLst/>
              </a:prstGeom>
              <a:noFill/>
              <a:ln w="9525">
                <a:noFill/>
                <a:miter lim="800000"/>
                <a:headEnd/>
                <a:tailEnd/>
              </a:ln>
            </p:spPr>
          </p:pic>
          <p:pic>
            <p:nvPicPr>
              <p:cNvPr id="28990" name="Picture 1754"/>
              <p:cNvPicPr>
                <a:picLocks noChangeAspect="1" noChangeArrowheads="1"/>
              </p:cNvPicPr>
              <p:nvPr/>
            </p:nvPicPr>
            <p:blipFill>
              <a:blip r:embed="rId1286"/>
              <a:srcRect/>
              <a:stretch>
                <a:fillRect/>
              </a:stretch>
            </p:blipFill>
            <p:spPr bwMode="auto">
              <a:xfrm>
                <a:off x="2022" y="3364"/>
                <a:ext cx="23" cy="3"/>
              </a:xfrm>
              <a:prstGeom prst="rect">
                <a:avLst/>
              </a:prstGeom>
              <a:noFill/>
              <a:ln w="9525">
                <a:noFill/>
                <a:miter lim="800000"/>
                <a:headEnd/>
                <a:tailEnd/>
              </a:ln>
            </p:spPr>
          </p:pic>
          <p:pic>
            <p:nvPicPr>
              <p:cNvPr id="28991" name="Picture 1755"/>
              <p:cNvPicPr>
                <a:picLocks noChangeAspect="1" noChangeArrowheads="1"/>
              </p:cNvPicPr>
              <p:nvPr/>
            </p:nvPicPr>
            <p:blipFill>
              <a:blip r:embed="rId1287"/>
              <a:srcRect/>
              <a:stretch>
                <a:fillRect/>
              </a:stretch>
            </p:blipFill>
            <p:spPr bwMode="auto">
              <a:xfrm>
                <a:off x="2045" y="3364"/>
                <a:ext cx="24" cy="3"/>
              </a:xfrm>
              <a:prstGeom prst="rect">
                <a:avLst/>
              </a:prstGeom>
              <a:noFill/>
              <a:ln w="9525">
                <a:noFill/>
                <a:miter lim="800000"/>
                <a:headEnd/>
                <a:tailEnd/>
              </a:ln>
            </p:spPr>
          </p:pic>
          <p:pic>
            <p:nvPicPr>
              <p:cNvPr id="28992" name="Picture 1756"/>
              <p:cNvPicPr>
                <a:picLocks noChangeAspect="1" noChangeArrowheads="1"/>
              </p:cNvPicPr>
              <p:nvPr/>
            </p:nvPicPr>
            <p:blipFill>
              <a:blip r:embed="rId1288"/>
              <a:srcRect/>
              <a:stretch>
                <a:fillRect/>
              </a:stretch>
            </p:blipFill>
            <p:spPr bwMode="auto">
              <a:xfrm>
                <a:off x="2069" y="3364"/>
                <a:ext cx="23" cy="3"/>
              </a:xfrm>
              <a:prstGeom prst="rect">
                <a:avLst/>
              </a:prstGeom>
              <a:noFill/>
              <a:ln w="9525">
                <a:noFill/>
                <a:miter lim="800000"/>
                <a:headEnd/>
                <a:tailEnd/>
              </a:ln>
            </p:spPr>
          </p:pic>
          <p:pic>
            <p:nvPicPr>
              <p:cNvPr id="28993" name="Picture 1757"/>
              <p:cNvPicPr>
                <a:picLocks noChangeAspect="1" noChangeArrowheads="1"/>
              </p:cNvPicPr>
              <p:nvPr/>
            </p:nvPicPr>
            <p:blipFill>
              <a:blip r:embed="rId1289"/>
              <a:srcRect/>
              <a:stretch>
                <a:fillRect/>
              </a:stretch>
            </p:blipFill>
            <p:spPr bwMode="auto">
              <a:xfrm>
                <a:off x="2092" y="3364"/>
                <a:ext cx="23" cy="3"/>
              </a:xfrm>
              <a:prstGeom prst="rect">
                <a:avLst/>
              </a:prstGeom>
              <a:noFill/>
              <a:ln w="9525">
                <a:noFill/>
                <a:miter lim="800000"/>
                <a:headEnd/>
                <a:tailEnd/>
              </a:ln>
            </p:spPr>
          </p:pic>
          <p:pic>
            <p:nvPicPr>
              <p:cNvPr id="28994" name="Picture 1758"/>
              <p:cNvPicPr>
                <a:picLocks noChangeAspect="1" noChangeArrowheads="1"/>
              </p:cNvPicPr>
              <p:nvPr/>
            </p:nvPicPr>
            <p:blipFill>
              <a:blip r:embed="rId1290"/>
              <a:srcRect/>
              <a:stretch>
                <a:fillRect/>
              </a:stretch>
            </p:blipFill>
            <p:spPr bwMode="auto">
              <a:xfrm>
                <a:off x="2115" y="3364"/>
                <a:ext cx="15" cy="3"/>
              </a:xfrm>
              <a:prstGeom prst="rect">
                <a:avLst/>
              </a:prstGeom>
              <a:noFill/>
              <a:ln w="9525">
                <a:noFill/>
                <a:miter lim="800000"/>
                <a:headEnd/>
                <a:tailEnd/>
              </a:ln>
            </p:spPr>
          </p:pic>
          <p:sp>
            <p:nvSpPr>
              <p:cNvPr id="28995" name="Rectangle 1759"/>
              <p:cNvSpPr>
                <a:spLocks noChangeArrowheads="1"/>
              </p:cNvSpPr>
              <p:nvPr/>
            </p:nvSpPr>
            <p:spPr bwMode="auto">
              <a:xfrm>
                <a:off x="2130" y="3364"/>
                <a:ext cx="3" cy="3"/>
              </a:xfrm>
              <a:prstGeom prst="rect">
                <a:avLst/>
              </a:prstGeom>
              <a:solidFill>
                <a:srgbClr val="000000"/>
              </a:solidFill>
              <a:ln w="9525">
                <a:noFill/>
                <a:miter lim="800000"/>
                <a:headEnd/>
                <a:tailEnd/>
              </a:ln>
            </p:spPr>
            <p:txBody>
              <a:bodyPr/>
              <a:lstStyle/>
              <a:p>
                <a:endParaRPr lang="hr-HR"/>
              </a:p>
            </p:txBody>
          </p:sp>
          <p:pic>
            <p:nvPicPr>
              <p:cNvPr id="28996" name="Picture 1760"/>
              <p:cNvPicPr>
                <a:picLocks noChangeAspect="1" noChangeArrowheads="1"/>
              </p:cNvPicPr>
              <p:nvPr/>
            </p:nvPicPr>
            <p:blipFill>
              <a:blip r:embed="rId1291"/>
              <a:srcRect/>
              <a:stretch>
                <a:fillRect/>
              </a:stretch>
            </p:blipFill>
            <p:spPr bwMode="auto">
              <a:xfrm>
                <a:off x="2133" y="3364"/>
                <a:ext cx="23" cy="3"/>
              </a:xfrm>
              <a:prstGeom prst="rect">
                <a:avLst/>
              </a:prstGeom>
              <a:noFill/>
              <a:ln w="9525">
                <a:noFill/>
                <a:miter lim="800000"/>
                <a:headEnd/>
                <a:tailEnd/>
              </a:ln>
            </p:spPr>
          </p:pic>
          <p:pic>
            <p:nvPicPr>
              <p:cNvPr id="28997" name="Picture 1761"/>
              <p:cNvPicPr>
                <a:picLocks noChangeAspect="1" noChangeArrowheads="1"/>
              </p:cNvPicPr>
              <p:nvPr/>
            </p:nvPicPr>
            <p:blipFill>
              <a:blip r:embed="rId1292"/>
              <a:srcRect/>
              <a:stretch>
                <a:fillRect/>
              </a:stretch>
            </p:blipFill>
            <p:spPr bwMode="auto">
              <a:xfrm>
                <a:off x="2156" y="3364"/>
                <a:ext cx="24" cy="3"/>
              </a:xfrm>
              <a:prstGeom prst="rect">
                <a:avLst/>
              </a:prstGeom>
              <a:noFill/>
              <a:ln w="9525">
                <a:noFill/>
                <a:miter lim="800000"/>
                <a:headEnd/>
                <a:tailEnd/>
              </a:ln>
            </p:spPr>
          </p:pic>
          <p:pic>
            <p:nvPicPr>
              <p:cNvPr id="28998" name="Picture 1762"/>
              <p:cNvPicPr>
                <a:picLocks noChangeAspect="1" noChangeArrowheads="1"/>
              </p:cNvPicPr>
              <p:nvPr/>
            </p:nvPicPr>
            <p:blipFill>
              <a:blip r:embed="rId1293"/>
              <a:srcRect/>
              <a:stretch>
                <a:fillRect/>
              </a:stretch>
            </p:blipFill>
            <p:spPr bwMode="auto">
              <a:xfrm>
                <a:off x="2180" y="3364"/>
                <a:ext cx="23" cy="3"/>
              </a:xfrm>
              <a:prstGeom prst="rect">
                <a:avLst/>
              </a:prstGeom>
              <a:noFill/>
              <a:ln w="9525">
                <a:noFill/>
                <a:miter lim="800000"/>
                <a:headEnd/>
                <a:tailEnd/>
              </a:ln>
            </p:spPr>
          </p:pic>
          <p:pic>
            <p:nvPicPr>
              <p:cNvPr id="28999" name="Picture 1763"/>
              <p:cNvPicPr>
                <a:picLocks noChangeAspect="1" noChangeArrowheads="1"/>
              </p:cNvPicPr>
              <p:nvPr/>
            </p:nvPicPr>
            <p:blipFill>
              <a:blip r:embed="rId1294"/>
              <a:srcRect/>
              <a:stretch>
                <a:fillRect/>
              </a:stretch>
            </p:blipFill>
            <p:spPr bwMode="auto">
              <a:xfrm>
                <a:off x="2203" y="3364"/>
                <a:ext cx="23" cy="3"/>
              </a:xfrm>
              <a:prstGeom prst="rect">
                <a:avLst/>
              </a:prstGeom>
              <a:noFill/>
              <a:ln w="9525">
                <a:noFill/>
                <a:miter lim="800000"/>
                <a:headEnd/>
                <a:tailEnd/>
              </a:ln>
            </p:spPr>
          </p:pic>
          <p:pic>
            <p:nvPicPr>
              <p:cNvPr id="29000" name="Picture 1764"/>
              <p:cNvPicPr>
                <a:picLocks noChangeAspect="1" noChangeArrowheads="1"/>
              </p:cNvPicPr>
              <p:nvPr/>
            </p:nvPicPr>
            <p:blipFill>
              <a:blip r:embed="rId1295"/>
              <a:srcRect/>
              <a:stretch>
                <a:fillRect/>
              </a:stretch>
            </p:blipFill>
            <p:spPr bwMode="auto">
              <a:xfrm>
                <a:off x="2226" y="3364"/>
                <a:ext cx="24" cy="3"/>
              </a:xfrm>
              <a:prstGeom prst="rect">
                <a:avLst/>
              </a:prstGeom>
              <a:noFill/>
              <a:ln w="9525">
                <a:noFill/>
                <a:miter lim="800000"/>
                <a:headEnd/>
                <a:tailEnd/>
              </a:ln>
            </p:spPr>
          </p:pic>
          <p:pic>
            <p:nvPicPr>
              <p:cNvPr id="29001" name="Picture 1765"/>
              <p:cNvPicPr>
                <a:picLocks noChangeAspect="1" noChangeArrowheads="1"/>
              </p:cNvPicPr>
              <p:nvPr/>
            </p:nvPicPr>
            <p:blipFill>
              <a:blip r:embed="rId1296"/>
              <a:srcRect/>
              <a:stretch>
                <a:fillRect/>
              </a:stretch>
            </p:blipFill>
            <p:spPr bwMode="auto">
              <a:xfrm>
                <a:off x="2250" y="3364"/>
                <a:ext cx="23" cy="3"/>
              </a:xfrm>
              <a:prstGeom prst="rect">
                <a:avLst/>
              </a:prstGeom>
              <a:noFill/>
              <a:ln w="9525">
                <a:noFill/>
                <a:miter lim="800000"/>
                <a:headEnd/>
                <a:tailEnd/>
              </a:ln>
            </p:spPr>
          </p:pic>
          <p:pic>
            <p:nvPicPr>
              <p:cNvPr id="29002" name="Picture 1766"/>
              <p:cNvPicPr>
                <a:picLocks noChangeAspect="1" noChangeArrowheads="1"/>
              </p:cNvPicPr>
              <p:nvPr/>
            </p:nvPicPr>
            <p:blipFill>
              <a:blip r:embed="rId1297"/>
              <a:srcRect/>
              <a:stretch>
                <a:fillRect/>
              </a:stretch>
            </p:blipFill>
            <p:spPr bwMode="auto">
              <a:xfrm>
                <a:off x="2273" y="3364"/>
                <a:ext cx="24" cy="3"/>
              </a:xfrm>
              <a:prstGeom prst="rect">
                <a:avLst/>
              </a:prstGeom>
              <a:noFill/>
              <a:ln w="9525">
                <a:noFill/>
                <a:miter lim="800000"/>
                <a:headEnd/>
                <a:tailEnd/>
              </a:ln>
            </p:spPr>
          </p:pic>
          <p:pic>
            <p:nvPicPr>
              <p:cNvPr id="29003" name="Picture 1767"/>
              <p:cNvPicPr>
                <a:picLocks noChangeAspect="1" noChangeArrowheads="1"/>
              </p:cNvPicPr>
              <p:nvPr/>
            </p:nvPicPr>
            <p:blipFill>
              <a:blip r:embed="rId1298"/>
              <a:srcRect/>
              <a:stretch>
                <a:fillRect/>
              </a:stretch>
            </p:blipFill>
            <p:spPr bwMode="auto">
              <a:xfrm>
                <a:off x="2297" y="3364"/>
                <a:ext cx="23" cy="3"/>
              </a:xfrm>
              <a:prstGeom prst="rect">
                <a:avLst/>
              </a:prstGeom>
              <a:noFill/>
              <a:ln w="9525">
                <a:noFill/>
                <a:miter lim="800000"/>
                <a:headEnd/>
                <a:tailEnd/>
              </a:ln>
            </p:spPr>
          </p:pic>
          <p:pic>
            <p:nvPicPr>
              <p:cNvPr id="29004" name="Picture 1768"/>
              <p:cNvPicPr>
                <a:picLocks noChangeAspect="1" noChangeArrowheads="1"/>
              </p:cNvPicPr>
              <p:nvPr/>
            </p:nvPicPr>
            <p:blipFill>
              <a:blip r:embed="rId1299"/>
              <a:srcRect/>
              <a:stretch>
                <a:fillRect/>
              </a:stretch>
            </p:blipFill>
            <p:spPr bwMode="auto">
              <a:xfrm>
                <a:off x="2320" y="3364"/>
                <a:ext cx="23" cy="3"/>
              </a:xfrm>
              <a:prstGeom prst="rect">
                <a:avLst/>
              </a:prstGeom>
              <a:noFill/>
              <a:ln w="9525">
                <a:noFill/>
                <a:miter lim="800000"/>
                <a:headEnd/>
                <a:tailEnd/>
              </a:ln>
            </p:spPr>
          </p:pic>
          <p:pic>
            <p:nvPicPr>
              <p:cNvPr id="29005" name="Picture 1769"/>
              <p:cNvPicPr>
                <a:picLocks noChangeAspect="1" noChangeArrowheads="1"/>
              </p:cNvPicPr>
              <p:nvPr/>
            </p:nvPicPr>
            <p:blipFill>
              <a:blip r:embed="rId1300"/>
              <a:srcRect/>
              <a:stretch>
                <a:fillRect/>
              </a:stretch>
            </p:blipFill>
            <p:spPr bwMode="auto">
              <a:xfrm>
                <a:off x="2343" y="3364"/>
                <a:ext cx="24" cy="3"/>
              </a:xfrm>
              <a:prstGeom prst="rect">
                <a:avLst/>
              </a:prstGeom>
              <a:noFill/>
              <a:ln w="9525">
                <a:noFill/>
                <a:miter lim="800000"/>
                <a:headEnd/>
                <a:tailEnd/>
              </a:ln>
            </p:spPr>
          </p:pic>
          <p:pic>
            <p:nvPicPr>
              <p:cNvPr id="29006" name="Picture 1770"/>
              <p:cNvPicPr>
                <a:picLocks noChangeAspect="1" noChangeArrowheads="1"/>
              </p:cNvPicPr>
              <p:nvPr/>
            </p:nvPicPr>
            <p:blipFill>
              <a:blip r:embed="rId1301"/>
              <a:srcRect/>
              <a:stretch>
                <a:fillRect/>
              </a:stretch>
            </p:blipFill>
            <p:spPr bwMode="auto">
              <a:xfrm>
                <a:off x="2367" y="3364"/>
                <a:ext cx="23" cy="3"/>
              </a:xfrm>
              <a:prstGeom prst="rect">
                <a:avLst/>
              </a:prstGeom>
              <a:noFill/>
              <a:ln w="9525">
                <a:noFill/>
                <a:miter lim="800000"/>
                <a:headEnd/>
                <a:tailEnd/>
              </a:ln>
            </p:spPr>
          </p:pic>
          <p:pic>
            <p:nvPicPr>
              <p:cNvPr id="29007" name="Picture 1771"/>
              <p:cNvPicPr>
                <a:picLocks noChangeAspect="1" noChangeArrowheads="1"/>
              </p:cNvPicPr>
              <p:nvPr/>
            </p:nvPicPr>
            <p:blipFill>
              <a:blip r:embed="rId1302"/>
              <a:srcRect/>
              <a:stretch>
                <a:fillRect/>
              </a:stretch>
            </p:blipFill>
            <p:spPr bwMode="auto">
              <a:xfrm>
                <a:off x="2390" y="3364"/>
                <a:ext cx="23" cy="3"/>
              </a:xfrm>
              <a:prstGeom prst="rect">
                <a:avLst/>
              </a:prstGeom>
              <a:noFill/>
              <a:ln w="9525">
                <a:noFill/>
                <a:miter lim="800000"/>
                <a:headEnd/>
                <a:tailEnd/>
              </a:ln>
            </p:spPr>
          </p:pic>
          <p:pic>
            <p:nvPicPr>
              <p:cNvPr id="29008" name="Picture 1772"/>
              <p:cNvPicPr>
                <a:picLocks noChangeAspect="1" noChangeArrowheads="1"/>
              </p:cNvPicPr>
              <p:nvPr/>
            </p:nvPicPr>
            <p:blipFill>
              <a:blip r:embed="rId1303"/>
              <a:srcRect/>
              <a:stretch>
                <a:fillRect/>
              </a:stretch>
            </p:blipFill>
            <p:spPr bwMode="auto">
              <a:xfrm>
                <a:off x="2413" y="3364"/>
                <a:ext cx="24" cy="3"/>
              </a:xfrm>
              <a:prstGeom prst="rect">
                <a:avLst/>
              </a:prstGeom>
              <a:noFill/>
              <a:ln w="9525">
                <a:noFill/>
                <a:miter lim="800000"/>
                <a:headEnd/>
                <a:tailEnd/>
              </a:ln>
            </p:spPr>
          </p:pic>
          <p:pic>
            <p:nvPicPr>
              <p:cNvPr id="29009" name="Picture 1773"/>
              <p:cNvPicPr>
                <a:picLocks noChangeAspect="1" noChangeArrowheads="1"/>
              </p:cNvPicPr>
              <p:nvPr/>
            </p:nvPicPr>
            <p:blipFill>
              <a:blip r:embed="rId1304"/>
              <a:srcRect/>
              <a:stretch>
                <a:fillRect/>
              </a:stretch>
            </p:blipFill>
            <p:spPr bwMode="auto">
              <a:xfrm>
                <a:off x="2437" y="3364"/>
                <a:ext cx="23" cy="3"/>
              </a:xfrm>
              <a:prstGeom prst="rect">
                <a:avLst/>
              </a:prstGeom>
              <a:noFill/>
              <a:ln w="9525">
                <a:noFill/>
                <a:miter lim="800000"/>
                <a:headEnd/>
                <a:tailEnd/>
              </a:ln>
            </p:spPr>
          </p:pic>
          <p:pic>
            <p:nvPicPr>
              <p:cNvPr id="29010" name="Picture 1774"/>
              <p:cNvPicPr>
                <a:picLocks noChangeAspect="1" noChangeArrowheads="1"/>
              </p:cNvPicPr>
              <p:nvPr/>
            </p:nvPicPr>
            <p:blipFill>
              <a:blip r:embed="rId1305"/>
              <a:srcRect/>
              <a:stretch>
                <a:fillRect/>
              </a:stretch>
            </p:blipFill>
            <p:spPr bwMode="auto">
              <a:xfrm>
                <a:off x="2460" y="3364"/>
                <a:ext cx="24" cy="3"/>
              </a:xfrm>
              <a:prstGeom prst="rect">
                <a:avLst/>
              </a:prstGeom>
              <a:noFill/>
              <a:ln w="9525">
                <a:noFill/>
                <a:miter lim="800000"/>
                <a:headEnd/>
                <a:tailEnd/>
              </a:ln>
            </p:spPr>
          </p:pic>
          <p:pic>
            <p:nvPicPr>
              <p:cNvPr id="29011" name="Picture 1775"/>
              <p:cNvPicPr>
                <a:picLocks noChangeAspect="1" noChangeArrowheads="1"/>
              </p:cNvPicPr>
              <p:nvPr/>
            </p:nvPicPr>
            <p:blipFill>
              <a:blip r:embed="rId1306"/>
              <a:srcRect/>
              <a:stretch>
                <a:fillRect/>
              </a:stretch>
            </p:blipFill>
            <p:spPr bwMode="auto">
              <a:xfrm>
                <a:off x="2484" y="3364"/>
                <a:ext cx="23" cy="3"/>
              </a:xfrm>
              <a:prstGeom prst="rect">
                <a:avLst/>
              </a:prstGeom>
              <a:noFill/>
              <a:ln w="9525">
                <a:noFill/>
                <a:miter lim="800000"/>
                <a:headEnd/>
                <a:tailEnd/>
              </a:ln>
            </p:spPr>
          </p:pic>
          <p:pic>
            <p:nvPicPr>
              <p:cNvPr id="29012" name="Picture 1776"/>
              <p:cNvPicPr>
                <a:picLocks noChangeAspect="1" noChangeArrowheads="1"/>
              </p:cNvPicPr>
              <p:nvPr/>
            </p:nvPicPr>
            <p:blipFill>
              <a:blip r:embed="rId1307"/>
              <a:srcRect/>
              <a:stretch>
                <a:fillRect/>
              </a:stretch>
            </p:blipFill>
            <p:spPr bwMode="auto">
              <a:xfrm>
                <a:off x="2507" y="3364"/>
                <a:ext cx="23" cy="3"/>
              </a:xfrm>
              <a:prstGeom prst="rect">
                <a:avLst/>
              </a:prstGeom>
              <a:noFill/>
              <a:ln w="9525">
                <a:noFill/>
                <a:miter lim="800000"/>
                <a:headEnd/>
                <a:tailEnd/>
              </a:ln>
            </p:spPr>
          </p:pic>
          <p:pic>
            <p:nvPicPr>
              <p:cNvPr id="29013" name="Picture 1777"/>
              <p:cNvPicPr>
                <a:picLocks noChangeAspect="1" noChangeArrowheads="1"/>
              </p:cNvPicPr>
              <p:nvPr/>
            </p:nvPicPr>
            <p:blipFill>
              <a:blip r:embed="rId1308"/>
              <a:srcRect/>
              <a:stretch>
                <a:fillRect/>
              </a:stretch>
            </p:blipFill>
            <p:spPr bwMode="auto">
              <a:xfrm>
                <a:off x="2530" y="3364"/>
                <a:ext cx="24" cy="3"/>
              </a:xfrm>
              <a:prstGeom prst="rect">
                <a:avLst/>
              </a:prstGeom>
              <a:noFill/>
              <a:ln w="9525">
                <a:noFill/>
                <a:miter lim="800000"/>
                <a:headEnd/>
                <a:tailEnd/>
              </a:ln>
            </p:spPr>
          </p:pic>
          <p:pic>
            <p:nvPicPr>
              <p:cNvPr id="29014" name="Picture 1778"/>
              <p:cNvPicPr>
                <a:picLocks noChangeAspect="1" noChangeArrowheads="1"/>
              </p:cNvPicPr>
              <p:nvPr/>
            </p:nvPicPr>
            <p:blipFill>
              <a:blip r:embed="rId1309"/>
              <a:srcRect/>
              <a:stretch>
                <a:fillRect/>
              </a:stretch>
            </p:blipFill>
            <p:spPr bwMode="auto">
              <a:xfrm>
                <a:off x="2554" y="3364"/>
                <a:ext cx="23" cy="3"/>
              </a:xfrm>
              <a:prstGeom prst="rect">
                <a:avLst/>
              </a:prstGeom>
              <a:noFill/>
              <a:ln w="9525">
                <a:noFill/>
                <a:miter lim="800000"/>
                <a:headEnd/>
                <a:tailEnd/>
              </a:ln>
            </p:spPr>
          </p:pic>
          <p:pic>
            <p:nvPicPr>
              <p:cNvPr id="29015" name="Picture 1779"/>
              <p:cNvPicPr>
                <a:picLocks noChangeAspect="1" noChangeArrowheads="1"/>
              </p:cNvPicPr>
              <p:nvPr/>
            </p:nvPicPr>
            <p:blipFill>
              <a:blip r:embed="rId1310"/>
              <a:srcRect/>
              <a:stretch>
                <a:fillRect/>
              </a:stretch>
            </p:blipFill>
            <p:spPr bwMode="auto">
              <a:xfrm>
                <a:off x="2577" y="3364"/>
                <a:ext cx="23" cy="3"/>
              </a:xfrm>
              <a:prstGeom prst="rect">
                <a:avLst/>
              </a:prstGeom>
              <a:noFill/>
              <a:ln w="9525">
                <a:noFill/>
                <a:miter lim="800000"/>
                <a:headEnd/>
                <a:tailEnd/>
              </a:ln>
            </p:spPr>
          </p:pic>
          <p:pic>
            <p:nvPicPr>
              <p:cNvPr id="29016" name="Picture 1780"/>
              <p:cNvPicPr>
                <a:picLocks noChangeAspect="1" noChangeArrowheads="1"/>
              </p:cNvPicPr>
              <p:nvPr/>
            </p:nvPicPr>
            <p:blipFill>
              <a:blip r:embed="rId1311"/>
              <a:srcRect/>
              <a:stretch>
                <a:fillRect/>
              </a:stretch>
            </p:blipFill>
            <p:spPr bwMode="auto">
              <a:xfrm>
                <a:off x="2600" y="3364"/>
                <a:ext cx="24" cy="3"/>
              </a:xfrm>
              <a:prstGeom prst="rect">
                <a:avLst/>
              </a:prstGeom>
              <a:noFill/>
              <a:ln w="9525">
                <a:noFill/>
                <a:miter lim="800000"/>
                <a:headEnd/>
                <a:tailEnd/>
              </a:ln>
            </p:spPr>
          </p:pic>
          <p:pic>
            <p:nvPicPr>
              <p:cNvPr id="29017" name="Picture 1781"/>
              <p:cNvPicPr>
                <a:picLocks noChangeAspect="1" noChangeArrowheads="1"/>
              </p:cNvPicPr>
              <p:nvPr/>
            </p:nvPicPr>
            <p:blipFill>
              <a:blip r:embed="rId1312"/>
              <a:srcRect/>
              <a:stretch>
                <a:fillRect/>
              </a:stretch>
            </p:blipFill>
            <p:spPr bwMode="auto">
              <a:xfrm>
                <a:off x="2624" y="3364"/>
                <a:ext cx="23" cy="3"/>
              </a:xfrm>
              <a:prstGeom prst="rect">
                <a:avLst/>
              </a:prstGeom>
              <a:noFill/>
              <a:ln w="9525">
                <a:noFill/>
                <a:miter lim="800000"/>
                <a:headEnd/>
                <a:tailEnd/>
              </a:ln>
            </p:spPr>
          </p:pic>
          <p:pic>
            <p:nvPicPr>
              <p:cNvPr id="29018" name="Picture 1782"/>
              <p:cNvPicPr>
                <a:picLocks noChangeAspect="1" noChangeArrowheads="1"/>
              </p:cNvPicPr>
              <p:nvPr/>
            </p:nvPicPr>
            <p:blipFill>
              <a:blip r:embed="rId1313"/>
              <a:srcRect/>
              <a:stretch>
                <a:fillRect/>
              </a:stretch>
            </p:blipFill>
            <p:spPr bwMode="auto">
              <a:xfrm>
                <a:off x="2647" y="3364"/>
                <a:ext cx="24" cy="3"/>
              </a:xfrm>
              <a:prstGeom prst="rect">
                <a:avLst/>
              </a:prstGeom>
              <a:noFill/>
              <a:ln w="9525">
                <a:noFill/>
                <a:miter lim="800000"/>
                <a:headEnd/>
                <a:tailEnd/>
              </a:ln>
            </p:spPr>
          </p:pic>
          <p:pic>
            <p:nvPicPr>
              <p:cNvPr id="29019" name="Picture 1783"/>
              <p:cNvPicPr>
                <a:picLocks noChangeAspect="1" noChangeArrowheads="1"/>
              </p:cNvPicPr>
              <p:nvPr/>
            </p:nvPicPr>
            <p:blipFill>
              <a:blip r:embed="rId1314"/>
              <a:srcRect/>
              <a:stretch>
                <a:fillRect/>
              </a:stretch>
            </p:blipFill>
            <p:spPr bwMode="auto">
              <a:xfrm>
                <a:off x="2671" y="3364"/>
                <a:ext cx="23" cy="3"/>
              </a:xfrm>
              <a:prstGeom prst="rect">
                <a:avLst/>
              </a:prstGeom>
              <a:noFill/>
              <a:ln w="9525">
                <a:noFill/>
                <a:miter lim="800000"/>
                <a:headEnd/>
                <a:tailEnd/>
              </a:ln>
            </p:spPr>
          </p:pic>
          <p:pic>
            <p:nvPicPr>
              <p:cNvPr id="29020" name="Picture 1784"/>
              <p:cNvPicPr>
                <a:picLocks noChangeAspect="1" noChangeArrowheads="1"/>
              </p:cNvPicPr>
              <p:nvPr/>
            </p:nvPicPr>
            <p:blipFill>
              <a:blip r:embed="rId1315"/>
              <a:srcRect/>
              <a:stretch>
                <a:fillRect/>
              </a:stretch>
            </p:blipFill>
            <p:spPr bwMode="auto">
              <a:xfrm>
                <a:off x="2694" y="3364"/>
                <a:ext cx="23" cy="3"/>
              </a:xfrm>
              <a:prstGeom prst="rect">
                <a:avLst/>
              </a:prstGeom>
              <a:noFill/>
              <a:ln w="9525">
                <a:noFill/>
                <a:miter lim="800000"/>
                <a:headEnd/>
                <a:tailEnd/>
              </a:ln>
            </p:spPr>
          </p:pic>
          <p:pic>
            <p:nvPicPr>
              <p:cNvPr id="29021" name="Picture 1785"/>
              <p:cNvPicPr>
                <a:picLocks noChangeAspect="1" noChangeArrowheads="1"/>
              </p:cNvPicPr>
              <p:nvPr/>
            </p:nvPicPr>
            <p:blipFill>
              <a:blip r:embed="rId1316"/>
              <a:srcRect/>
              <a:stretch>
                <a:fillRect/>
              </a:stretch>
            </p:blipFill>
            <p:spPr bwMode="auto">
              <a:xfrm>
                <a:off x="2717" y="3364"/>
                <a:ext cx="24" cy="3"/>
              </a:xfrm>
              <a:prstGeom prst="rect">
                <a:avLst/>
              </a:prstGeom>
              <a:noFill/>
              <a:ln w="9525">
                <a:noFill/>
                <a:miter lim="800000"/>
                <a:headEnd/>
                <a:tailEnd/>
              </a:ln>
            </p:spPr>
          </p:pic>
          <p:pic>
            <p:nvPicPr>
              <p:cNvPr id="29022" name="Picture 1786"/>
              <p:cNvPicPr>
                <a:picLocks noChangeAspect="1" noChangeArrowheads="1"/>
              </p:cNvPicPr>
              <p:nvPr/>
            </p:nvPicPr>
            <p:blipFill>
              <a:blip r:embed="rId1317"/>
              <a:srcRect/>
              <a:stretch>
                <a:fillRect/>
              </a:stretch>
            </p:blipFill>
            <p:spPr bwMode="auto">
              <a:xfrm>
                <a:off x="2741" y="3364"/>
                <a:ext cx="23" cy="3"/>
              </a:xfrm>
              <a:prstGeom prst="rect">
                <a:avLst/>
              </a:prstGeom>
              <a:noFill/>
              <a:ln w="9525">
                <a:noFill/>
                <a:miter lim="800000"/>
                <a:headEnd/>
                <a:tailEnd/>
              </a:ln>
            </p:spPr>
          </p:pic>
          <p:pic>
            <p:nvPicPr>
              <p:cNvPr id="29023" name="Picture 1787"/>
              <p:cNvPicPr>
                <a:picLocks noChangeAspect="1" noChangeArrowheads="1"/>
              </p:cNvPicPr>
              <p:nvPr/>
            </p:nvPicPr>
            <p:blipFill>
              <a:blip r:embed="rId1318"/>
              <a:srcRect/>
              <a:stretch>
                <a:fillRect/>
              </a:stretch>
            </p:blipFill>
            <p:spPr bwMode="auto">
              <a:xfrm>
                <a:off x="2764" y="3364"/>
                <a:ext cx="13" cy="3"/>
              </a:xfrm>
              <a:prstGeom prst="rect">
                <a:avLst/>
              </a:prstGeom>
              <a:noFill/>
              <a:ln w="9525">
                <a:noFill/>
                <a:miter lim="800000"/>
                <a:headEnd/>
                <a:tailEnd/>
              </a:ln>
            </p:spPr>
          </p:pic>
          <p:sp>
            <p:nvSpPr>
              <p:cNvPr id="29024" name="Rectangle 1788"/>
              <p:cNvSpPr>
                <a:spLocks noChangeArrowheads="1"/>
              </p:cNvSpPr>
              <p:nvPr/>
            </p:nvSpPr>
            <p:spPr bwMode="auto">
              <a:xfrm>
                <a:off x="2777" y="3364"/>
                <a:ext cx="3" cy="3"/>
              </a:xfrm>
              <a:prstGeom prst="rect">
                <a:avLst/>
              </a:prstGeom>
              <a:solidFill>
                <a:srgbClr val="000000"/>
              </a:solidFill>
              <a:ln w="9525">
                <a:noFill/>
                <a:miter lim="800000"/>
                <a:headEnd/>
                <a:tailEnd/>
              </a:ln>
            </p:spPr>
            <p:txBody>
              <a:bodyPr/>
              <a:lstStyle/>
              <a:p>
                <a:endParaRPr lang="hr-HR"/>
              </a:p>
            </p:txBody>
          </p:sp>
          <p:sp>
            <p:nvSpPr>
              <p:cNvPr id="29025" name="Rectangle 1789"/>
              <p:cNvSpPr>
                <a:spLocks noChangeArrowheads="1"/>
              </p:cNvSpPr>
              <p:nvPr/>
            </p:nvSpPr>
            <p:spPr bwMode="auto">
              <a:xfrm>
                <a:off x="16" y="3367"/>
                <a:ext cx="3" cy="107"/>
              </a:xfrm>
              <a:prstGeom prst="rect">
                <a:avLst/>
              </a:prstGeom>
              <a:solidFill>
                <a:srgbClr val="000000"/>
              </a:solidFill>
              <a:ln w="9525">
                <a:noFill/>
                <a:miter lim="800000"/>
                <a:headEnd/>
                <a:tailEnd/>
              </a:ln>
            </p:spPr>
            <p:txBody>
              <a:bodyPr/>
              <a:lstStyle/>
              <a:p>
                <a:endParaRPr lang="hr-HR"/>
              </a:p>
            </p:txBody>
          </p:sp>
          <p:sp>
            <p:nvSpPr>
              <p:cNvPr id="29026" name="Rectangle 1790"/>
              <p:cNvSpPr>
                <a:spLocks noChangeArrowheads="1"/>
              </p:cNvSpPr>
              <p:nvPr/>
            </p:nvSpPr>
            <p:spPr bwMode="auto">
              <a:xfrm>
                <a:off x="663" y="3367"/>
                <a:ext cx="3" cy="107"/>
              </a:xfrm>
              <a:prstGeom prst="rect">
                <a:avLst/>
              </a:prstGeom>
              <a:solidFill>
                <a:srgbClr val="000000"/>
              </a:solidFill>
              <a:ln w="9525">
                <a:noFill/>
                <a:miter lim="800000"/>
                <a:headEnd/>
                <a:tailEnd/>
              </a:ln>
            </p:spPr>
            <p:txBody>
              <a:bodyPr/>
              <a:lstStyle/>
              <a:p>
                <a:endParaRPr lang="hr-HR"/>
              </a:p>
            </p:txBody>
          </p:sp>
          <p:sp>
            <p:nvSpPr>
              <p:cNvPr id="29027" name="Rectangle 1791"/>
              <p:cNvSpPr>
                <a:spLocks noChangeArrowheads="1"/>
              </p:cNvSpPr>
              <p:nvPr/>
            </p:nvSpPr>
            <p:spPr bwMode="auto">
              <a:xfrm>
                <a:off x="2130" y="3367"/>
                <a:ext cx="3" cy="107"/>
              </a:xfrm>
              <a:prstGeom prst="rect">
                <a:avLst/>
              </a:prstGeom>
              <a:solidFill>
                <a:srgbClr val="000000"/>
              </a:solidFill>
              <a:ln w="9525">
                <a:noFill/>
                <a:miter lim="800000"/>
                <a:headEnd/>
                <a:tailEnd/>
              </a:ln>
            </p:spPr>
            <p:txBody>
              <a:bodyPr/>
              <a:lstStyle/>
              <a:p>
                <a:endParaRPr lang="hr-HR"/>
              </a:p>
            </p:txBody>
          </p:sp>
          <p:sp>
            <p:nvSpPr>
              <p:cNvPr id="29028" name="Rectangle 1792"/>
              <p:cNvSpPr>
                <a:spLocks noChangeArrowheads="1"/>
              </p:cNvSpPr>
              <p:nvPr/>
            </p:nvSpPr>
            <p:spPr bwMode="auto">
              <a:xfrm>
                <a:off x="2777" y="3367"/>
                <a:ext cx="3" cy="107"/>
              </a:xfrm>
              <a:prstGeom prst="rect">
                <a:avLst/>
              </a:prstGeom>
              <a:solidFill>
                <a:srgbClr val="000000"/>
              </a:solidFill>
              <a:ln w="9525">
                <a:noFill/>
                <a:miter lim="800000"/>
                <a:headEnd/>
                <a:tailEnd/>
              </a:ln>
            </p:spPr>
            <p:txBody>
              <a:bodyPr/>
              <a:lstStyle/>
              <a:p>
                <a:endParaRPr lang="hr-HR"/>
              </a:p>
            </p:txBody>
          </p:sp>
          <p:sp>
            <p:nvSpPr>
              <p:cNvPr id="29029" name="Rectangle 1793"/>
              <p:cNvSpPr>
                <a:spLocks noChangeArrowheads="1"/>
              </p:cNvSpPr>
              <p:nvPr/>
            </p:nvSpPr>
            <p:spPr bwMode="auto">
              <a:xfrm>
                <a:off x="77" y="3496"/>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29030" name="Rectangle 1794"/>
              <p:cNvSpPr>
                <a:spLocks noChangeArrowheads="1"/>
              </p:cNvSpPr>
              <p:nvPr/>
            </p:nvSpPr>
            <p:spPr bwMode="auto">
              <a:xfrm>
                <a:off x="682" y="3496"/>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29031" name="Rectangle 1795"/>
              <p:cNvSpPr>
                <a:spLocks noChangeArrowheads="1"/>
              </p:cNvSpPr>
              <p:nvPr/>
            </p:nvSpPr>
            <p:spPr bwMode="auto">
              <a:xfrm>
                <a:off x="2456" y="3496"/>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29032" name="Rectangle 1796"/>
              <p:cNvSpPr>
                <a:spLocks noChangeArrowheads="1"/>
              </p:cNvSpPr>
              <p:nvPr/>
            </p:nvSpPr>
            <p:spPr bwMode="auto">
              <a:xfrm>
                <a:off x="16" y="3474"/>
                <a:ext cx="3" cy="3"/>
              </a:xfrm>
              <a:prstGeom prst="rect">
                <a:avLst/>
              </a:prstGeom>
              <a:solidFill>
                <a:srgbClr val="000000"/>
              </a:solidFill>
              <a:ln w="9525">
                <a:noFill/>
                <a:miter lim="800000"/>
                <a:headEnd/>
                <a:tailEnd/>
              </a:ln>
            </p:spPr>
            <p:txBody>
              <a:bodyPr/>
              <a:lstStyle/>
              <a:p>
                <a:endParaRPr lang="hr-HR"/>
              </a:p>
            </p:txBody>
          </p:sp>
          <p:pic>
            <p:nvPicPr>
              <p:cNvPr id="29033" name="Picture 1797"/>
              <p:cNvPicPr>
                <a:picLocks noChangeAspect="1" noChangeArrowheads="1"/>
              </p:cNvPicPr>
              <p:nvPr/>
            </p:nvPicPr>
            <p:blipFill>
              <a:blip r:embed="rId1319"/>
              <a:srcRect/>
              <a:stretch>
                <a:fillRect/>
              </a:stretch>
            </p:blipFill>
            <p:spPr bwMode="auto">
              <a:xfrm>
                <a:off x="19" y="3474"/>
                <a:ext cx="23" cy="3"/>
              </a:xfrm>
              <a:prstGeom prst="rect">
                <a:avLst/>
              </a:prstGeom>
              <a:noFill/>
              <a:ln w="9525">
                <a:noFill/>
                <a:miter lim="800000"/>
                <a:headEnd/>
                <a:tailEnd/>
              </a:ln>
            </p:spPr>
          </p:pic>
          <p:pic>
            <p:nvPicPr>
              <p:cNvPr id="29034" name="Picture 1798"/>
              <p:cNvPicPr>
                <a:picLocks noChangeAspect="1" noChangeArrowheads="1"/>
              </p:cNvPicPr>
              <p:nvPr/>
            </p:nvPicPr>
            <p:blipFill>
              <a:blip r:embed="rId1320"/>
              <a:srcRect/>
              <a:stretch>
                <a:fillRect/>
              </a:stretch>
            </p:blipFill>
            <p:spPr bwMode="auto">
              <a:xfrm>
                <a:off x="42" y="3474"/>
                <a:ext cx="24" cy="3"/>
              </a:xfrm>
              <a:prstGeom prst="rect">
                <a:avLst/>
              </a:prstGeom>
              <a:noFill/>
              <a:ln w="9525">
                <a:noFill/>
                <a:miter lim="800000"/>
                <a:headEnd/>
                <a:tailEnd/>
              </a:ln>
            </p:spPr>
          </p:pic>
          <p:pic>
            <p:nvPicPr>
              <p:cNvPr id="29035" name="Picture 1799"/>
              <p:cNvPicPr>
                <a:picLocks noChangeAspect="1" noChangeArrowheads="1"/>
              </p:cNvPicPr>
              <p:nvPr/>
            </p:nvPicPr>
            <p:blipFill>
              <a:blip r:embed="rId1321"/>
              <a:srcRect/>
              <a:stretch>
                <a:fillRect/>
              </a:stretch>
            </p:blipFill>
            <p:spPr bwMode="auto">
              <a:xfrm>
                <a:off x="66" y="3474"/>
                <a:ext cx="23" cy="3"/>
              </a:xfrm>
              <a:prstGeom prst="rect">
                <a:avLst/>
              </a:prstGeom>
              <a:noFill/>
              <a:ln w="9525">
                <a:noFill/>
                <a:miter lim="800000"/>
                <a:headEnd/>
                <a:tailEnd/>
              </a:ln>
            </p:spPr>
          </p:pic>
          <p:pic>
            <p:nvPicPr>
              <p:cNvPr id="29036" name="Picture 1800"/>
              <p:cNvPicPr>
                <a:picLocks noChangeAspect="1" noChangeArrowheads="1"/>
              </p:cNvPicPr>
              <p:nvPr/>
            </p:nvPicPr>
            <p:blipFill>
              <a:blip r:embed="rId1322"/>
              <a:srcRect/>
              <a:stretch>
                <a:fillRect/>
              </a:stretch>
            </p:blipFill>
            <p:spPr bwMode="auto">
              <a:xfrm>
                <a:off x="89" y="3474"/>
                <a:ext cx="23" cy="3"/>
              </a:xfrm>
              <a:prstGeom prst="rect">
                <a:avLst/>
              </a:prstGeom>
              <a:noFill/>
              <a:ln w="9525">
                <a:noFill/>
                <a:miter lim="800000"/>
                <a:headEnd/>
                <a:tailEnd/>
              </a:ln>
            </p:spPr>
          </p:pic>
          <p:pic>
            <p:nvPicPr>
              <p:cNvPr id="29037" name="Picture 1801"/>
              <p:cNvPicPr>
                <a:picLocks noChangeAspect="1" noChangeArrowheads="1"/>
              </p:cNvPicPr>
              <p:nvPr/>
            </p:nvPicPr>
            <p:blipFill>
              <a:blip r:embed="rId1323"/>
              <a:srcRect/>
              <a:stretch>
                <a:fillRect/>
              </a:stretch>
            </p:blipFill>
            <p:spPr bwMode="auto">
              <a:xfrm>
                <a:off x="112" y="3474"/>
                <a:ext cx="24" cy="3"/>
              </a:xfrm>
              <a:prstGeom prst="rect">
                <a:avLst/>
              </a:prstGeom>
              <a:noFill/>
              <a:ln w="9525">
                <a:noFill/>
                <a:miter lim="800000"/>
                <a:headEnd/>
                <a:tailEnd/>
              </a:ln>
            </p:spPr>
          </p:pic>
          <p:pic>
            <p:nvPicPr>
              <p:cNvPr id="29038" name="Picture 1802"/>
              <p:cNvPicPr>
                <a:picLocks noChangeAspect="1" noChangeArrowheads="1"/>
              </p:cNvPicPr>
              <p:nvPr/>
            </p:nvPicPr>
            <p:blipFill>
              <a:blip r:embed="rId1324"/>
              <a:srcRect/>
              <a:stretch>
                <a:fillRect/>
              </a:stretch>
            </p:blipFill>
            <p:spPr bwMode="auto">
              <a:xfrm>
                <a:off x="136" y="3474"/>
                <a:ext cx="23" cy="3"/>
              </a:xfrm>
              <a:prstGeom prst="rect">
                <a:avLst/>
              </a:prstGeom>
              <a:noFill/>
              <a:ln w="9525">
                <a:noFill/>
                <a:miter lim="800000"/>
                <a:headEnd/>
                <a:tailEnd/>
              </a:ln>
            </p:spPr>
          </p:pic>
          <p:pic>
            <p:nvPicPr>
              <p:cNvPr id="29039" name="Picture 1803"/>
              <p:cNvPicPr>
                <a:picLocks noChangeAspect="1" noChangeArrowheads="1"/>
              </p:cNvPicPr>
              <p:nvPr/>
            </p:nvPicPr>
            <p:blipFill>
              <a:blip r:embed="rId1325"/>
              <a:srcRect/>
              <a:stretch>
                <a:fillRect/>
              </a:stretch>
            </p:blipFill>
            <p:spPr bwMode="auto">
              <a:xfrm>
                <a:off x="159" y="3474"/>
                <a:ext cx="23" cy="3"/>
              </a:xfrm>
              <a:prstGeom prst="rect">
                <a:avLst/>
              </a:prstGeom>
              <a:noFill/>
              <a:ln w="9525">
                <a:noFill/>
                <a:miter lim="800000"/>
                <a:headEnd/>
                <a:tailEnd/>
              </a:ln>
            </p:spPr>
          </p:pic>
          <p:pic>
            <p:nvPicPr>
              <p:cNvPr id="29040" name="Picture 1804"/>
              <p:cNvPicPr>
                <a:picLocks noChangeAspect="1" noChangeArrowheads="1"/>
              </p:cNvPicPr>
              <p:nvPr/>
            </p:nvPicPr>
            <p:blipFill>
              <a:blip r:embed="rId1326"/>
              <a:srcRect/>
              <a:stretch>
                <a:fillRect/>
              </a:stretch>
            </p:blipFill>
            <p:spPr bwMode="auto">
              <a:xfrm>
                <a:off x="182" y="3474"/>
                <a:ext cx="24" cy="3"/>
              </a:xfrm>
              <a:prstGeom prst="rect">
                <a:avLst/>
              </a:prstGeom>
              <a:noFill/>
              <a:ln w="9525">
                <a:noFill/>
                <a:miter lim="800000"/>
                <a:headEnd/>
                <a:tailEnd/>
              </a:ln>
            </p:spPr>
          </p:pic>
          <p:pic>
            <p:nvPicPr>
              <p:cNvPr id="29041" name="Picture 1805"/>
              <p:cNvPicPr>
                <a:picLocks noChangeAspect="1" noChangeArrowheads="1"/>
              </p:cNvPicPr>
              <p:nvPr/>
            </p:nvPicPr>
            <p:blipFill>
              <a:blip r:embed="rId1327"/>
              <a:srcRect/>
              <a:stretch>
                <a:fillRect/>
              </a:stretch>
            </p:blipFill>
            <p:spPr bwMode="auto">
              <a:xfrm>
                <a:off x="206" y="3474"/>
                <a:ext cx="23" cy="3"/>
              </a:xfrm>
              <a:prstGeom prst="rect">
                <a:avLst/>
              </a:prstGeom>
              <a:noFill/>
              <a:ln w="9525">
                <a:noFill/>
                <a:miter lim="800000"/>
                <a:headEnd/>
                <a:tailEnd/>
              </a:ln>
            </p:spPr>
          </p:pic>
          <p:pic>
            <p:nvPicPr>
              <p:cNvPr id="29042" name="Picture 1806"/>
              <p:cNvPicPr>
                <a:picLocks noChangeAspect="1" noChangeArrowheads="1"/>
              </p:cNvPicPr>
              <p:nvPr/>
            </p:nvPicPr>
            <p:blipFill>
              <a:blip r:embed="rId1328"/>
              <a:srcRect/>
              <a:stretch>
                <a:fillRect/>
              </a:stretch>
            </p:blipFill>
            <p:spPr bwMode="auto">
              <a:xfrm>
                <a:off x="229" y="3474"/>
                <a:ext cx="24" cy="3"/>
              </a:xfrm>
              <a:prstGeom prst="rect">
                <a:avLst/>
              </a:prstGeom>
              <a:noFill/>
              <a:ln w="9525">
                <a:noFill/>
                <a:miter lim="800000"/>
                <a:headEnd/>
                <a:tailEnd/>
              </a:ln>
            </p:spPr>
          </p:pic>
          <p:pic>
            <p:nvPicPr>
              <p:cNvPr id="29043" name="Picture 1807"/>
              <p:cNvPicPr>
                <a:picLocks noChangeAspect="1" noChangeArrowheads="1"/>
              </p:cNvPicPr>
              <p:nvPr/>
            </p:nvPicPr>
            <p:blipFill>
              <a:blip r:embed="rId1329"/>
              <a:srcRect/>
              <a:stretch>
                <a:fillRect/>
              </a:stretch>
            </p:blipFill>
            <p:spPr bwMode="auto">
              <a:xfrm>
                <a:off x="253" y="3474"/>
                <a:ext cx="23" cy="3"/>
              </a:xfrm>
              <a:prstGeom prst="rect">
                <a:avLst/>
              </a:prstGeom>
              <a:noFill/>
              <a:ln w="9525">
                <a:noFill/>
                <a:miter lim="800000"/>
                <a:headEnd/>
                <a:tailEnd/>
              </a:ln>
            </p:spPr>
          </p:pic>
          <p:pic>
            <p:nvPicPr>
              <p:cNvPr id="29044" name="Picture 1808"/>
              <p:cNvPicPr>
                <a:picLocks noChangeAspect="1" noChangeArrowheads="1"/>
              </p:cNvPicPr>
              <p:nvPr/>
            </p:nvPicPr>
            <p:blipFill>
              <a:blip r:embed="rId1330"/>
              <a:srcRect/>
              <a:stretch>
                <a:fillRect/>
              </a:stretch>
            </p:blipFill>
            <p:spPr bwMode="auto">
              <a:xfrm>
                <a:off x="276" y="3474"/>
                <a:ext cx="23" cy="3"/>
              </a:xfrm>
              <a:prstGeom prst="rect">
                <a:avLst/>
              </a:prstGeom>
              <a:noFill/>
              <a:ln w="9525">
                <a:noFill/>
                <a:miter lim="800000"/>
                <a:headEnd/>
                <a:tailEnd/>
              </a:ln>
            </p:spPr>
          </p:pic>
          <p:pic>
            <p:nvPicPr>
              <p:cNvPr id="29045" name="Picture 1809"/>
              <p:cNvPicPr>
                <a:picLocks noChangeAspect="1" noChangeArrowheads="1"/>
              </p:cNvPicPr>
              <p:nvPr/>
            </p:nvPicPr>
            <p:blipFill>
              <a:blip r:embed="rId1331"/>
              <a:srcRect/>
              <a:stretch>
                <a:fillRect/>
              </a:stretch>
            </p:blipFill>
            <p:spPr bwMode="auto">
              <a:xfrm>
                <a:off x="299" y="3474"/>
                <a:ext cx="24" cy="3"/>
              </a:xfrm>
              <a:prstGeom prst="rect">
                <a:avLst/>
              </a:prstGeom>
              <a:noFill/>
              <a:ln w="9525">
                <a:noFill/>
                <a:miter lim="800000"/>
                <a:headEnd/>
                <a:tailEnd/>
              </a:ln>
            </p:spPr>
          </p:pic>
          <p:pic>
            <p:nvPicPr>
              <p:cNvPr id="29046" name="Picture 1810"/>
              <p:cNvPicPr>
                <a:picLocks noChangeAspect="1" noChangeArrowheads="1"/>
              </p:cNvPicPr>
              <p:nvPr/>
            </p:nvPicPr>
            <p:blipFill>
              <a:blip r:embed="rId1332"/>
              <a:srcRect/>
              <a:stretch>
                <a:fillRect/>
              </a:stretch>
            </p:blipFill>
            <p:spPr bwMode="auto">
              <a:xfrm>
                <a:off x="323" y="3474"/>
                <a:ext cx="23" cy="3"/>
              </a:xfrm>
              <a:prstGeom prst="rect">
                <a:avLst/>
              </a:prstGeom>
              <a:noFill/>
              <a:ln w="9525">
                <a:noFill/>
                <a:miter lim="800000"/>
                <a:headEnd/>
                <a:tailEnd/>
              </a:ln>
            </p:spPr>
          </p:pic>
          <p:pic>
            <p:nvPicPr>
              <p:cNvPr id="29047" name="Picture 1811"/>
              <p:cNvPicPr>
                <a:picLocks noChangeAspect="1" noChangeArrowheads="1"/>
              </p:cNvPicPr>
              <p:nvPr/>
            </p:nvPicPr>
            <p:blipFill>
              <a:blip r:embed="rId1333"/>
              <a:srcRect/>
              <a:stretch>
                <a:fillRect/>
              </a:stretch>
            </p:blipFill>
            <p:spPr bwMode="auto">
              <a:xfrm>
                <a:off x="346" y="3474"/>
                <a:ext cx="23" cy="3"/>
              </a:xfrm>
              <a:prstGeom prst="rect">
                <a:avLst/>
              </a:prstGeom>
              <a:noFill/>
              <a:ln w="9525">
                <a:noFill/>
                <a:miter lim="800000"/>
                <a:headEnd/>
                <a:tailEnd/>
              </a:ln>
            </p:spPr>
          </p:pic>
          <p:pic>
            <p:nvPicPr>
              <p:cNvPr id="29048" name="Picture 1812"/>
              <p:cNvPicPr>
                <a:picLocks noChangeAspect="1" noChangeArrowheads="1"/>
              </p:cNvPicPr>
              <p:nvPr/>
            </p:nvPicPr>
            <p:blipFill>
              <a:blip r:embed="rId1334"/>
              <a:srcRect/>
              <a:stretch>
                <a:fillRect/>
              </a:stretch>
            </p:blipFill>
            <p:spPr bwMode="auto">
              <a:xfrm>
                <a:off x="369" y="3474"/>
                <a:ext cx="24" cy="3"/>
              </a:xfrm>
              <a:prstGeom prst="rect">
                <a:avLst/>
              </a:prstGeom>
              <a:noFill/>
              <a:ln w="9525">
                <a:noFill/>
                <a:miter lim="800000"/>
                <a:headEnd/>
                <a:tailEnd/>
              </a:ln>
            </p:spPr>
          </p:pic>
          <p:pic>
            <p:nvPicPr>
              <p:cNvPr id="29049" name="Picture 1813"/>
              <p:cNvPicPr>
                <a:picLocks noChangeAspect="1" noChangeArrowheads="1"/>
              </p:cNvPicPr>
              <p:nvPr/>
            </p:nvPicPr>
            <p:blipFill>
              <a:blip r:embed="rId1335"/>
              <a:srcRect/>
              <a:stretch>
                <a:fillRect/>
              </a:stretch>
            </p:blipFill>
            <p:spPr bwMode="auto">
              <a:xfrm>
                <a:off x="393" y="3474"/>
                <a:ext cx="23" cy="3"/>
              </a:xfrm>
              <a:prstGeom prst="rect">
                <a:avLst/>
              </a:prstGeom>
              <a:noFill/>
              <a:ln w="9525">
                <a:noFill/>
                <a:miter lim="800000"/>
                <a:headEnd/>
                <a:tailEnd/>
              </a:ln>
            </p:spPr>
          </p:pic>
        </p:grpSp>
        <p:pic>
          <p:nvPicPr>
            <p:cNvPr id="28688" name="Picture 1815"/>
            <p:cNvPicPr>
              <a:picLocks noChangeAspect="1" noChangeArrowheads="1"/>
            </p:cNvPicPr>
            <p:nvPr/>
          </p:nvPicPr>
          <p:blipFill>
            <a:blip r:embed="rId1336"/>
            <a:srcRect/>
            <a:stretch>
              <a:fillRect/>
            </a:stretch>
          </p:blipFill>
          <p:spPr bwMode="auto">
            <a:xfrm>
              <a:off x="416" y="3474"/>
              <a:ext cx="24" cy="3"/>
            </a:xfrm>
            <a:prstGeom prst="rect">
              <a:avLst/>
            </a:prstGeom>
            <a:noFill/>
            <a:ln w="9525">
              <a:noFill/>
              <a:miter lim="800000"/>
              <a:headEnd/>
              <a:tailEnd/>
            </a:ln>
          </p:spPr>
        </p:pic>
        <p:pic>
          <p:nvPicPr>
            <p:cNvPr id="28689" name="Picture 1816"/>
            <p:cNvPicPr>
              <a:picLocks noChangeAspect="1" noChangeArrowheads="1"/>
            </p:cNvPicPr>
            <p:nvPr/>
          </p:nvPicPr>
          <p:blipFill>
            <a:blip r:embed="rId1337"/>
            <a:srcRect/>
            <a:stretch>
              <a:fillRect/>
            </a:stretch>
          </p:blipFill>
          <p:spPr bwMode="auto">
            <a:xfrm>
              <a:off x="440" y="3474"/>
              <a:ext cx="23" cy="3"/>
            </a:xfrm>
            <a:prstGeom prst="rect">
              <a:avLst/>
            </a:prstGeom>
            <a:noFill/>
            <a:ln w="9525">
              <a:noFill/>
              <a:miter lim="800000"/>
              <a:headEnd/>
              <a:tailEnd/>
            </a:ln>
          </p:spPr>
        </p:pic>
        <p:pic>
          <p:nvPicPr>
            <p:cNvPr id="28690" name="Picture 1817"/>
            <p:cNvPicPr>
              <a:picLocks noChangeAspect="1" noChangeArrowheads="1"/>
            </p:cNvPicPr>
            <p:nvPr/>
          </p:nvPicPr>
          <p:blipFill>
            <a:blip r:embed="rId1338"/>
            <a:srcRect/>
            <a:stretch>
              <a:fillRect/>
            </a:stretch>
          </p:blipFill>
          <p:spPr bwMode="auto">
            <a:xfrm>
              <a:off x="463" y="3474"/>
              <a:ext cx="23" cy="3"/>
            </a:xfrm>
            <a:prstGeom prst="rect">
              <a:avLst/>
            </a:prstGeom>
            <a:noFill/>
            <a:ln w="9525">
              <a:noFill/>
              <a:miter lim="800000"/>
              <a:headEnd/>
              <a:tailEnd/>
            </a:ln>
          </p:spPr>
        </p:pic>
        <p:pic>
          <p:nvPicPr>
            <p:cNvPr id="28691" name="Picture 1818"/>
            <p:cNvPicPr>
              <a:picLocks noChangeAspect="1" noChangeArrowheads="1"/>
            </p:cNvPicPr>
            <p:nvPr/>
          </p:nvPicPr>
          <p:blipFill>
            <a:blip r:embed="rId1339"/>
            <a:srcRect/>
            <a:stretch>
              <a:fillRect/>
            </a:stretch>
          </p:blipFill>
          <p:spPr bwMode="auto">
            <a:xfrm>
              <a:off x="486" y="3474"/>
              <a:ext cx="24" cy="3"/>
            </a:xfrm>
            <a:prstGeom prst="rect">
              <a:avLst/>
            </a:prstGeom>
            <a:noFill/>
            <a:ln w="9525">
              <a:noFill/>
              <a:miter lim="800000"/>
              <a:headEnd/>
              <a:tailEnd/>
            </a:ln>
          </p:spPr>
        </p:pic>
        <p:pic>
          <p:nvPicPr>
            <p:cNvPr id="28692" name="Picture 1819"/>
            <p:cNvPicPr>
              <a:picLocks noChangeAspect="1" noChangeArrowheads="1"/>
            </p:cNvPicPr>
            <p:nvPr/>
          </p:nvPicPr>
          <p:blipFill>
            <a:blip r:embed="rId1340"/>
            <a:srcRect/>
            <a:stretch>
              <a:fillRect/>
            </a:stretch>
          </p:blipFill>
          <p:spPr bwMode="auto">
            <a:xfrm>
              <a:off x="510" y="3474"/>
              <a:ext cx="23" cy="3"/>
            </a:xfrm>
            <a:prstGeom prst="rect">
              <a:avLst/>
            </a:prstGeom>
            <a:noFill/>
            <a:ln w="9525">
              <a:noFill/>
              <a:miter lim="800000"/>
              <a:headEnd/>
              <a:tailEnd/>
            </a:ln>
          </p:spPr>
        </p:pic>
        <p:pic>
          <p:nvPicPr>
            <p:cNvPr id="28693" name="Picture 1820"/>
            <p:cNvPicPr>
              <a:picLocks noChangeAspect="1" noChangeArrowheads="1"/>
            </p:cNvPicPr>
            <p:nvPr/>
          </p:nvPicPr>
          <p:blipFill>
            <a:blip r:embed="rId1341"/>
            <a:srcRect/>
            <a:stretch>
              <a:fillRect/>
            </a:stretch>
          </p:blipFill>
          <p:spPr bwMode="auto">
            <a:xfrm>
              <a:off x="533" y="3474"/>
              <a:ext cx="23" cy="3"/>
            </a:xfrm>
            <a:prstGeom prst="rect">
              <a:avLst/>
            </a:prstGeom>
            <a:noFill/>
            <a:ln w="9525">
              <a:noFill/>
              <a:miter lim="800000"/>
              <a:headEnd/>
              <a:tailEnd/>
            </a:ln>
          </p:spPr>
        </p:pic>
        <p:pic>
          <p:nvPicPr>
            <p:cNvPr id="28694" name="Picture 1821"/>
            <p:cNvPicPr>
              <a:picLocks noChangeAspect="1" noChangeArrowheads="1"/>
            </p:cNvPicPr>
            <p:nvPr/>
          </p:nvPicPr>
          <p:blipFill>
            <a:blip r:embed="rId1342"/>
            <a:srcRect/>
            <a:stretch>
              <a:fillRect/>
            </a:stretch>
          </p:blipFill>
          <p:spPr bwMode="auto">
            <a:xfrm>
              <a:off x="556" y="3474"/>
              <a:ext cx="24" cy="3"/>
            </a:xfrm>
            <a:prstGeom prst="rect">
              <a:avLst/>
            </a:prstGeom>
            <a:noFill/>
            <a:ln w="9525">
              <a:noFill/>
              <a:miter lim="800000"/>
              <a:headEnd/>
              <a:tailEnd/>
            </a:ln>
          </p:spPr>
        </p:pic>
        <p:pic>
          <p:nvPicPr>
            <p:cNvPr id="28695" name="Picture 1822"/>
            <p:cNvPicPr>
              <a:picLocks noChangeAspect="1" noChangeArrowheads="1"/>
            </p:cNvPicPr>
            <p:nvPr/>
          </p:nvPicPr>
          <p:blipFill>
            <a:blip r:embed="rId1343"/>
            <a:srcRect/>
            <a:stretch>
              <a:fillRect/>
            </a:stretch>
          </p:blipFill>
          <p:spPr bwMode="auto">
            <a:xfrm>
              <a:off x="580" y="3474"/>
              <a:ext cx="23" cy="3"/>
            </a:xfrm>
            <a:prstGeom prst="rect">
              <a:avLst/>
            </a:prstGeom>
            <a:noFill/>
            <a:ln w="9525">
              <a:noFill/>
              <a:miter lim="800000"/>
              <a:headEnd/>
              <a:tailEnd/>
            </a:ln>
          </p:spPr>
        </p:pic>
        <p:pic>
          <p:nvPicPr>
            <p:cNvPr id="28696" name="Picture 1823"/>
            <p:cNvPicPr>
              <a:picLocks noChangeAspect="1" noChangeArrowheads="1"/>
            </p:cNvPicPr>
            <p:nvPr/>
          </p:nvPicPr>
          <p:blipFill>
            <a:blip r:embed="rId1344"/>
            <a:srcRect/>
            <a:stretch>
              <a:fillRect/>
            </a:stretch>
          </p:blipFill>
          <p:spPr bwMode="auto">
            <a:xfrm>
              <a:off x="603" y="3474"/>
              <a:ext cx="24" cy="3"/>
            </a:xfrm>
            <a:prstGeom prst="rect">
              <a:avLst/>
            </a:prstGeom>
            <a:noFill/>
            <a:ln w="9525">
              <a:noFill/>
              <a:miter lim="800000"/>
              <a:headEnd/>
              <a:tailEnd/>
            </a:ln>
          </p:spPr>
        </p:pic>
        <p:pic>
          <p:nvPicPr>
            <p:cNvPr id="28697" name="Picture 1824"/>
            <p:cNvPicPr>
              <a:picLocks noChangeAspect="1" noChangeArrowheads="1"/>
            </p:cNvPicPr>
            <p:nvPr/>
          </p:nvPicPr>
          <p:blipFill>
            <a:blip r:embed="rId1345"/>
            <a:srcRect/>
            <a:stretch>
              <a:fillRect/>
            </a:stretch>
          </p:blipFill>
          <p:spPr bwMode="auto">
            <a:xfrm>
              <a:off x="627" y="3474"/>
              <a:ext cx="23" cy="3"/>
            </a:xfrm>
            <a:prstGeom prst="rect">
              <a:avLst/>
            </a:prstGeom>
            <a:noFill/>
            <a:ln w="9525">
              <a:noFill/>
              <a:miter lim="800000"/>
              <a:headEnd/>
              <a:tailEnd/>
            </a:ln>
          </p:spPr>
        </p:pic>
        <p:pic>
          <p:nvPicPr>
            <p:cNvPr id="28698" name="Picture 1825"/>
            <p:cNvPicPr>
              <a:picLocks noChangeAspect="1" noChangeArrowheads="1"/>
            </p:cNvPicPr>
            <p:nvPr/>
          </p:nvPicPr>
          <p:blipFill>
            <a:blip r:embed="rId1346"/>
            <a:srcRect/>
            <a:stretch>
              <a:fillRect/>
            </a:stretch>
          </p:blipFill>
          <p:spPr bwMode="auto">
            <a:xfrm>
              <a:off x="650" y="3474"/>
              <a:ext cx="13" cy="3"/>
            </a:xfrm>
            <a:prstGeom prst="rect">
              <a:avLst/>
            </a:prstGeom>
            <a:noFill/>
            <a:ln w="9525">
              <a:noFill/>
              <a:miter lim="800000"/>
              <a:headEnd/>
              <a:tailEnd/>
            </a:ln>
          </p:spPr>
        </p:pic>
        <p:sp>
          <p:nvSpPr>
            <p:cNvPr id="28699" name="Rectangle 1826"/>
            <p:cNvSpPr>
              <a:spLocks noChangeArrowheads="1"/>
            </p:cNvSpPr>
            <p:nvPr/>
          </p:nvSpPr>
          <p:spPr bwMode="auto">
            <a:xfrm>
              <a:off x="663" y="3474"/>
              <a:ext cx="3" cy="3"/>
            </a:xfrm>
            <a:prstGeom prst="rect">
              <a:avLst/>
            </a:prstGeom>
            <a:solidFill>
              <a:srgbClr val="000000"/>
            </a:solidFill>
            <a:ln w="9525">
              <a:noFill/>
              <a:miter lim="800000"/>
              <a:headEnd/>
              <a:tailEnd/>
            </a:ln>
          </p:spPr>
          <p:txBody>
            <a:bodyPr/>
            <a:lstStyle/>
            <a:p>
              <a:endParaRPr lang="hr-HR"/>
            </a:p>
          </p:txBody>
        </p:sp>
        <p:pic>
          <p:nvPicPr>
            <p:cNvPr id="28700" name="Picture 1827"/>
            <p:cNvPicPr>
              <a:picLocks noChangeAspect="1" noChangeArrowheads="1"/>
            </p:cNvPicPr>
            <p:nvPr/>
          </p:nvPicPr>
          <p:blipFill>
            <a:blip r:embed="rId1347"/>
            <a:srcRect/>
            <a:stretch>
              <a:fillRect/>
            </a:stretch>
          </p:blipFill>
          <p:spPr bwMode="auto">
            <a:xfrm>
              <a:off x="666" y="3474"/>
              <a:ext cx="23" cy="3"/>
            </a:xfrm>
            <a:prstGeom prst="rect">
              <a:avLst/>
            </a:prstGeom>
            <a:noFill/>
            <a:ln w="9525">
              <a:noFill/>
              <a:miter lim="800000"/>
              <a:headEnd/>
              <a:tailEnd/>
            </a:ln>
          </p:spPr>
        </p:pic>
        <p:pic>
          <p:nvPicPr>
            <p:cNvPr id="28701" name="Picture 1828"/>
            <p:cNvPicPr>
              <a:picLocks noChangeAspect="1" noChangeArrowheads="1"/>
            </p:cNvPicPr>
            <p:nvPr/>
          </p:nvPicPr>
          <p:blipFill>
            <a:blip r:embed="rId1348"/>
            <a:srcRect/>
            <a:stretch>
              <a:fillRect/>
            </a:stretch>
          </p:blipFill>
          <p:spPr bwMode="auto">
            <a:xfrm>
              <a:off x="689" y="3474"/>
              <a:ext cx="24" cy="3"/>
            </a:xfrm>
            <a:prstGeom prst="rect">
              <a:avLst/>
            </a:prstGeom>
            <a:noFill/>
            <a:ln w="9525">
              <a:noFill/>
              <a:miter lim="800000"/>
              <a:headEnd/>
              <a:tailEnd/>
            </a:ln>
          </p:spPr>
        </p:pic>
        <p:pic>
          <p:nvPicPr>
            <p:cNvPr id="28702" name="Picture 1829"/>
            <p:cNvPicPr>
              <a:picLocks noChangeAspect="1" noChangeArrowheads="1"/>
            </p:cNvPicPr>
            <p:nvPr/>
          </p:nvPicPr>
          <p:blipFill>
            <a:blip r:embed="rId1349"/>
            <a:srcRect/>
            <a:stretch>
              <a:fillRect/>
            </a:stretch>
          </p:blipFill>
          <p:spPr bwMode="auto">
            <a:xfrm>
              <a:off x="713" y="3474"/>
              <a:ext cx="23" cy="3"/>
            </a:xfrm>
            <a:prstGeom prst="rect">
              <a:avLst/>
            </a:prstGeom>
            <a:noFill/>
            <a:ln w="9525">
              <a:noFill/>
              <a:miter lim="800000"/>
              <a:headEnd/>
              <a:tailEnd/>
            </a:ln>
          </p:spPr>
        </p:pic>
        <p:pic>
          <p:nvPicPr>
            <p:cNvPr id="28703" name="Picture 1830"/>
            <p:cNvPicPr>
              <a:picLocks noChangeAspect="1" noChangeArrowheads="1"/>
            </p:cNvPicPr>
            <p:nvPr/>
          </p:nvPicPr>
          <p:blipFill>
            <a:blip r:embed="rId1350"/>
            <a:srcRect/>
            <a:stretch>
              <a:fillRect/>
            </a:stretch>
          </p:blipFill>
          <p:spPr bwMode="auto">
            <a:xfrm>
              <a:off x="736" y="3474"/>
              <a:ext cx="24" cy="3"/>
            </a:xfrm>
            <a:prstGeom prst="rect">
              <a:avLst/>
            </a:prstGeom>
            <a:noFill/>
            <a:ln w="9525">
              <a:noFill/>
              <a:miter lim="800000"/>
              <a:headEnd/>
              <a:tailEnd/>
            </a:ln>
          </p:spPr>
        </p:pic>
        <p:pic>
          <p:nvPicPr>
            <p:cNvPr id="28704" name="Picture 1831"/>
            <p:cNvPicPr>
              <a:picLocks noChangeAspect="1" noChangeArrowheads="1"/>
            </p:cNvPicPr>
            <p:nvPr/>
          </p:nvPicPr>
          <p:blipFill>
            <a:blip r:embed="rId1351"/>
            <a:srcRect/>
            <a:stretch>
              <a:fillRect/>
            </a:stretch>
          </p:blipFill>
          <p:spPr bwMode="auto">
            <a:xfrm>
              <a:off x="760" y="3474"/>
              <a:ext cx="23" cy="3"/>
            </a:xfrm>
            <a:prstGeom prst="rect">
              <a:avLst/>
            </a:prstGeom>
            <a:noFill/>
            <a:ln w="9525">
              <a:noFill/>
              <a:miter lim="800000"/>
              <a:headEnd/>
              <a:tailEnd/>
            </a:ln>
          </p:spPr>
        </p:pic>
        <p:pic>
          <p:nvPicPr>
            <p:cNvPr id="28705" name="Picture 1832"/>
            <p:cNvPicPr>
              <a:picLocks noChangeAspect="1" noChangeArrowheads="1"/>
            </p:cNvPicPr>
            <p:nvPr/>
          </p:nvPicPr>
          <p:blipFill>
            <a:blip r:embed="rId1352"/>
            <a:srcRect/>
            <a:stretch>
              <a:fillRect/>
            </a:stretch>
          </p:blipFill>
          <p:spPr bwMode="auto">
            <a:xfrm>
              <a:off x="783" y="3474"/>
              <a:ext cx="23" cy="3"/>
            </a:xfrm>
            <a:prstGeom prst="rect">
              <a:avLst/>
            </a:prstGeom>
            <a:noFill/>
            <a:ln w="9525">
              <a:noFill/>
              <a:miter lim="800000"/>
              <a:headEnd/>
              <a:tailEnd/>
            </a:ln>
          </p:spPr>
        </p:pic>
        <p:pic>
          <p:nvPicPr>
            <p:cNvPr id="28706" name="Picture 1833"/>
            <p:cNvPicPr>
              <a:picLocks noChangeAspect="1" noChangeArrowheads="1"/>
            </p:cNvPicPr>
            <p:nvPr/>
          </p:nvPicPr>
          <p:blipFill>
            <a:blip r:embed="rId1353"/>
            <a:srcRect/>
            <a:stretch>
              <a:fillRect/>
            </a:stretch>
          </p:blipFill>
          <p:spPr bwMode="auto">
            <a:xfrm>
              <a:off x="806" y="3474"/>
              <a:ext cx="24" cy="3"/>
            </a:xfrm>
            <a:prstGeom prst="rect">
              <a:avLst/>
            </a:prstGeom>
            <a:noFill/>
            <a:ln w="9525">
              <a:noFill/>
              <a:miter lim="800000"/>
              <a:headEnd/>
              <a:tailEnd/>
            </a:ln>
          </p:spPr>
        </p:pic>
        <p:pic>
          <p:nvPicPr>
            <p:cNvPr id="28707" name="Picture 1834"/>
            <p:cNvPicPr>
              <a:picLocks noChangeAspect="1" noChangeArrowheads="1"/>
            </p:cNvPicPr>
            <p:nvPr/>
          </p:nvPicPr>
          <p:blipFill>
            <a:blip r:embed="rId1354"/>
            <a:srcRect/>
            <a:stretch>
              <a:fillRect/>
            </a:stretch>
          </p:blipFill>
          <p:spPr bwMode="auto">
            <a:xfrm>
              <a:off x="830" y="3474"/>
              <a:ext cx="23" cy="3"/>
            </a:xfrm>
            <a:prstGeom prst="rect">
              <a:avLst/>
            </a:prstGeom>
            <a:noFill/>
            <a:ln w="9525">
              <a:noFill/>
              <a:miter lim="800000"/>
              <a:headEnd/>
              <a:tailEnd/>
            </a:ln>
          </p:spPr>
        </p:pic>
        <p:pic>
          <p:nvPicPr>
            <p:cNvPr id="28708" name="Picture 1835"/>
            <p:cNvPicPr>
              <a:picLocks noChangeAspect="1" noChangeArrowheads="1"/>
            </p:cNvPicPr>
            <p:nvPr/>
          </p:nvPicPr>
          <p:blipFill>
            <a:blip r:embed="rId1355"/>
            <a:srcRect/>
            <a:stretch>
              <a:fillRect/>
            </a:stretch>
          </p:blipFill>
          <p:spPr bwMode="auto">
            <a:xfrm>
              <a:off x="853" y="3474"/>
              <a:ext cx="23" cy="3"/>
            </a:xfrm>
            <a:prstGeom prst="rect">
              <a:avLst/>
            </a:prstGeom>
            <a:noFill/>
            <a:ln w="9525">
              <a:noFill/>
              <a:miter lim="800000"/>
              <a:headEnd/>
              <a:tailEnd/>
            </a:ln>
          </p:spPr>
        </p:pic>
        <p:pic>
          <p:nvPicPr>
            <p:cNvPr id="28709" name="Picture 1836"/>
            <p:cNvPicPr>
              <a:picLocks noChangeAspect="1" noChangeArrowheads="1"/>
            </p:cNvPicPr>
            <p:nvPr/>
          </p:nvPicPr>
          <p:blipFill>
            <a:blip r:embed="rId1356"/>
            <a:srcRect/>
            <a:stretch>
              <a:fillRect/>
            </a:stretch>
          </p:blipFill>
          <p:spPr bwMode="auto">
            <a:xfrm>
              <a:off x="876" y="3474"/>
              <a:ext cx="24" cy="3"/>
            </a:xfrm>
            <a:prstGeom prst="rect">
              <a:avLst/>
            </a:prstGeom>
            <a:noFill/>
            <a:ln w="9525">
              <a:noFill/>
              <a:miter lim="800000"/>
              <a:headEnd/>
              <a:tailEnd/>
            </a:ln>
          </p:spPr>
        </p:pic>
        <p:pic>
          <p:nvPicPr>
            <p:cNvPr id="28710" name="Picture 1837"/>
            <p:cNvPicPr>
              <a:picLocks noChangeAspect="1" noChangeArrowheads="1"/>
            </p:cNvPicPr>
            <p:nvPr/>
          </p:nvPicPr>
          <p:blipFill>
            <a:blip r:embed="rId1357"/>
            <a:srcRect/>
            <a:stretch>
              <a:fillRect/>
            </a:stretch>
          </p:blipFill>
          <p:spPr bwMode="auto">
            <a:xfrm>
              <a:off x="900" y="3474"/>
              <a:ext cx="23" cy="3"/>
            </a:xfrm>
            <a:prstGeom prst="rect">
              <a:avLst/>
            </a:prstGeom>
            <a:noFill/>
            <a:ln w="9525">
              <a:noFill/>
              <a:miter lim="800000"/>
              <a:headEnd/>
              <a:tailEnd/>
            </a:ln>
          </p:spPr>
        </p:pic>
        <p:pic>
          <p:nvPicPr>
            <p:cNvPr id="28711" name="Picture 1838"/>
            <p:cNvPicPr>
              <a:picLocks noChangeAspect="1" noChangeArrowheads="1"/>
            </p:cNvPicPr>
            <p:nvPr/>
          </p:nvPicPr>
          <p:blipFill>
            <a:blip r:embed="rId1358"/>
            <a:srcRect/>
            <a:stretch>
              <a:fillRect/>
            </a:stretch>
          </p:blipFill>
          <p:spPr bwMode="auto">
            <a:xfrm>
              <a:off x="923" y="3474"/>
              <a:ext cx="24" cy="3"/>
            </a:xfrm>
            <a:prstGeom prst="rect">
              <a:avLst/>
            </a:prstGeom>
            <a:noFill/>
            <a:ln w="9525">
              <a:noFill/>
              <a:miter lim="800000"/>
              <a:headEnd/>
              <a:tailEnd/>
            </a:ln>
          </p:spPr>
        </p:pic>
        <p:pic>
          <p:nvPicPr>
            <p:cNvPr id="28712" name="Picture 1839"/>
            <p:cNvPicPr>
              <a:picLocks noChangeAspect="1" noChangeArrowheads="1"/>
            </p:cNvPicPr>
            <p:nvPr/>
          </p:nvPicPr>
          <p:blipFill>
            <a:blip r:embed="rId1359"/>
            <a:srcRect/>
            <a:stretch>
              <a:fillRect/>
            </a:stretch>
          </p:blipFill>
          <p:spPr bwMode="auto">
            <a:xfrm>
              <a:off x="947" y="3474"/>
              <a:ext cx="23" cy="3"/>
            </a:xfrm>
            <a:prstGeom prst="rect">
              <a:avLst/>
            </a:prstGeom>
            <a:noFill/>
            <a:ln w="9525">
              <a:noFill/>
              <a:miter lim="800000"/>
              <a:headEnd/>
              <a:tailEnd/>
            </a:ln>
          </p:spPr>
        </p:pic>
        <p:pic>
          <p:nvPicPr>
            <p:cNvPr id="28713" name="Picture 1840"/>
            <p:cNvPicPr>
              <a:picLocks noChangeAspect="1" noChangeArrowheads="1"/>
            </p:cNvPicPr>
            <p:nvPr/>
          </p:nvPicPr>
          <p:blipFill>
            <a:blip r:embed="rId1360"/>
            <a:srcRect/>
            <a:stretch>
              <a:fillRect/>
            </a:stretch>
          </p:blipFill>
          <p:spPr bwMode="auto">
            <a:xfrm>
              <a:off x="970" y="3474"/>
              <a:ext cx="23" cy="3"/>
            </a:xfrm>
            <a:prstGeom prst="rect">
              <a:avLst/>
            </a:prstGeom>
            <a:noFill/>
            <a:ln w="9525">
              <a:noFill/>
              <a:miter lim="800000"/>
              <a:headEnd/>
              <a:tailEnd/>
            </a:ln>
          </p:spPr>
        </p:pic>
        <p:pic>
          <p:nvPicPr>
            <p:cNvPr id="28714" name="Picture 1841"/>
            <p:cNvPicPr>
              <a:picLocks noChangeAspect="1" noChangeArrowheads="1"/>
            </p:cNvPicPr>
            <p:nvPr/>
          </p:nvPicPr>
          <p:blipFill>
            <a:blip r:embed="rId1361"/>
            <a:srcRect/>
            <a:stretch>
              <a:fillRect/>
            </a:stretch>
          </p:blipFill>
          <p:spPr bwMode="auto">
            <a:xfrm>
              <a:off x="993" y="3474"/>
              <a:ext cx="24" cy="3"/>
            </a:xfrm>
            <a:prstGeom prst="rect">
              <a:avLst/>
            </a:prstGeom>
            <a:noFill/>
            <a:ln w="9525">
              <a:noFill/>
              <a:miter lim="800000"/>
              <a:headEnd/>
              <a:tailEnd/>
            </a:ln>
          </p:spPr>
        </p:pic>
        <p:pic>
          <p:nvPicPr>
            <p:cNvPr id="28715" name="Picture 1842"/>
            <p:cNvPicPr>
              <a:picLocks noChangeAspect="1" noChangeArrowheads="1"/>
            </p:cNvPicPr>
            <p:nvPr/>
          </p:nvPicPr>
          <p:blipFill>
            <a:blip r:embed="rId1362"/>
            <a:srcRect/>
            <a:stretch>
              <a:fillRect/>
            </a:stretch>
          </p:blipFill>
          <p:spPr bwMode="auto">
            <a:xfrm>
              <a:off x="1017" y="3474"/>
              <a:ext cx="23" cy="3"/>
            </a:xfrm>
            <a:prstGeom prst="rect">
              <a:avLst/>
            </a:prstGeom>
            <a:noFill/>
            <a:ln w="9525">
              <a:noFill/>
              <a:miter lim="800000"/>
              <a:headEnd/>
              <a:tailEnd/>
            </a:ln>
          </p:spPr>
        </p:pic>
        <p:pic>
          <p:nvPicPr>
            <p:cNvPr id="28716" name="Picture 1843"/>
            <p:cNvPicPr>
              <a:picLocks noChangeAspect="1" noChangeArrowheads="1"/>
            </p:cNvPicPr>
            <p:nvPr/>
          </p:nvPicPr>
          <p:blipFill>
            <a:blip r:embed="rId1363"/>
            <a:srcRect/>
            <a:stretch>
              <a:fillRect/>
            </a:stretch>
          </p:blipFill>
          <p:spPr bwMode="auto">
            <a:xfrm>
              <a:off x="1040" y="3474"/>
              <a:ext cx="23" cy="3"/>
            </a:xfrm>
            <a:prstGeom prst="rect">
              <a:avLst/>
            </a:prstGeom>
            <a:noFill/>
            <a:ln w="9525">
              <a:noFill/>
              <a:miter lim="800000"/>
              <a:headEnd/>
              <a:tailEnd/>
            </a:ln>
          </p:spPr>
        </p:pic>
        <p:pic>
          <p:nvPicPr>
            <p:cNvPr id="28717" name="Picture 1844"/>
            <p:cNvPicPr>
              <a:picLocks noChangeAspect="1" noChangeArrowheads="1"/>
            </p:cNvPicPr>
            <p:nvPr/>
          </p:nvPicPr>
          <p:blipFill>
            <a:blip r:embed="rId1364"/>
            <a:srcRect/>
            <a:stretch>
              <a:fillRect/>
            </a:stretch>
          </p:blipFill>
          <p:spPr bwMode="auto">
            <a:xfrm>
              <a:off x="1063" y="3474"/>
              <a:ext cx="24" cy="3"/>
            </a:xfrm>
            <a:prstGeom prst="rect">
              <a:avLst/>
            </a:prstGeom>
            <a:noFill/>
            <a:ln w="9525">
              <a:noFill/>
              <a:miter lim="800000"/>
              <a:headEnd/>
              <a:tailEnd/>
            </a:ln>
          </p:spPr>
        </p:pic>
        <p:pic>
          <p:nvPicPr>
            <p:cNvPr id="28718" name="Picture 1845"/>
            <p:cNvPicPr>
              <a:picLocks noChangeAspect="1" noChangeArrowheads="1"/>
            </p:cNvPicPr>
            <p:nvPr/>
          </p:nvPicPr>
          <p:blipFill>
            <a:blip r:embed="rId1365"/>
            <a:srcRect/>
            <a:stretch>
              <a:fillRect/>
            </a:stretch>
          </p:blipFill>
          <p:spPr bwMode="auto">
            <a:xfrm>
              <a:off x="1087" y="3474"/>
              <a:ext cx="23" cy="3"/>
            </a:xfrm>
            <a:prstGeom prst="rect">
              <a:avLst/>
            </a:prstGeom>
            <a:noFill/>
            <a:ln w="9525">
              <a:noFill/>
              <a:miter lim="800000"/>
              <a:headEnd/>
              <a:tailEnd/>
            </a:ln>
          </p:spPr>
        </p:pic>
        <p:pic>
          <p:nvPicPr>
            <p:cNvPr id="28719" name="Picture 1846"/>
            <p:cNvPicPr>
              <a:picLocks noChangeAspect="1" noChangeArrowheads="1"/>
            </p:cNvPicPr>
            <p:nvPr/>
          </p:nvPicPr>
          <p:blipFill>
            <a:blip r:embed="rId1366"/>
            <a:srcRect/>
            <a:stretch>
              <a:fillRect/>
            </a:stretch>
          </p:blipFill>
          <p:spPr bwMode="auto">
            <a:xfrm>
              <a:off x="1110" y="3474"/>
              <a:ext cx="24" cy="3"/>
            </a:xfrm>
            <a:prstGeom prst="rect">
              <a:avLst/>
            </a:prstGeom>
            <a:noFill/>
            <a:ln w="9525">
              <a:noFill/>
              <a:miter lim="800000"/>
              <a:headEnd/>
              <a:tailEnd/>
            </a:ln>
          </p:spPr>
        </p:pic>
        <p:pic>
          <p:nvPicPr>
            <p:cNvPr id="28720" name="Picture 1847"/>
            <p:cNvPicPr>
              <a:picLocks noChangeAspect="1" noChangeArrowheads="1"/>
            </p:cNvPicPr>
            <p:nvPr/>
          </p:nvPicPr>
          <p:blipFill>
            <a:blip r:embed="rId1367"/>
            <a:srcRect/>
            <a:stretch>
              <a:fillRect/>
            </a:stretch>
          </p:blipFill>
          <p:spPr bwMode="auto">
            <a:xfrm>
              <a:off x="1134" y="3474"/>
              <a:ext cx="23" cy="3"/>
            </a:xfrm>
            <a:prstGeom prst="rect">
              <a:avLst/>
            </a:prstGeom>
            <a:noFill/>
            <a:ln w="9525">
              <a:noFill/>
              <a:miter lim="800000"/>
              <a:headEnd/>
              <a:tailEnd/>
            </a:ln>
          </p:spPr>
        </p:pic>
        <p:pic>
          <p:nvPicPr>
            <p:cNvPr id="28721" name="Picture 1848"/>
            <p:cNvPicPr>
              <a:picLocks noChangeAspect="1" noChangeArrowheads="1"/>
            </p:cNvPicPr>
            <p:nvPr/>
          </p:nvPicPr>
          <p:blipFill>
            <a:blip r:embed="rId1368"/>
            <a:srcRect/>
            <a:stretch>
              <a:fillRect/>
            </a:stretch>
          </p:blipFill>
          <p:spPr bwMode="auto">
            <a:xfrm>
              <a:off x="1157" y="3474"/>
              <a:ext cx="23" cy="3"/>
            </a:xfrm>
            <a:prstGeom prst="rect">
              <a:avLst/>
            </a:prstGeom>
            <a:noFill/>
            <a:ln w="9525">
              <a:noFill/>
              <a:miter lim="800000"/>
              <a:headEnd/>
              <a:tailEnd/>
            </a:ln>
          </p:spPr>
        </p:pic>
        <p:pic>
          <p:nvPicPr>
            <p:cNvPr id="28722" name="Picture 1849"/>
            <p:cNvPicPr>
              <a:picLocks noChangeAspect="1" noChangeArrowheads="1"/>
            </p:cNvPicPr>
            <p:nvPr/>
          </p:nvPicPr>
          <p:blipFill>
            <a:blip r:embed="rId1369"/>
            <a:srcRect/>
            <a:stretch>
              <a:fillRect/>
            </a:stretch>
          </p:blipFill>
          <p:spPr bwMode="auto">
            <a:xfrm>
              <a:off x="1180" y="3474"/>
              <a:ext cx="24" cy="3"/>
            </a:xfrm>
            <a:prstGeom prst="rect">
              <a:avLst/>
            </a:prstGeom>
            <a:noFill/>
            <a:ln w="9525">
              <a:noFill/>
              <a:miter lim="800000"/>
              <a:headEnd/>
              <a:tailEnd/>
            </a:ln>
          </p:spPr>
        </p:pic>
        <p:pic>
          <p:nvPicPr>
            <p:cNvPr id="28723" name="Picture 1850"/>
            <p:cNvPicPr>
              <a:picLocks noChangeAspect="1" noChangeArrowheads="1"/>
            </p:cNvPicPr>
            <p:nvPr/>
          </p:nvPicPr>
          <p:blipFill>
            <a:blip r:embed="rId1370"/>
            <a:srcRect/>
            <a:stretch>
              <a:fillRect/>
            </a:stretch>
          </p:blipFill>
          <p:spPr bwMode="auto">
            <a:xfrm>
              <a:off x="1204" y="3474"/>
              <a:ext cx="23" cy="3"/>
            </a:xfrm>
            <a:prstGeom prst="rect">
              <a:avLst/>
            </a:prstGeom>
            <a:noFill/>
            <a:ln w="9525">
              <a:noFill/>
              <a:miter lim="800000"/>
              <a:headEnd/>
              <a:tailEnd/>
            </a:ln>
          </p:spPr>
        </p:pic>
        <p:pic>
          <p:nvPicPr>
            <p:cNvPr id="28724" name="Picture 1851"/>
            <p:cNvPicPr>
              <a:picLocks noChangeAspect="1" noChangeArrowheads="1"/>
            </p:cNvPicPr>
            <p:nvPr/>
          </p:nvPicPr>
          <p:blipFill>
            <a:blip r:embed="rId1371"/>
            <a:srcRect/>
            <a:stretch>
              <a:fillRect/>
            </a:stretch>
          </p:blipFill>
          <p:spPr bwMode="auto">
            <a:xfrm>
              <a:off x="1227" y="3474"/>
              <a:ext cx="23" cy="3"/>
            </a:xfrm>
            <a:prstGeom prst="rect">
              <a:avLst/>
            </a:prstGeom>
            <a:noFill/>
            <a:ln w="9525">
              <a:noFill/>
              <a:miter lim="800000"/>
              <a:headEnd/>
              <a:tailEnd/>
            </a:ln>
          </p:spPr>
        </p:pic>
        <p:pic>
          <p:nvPicPr>
            <p:cNvPr id="28725" name="Picture 1852"/>
            <p:cNvPicPr>
              <a:picLocks noChangeAspect="1" noChangeArrowheads="1"/>
            </p:cNvPicPr>
            <p:nvPr/>
          </p:nvPicPr>
          <p:blipFill>
            <a:blip r:embed="rId1372"/>
            <a:srcRect/>
            <a:stretch>
              <a:fillRect/>
            </a:stretch>
          </p:blipFill>
          <p:spPr bwMode="auto">
            <a:xfrm>
              <a:off x="1250" y="3474"/>
              <a:ext cx="24" cy="3"/>
            </a:xfrm>
            <a:prstGeom prst="rect">
              <a:avLst/>
            </a:prstGeom>
            <a:noFill/>
            <a:ln w="9525">
              <a:noFill/>
              <a:miter lim="800000"/>
              <a:headEnd/>
              <a:tailEnd/>
            </a:ln>
          </p:spPr>
        </p:pic>
        <p:pic>
          <p:nvPicPr>
            <p:cNvPr id="28726" name="Picture 1853"/>
            <p:cNvPicPr>
              <a:picLocks noChangeAspect="1" noChangeArrowheads="1"/>
            </p:cNvPicPr>
            <p:nvPr/>
          </p:nvPicPr>
          <p:blipFill>
            <a:blip r:embed="rId1373"/>
            <a:srcRect/>
            <a:stretch>
              <a:fillRect/>
            </a:stretch>
          </p:blipFill>
          <p:spPr bwMode="auto">
            <a:xfrm>
              <a:off x="1274" y="3474"/>
              <a:ext cx="23" cy="3"/>
            </a:xfrm>
            <a:prstGeom prst="rect">
              <a:avLst/>
            </a:prstGeom>
            <a:noFill/>
            <a:ln w="9525">
              <a:noFill/>
              <a:miter lim="800000"/>
              <a:headEnd/>
              <a:tailEnd/>
            </a:ln>
          </p:spPr>
        </p:pic>
        <p:pic>
          <p:nvPicPr>
            <p:cNvPr id="28727" name="Picture 1854"/>
            <p:cNvPicPr>
              <a:picLocks noChangeAspect="1" noChangeArrowheads="1"/>
            </p:cNvPicPr>
            <p:nvPr/>
          </p:nvPicPr>
          <p:blipFill>
            <a:blip r:embed="rId1374"/>
            <a:srcRect/>
            <a:stretch>
              <a:fillRect/>
            </a:stretch>
          </p:blipFill>
          <p:spPr bwMode="auto">
            <a:xfrm>
              <a:off x="1297" y="3474"/>
              <a:ext cx="24" cy="3"/>
            </a:xfrm>
            <a:prstGeom prst="rect">
              <a:avLst/>
            </a:prstGeom>
            <a:noFill/>
            <a:ln w="9525">
              <a:noFill/>
              <a:miter lim="800000"/>
              <a:headEnd/>
              <a:tailEnd/>
            </a:ln>
          </p:spPr>
        </p:pic>
        <p:pic>
          <p:nvPicPr>
            <p:cNvPr id="28728" name="Picture 1855"/>
            <p:cNvPicPr>
              <a:picLocks noChangeAspect="1" noChangeArrowheads="1"/>
            </p:cNvPicPr>
            <p:nvPr/>
          </p:nvPicPr>
          <p:blipFill>
            <a:blip r:embed="rId1375"/>
            <a:srcRect/>
            <a:stretch>
              <a:fillRect/>
            </a:stretch>
          </p:blipFill>
          <p:spPr bwMode="auto">
            <a:xfrm>
              <a:off x="1321" y="3474"/>
              <a:ext cx="23" cy="3"/>
            </a:xfrm>
            <a:prstGeom prst="rect">
              <a:avLst/>
            </a:prstGeom>
            <a:noFill/>
            <a:ln w="9525">
              <a:noFill/>
              <a:miter lim="800000"/>
              <a:headEnd/>
              <a:tailEnd/>
            </a:ln>
          </p:spPr>
        </p:pic>
        <p:pic>
          <p:nvPicPr>
            <p:cNvPr id="28729" name="Picture 1856"/>
            <p:cNvPicPr>
              <a:picLocks noChangeAspect="1" noChangeArrowheads="1"/>
            </p:cNvPicPr>
            <p:nvPr/>
          </p:nvPicPr>
          <p:blipFill>
            <a:blip r:embed="rId1376"/>
            <a:srcRect/>
            <a:stretch>
              <a:fillRect/>
            </a:stretch>
          </p:blipFill>
          <p:spPr bwMode="auto">
            <a:xfrm>
              <a:off x="1344" y="3474"/>
              <a:ext cx="23" cy="3"/>
            </a:xfrm>
            <a:prstGeom prst="rect">
              <a:avLst/>
            </a:prstGeom>
            <a:noFill/>
            <a:ln w="9525">
              <a:noFill/>
              <a:miter lim="800000"/>
              <a:headEnd/>
              <a:tailEnd/>
            </a:ln>
          </p:spPr>
        </p:pic>
        <p:pic>
          <p:nvPicPr>
            <p:cNvPr id="28730" name="Picture 1857"/>
            <p:cNvPicPr>
              <a:picLocks noChangeAspect="1" noChangeArrowheads="1"/>
            </p:cNvPicPr>
            <p:nvPr/>
          </p:nvPicPr>
          <p:blipFill>
            <a:blip r:embed="rId1377"/>
            <a:srcRect/>
            <a:stretch>
              <a:fillRect/>
            </a:stretch>
          </p:blipFill>
          <p:spPr bwMode="auto">
            <a:xfrm>
              <a:off x="1367" y="3474"/>
              <a:ext cx="24" cy="3"/>
            </a:xfrm>
            <a:prstGeom prst="rect">
              <a:avLst/>
            </a:prstGeom>
            <a:noFill/>
            <a:ln w="9525">
              <a:noFill/>
              <a:miter lim="800000"/>
              <a:headEnd/>
              <a:tailEnd/>
            </a:ln>
          </p:spPr>
        </p:pic>
        <p:pic>
          <p:nvPicPr>
            <p:cNvPr id="28731" name="Picture 1858"/>
            <p:cNvPicPr>
              <a:picLocks noChangeAspect="1" noChangeArrowheads="1"/>
            </p:cNvPicPr>
            <p:nvPr/>
          </p:nvPicPr>
          <p:blipFill>
            <a:blip r:embed="rId1378"/>
            <a:srcRect/>
            <a:stretch>
              <a:fillRect/>
            </a:stretch>
          </p:blipFill>
          <p:spPr bwMode="auto">
            <a:xfrm>
              <a:off x="1391" y="3474"/>
              <a:ext cx="23" cy="3"/>
            </a:xfrm>
            <a:prstGeom prst="rect">
              <a:avLst/>
            </a:prstGeom>
            <a:noFill/>
            <a:ln w="9525">
              <a:noFill/>
              <a:miter lim="800000"/>
              <a:headEnd/>
              <a:tailEnd/>
            </a:ln>
          </p:spPr>
        </p:pic>
        <p:pic>
          <p:nvPicPr>
            <p:cNvPr id="28732" name="Picture 1859"/>
            <p:cNvPicPr>
              <a:picLocks noChangeAspect="1" noChangeArrowheads="1"/>
            </p:cNvPicPr>
            <p:nvPr/>
          </p:nvPicPr>
          <p:blipFill>
            <a:blip r:embed="rId1379"/>
            <a:srcRect/>
            <a:stretch>
              <a:fillRect/>
            </a:stretch>
          </p:blipFill>
          <p:spPr bwMode="auto">
            <a:xfrm>
              <a:off x="1414" y="3474"/>
              <a:ext cx="23" cy="3"/>
            </a:xfrm>
            <a:prstGeom prst="rect">
              <a:avLst/>
            </a:prstGeom>
            <a:noFill/>
            <a:ln w="9525">
              <a:noFill/>
              <a:miter lim="800000"/>
              <a:headEnd/>
              <a:tailEnd/>
            </a:ln>
          </p:spPr>
        </p:pic>
        <p:pic>
          <p:nvPicPr>
            <p:cNvPr id="28733" name="Picture 1860"/>
            <p:cNvPicPr>
              <a:picLocks noChangeAspect="1" noChangeArrowheads="1"/>
            </p:cNvPicPr>
            <p:nvPr/>
          </p:nvPicPr>
          <p:blipFill>
            <a:blip r:embed="rId1380"/>
            <a:srcRect/>
            <a:stretch>
              <a:fillRect/>
            </a:stretch>
          </p:blipFill>
          <p:spPr bwMode="auto">
            <a:xfrm>
              <a:off x="1437" y="3474"/>
              <a:ext cx="24" cy="3"/>
            </a:xfrm>
            <a:prstGeom prst="rect">
              <a:avLst/>
            </a:prstGeom>
            <a:noFill/>
            <a:ln w="9525">
              <a:noFill/>
              <a:miter lim="800000"/>
              <a:headEnd/>
              <a:tailEnd/>
            </a:ln>
          </p:spPr>
        </p:pic>
        <p:pic>
          <p:nvPicPr>
            <p:cNvPr id="28734" name="Picture 1861"/>
            <p:cNvPicPr>
              <a:picLocks noChangeAspect="1" noChangeArrowheads="1"/>
            </p:cNvPicPr>
            <p:nvPr/>
          </p:nvPicPr>
          <p:blipFill>
            <a:blip r:embed="rId1381"/>
            <a:srcRect/>
            <a:stretch>
              <a:fillRect/>
            </a:stretch>
          </p:blipFill>
          <p:spPr bwMode="auto">
            <a:xfrm>
              <a:off x="1461" y="3474"/>
              <a:ext cx="23" cy="3"/>
            </a:xfrm>
            <a:prstGeom prst="rect">
              <a:avLst/>
            </a:prstGeom>
            <a:noFill/>
            <a:ln w="9525">
              <a:noFill/>
              <a:miter lim="800000"/>
              <a:headEnd/>
              <a:tailEnd/>
            </a:ln>
          </p:spPr>
        </p:pic>
        <p:pic>
          <p:nvPicPr>
            <p:cNvPr id="28735" name="Picture 1862"/>
            <p:cNvPicPr>
              <a:picLocks noChangeAspect="1" noChangeArrowheads="1"/>
            </p:cNvPicPr>
            <p:nvPr/>
          </p:nvPicPr>
          <p:blipFill>
            <a:blip r:embed="rId1382"/>
            <a:srcRect/>
            <a:stretch>
              <a:fillRect/>
            </a:stretch>
          </p:blipFill>
          <p:spPr bwMode="auto">
            <a:xfrm>
              <a:off x="1484" y="3474"/>
              <a:ext cx="24" cy="3"/>
            </a:xfrm>
            <a:prstGeom prst="rect">
              <a:avLst/>
            </a:prstGeom>
            <a:noFill/>
            <a:ln w="9525">
              <a:noFill/>
              <a:miter lim="800000"/>
              <a:headEnd/>
              <a:tailEnd/>
            </a:ln>
          </p:spPr>
        </p:pic>
        <p:pic>
          <p:nvPicPr>
            <p:cNvPr id="28736" name="Picture 1863"/>
            <p:cNvPicPr>
              <a:picLocks noChangeAspect="1" noChangeArrowheads="1"/>
            </p:cNvPicPr>
            <p:nvPr/>
          </p:nvPicPr>
          <p:blipFill>
            <a:blip r:embed="rId1383"/>
            <a:srcRect/>
            <a:stretch>
              <a:fillRect/>
            </a:stretch>
          </p:blipFill>
          <p:spPr bwMode="auto">
            <a:xfrm>
              <a:off x="1508" y="3474"/>
              <a:ext cx="23" cy="3"/>
            </a:xfrm>
            <a:prstGeom prst="rect">
              <a:avLst/>
            </a:prstGeom>
            <a:noFill/>
            <a:ln w="9525">
              <a:noFill/>
              <a:miter lim="800000"/>
              <a:headEnd/>
              <a:tailEnd/>
            </a:ln>
          </p:spPr>
        </p:pic>
        <p:pic>
          <p:nvPicPr>
            <p:cNvPr id="28737" name="Picture 1864"/>
            <p:cNvPicPr>
              <a:picLocks noChangeAspect="1" noChangeArrowheads="1"/>
            </p:cNvPicPr>
            <p:nvPr/>
          </p:nvPicPr>
          <p:blipFill>
            <a:blip r:embed="rId1384"/>
            <a:srcRect/>
            <a:stretch>
              <a:fillRect/>
            </a:stretch>
          </p:blipFill>
          <p:spPr bwMode="auto">
            <a:xfrm>
              <a:off x="1531" y="3474"/>
              <a:ext cx="23" cy="3"/>
            </a:xfrm>
            <a:prstGeom prst="rect">
              <a:avLst/>
            </a:prstGeom>
            <a:noFill/>
            <a:ln w="9525">
              <a:noFill/>
              <a:miter lim="800000"/>
              <a:headEnd/>
              <a:tailEnd/>
            </a:ln>
          </p:spPr>
        </p:pic>
        <p:pic>
          <p:nvPicPr>
            <p:cNvPr id="28738" name="Picture 1865"/>
            <p:cNvPicPr>
              <a:picLocks noChangeAspect="1" noChangeArrowheads="1"/>
            </p:cNvPicPr>
            <p:nvPr/>
          </p:nvPicPr>
          <p:blipFill>
            <a:blip r:embed="rId1385"/>
            <a:srcRect/>
            <a:stretch>
              <a:fillRect/>
            </a:stretch>
          </p:blipFill>
          <p:spPr bwMode="auto">
            <a:xfrm>
              <a:off x="1554" y="3474"/>
              <a:ext cx="24" cy="3"/>
            </a:xfrm>
            <a:prstGeom prst="rect">
              <a:avLst/>
            </a:prstGeom>
            <a:noFill/>
            <a:ln w="9525">
              <a:noFill/>
              <a:miter lim="800000"/>
              <a:headEnd/>
              <a:tailEnd/>
            </a:ln>
          </p:spPr>
        </p:pic>
        <p:pic>
          <p:nvPicPr>
            <p:cNvPr id="28739" name="Picture 1866"/>
            <p:cNvPicPr>
              <a:picLocks noChangeAspect="1" noChangeArrowheads="1"/>
            </p:cNvPicPr>
            <p:nvPr/>
          </p:nvPicPr>
          <p:blipFill>
            <a:blip r:embed="rId1386"/>
            <a:srcRect/>
            <a:stretch>
              <a:fillRect/>
            </a:stretch>
          </p:blipFill>
          <p:spPr bwMode="auto">
            <a:xfrm>
              <a:off x="1578" y="3474"/>
              <a:ext cx="23" cy="3"/>
            </a:xfrm>
            <a:prstGeom prst="rect">
              <a:avLst/>
            </a:prstGeom>
            <a:noFill/>
            <a:ln w="9525">
              <a:noFill/>
              <a:miter lim="800000"/>
              <a:headEnd/>
              <a:tailEnd/>
            </a:ln>
          </p:spPr>
        </p:pic>
        <p:pic>
          <p:nvPicPr>
            <p:cNvPr id="28740" name="Picture 1867"/>
            <p:cNvPicPr>
              <a:picLocks noChangeAspect="1" noChangeArrowheads="1"/>
            </p:cNvPicPr>
            <p:nvPr/>
          </p:nvPicPr>
          <p:blipFill>
            <a:blip r:embed="rId1387"/>
            <a:srcRect/>
            <a:stretch>
              <a:fillRect/>
            </a:stretch>
          </p:blipFill>
          <p:spPr bwMode="auto">
            <a:xfrm>
              <a:off x="1601" y="3474"/>
              <a:ext cx="23" cy="3"/>
            </a:xfrm>
            <a:prstGeom prst="rect">
              <a:avLst/>
            </a:prstGeom>
            <a:noFill/>
            <a:ln w="9525">
              <a:noFill/>
              <a:miter lim="800000"/>
              <a:headEnd/>
              <a:tailEnd/>
            </a:ln>
          </p:spPr>
        </p:pic>
        <p:pic>
          <p:nvPicPr>
            <p:cNvPr id="28741" name="Picture 1868"/>
            <p:cNvPicPr>
              <a:picLocks noChangeAspect="1" noChangeArrowheads="1"/>
            </p:cNvPicPr>
            <p:nvPr/>
          </p:nvPicPr>
          <p:blipFill>
            <a:blip r:embed="rId1388"/>
            <a:srcRect/>
            <a:stretch>
              <a:fillRect/>
            </a:stretch>
          </p:blipFill>
          <p:spPr bwMode="auto">
            <a:xfrm>
              <a:off x="1624" y="3474"/>
              <a:ext cx="24" cy="3"/>
            </a:xfrm>
            <a:prstGeom prst="rect">
              <a:avLst/>
            </a:prstGeom>
            <a:noFill/>
            <a:ln w="9525">
              <a:noFill/>
              <a:miter lim="800000"/>
              <a:headEnd/>
              <a:tailEnd/>
            </a:ln>
          </p:spPr>
        </p:pic>
        <p:pic>
          <p:nvPicPr>
            <p:cNvPr id="28742" name="Picture 1869"/>
            <p:cNvPicPr>
              <a:picLocks noChangeAspect="1" noChangeArrowheads="1"/>
            </p:cNvPicPr>
            <p:nvPr/>
          </p:nvPicPr>
          <p:blipFill>
            <a:blip r:embed="rId1389"/>
            <a:srcRect/>
            <a:stretch>
              <a:fillRect/>
            </a:stretch>
          </p:blipFill>
          <p:spPr bwMode="auto">
            <a:xfrm>
              <a:off x="1648" y="3474"/>
              <a:ext cx="23" cy="3"/>
            </a:xfrm>
            <a:prstGeom prst="rect">
              <a:avLst/>
            </a:prstGeom>
            <a:noFill/>
            <a:ln w="9525">
              <a:noFill/>
              <a:miter lim="800000"/>
              <a:headEnd/>
              <a:tailEnd/>
            </a:ln>
          </p:spPr>
        </p:pic>
        <p:pic>
          <p:nvPicPr>
            <p:cNvPr id="28743" name="Picture 1870"/>
            <p:cNvPicPr>
              <a:picLocks noChangeAspect="1" noChangeArrowheads="1"/>
            </p:cNvPicPr>
            <p:nvPr/>
          </p:nvPicPr>
          <p:blipFill>
            <a:blip r:embed="rId1390"/>
            <a:srcRect/>
            <a:stretch>
              <a:fillRect/>
            </a:stretch>
          </p:blipFill>
          <p:spPr bwMode="auto">
            <a:xfrm>
              <a:off x="1671" y="3474"/>
              <a:ext cx="24" cy="3"/>
            </a:xfrm>
            <a:prstGeom prst="rect">
              <a:avLst/>
            </a:prstGeom>
            <a:noFill/>
            <a:ln w="9525">
              <a:noFill/>
              <a:miter lim="800000"/>
              <a:headEnd/>
              <a:tailEnd/>
            </a:ln>
          </p:spPr>
        </p:pic>
        <p:pic>
          <p:nvPicPr>
            <p:cNvPr id="28744" name="Picture 1871"/>
            <p:cNvPicPr>
              <a:picLocks noChangeAspect="1" noChangeArrowheads="1"/>
            </p:cNvPicPr>
            <p:nvPr/>
          </p:nvPicPr>
          <p:blipFill>
            <a:blip r:embed="rId1391"/>
            <a:srcRect/>
            <a:stretch>
              <a:fillRect/>
            </a:stretch>
          </p:blipFill>
          <p:spPr bwMode="auto">
            <a:xfrm>
              <a:off x="1695" y="3474"/>
              <a:ext cx="23" cy="3"/>
            </a:xfrm>
            <a:prstGeom prst="rect">
              <a:avLst/>
            </a:prstGeom>
            <a:noFill/>
            <a:ln w="9525">
              <a:noFill/>
              <a:miter lim="800000"/>
              <a:headEnd/>
              <a:tailEnd/>
            </a:ln>
          </p:spPr>
        </p:pic>
        <p:pic>
          <p:nvPicPr>
            <p:cNvPr id="28745" name="Picture 1872"/>
            <p:cNvPicPr>
              <a:picLocks noChangeAspect="1" noChangeArrowheads="1"/>
            </p:cNvPicPr>
            <p:nvPr/>
          </p:nvPicPr>
          <p:blipFill>
            <a:blip r:embed="rId1392"/>
            <a:srcRect/>
            <a:stretch>
              <a:fillRect/>
            </a:stretch>
          </p:blipFill>
          <p:spPr bwMode="auto">
            <a:xfrm>
              <a:off x="1718" y="3474"/>
              <a:ext cx="23" cy="3"/>
            </a:xfrm>
            <a:prstGeom prst="rect">
              <a:avLst/>
            </a:prstGeom>
            <a:noFill/>
            <a:ln w="9525">
              <a:noFill/>
              <a:miter lim="800000"/>
              <a:headEnd/>
              <a:tailEnd/>
            </a:ln>
          </p:spPr>
        </p:pic>
        <p:pic>
          <p:nvPicPr>
            <p:cNvPr id="28746" name="Picture 1873"/>
            <p:cNvPicPr>
              <a:picLocks noChangeAspect="1" noChangeArrowheads="1"/>
            </p:cNvPicPr>
            <p:nvPr/>
          </p:nvPicPr>
          <p:blipFill>
            <a:blip r:embed="rId1393"/>
            <a:srcRect/>
            <a:stretch>
              <a:fillRect/>
            </a:stretch>
          </p:blipFill>
          <p:spPr bwMode="auto">
            <a:xfrm>
              <a:off x="1741" y="3474"/>
              <a:ext cx="24" cy="3"/>
            </a:xfrm>
            <a:prstGeom prst="rect">
              <a:avLst/>
            </a:prstGeom>
            <a:noFill/>
            <a:ln w="9525">
              <a:noFill/>
              <a:miter lim="800000"/>
              <a:headEnd/>
              <a:tailEnd/>
            </a:ln>
          </p:spPr>
        </p:pic>
        <p:pic>
          <p:nvPicPr>
            <p:cNvPr id="28747" name="Picture 1874"/>
            <p:cNvPicPr>
              <a:picLocks noChangeAspect="1" noChangeArrowheads="1"/>
            </p:cNvPicPr>
            <p:nvPr/>
          </p:nvPicPr>
          <p:blipFill>
            <a:blip r:embed="rId1394"/>
            <a:srcRect/>
            <a:stretch>
              <a:fillRect/>
            </a:stretch>
          </p:blipFill>
          <p:spPr bwMode="auto">
            <a:xfrm>
              <a:off x="1765" y="3474"/>
              <a:ext cx="23" cy="3"/>
            </a:xfrm>
            <a:prstGeom prst="rect">
              <a:avLst/>
            </a:prstGeom>
            <a:noFill/>
            <a:ln w="9525">
              <a:noFill/>
              <a:miter lim="800000"/>
              <a:headEnd/>
              <a:tailEnd/>
            </a:ln>
          </p:spPr>
        </p:pic>
        <p:pic>
          <p:nvPicPr>
            <p:cNvPr id="28748" name="Picture 1875"/>
            <p:cNvPicPr>
              <a:picLocks noChangeAspect="1" noChangeArrowheads="1"/>
            </p:cNvPicPr>
            <p:nvPr/>
          </p:nvPicPr>
          <p:blipFill>
            <a:blip r:embed="rId1395"/>
            <a:srcRect/>
            <a:stretch>
              <a:fillRect/>
            </a:stretch>
          </p:blipFill>
          <p:spPr bwMode="auto">
            <a:xfrm>
              <a:off x="1788" y="3474"/>
              <a:ext cx="23" cy="3"/>
            </a:xfrm>
            <a:prstGeom prst="rect">
              <a:avLst/>
            </a:prstGeom>
            <a:noFill/>
            <a:ln w="9525">
              <a:noFill/>
              <a:miter lim="800000"/>
              <a:headEnd/>
              <a:tailEnd/>
            </a:ln>
          </p:spPr>
        </p:pic>
        <p:pic>
          <p:nvPicPr>
            <p:cNvPr id="28749" name="Picture 1876"/>
            <p:cNvPicPr>
              <a:picLocks noChangeAspect="1" noChangeArrowheads="1"/>
            </p:cNvPicPr>
            <p:nvPr/>
          </p:nvPicPr>
          <p:blipFill>
            <a:blip r:embed="rId1396"/>
            <a:srcRect/>
            <a:stretch>
              <a:fillRect/>
            </a:stretch>
          </p:blipFill>
          <p:spPr bwMode="auto">
            <a:xfrm>
              <a:off x="1811" y="3474"/>
              <a:ext cx="24" cy="3"/>
            </a:xfrm>
            <a:prstGeom prst="rect">
              <a:avLst/>
            </a:prstGeom>
            <a:noFill/>
            <a:ln w="9525">
              <a:noFill/>
              <a:miter lim="800000"/>
              <a:headEnd/>
              <a:tailEnd/>
            </a:ln>
          </p:spPr>
        </p:pic>
        <p:pic>
          <p:nvPicPr>
            <p:cNvPr id="28750" name="Picture 1877"/>
            <p:cNvPicPr>
              <a:picLocks noChangeAspect="1" noChangeArrowheads="1"/>
            </p:cNvPicPr>
            <p:nvPr/>
          </p:nvPicPr>
          <p:blipFill>
            <a:blip r:embed="rId1397"/>
            <a:srcRect/>
            <a:stretch>
              <a:fillRect/>
            </a:stretch>
          </p:blipFill>
          <p:spPr bwMode="auto">
            <a:xfrm>
              <a:off x="1835" y="3474"/>
              <a:ext cx="23" cy="3"/>
            </a:xfrm>
            <a:prstGeom prst="rect">
              <a:avLst/>
            </a:prstGeom>
            <a:noFill/>
            <a:ln w="9525">
              <a:noFill/>
              <a:miter lim="800000"/>
              <a:headEnd/>
              <a:tailEnd/>
            </a:ln>
          </p:spPr>
        </p:pic>
        <p:pic>
          <p:nvPicPr>
            <p:cNvPr id="28751" name="Picture 1878"/>
            <p:cNvPicPr>
              <a:picLocks noChangeAspect="1" noChangeArrowheads="1"/>
            </p:cNvPicPr>
            <p:nvPr/>
          </p:nvPicPr>
          <p:blipFill>
            <a:blip r:embed="rId1398"/>
            <a:srcRect/>
            <a:stretch>
              <a:fillRect/>
            </a:stretch>
          </p:blipFill>
          <p:spPr bwMode="auto">
            <a:xfrm>
              <a:off x="1858" y="3474"/>
              <a:ext cx="24" cy="3"/>
            </a:xfrm>
            <a:prstGeom prst="rect">
              <a:avLst/>
            </a:prstGeom>
            <a:noFill/>
            <a:ln w="9525">
              <a:noFill/>
              <a:miter lim="800000"/>
              <a:headEnd/>
              <a:tailEnd/>
            </a:ln>
          </p:spPr>
        </p:pic>
        <p:pic>
          <p:nvPicPr>
            <p:cNvPr id="28752" name="Picture 1879"/>
            <p:cNvPicPr>
              <a:picLocks noChangeAspect="1" noChangeArrowheads="1"/>
            </p:cNvPicPr>
            <p:nvPr/>
          </p:nvPicPr>
          <p:blipFill>
            <a:blip r:embed="rId1399"/>
            <a:srcRect/>
            <a:stretch>
              <a:fillRect/>
            </a:stretch>
          </p:blipFill>
          <p:spPr bwMode="auto">
            <a:xfrm>
              <a:off x="1882" y="3474"/>
              <a:ext cx="23" cy="3"/>
            </a:xfrm>
            <a:prstGeom prst="rect">
              <a:avLst/>
            </a:prstGeom>
            <a:noFill/>
            <a:ln w="9525">
              <a:noFill/>
              <a:miter lim="800000"/>
              <a:headEnd/>
              <a:tailEnd/>
            </a:ln>
          </p:spPr>
        </p:pic>
        <p:pic>
          <p:nvPicPr>
            <p:cNvPr id="28753" name="Picture 1880"/>
            <p:cNvPicPr>
              <a:picLocks noChangeAspect="1" noChangeArrowheads="1"/>
            </p:cNvPicPr>
            <p:nvPr/>
          </p:nvPicPr>
          <p:blipFill>
            <a:blip r:embed="rId1400"/>
            <a:srcRect/>
            <a:stretch>
              <a:fillRect/>
            </a:stretch>
          </p:blipFill>
          <p:spPr bwMode="auto">
            <a:xfrm>
              <a:off x="1905" y="3474"/>
              <a:ext cx="23" cy="3"/>
            </a:xfrm>
            <a:prstGeom prst="rect">
              <a:avLst/>
            </a:prstGeom>
            <a:noFill/>
            <a:ln w="9525">
              <a:noFill/>
              <a:miter lim="800000"/>
              <a:headEnd/>
              <a:tailEnd/>
            </a:ln>
          </p:spPr>
        </p:pic>
        <p:pic>
          <p:nvPicPr>
            <p:cNvPr id="28754" name="Picture 1881"/>
            <p:cNvPicPr>
              <a:picLocks noChangeAspect="1" noChangeArrowheads="1"/>
            </p:cNvPicPr>
            <p:nvPr/>
          </p:nvPicPr>
          <p:blipFill>
            <a:blip r:embed="rId1401"/>
            <a:srcRect/>
            <a:stretch>
              <a:fillRect/>
            </a:stretch>
          </p:blipFill>
          <p:spPr bwMode="auto">
            <a:xfrm>
              <a:off x="1928" y="3474"/>
              <a:ext cx="24" cy="3"/>
            </a:xfrm>
            <a:prstGeom prst="rect">
              <a:avLst/>
            </a:prstGeom>
            <a:noFill/>
            <a:ln w="9525">
              <a:noFill/>
              <a:miter lim="800000"/>
              <a:headEnd/>
              <a:tailEnd/>
            </a:ln>
          </p:spPr>
        </p:pic>
        <p:pic>
          <p:nvPicPr>
            <p:cNvPr id="28755" name="Picture 1882"/>
            <p:cNvPicPr>
              <a:picLocks noChangeAspect="1" noChangeArrowheads="1"/>
            </p:cNvPicPr>
            <p:nvPr/>
          </p:nvPicPr>
          <p:blipFill>
            <a:blip r:embed="rId1402"/>
            <a:srcRect/>
            <a:stretch>
              <a:fillRect/>
            </a:stretch>
          </p:blipFill>
          <p:spPr bwMode="auto">
            <a:xfrm>
              <a:off x="1952" y="3474"/>
              <a:ext cx="23" cy="3"/>
            </a:xfrm>
            <a:prstGeom prst="rect">
              <a:avLst/>
            </a:prstGeom>
            <a:noFill/>
            <a:ln w="9525">
              <a:noFill/>
              <a:miter lim="800000"/>
              <a:headEnd/>
              <a:tailEnd/>
            </a:ln>
          </p:spPr>
        </p:pic>
        <p:pic>
          <p:nvPicPr>
            <p:cNvPr id="28756" name="Picture 1883"/>
            <p:cNvPicPr>
              <a:picLocks noChangeAspect="1" noChangeArrowheads="1"/>
            </p:cNvPicPr>
            <p:nvPr/>
          </p:nvPicPr>
          <p:blipFill>
            <a:blip r:embed="rId1403"/>
            <a:srcRect/>
            <a:stretch>
              <a:fillRect/>
            </a:stretch>
          </p:blipFill>
          <p:spPr bwMode="auto">
            <a:xfrm>
              <a:off x="1975" y="3474"/>
              <a:ext cx="23" cy="3"/>
            </a:xfrm>
            <a:prstGeom prst="rect">
              <a:avLst/>
            </a:prstGeom>
            <a:noFill/>
            <a:ln w="9525">
              <a:noFill/>
              <a:miter lim="800000"/>
              <a:headEnd/>
              <a:tailEnd/>
            </a:ln>
          </p:spPr>
        </p:pic>
        <p:pic>
          <p:nvPicPr>
            <p:cNvPr id="28757" name="Picture 1884"/>
            <p:cNvPicPr>
              <a:picLocks noChangeAspect="1" noChangeArrowheads="1"/>
            </p:cNvPicPr>
            <p:nvPr/>
          </p:nvPicPr>
          <p:blipFill>
            <a:blip r:embed="rId1404"/>
            <a:srcRect/>
            <a:stretch>
              <a:fillRect/>
            </a:stretch>
          </p:blipFill>
          <p:spPr bwMode="auto">
            <a:xfrm>
              <a:off x="1998" y="3474"/>
              <a:ext cx="24" cy="3"/>
            </a:xfrm>
            <a:prstGeom prst="rect">
              <a:avLst/>
            </a:prstGeom>
            <a:noFill/>
            <a:ln w="9525">
              <a:noFill/>
              <a:miter lim="800000"/>
              <a:headEnd/>
              <a:tailEnd/>
            </a:ln>
          </p:spPr>
        </p:pic>
        <p:pic>
          <p:nvPicPr>
            <p:cNvPr id="28758" name="Picture 1885"/>
            <p:cNvPicPr>
              <a:picLocks noChangeAspect="1" noChangeArrowheads="1"/>
            </p:cNvPicPr>
            <p:nvPr/>
          </p:nvPicPr>
          <p:blipFill>
            <a:blip r:embed="rId1405"/>
            <a:srcRect/>
            <a:stretch>
              <a:fillRect/>
            </a:stretch>
          </p:blipFill>
          <p:spPr bwMode="auto">
            <a:xfrm>
              <a:off x="2022" y="3474"/>
              <a:ext cx="23" cy="3"/>
            </a:xfrm>
            <a:prstGeom prst="rect">
              <a:avLst/>
            </a:prstGeom>
            <a:noFill/>
            <a:ln w="9525">
              <a:noFill/>
              <a:miter lim="800000"/>
              <a:headEnd/>
              <a:tailEnd/>
            </a:ln>
          </p:spPr>
        </p:pic>
        <p:pic>
          <p:nvPicPr>
            <p:cNvPr id="28759" name="Picture 1886"/>
            <p:cNvPicPr>
              <a:picLocks noChangeAspect="1" noChangeArrowheads="1"/>
            </p:cNvPicPr>
            <p:nvPr/>
          </p:nvPicPr>
          <p:blipFill>
            <a:blip r:embed="rId1406"/>
            <a:srcRect/>
            <a:stretch>
              <a:fillRect/>
            </a:stretch>
          </p:blipFill>
          <p:spPr bwMode="auto">
            <a:xfrm>
              <a:off x="2045" y="3474"/>
              <a:ext cx="24" cy="3"/>
            </a:xfrm>
            <a:prstGeom prst="rect">
              <a:avLst/>
            </a:prstGeom>
            <a:noFill/>
            <a:ln w="9525">
              <a:noFill/>
              <a:miter lim="800000"/>
              <a:headEnd/>
              <a:tailEnd/>
            </a:ln>
          </p:spPr>
        </p:pic>
        <p:pic>
          <p:nvPicPr>
            <p:cNvPr id="28760" name="Picture 1887"/>
            <p:cNvPicPr>
              <a:picLocks noChangeAspect="1" noChangeArrowheads="1"/>
            </p:cNvPicPr>
            <p:nvPr/>
          </p:nvPicPr>
          <p:blipFill>
            <a:blip r:embed="rId1407"/>
            <a:srcRect/>
            <a:stretch>
              <a:fillRect/>
            </a:stretch>
          </p:blipFill>
          <p:spPr bwMode="auto">
            <a:xfrm>
              <a:off x="2069" y="3474"/>
              <a:ext cx="23" cy="3"/>
            </a:xfrm>
            <a:prstGeom prst="rect">
              <a:avLst/>
            </a:prstGeom>
            <a:noFill/>
            <a:ln w="9525">
              <a:noFill/>
              <a:miter lim="800000"/>
              <a:headEnd/>
              <a:tailEnd/>
            </a:ln>
          </p:spPr>
        </p:pic>
        <p:pic>
          <p:nvPicPr>
            <p:cNvPr id="28761" name="Picture 1888"/>
            <p:cNvPicPr>
              <a:picLocks noChangeAspect="1" noChangeArrowheads="1"/>
            </p:cNvPicPr>
            <p:nvPr/>
          </p:nvPicPr>
          <p:blipFill>
            <a:blip r:embed="rId1408"/>
            <a:srcRect/>
            <a:stretch>
              <a:fillRect/>
            </a:stretch>
          </p:blipFill>
          <p:spPr bwMode="auto">
            <a:xfrm>
              <a:off x="2092" y="3474"/>
              <a:ext cx="23" cy="3"/>
            </a:xfrm>
            <a:prstGeom prst="rect">
              <a:avLst/>
            </a:prstGeom>
            <a:noFill/>
            <a:ln w="9525">
              <a:noFill/>
              <a:miter lim="800000"/>
              <a:headEnd/>
              <a:tailEnd/>
            </a:ln>
          </p:spPr>
        </p:pic>
        <p:pic>
          <p:nvPicPr>
            <p:cNvPr id="28762" name="Picture 1889"/>
            <p:cNvPicPr>
              <a:picLocks noChangeAspect="1" noChangeArrowheads="1"/>
            </p:cNvPicPr>
            <p:nvPr/>
          </p:nvPicPr>
          <p:blipFill>
            <a:blip r:embed="rId1409"/>
            <a:srcRect/>
            <a:stretch>
              <a:fillRect/>
            </a:stretch>
          </p:blipFill>
          <p:spPr bwMode="auto">
            <a:xfrm>
              <a:off x="2115" y="3474"/>
              <a:ext cx="15" cy="3"/>
            </a:xfrm>
            <a:prstGeom prst="rect">
              <a:avLst/>
            </a:prstGeom>
            <a:noFill/>
            <a:ln w="9525">
              <a:noFill/>
              <a:miter lim="800000"/>
              <a:headEnd/>
              <a:tailEnd/>
            </a:ln>
          </p:spPr>
        </p:pic>
        <p:sp>
          <p:nvSpPr>
            <p:cNvPr id="28763" name="Rectangle 1890"/>
            <p:cNvSpPr>
              <a:spLocks noChangeArrowheads="1"/>
            </p:cNvSpPr>
            <p:nvPr/>
          </p:nvSpPr>
          <p:spPr bwMode="auto">
            <a:xfrm>
              <a:off x="2130" y="3474"/>
              <a:ext cx="3" cy="3"/>
            </a:xfrm>
            <a:prstGeom prst="rect">
              <a:avLst/>
            </a:prstGeom>
            <a:solidFill>
              <a:srgbClr val="000000"/>
            </a:solidFill>
            <a:ln w="9525">
              <a:noFill/>
              <a:miter lim="800000"/>
              <a:headEnd/>
              <a:tailEnd/>
            </a:ln>
          </p:spPr>
          <p:txBody>
            <a:bodyPr/>
            <a:lstStyle/>
            <a:p>
              <a:endParaRPr lang="hr-HR"/>
            </a:p>
          </p:txBody>
        </p:sp>
        <p:pic>
          <p:nvPicPr>
            <p:cNvPr id="28764" name="Picture 1891"/>
            <p:cNvPicPr>
              <a:picLocks noChangeAspect="1" noChangeArrowheads="1"/>
            </p:cNvPicPr>
            <p:nvPr/>
          </p:nvPicPr>
          <p:blipFill>
            <a:blip r:embed="rId1410"/>
            <a:srcRect/>
            <a:stretch>
              <a:fillRect/>
            </a:stretch>
          </p:blipFill>
          <p:spPr bwMode="auto">
            <a:xfrm>
              <a:off x="2133" y="3474"/>
              <a:ext cx="23" cy="3"/>
            </a:xfrm>
            <a:prstGeom prst="rect">
              <a:avLst/>
            </a:prstGeom>
            <a:noFill/>
            <a:ln w="9525">
              <a:noFill/>
              <a:miter lim="800000"/>
              <a:headEnd/>
              <a:tailEnd/>
            </a:ln>
          </p:spPr>
        </p:pic>
        <p:pic>
          <p:nvPicPr>
            <p:cNvPr id="28765" name="Picture 1892"/>
            <p:cNvPicPr>
              <a:picLocks noChangeAspect="1" noChangeArrowheads="1"/>
            </p:cNvPicPr>
            <p:nvPr/>
          </p:nvPicPr>
          <p:blipFill>
            <a:blip r:embed="rId1411"/>
            <a:srcRect/>
            <a:stretch>
              <a:fillRect/>
            </a:stretch>
          </p:blipFill>
          <p:spPr bwMode="auto">
            <a:xfrm>
              <a:off x="2156" y="3474"/>
              <a:ext cx="24" cy="3"/>
            </a:xfrm>
            <a:prstGeom prst="rect">
              <a:avLst/>
            </a:prstGeom>
            <a:noFill/>
            <a:ln w="9525">
              <a:noFill/>
              <a:miter lim="800000"/>
              <a:headEnd/>
              <a:tailEnd/>
            </a:ln>
          </p:spPr>
        </p:pic>
        <p:pic>
          <p:nvPicPr>
            <p:cNvPr id="28766" name="Picture 1893"/>
            <p:cNvPicPr>
              <a:picLocks noChangeAspect="1" noChangeArrowheads="1"/>
            </p:cNvPicPr>
            <p:nvPr/>
          </p:nvPicPr>
          <p:blipFill>
            <a:blip r:embed="rId1412"/>
            <a:srcRect/>
            <a:stretch>
              <a:fillRect/>
            </a:stretch>
          </p:blipFill>
          <p:spPr bwMode="auto">
            <a:xfrm>
              <a:off x="2180" y="3474"/>
              <a:ext cx="23" cy="3"/>
            </a:xfrm>
            <a:prstGeom prst="rect">
              <a:avLst/>
            </a:prstGeom>
            <a:noFill/>
            <a:ln w="9525">
              <a:noFill/>
              <a:miter lim="800000"/>
              <a:headEnd/>
              <a:tailEnd/>
            </a:ln>
          </p:spPr>
        </p:pic>
        <p:pic>
          <p:nvPicPr>
            <p:cNvPr id="28767" name="Picture 1894"/>
            <p:cNvPicPr>
              <a:picLocks noChangeAspect="1" noChangeArrowheads="1"/>
            </p:cNvPicPr>
            <p:nvPr/>
          </p:nvPicPr>
          <p:blipFill>
            <a:blip r:embed="rId1413"/>
            <a:srcRect/>
            <a:stretch>
              <a:fillRect/>
            </a:stretch>
          </p:blipFill>
          <p:spPr bwMode="auto">
            <a:xfrm>
              <a:off x="2203" y="3474"/>
              <a:ext cx="23" cy="3"/>
            </a:xfrm>
            <a:prstGeom prst="rect">
              <a:avLst/>
            </a:prstGeom>
            <a:noFill/>
            <a:ln w="9525">
              <a:noFill/>
              <a:miter lim="800000"/>
              <a:headEnd/>
              <a:tailEnd/>
            </a:ln>
          </p:spPr>
        </p:pic>
        <p:pic>
          <p:nvPicPr>
            <p:cNvPr id="28768" name="Picture 1895"/>
            <p:cNvPicPr>
              <a:picLocks noChangeAspect="1" noChangeArrowheads="1"/>
            </p:cNvPicPr>
            <p:nvPr/>
          </p:nvPicPr>
          <p:blipFill>
            <a:blip r:embed="rId1414"/>
            <a:srcRect/>
            <a:stretch>
              <a:fillRect/>
            </a:stretch>
          </p:blipFill>
          <p:spPr bwMode="auto">
            <a:xfrm>
              <a:off x="2226" y="3474"/>
              <a:ext cx="24" cy="3"/>
            </a:xfrm>
            <a:prstGeom prst="rect">
              <a:avLst/>
            </a:prstGeom>
            <a:noFill/>
            <a:ln w="9525">
              <a:noFill/>
              <a:miter lim="800000"/>
              <a:headEnd/>
              <a:tailEnd/>
            </a:ln>
          </p:spPr>
        </p:pic>
        <p:pic>
          <p:nvPicPr>
            <p:cNvPr id="28769" name="Picture 1896"/>
            <p:cNvPicPr>
              <a:picLocks noChangeAspect="1" noChangeArrowheads="1"/>
            </p:cNvPicPr>
            <p:nvPr/>
          </p:nvPicPr>
          <p:blipFill>
            <a:blip r:embed="rId1415"/>
            <a:srcRect/>
            <a:stretch>
              <a:fillRect/>
            </a:stretch>
          </p:blipFill>
          <p:spPr bwMode="auto">
            <a:xfrm>
              <a:off x="2250" y="3474"/>
              <a:ext cx="23" cy="3"/>
            </a:xfrm>
            <a:prstGeom prst="rect">
              <a:avLst/>
            </a:prstGeom>
            <a:noFill/>
            <a:ln w="9525">
              <a:noFill/>
              <a:miter lim="800000"/>
              <a:headEnd/>
              <a:tailEnd/>
            </a:ln>
          </p:spPr>
        </p:pic>
        <p:pic>
          <p:nvPicPr>
            <p:cNvPr id="28770" name="Picture 1897"/>
            <p:cNvPicPr>
              <a:picLocks noChangeAspect="1" noChangeArrowheads="1"/>
            </p:cNvPicPr>
            <p:nvPr/>
          </p:nvPicPr>
          <p:blipFill>
            <a:blip r:embed="rId1416"/>
            <a:srcRect/>
            <a:stretch>
              <a:fillRect/>
            </a:stretch>
          </p:blipFill>
          <p:spPr bwMode="auto">
            <a:xfrm>
              <a:off x="2273" y="3474"/>
              <a:ext cx="24" cy="3"/>
            </a:xfrm>
            <a:prstGeom prst="rect">
              <a:avLst/>
            </a:prstGeom>
            <a:noFill/>
            <a:ln w="9525">
              <a:noFill/>
              <a:miter lim="800000"/>
              <a:headEnd/>
              <a:tailEnd/>
            </a:ln>
          </p:spPr>
        </p:pic>
        <p:pic>
          <p:nvPicPr>
            <p:cNvPr id="28771" name="Picture 1898"/>
            <p:cNvPicPr>
              <a:picLocks noChangeAspect="1" noChangeArrowheads="1"/>
            </p:cNvPicPr>
            <p:nvPr/>
          </p:nvPicPr>
          <p:blipFill>
            <a:blip r:embed="rId1417"/>
            <a:srcRect/>
            <a:stretch>
              <a:fillRect/>
            </a:stretch>
          </p:blipFill>
          <p:spPr bwMode="auto">
            <a:xfrm>
              <a:off x="2297" y="3474"/>
              <a:ext cx="23" cy="3"/>
            </a:xfrm>
            <a:prstGeom prst="rect">
              <a:avLst/>
            </a:prstGeom>
            <a:noFill/>
            <a:ln w="9525">
              <a:noFill/>
              <a:miter lim="800000"/>
              <a:headEnd/>
              <a:tailEnd/>
            </a:ln>
          </p:spPr>
        </p:pic>
        <p:pic>
          <p:nvPicPr>
            <p:cNvPr id="28772" name="Picture 1899"/>
            <p:cNvPicPr>
              <a:picLocks noChangeAspect="1" noChangeArrowheads="1"/>
            </p:cNvPicPr>
            <p:nvPr/>
          </p:nvPicPr>
          <p:blipFill>
            <a:blip r:embed="rId1418"/>
            <a:srcRect/>
            <a:stretch>
              <a:fillRect/>
            </a:stretch>
          </p:blipFill>
          <p:spPr bwMode="auto">
            <a:xfrm>
              <a:off x="2320" y="3474"/>
              <a:ext cx="23" cy="3"/>
            </a:xfrm>
            <a:prstGeom prst="rect">
              <a:avLst/>
            </a:prstGeom>
            <a:noFill/>
            <a:ln w="9525">
              <a:noFill/>
              <a:miter lim="800000"/>
              <a:headEnd/>
              <a:tailEnd/>
            </a:ln>
          </p:spPr>
        </p:pic>
        <p:pic>
          <p:nvPicPr>
            <p:cNvPr id="28773" name="Picture 1900"/>
            <p:cNvPicPr>
              <a:picLocks noChangeAspect="1" noChangeArrowheads="1"/>
            </p:cNvPicPr>
            <p:nvPr/>
          </p:nvPicPr>
          <p:blipFill>
            <a:blip r:embed="rId1419"/>
            <a:srcRect/>
            <a:stretch>
              <a:fillRect/>
            </a:stretch>
          </p:blipFill>
          <p:spPr bwMode="auto">
            <a:xfrm>
              <a:off x="2343" y="3474"/>
              <a:ext cx="24" cy="3"/>
            </a:xfrm>
            <a:prstGeom prst="rect">
              <a:avLst/>
            </a:prstGeom>
            <a:noFill/>
            <a:ln w="9525">
              <a:noFill/>
              <a:miter lim="800000"/>
              <a:headEnd/>
              <a:tailEnd/>
            </a:ln>
          </p:spPr>
        </p:pic>
        <p:pic>
          <p:nvPicPr>
            <p:cNvPr id="28774" name="Picture 1901"/>
            <p:cNvPicPr>
              <a:picLocks noChangeAspect="1" noChangeArrowheads="1"/>
            </p:cNvPicPr>
            <p:nvPr/>
          </p:nvPicPr>
          <p:blipFill>
            <a:blip r:embed="rId1420"/>
            <a:srcRect/>
            <a:stretch>
              <a:fillRect/>
            </a:stretch>
          </p:blipFill>
          <p:spPr bwMode="auto">
            <a:xfrm>
              <a:off x="2367" y="3474"/>
              <a:ext cx="23" cy="3"/>
            </a:xfrm>
            <a:prstGeom prst="rect">
              <a:avLst/>
            </a:prstGeom>
            <a:noFill/>
            <a:ln w="9525">
              <a:noFill/>
              <a:miter lim="800000"/>
              <a:headEnd/>
              <a:tailEnd/>
            </a:ln>
          </p:spPr>
        </p:pic>
        <p:pic>
          <p:nvPicPr>
            <p:cNvPr id="28775" name="Picture 1902"/>
            <p:cNvPicPr>
              <a:picLocks noChangeAspect="1" noChangeArrowheads="1"/>
            </p:cNvPicPr>
            <p:nvPr/>
          </p:nvPicPr>
          <p:blipFill>
            <a:blip r:embed="rId1421"/>
            <a:srcRect/>
            <a:stretch>
              <a:fillRect/>
            </a:stretch>
          </p:blipFill>
          <p:spPr bwMode="auto">
            <a:xfrm>
              <a:off x="2390" y="3474"/>
              <a:ext cx="23" cy="3"/>
            </a:xfrm>
            <a:prstGeom prst="rect">
              <a:avLst/>
            </a:prstGeom>
            <a:noFill/>
            <a:ln w="9525">
              <a:noFill/>
              <a:miter lim="800000"/>
              <a:headEnd/>
              <a:tailEnd/>
            </a:ln>
          </p:spPr>
        </p:pic>
        <p:pic>
          <p:nvPicPr>
            <p:cNvPr id="28776" name="Picture 1903"/>
            <p:cNvPicPr>
              <a:picLocks noChangeAspect="1" noChangeArrowheads="1"/>
            </p:cNvPicPr>
            <p:nvPr/>
          </p:nvPicPr>
          <p:blipFill>
            <a:blip r:embed="rId1422"/>
            <a:srcRect/>
            <a:stretch>
              <a:fillRect/>
            </a:stretch>
          </p:blipFill>
          <p:spPr bwMode="auto">
            <a:xfrm>
              <a:off x="2413" y="3474"/>
              <a:ext cx="24" cy="3"/>
            </a:xfrm>
            <a:prstGeom prst="rect">
              <a:avLst/>
            </a:prstGeom>
            <a:noFill/>
            <a:ln w="9525">
              <a:noFill/>
              <a:miter lim="800000"/>
              <a:headEnd/>
              <a:tailEnd/>
            </a:ln>
          </p:spPr>
        </p:pic>
        <p:pic>
          <p:nvPicPr>
            <p:cNvPr id="28777" name="Picture 1904"/>
            <p:cNvPicPr>
              <a:picLocks noChangeAspect="1" noChangeArrowheads="1"/>
            </p:cNvPicPr>
            <p:nvPr/>
          </p:nvPicPr>
          <p:blipFill>
            <a:blip r:embed="rId1423"/>
            <a:srcRect/>
            <a:stretch>
              <a:fillRect/>
            </a:stretch>
          </p:blipFill>
          <p:spPr bwMode="auto">
            <a:xfrm>
              <a:off x="2437" y="3474"/>
              <a:ext cx="23" cy="3"/>
            </a:xfrm>
            <a:prstGeom prst="rect">
              <a:avLst/>
            </a:prstGeom>
            <a:noFill/>
            <a:ln w="9525">
              <a:noFill/>
              <a:miter lim="800000"/>
              <a:headEnd/>
              <a:tailEnd/>
            </a:ln>
          </p:spPr>
        </p:pic>
        <p:pic>
          <p:nvPicPr>
            <p:cNvPr id="28778" name="Picture 1905"/>
            <p:cNvPicPr>
              <a:picLocks noChangeAspect="1" noChangeArrowheads="1"/>
            </p:cNvPicPr>
            <p:nvPr/>
          </p:nvPicPr>
          <p:blipFill>
            <a:blip r:embed="rId1424"/>
            <a:srcRect/>
            <a:stretch>
              <a:fillRect/>
            </a:stretch>
          </p:blipFill>
          <p:spPr bwMode="auto">
            <a:xfrm>
              <a:off x="2460" y="3474"/>
              <a:ext cx="24" cy="3"/>
            </a:xfrm>
            <a:prstGeom prst="rect">
              <a:avLst/>
            </a:prstGeom>
            <a:noFill/>
            <a:ln w="9525">
              <a:noFill/>
              <a:miter lim="800000"/>
              <a:headEnd/>
              <a:tailEnd/>
            </a:ln>
          </p:spPr>
        </p:pic>
        <p:pic>
          <p:nvPicPr>
            <p:cNvPr id="28779" name="Picture 1906"/>
            <p:cNvPicPr>
              <a:picLocks noChangeAspect="1" noChangeArrowheads="1"/>
            </p:cNvPicPr>
            <p:nvPr/>
          </p:nvPicPr>
          <p:blipFill>
            <a:blip r:embed="rId1425"/>
            <a:srcRect/>
            <a:stretch>
              <a:fillRect/>
            </a:stretch>
          </p:blipFill>
          <p:spPr bwMode="auto">
            <a:xfrm>
              <a:off x="2484" y="3474"/>
              <a:ext cx="23" cy="3"/>
            </a:xfrm>
            <a:prstGeom prst="rect">
              <a:avLst/>
            </a:prstGeom>
            <a:noFill/>
            <a:ln w="9525">
              <a:noFill/>
              <a:miter lim="800000"/>
              <a:headEnd/>
              <a:tailEnd/>
            </a:ln>
          </p:spPr>
        </p:pic>
        <p:pic>
          <p:nvPicPr>
            <p:cNvPr id="28780" name="Picture 1907"/>
            <p:cNvPicPr>
              <a:picLocks noChangeAspect="1" noChangeArrowheads="1"/>
            </p:cNvPicPr>
            <p:nvPr/>
          </p:nvPicPr>
          <p:blipFill>
            <a:blip r:embed="rId1426"/>
            <a:srcRect/>
            <a:stretch>
              <a:fillRect/>
            </a:stretch>
          </p:blipFill>
          <p:spPr bwMode="auto">
            <a:xfrm>
              <a:off x="2507" y="3474"/>
              <a:ext cx="23" cy="3"/>
            </a:xfrm>
            <a:prstGeom prst="rect">
              <a:avLst/>
            </a:prstGeom>
            <a:noFill/>
            <a:ln w="9525">
              <a:noFill/>
              <a:miter lim="800000"/>
              <a:headEnd/>
              <a:tailEnd/>
            </a:ln>
          </p:spPr>
        </p:pic>
        <p:pic>
          <p:nvPicPr>
            <p:cNvPr id="28781" name="Picture 1908"/>
            <p:cNvPicPr>
              <a:picLocks noChangeAspect="1" noChangeArrowheads="1"/>
            </p:cNvPicPr>
            <p:nvPr/>
          </p:nvPicPr>
          <p:blipFill>
            <a:blip r:embed="rId1427"/>
            <a:srcRect/>
            <a:stretch>
              <a:fillRect/>
            </a:stretch>
          </p:blipFill>
          <p:spPr bwMode="auto">
            <a:xfrm>
              <a:off x="2530" y="3474"/>
              <a:ext cx="24" cy="3"/>
            </a:xfrm>
            <a:prstGeom prst="rect">
              <a:avLst/>
            </a:prstGeom>
            <a:noFill/>
            <a:ln w="9525">
              <a:noFill/>
              <a:miter lim="800000"/>
              <a:headEnd/>
              <a:tailEnd/>
            </a:ln>
          </p:spPr>
        </p:pic>
        <p:pic>
          <p:nvPicPr>
            <p:cNvPr id="28782" name="Picture 1909"/>
            <p:cNvPicPr>
              <a:picLocks noChangeAspect="1" noChangeArrowheads="1"/>
            </p:cNvPicPr>
            <p:nvPr/>
          </p:nvPicPr>
          <p:blipFill>
            <a:blip r:embed="rId1428"/>
            <a:srcRect/>
            <a:stretch>
              <a:fillRect/>
            </a:stretch>
          </p:blipFill>
          <p:spPr bwMode="auto">
            <a:xfrm>
              <a:off x="2554" y="3474"/>
              <a:ext cx="23" cy="3"/>
            </a:xfrm>
            <a:prstGeom prst="rect">
              <a:avLst/>
            </a:prstGeom>
            <a:noFill/>
            <a:ln w="9525">
              <a:noFill/>
              <a:miter lim="800000"/>
              <a:headEnd/>
              <a:tailEnd/>
            </a:ln>
          </p:spPr>
        </p:pic>
        <p:pic>
          <p:nvPicPr>
            <p:cNvPr id="28783" name="Picture 1910"/>
            <p:cNvPicPr>
              <a:picLocks noChangeAspect="1" noChangeArrowheads="1"/>
            </p:cNvPicPr>
            <p:nvPr/>
          </p:nvPicPr>
          <p:blipFill>
            <a:blip r:embed="rId1429"/>
            <a:srcRect/>
            <a:stretch>
              <a:fillRect/>
            </a:stretch>
          </p:blipFill>
          <p:spPr bwMode="auto">
            <a:xfrm>
              <a:off x="2577" y="3474"/>
              <a:ext cx="23" cy="3"/>
            </a:xfrm>
            <a:prstGeom prst="rect">
              <a:avLst/>
            </a:prstGeom>
            <a:noFill/>
            <a:ln w="9525">
              <a:noFill/>
              <a:miter lim="800000"/>
              <a:headEnd/>
              <a:tailEnd/>
            </a:ln>
          </p:spPr>
        </p:pic>
        <p:pic>
          <p:nvPicPr>
            <p:cNvPr id="28784" name="Picture 1911"/>
            <p:cNvPicPr>
              <a:picLocks noChangeAspect="1" noChangeArrowheads="1"/>
            </p:cNvPicPr>
            <p:nvPr/>
          </p:nvPicPr>
          <p:blipFill>
            <a:blip r:embed="rId1430"/>
            <a:srcRect/>
            <a:stretch>
              <a:fillRect/>
            </a:stretch>
          </p:blipFill>
          <p:spPr bwMode="auto">
            <a:xfrm>
              <a:off x="2600" y="3474"/>
              <a:ext cx="24" cy="3"/>
            </a:xfrm>
            <a:prstGeom prst="rect">
              <a:avLst/>
            </a:prstGeom>
            <a:noFill/>
            <a:ln w="9525">
              <a:noFill/>
              <a:miter lim="800000"/>
              <a:headEnd/>
              <a:tailEnd/>
            </a:ln>
          </p:spPr>
        </p:pic>
        <p:pic>
          <p:nvPicPr>
            <p:cNvPr id="28785" name="Picture 1912"/>
            <p:cNvPicPr>
              <a:picLocks noChangeAspect="1" noChangeArrowheads="1"/>
            </p:cNvPicPr>
            <p:nvPr/>
          </p:nvPicPr>
          <p:blipFill>
            <a:blip r:embed="rId1431"/>
            <a:srcRect/>
            <a:stretch>
              <a:fillRect/>
            </a:stretch>
          </p:blipFill>
          <p:spPr bwMode="auto">
            <a:xfrm>
              <a:off x="2624" y="3474"/>
              <a:ext cx="23" cy="3"/>
            </a:xfrm>
            <a:prstGeom prst="rect">
              <a:avLst/>
            </a:prstGeom>
            <a:noFill/>
            <a:ln w="9525">
              <a:noFill/>
              <a:miter lim="800000"/>
              <a:headEnd/>
              <a:tailEnd/>
            </a:ln>
          </p:spPr>
        </p:pic>
        <p:pic>
          <p:nvPicPr>
            <p:cNvPr id="28786" name="Picture 1913"/>
            <p:cNvPicPr>
              <a:picLocks noChangeAspect="1" noChangeArrowheads="1"/>
            </p:cNvPicPr>
            <p:nvPr/>
          </p:nvPicPr>
          <p:blipFill>
            <a:blip r:embed="rId1432"/>
            <a:srcRect/>
            <a:stretch>
              <a:fillRect/>
            </a:stretch>
          </p:blipFill>
          <p:spPr bwMode="auto">
            <a:xfrm>
              <a:off x="2647" y="3474"/>
              <a:ext cx="24" cy="3"/>
            </a:xfrm>
            <a:prstGeom prst="rect">
              <a:avLst/>
            </a:prstGeom>
            <a:noFill/>
            <a:ln w="9525">
              <a:noFill/>
              <a:miter lim="800000"/>
              <a:headEnd/>
              <a:tailEnd/>
            </a:ln>
          </p:spPr>
        </p:pic>
        <p:pic>
          <p:nvPicPr>
            <p:cNvPr id="28787" name="Picture 1914"/>
            <p:cNvPicPr>
              <a:picLocks noChangeAspect="1" noChangeArrowheads="1"/>
            </p:cNvPicPr>
            <p:nvPr/>
          </p:nvPicPr>
          <p:blipFill>
            <a:blip r:embed="rId1433"/>
            <a:srcRect/>
            <a:stretch>
              <a:fillRect/>
            </a:stretch>
          </p:blipFill>
          <p:spPr bwMode="auto">
            <a:xfrm>
              <a:off x="2671" y="3474"/>
              <a:ext cx="23" cy="3"/>
            </a:xfrm>
            <a:prstGeom prst="rect">
              <a:avLst/>
            </a:prstGeom>
            <a:noFill/>
            <a:ln w="9525">
              <a:noFill/>
              <a:miter lim="800000"/>
              <a:headEnd/>
              <a:tailEnd/>
            </a:ln>
          </p:spPr>
        </p:pic>
        <p:pic>
          <p:nvPicPr>
            <p:cNvPr id="28788" name="Picture 1915"/>
            <p:cNvPicPr>
              <a:picLocks noChangeAspect="1" noChangeArrowheads="1"/>
            </p:cNvPicPr>
            <p:nvPr/>
          </p:nvPicPr>
          <p:blipFill>
            <a:blip r:embed="rId1434"/>
            <a:srcRect/>
            <a:stretch>
              <a:fillRect/>
            </a:stretch>
          </p:blipFill>
          <p:spPr bwMode="auto">
            <a:xfrm>
              <a:off x="2694" y="3474"/>
              <a:ext cx="23" cy="3"/>
            </a:xfrm>
            <a:prstGeom prst="rect">
              <a:avLst/>
            </a:prstGeom>
            <a:noFill/>
            <a:ln w="9525">
              <a:noFill/>
              <a:miter lim="800000"/>
              <a:headEnd/>
              <a:tailEnd/>
            </a:ln>
          </p:spPr>
        </p:pic>
        <p:pic>
          <p:nvPicPr>
            <p:cNvPr id="28789" name="Picture 1916"/>
            <p:cNvPicPr>
              <a:picLocks noChangeAspect="1" noChangeArrowheads="1"/>
            </p:cNvPicPr>
            <p:nvPr/>
          </p:nvPicPr>
          <p:blipFill>
            <a:blip r:embed="rId1435"/>
            <a:srcRect/>
            <a:stretch>
              <a:fillRect/>
            </a:stretch>
          </p:blipFill>
          <p:spPr bwMode="auto">
            <a:xfrm>
              <a:off x="2717" y="3474"/>
              <a:ext cx="24" cy="3"/>
            </a:xfrm>
            <a:prstGeom prst="rect">
              <a:avLst/>
            </a:prstGeom>
            <a:noFill/>
            <a:ln w="9525">
              <a:noFill/>
              <a:miter lim="800000"/>
              <a:headEnd/>
              <a:tailEnd/>
            </a:ln>
          </p:spPr>
        </p:pic>
        <p:pic>
          <p:nvPicPr>
            <p:cNvPr id="28790" name="Picture 1917"/>
            <p:cNvPicPr>
              <a:picLocks noChangeAspect="1" noChangeArrowheads="1"/>
            </p:cNvPicPr>
            <p:nvPr/>
          </p:nvPicPr>
          <p:blipFill>
            <a:blip r:embed="rId1436"/>
            <a:srcRect/>
            <a:stretch>
              <a:fillRect/>
            </a:stretch>
          </p:blipFill>
          <p:spPr bwMode="auto">
            <a:xfrm>
              <a:off x="2741" y="3474"/>
              <a:ext cx="23" cy="3"/>
            </a:xfrm>
            <a:prstGeom prst="rect">
              <a:avLst/>
            </a:prstGeom>
            <a:noFill/>
            <a:ln w="9525">
              <a:noFill/>
              <a:miter lim="800000"/>
              <a:headEnd/>
              <a:tailEnd/>
            </a:ln>
          </p:spPr>
        </p:pic>
        <p:pic>
          <p:nvPicPr>
            <p:cNvPr id="28791" name="Picture 1918"/>
            <p:cNvPicPr>
              <a:picLocks noChangeAspect="1" noChangeArrowheads="1"/>
            </p:cNvPicPr>
            <p:nvPr/>
          </p:nvPicPr>
          <p:blipFill>
            <a:blip r:embed="rId1437"/>
            <a:srcRect/>
            <a:stretch>
              <a:fillRect/>
            </a:stretch>
          </p:blipFill>
          <p:spPr bwMode="auto">
            <a:xfrm>
              <a:off x="2764" y="3474"/>
              <a:ext cx="13" cy="3"/>
            </a:xfrm>
            <a:prstGeom prst="rect">
              <a:avLst/>
            </a:prstGeom>
            <a:noFill/>
            <a:ln w="9525">
              <a:noFill/>
              <a:miter lim="800000"/>
              <a:headEnd/>
              <a:tailEnd/>
            </a:ln>
          </p:spPr>
        </p:pic>
        <p:sp>
          <p:nvSpPr>
            <p:cNvPr id="28792" name="Rectangle 1919"/>
            <p:cNvSpPr>
              <a:spLocks noChangeArrowheads="1"/>
            </p:cNvSpPr>
            <p:nvPr/>
          </p:nvSpPr>
          <p:spPr bwMode="auto">
            <a:xfrm>
              <a:off x="2777" y="3474"/>
              <a:ext cx="3" cy="3"/>
            </a:xfrm>
            <a:prstGeom prst="rect">
              <a:avLst/>
            </a:prstGeom>
            <a:solidFill>
              <a:srgbClr val="000000"/>
            </a:solidFill>
            <a:ln w="9525">
              <a:noFill/>
              <a:miter lim="800000"/>
              <a:headEnd/>
              <a:tailEnd/>
            </a:ln>
          </p:spPr>
          <p:txBody>
            <a:bodyPr/>
            <a:lstStyle/>
            <a:p>
              <a:endParaRPr lang="hr-HR"/>
            </a:p>
          </p:txBody>
        </p:sp>
        <p:sp>
          <p:nvSpPr>
            <p:cNvPr id="28793" name="Rectangle 1920"/>
            <p:cNvSpPr>
              <a:spLocks noChangeArrowheads="1"/>
            </p:cNvSpPr>
            <p:nvPr/>
          </p:nvSpPr>
          <p:spPr bwMode="auto">
            <a:xfrm>
              <a:off x="16" y="3477"/>
              <a:ext cx="3" cy="106"/>
            </a:xfrm>
            <a:prstGeom prst="rect">
              <a:avLst/>
            </a:prstGeom>
            <a:solidFill>
              <a:srgbClr val="000000"/>
            </a:solidFill>
            <a:ln w="9525">
              <a:noFill/>
              <a:miter lim="800000"/>
              <a:headEnd/>
              <a:tailEnd/>
            </a:ln>
          </p:spPr>
          <p:txBody>
            <a:bodyPr/>
            <a:lstStyle/>
            <a:p>
              <a:endParaRPr lang="hr-HR"/>
            </a:p>
          </p:txBody>
        </p:sp>
        <p:sp>
          <p:nvSpPr>
            <p:cNvPr id="28794" name="Rectangle 1921"/>
            <p:cNvSpPr>
              <a:spLocks noChangeArrowheads="1"/>
            </p:cNvSpPr>
            <p:nvPr/>
          </p:nvSpPr>
          <p:spPr bwMode="auto">
            <a:xfrm>
              <a:off x="663" y="3477"/>
              <a:ext cx="3" cy="106"/>
            </a:xfrm>
            <a:prstGeom prst="rect">
              <a:avLst/>
            </a:prstGeom>
            <a:solidFill>
              <a:srgbClr val="000000"/>
            </a:solidFill>
            <a:ln w="9525">
              <a:noFill/>
              <a:miter lim="800000"/>
              <a:headEnd/>
              <a:tailEnd/>
            </a:ln>
          </p:spPr>
          <p:txBody>
            <a:bodyPr/>
            <a:lstStyle/>
            <a:p>
              <a:endParaRPr lang="hr-HR"/>
            </a:p>
          </p:txBody>
        </p:sp>
        <p:sp>
          <p:nvSpPr>
            <p:cNvPr id="28795" name="Rectangle 1922"/>
            <p:cNvSpPr>
              <a:spLocks noChangeArrowheads="1"/>
            </p:cNvSpPr>
            <p:nvPr/>
          </p:nvSpPr>
          <p:spPr bwMode="auto">
            <a:xfrm>
              <a:off x="2130" y="3477"/>
              <a:ext cx="3" cy="106"/>
            </a:xfrm>
            <a:prstGeom prst="rect">
              <a:avLst/>
            </a:prstGeom>
            <a:solidFill>
              <a:srgbClr val="000000"/>
            </a:solidFill>
            <a:ln w="9525">
              <a:noFill/>
              <a:miter lim="800000"/>
              <a:headEnd/>
              <a:tailEnd/>
            </a:ln>
          </p:spPr>
          <p:txBody>
            <a:bodyPr/>
            <a:lstStyle/>
            <a:p>
              <a:endParaRPr lang="hr-HR"/>
            </a:p>
          </p:txBody>
        </p:sp>
        <p:sp>
          <p:nvSpPr>
            <p:cNvPr id="28796" name="Rectangle 1923"/>
            <p:cNvSpPr>
              <a:spLocks noChangeArrowheads="1"/>
            </p:cNvSpPr>
            <p:nvPr/>
          </p:nvSpPr>
          <p:spPr bwMode="auto">
            <a:xfrm>
              <a:off x="2777" y="3477"/>
              <a:ext cx="3" cy="106"/>
            </a:xfrm>
            <a:prstGeom prst="rect">
              <a:avLst/>
            </a:prstGeom>
            <a:solidFill>
              <a:srgbClr val="000000"/>
            </a:solidFill>
            <a:ln w="9525">
              <a:noFill/>
              <a:miter lim="800000"/>
              <a:headEnd/>
              <a:tailEnd/>
            </a:ln>
          </p:spPr>
          <p:txBody>
            <a:bodyPr/>
            <a:lstStyle/>
            <a:p>
              <a:endParaRPr lang="hr-HR"/>
            </a:p>
          </p:txBody>
        </p:sp>
        <p:sp>
          <p:nvSpPr>
            <p:cNvPr id="28797" name="Rectangle 1924"/>
            <p:cNvSpPr>
              <a:spLocks noChangeArrowheads="1"/>
            </p:cNvSpPr>
            <p:nvPr/>
          </p:nvSpPr>
          <p:spPr bwMode="auto">
            <a:xfrm>
              <a:off x="1893" y="3613"/>
              <a:ext cx="230" cy="77"/>
            </a:xfrm>
            <a:prstGeom prst="rect">
              <a:avLst/>
            </a:prstGeom>
            <a:noFill/>
            <a:ln w="9525">
              <a:noFill/>
              <a:miter lim="800000"/>
              <a:headEnd/>
              <a:tailEnd/>
            </a:ln>
          </p:spPr>
          <p:txBody>
            <a:bodyPr wrap="none" lIns="0" tIns="0" rIns="0" bIns="0">
              <a:spAutoFit/>
            </a:bodyPr>
            <a:lstStyle/>
            <a:p>
              <a:r>
                <a:rPr lang="sr-Latn-CS" sz="600" i="1">
                  <a:solidFill>
                    <a:srgbClr val="000000"/>
                  </a:solidFill>
                </a:rPr>
                <a:t>Subtotal</a:t>
              </a:r>
              <a:endParaRPr lang="sr-Latn-CS"/>
            </a:p>
          </p:txBody>
        </p:sp>
        <p:sp>
          <p:nvSpPr>
            <p:cNvPr id="28798" name="Rectangle 1925"/>
            <p:cNvSpPr>
              <a:spLocks noChangeArrowheads="1"/>
            </p:cNvSpPr>
            <p:nvPr/>
          </p:nvSpPr>
          <p:spPr bwMode="auto">
            <a:xfrm>
              <a:off x="2072" y="3613"/>
              <a:ext cx="41" cy="77"/>
            </a:xfrm>
            <a:prstGeom prst="rect">
              <a:avLst/>
            </a:prstGeom>
            <a:noFill/>
            <a:ln w="9525">
              <a:noFill/>
              <a:miter lim="800000"/>
              <a:headEnd/>
              <a:tailEnd/>
            </a:ln>
          </p:spPr>
          <p:txBody>
            <a:bodyPr wrap="none" lIns="0" tIns="0" rIns="0" bIns="0">
              <a:spAutoFit/>
            </a:bodyPr>
            <a:lstStyle/>
            <a:p>
              <a:r>
                <a:rPr lang="sr-Latn-CS" sz="600" i="1">
                  <a:solidFill>
                    <a:srgbClr val="000000"/>
                  </a:solidFill>
                </a:rPr>
                <a:t> </a:t>
              </a:r>
              <a:endParaRPr lang="sr-Latn-CS"/>
            </a:p>
          </p:txBody>
        </p:sp>
        <p:sp>
          <p:nvSpPr>
            <p:cNvPr id="28799" name="Rectangle 1926"/>
            <p:cNvSpPr>
              <a:spLocks noChangeArrowheads="1"/>
            </p:cNvSpPr>
            <p:nvPr/>
          </p:nvSpPr>
          <p:spPr bwMode="auto">
            <a:xfrm>
              <a:off x="2456" y="3606"/>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28800" name="Rectangle 1927"/>
            <p:cNvSpPr>
              <a:spLocks noChangeArrowheads="1"/>
            </p:cNvSpPr>
            <p:nvPr/>
          </p:nvSpPr>
          <p:spPr bwMode="auto">
            <a:xfrm>
              <a:off x="16" y="3583"/>
              <a:ext cx="3" cy="3"/>
            </a:xfrm>
            <a:prstGeom prst="rect">
              <a:avLst/>
            </a:prstGeom>
            <a:solidFill>
              <a:srgbClr val="000000"/>
            </a:solidFill>
            <a:ln w="9525">
              <a:noFill/>
              <a:miter lim="800000"/>
              <a:headEnd/>
              <a:tailEnd/>
            </a:ln>
          </p:spPr>
          <p:txBody>
            <a:bodyPr/>
            <a:lstStyle/>
            <a:p>
              <a:endParaRPr lang="hr-HR"/>
            </a:p>
          </p:txBody>
        </p:sp>
        <p:sp>
          <p:nvSpPr>
            <p:cNvPr id="28801" name="Rectangle 1928"/>
            <p:cNvSpPr>
              <a:spLocks noChangeArrowheads="1"/>
            </p:cNvSpPr>
            <p:nvPr/>
          </p:nvSpPr>
          <p:spPr bwMode="auto">
            <a:xfrm>
              <a:off x="16" y="3583"/>
              <a:ext cx="3" cy="3"/>
            </a:xfrm>
            <a:prstGeom prst="rect">
              <a:avLst/>
            </a:prstGeom>
            <a:solidFill>
              <a:srgbClr val="000000"/>
            </a:solidFill>
            <a:ln w="9525">
              <a:noFill/>
              <a:miter lim="800000"/>
              <a:headEnd/>
              <a:tailEnd/>
            </a:ln>
          </p:spPr>
          <p:txBody>
            <a:bodyPr/>
            <a:lstStyle/>
            <a:p>
              <a:endParaRPr lang="hr-HR"/>
            </a:p>
          </p:txBody>
        </p:sp>
        <p:sp>
          <p:nvSpPr>
            <p:cNvPr id="28802" name="Rectangle 1929"/>
            <p:cNvSpPr>
              <a:spLocks noChangeArrowheads="1"/>
            </p:cNvSpPr>
            <p:nvPr/>
          </p:nvSpPr>
          <p:spPr bwMode="auto">
            <a:xfrm>
              <a:off x="19" y="3583"/>
              <a:ext cx="3" cy="3"/>
            </a:xfrm>
            <a:prstGeom prst="rect">
              <a:avLst/>
            </a:prstGeom>
            <a:solidFill>
              <a:srgbClr val="000000"/>
            </a:solidFill>
            <a:ln w="9525">
              <a:noFill/>
              <a:miter lim="800000"/>
              <a:headEnd/>
              <a:tailEnd/>
            </a:ln>
          </p:spPr>
          <p:txBody>
            <a:bodyPr/>
            <a:lstStyle/>
            <a:p>
              <a:endParaRPr lang="hr-HR"/>
            </a:p>
          </p:txBody>
        </p:sp>
        <p:sp>
          <p:nvSpPr>
            <p:cNvPr id="28803" name="Rectangle 1930"/>
            <p:cNvSpPr>
              <a:spLocks noChangeArrowheads="1"/>
            </p:cNvSpPr>
            <p:nvPr/>
          </p:nvSpPr>
          <p:spPr bwMode="auto">
            <a:xfrm>
              <a:off x="22" y="3583"/>
              <a:ext cx="641" cy="3"/>
            </a:xfrm>
            <a:prstGeom prst="rect">
              <a:avLst/>
            </a:prstGeom>
            <a:solidFill>
              <a:srgbClr val="000000"/>
            </a:solidFill>
            <a:ln w="9525">
              <a:noFill/>
              <a:miter lim="800000"/>
              <a:headEnd/>
              <a:tailEnd/>
            </a:ln>
          </p:spPr>
          <p:txBody>
            <a:bodyPr/>
            <a:lstStyle/>
            <a:p>
              <a:endParaRPr lang="hr-HR"/>
            </a:p>
          </p:txBody>
        </p:sp>
        <p:sp>
          <p:nvSpPr>
            <p:cNvPr id="28804" name="Rectangle 1931"/>
            <p:cNvSpPr>
              <a:spLocks noChangeArrowheads="1"/>
            </p:cNvSpPr>
            <p:nvPr/>
          </p:nvSpPr>
          <p:spPr bwMode="auto">
            <a:xfrm>
              <a:off x="663" y="3583"/>
              <a:ext cx="3" cy="3"/>
            </a:xfrm>
            <a:prstGeom prst="rect">
              <a:avLst/>
            </a:prstGeom>
            <a:solidFill>
              <a:srgbClr val="000000"/>
            </a:solidFill>
            <a:ln w="9525">
              <a:noFill/>
              <a:miter lim="800000"/>
              <a:headEnd/>
              <a:tailEnd/>
            </a:ln>
          </p:spPr>
          <p:txBody>
            <a:bodyPr/>
            <a:lstStyle/>
            <a:p>
              <a:endParaRPr lang="hr-HR"/>
            </a:p>
          </p:txBody>
        </p:sp>
        <p:sp>
          <p:nvSpPr>
            <p:cNvPr id="28805" name="Rectangle 1932"/>
            <p:cNvSpPr>
              <a:spLocks noChangeArrowheads="1"/>
            </p:cNvSpPr>
            <p:nvPr/>
          </p:nvSpPr>
          <p:spPr bwMode="auto">
            <a:xfrm>
              <a:off x="666" y="3583"/>
              <a:ext cx="1464" cy="3"/>
            </a:xfrm>
            <a:prstGeom prst="rect">
              <a:avLst/>
            </a:prstGeom>
            <a:solidFill>
              <a:srgbClr val="000000"/>
            </a:solidFill>
            <a:ln w="9525">
              <a:noFill/>
              <a:miter lim="800000"/>
              <a:headEnd/>
              <a:tailEnd/>
            </a:ln>
          </p:spPr>
          <p:txBody>
            <a:bodyPr/>
            <a:lstStyle/>
            <a:p>
              <a:endParaRPr lang="hr-HR"/>
            </a:p>
          </p:txBody>
        </p:sp>
        <p:sp>
          <p:nvSpPr>
            <p:cNvPr id="28806" name="Rectangle 1933"/>
            <p:cNvSpPr>
              <a:spLocks noChangeArrowheads="1"/>
            </p:cNvSpPr>
            <p:nvPr/>
          </p:nvSpPr>
          <p:spPr bwMode="auto">
            <a:xfrm>
              <a:off x="2130" y="3583"/>
              <a:ext cx="3" cy="3"/>
            </a:xfrm>
            <a:prstGeom prst="rect">
              <a:avLst/>
            </a:prstGeom>
            <a:solidFill>
              <a:srgbClr val="000000"/>
            </a:solidFill>
            <a:ln w="9525">
              <a:noFill/>
              <a:miter lim="800000"/>
              <a:headEnd/>
              <a:tailEnd/>
            </a:ln>
          </p:spPr>
          <p:txBody>
            <a:bodyPr/>
            <a:lstStyle/>
            <a:p>
              <a:endParaRPr lang="hr-HR"/>
            </a:p>
          </p:txBody>
        </p:sp>
        <p:sp>
          <p:nvSpPr>
            <p:cNvPr id="28807" name="Rectangle 1934"/>
            <p:cNvSpPr>
              <a:spLocks noChangeArrowheads="1"/>
            </p:cNvSpPr>
            <p:nvPr/>
          </p:nvSpPr>
          <p:spPr bwMode="auto">
            <a:xfrm>
              <a:off x="2133" y="3583"/>
              <a:ext cx="644" cy="3"/>
            </a:xfrm>
            <a:prstGeom prst="rect">
              <a:avLst/>
            </a:prstGeom>
            <a:solidFill>
              <a:srgbClr val="000000"/>
            </a:solidFill>
            <a:ln w="9525">
              <a:noFill/>
              <a:miter lim="800000"/>
              <a:headEnd/>
              <a:tailEnd/>
            </a:ln>
          </p:spPr>
          <p:txBody>
            <a:bodyPr/>
            <a:lstStyle/>
            <a:p>
              <a:endParaRPr lang="hr-HR"/>
            </a:p>
          </p:txBody>
        </p:sp>
        <p:sp>
          <p:nvSpPr>
            <p:cNvPr id="28808" name="Rectangle 1935"/>
            <p:cNvSpPr>
              <a:spLocks noChangeArrowheads="1"/>
            </p:cNvSpPr>
            <p:nvPr/>
          </p:nvSpPr>
          <p:spPr bwMode="auto">
            <a:xfrm>
              <a:off x="2777" y="3583"/>
              <a:ext cx="3" cy="3"/>
            </a:xfrm>
            <a:prstGeom prst="rect">
              <a:avLst/>
            </a:prstGeom>
            <a:solidFill>
              <a:srgbClr val="000000"/>
            </a:solidFill>
            <a:ln w="9525">
              <a:noFill/>
              <a:miter lim="800000"/>
              <a:headEnd/>
              <a:tailEnd/>
            </a:ln>
          </p:spPr>
          <p:txBody>
            <a:bodyPr/>
            <a:lstStyle/>
            <a:p>
              <a:endParaRPr lang="hr-HR"/>
            </a:p>
          </p:txBody>
        </p:sp>
        <p:sp>
          <p:nvSpPr>
            <p:cNvPr id="28809" name="Rectangle 1936"/>
            <p:cNvSpPr>
              <a:spLocks noChangeArrowheads="1"/>
            </p:cNvSpPr>
            <p:nvPr/>
          </p:nvSpPr>
          <p:spPr bwMode="auto">
            <a:xfrm>
              <a:off x="2130" y="3586"/>
              <a:ext cx="3" cy="107"/>
            </a:xfrm>
            <a:prstGeom prst="rect">
              <a:avLst/>
            </a:prstGeom>
            <a:solidFill>
              <a:srgbClr val="000000"/>
            </a:solidFill>
            <a:ln w="9525">
              <a:noFill/>
              <a:miter lim="800000"/>
              <a:headEnd/>
              <a:tailEnd/>
            </a:ln>
          </p:spPr>
          <p:txBody>
            <a:bodyPr/>
            <a:lstStyle/>
            <a:p>
              <a:endParaRPr lang="hr-HR"/>
            </a:p>
          </p:txBody>
        </p:sp>
        <p:sp>
          <p:nvSpPr>
            <p:cNvPr id="28810" name="Rectangle 1937"/>
            <p:cNvSpPr>
              <a:spLocks noChangeArrowheads="1"/>
            </p:cNvSpPr>
            <p:nvPr/>
          </p:nvSpPr>
          <p:spPr bwMode="auto">
            <a:xfrm>
              <a:off x="2777" y="3586"/>
              <a:ext cx="3" cy="107"/>
            </a:xfrm>
            <a:prstGeom prst="rect">
              <a:avLst/>
            </a:prstGeom>
            <a:solidFill>
              <a:srgbClr val="000000"/>
            </a:solidFill>
            <a:ln w="9525">
              <a:noFill/>
              <a:miter lim="800000"/>
              <a:headEnd/>
              <a:tailEnd/>
            </a:ln>
          </p:spPr>
          <p:txBody>
            <a:bodyPr/>
            <a:lstStyle/>
            <a:p>
              <a:endParaRPr lang="hr-HR"/>
            </a:p>
          </p:txBody>
        </p:sp>
        <p:sp>
          <p:nvSpPr>
            <p:cNvPr id="28811" name="Rectangle 1938"/>
            <p:cNvSpPr>
              <a:spLocks noChangeArrowheads="1"/>
            </p:cNvSpPr>
            <p:nvPr/>
          </p:nvSpPr>
          <p:spPr bwMode="auto">
            <a:xfrm>
              <a:off x="34" y="3715"/>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28812" name="Rectangle 1939"/>
            <p:cNvSpPr>
              <a:spLocks noChangeArrowheads="1"/>
            </p:cNvSpPr>
            <p:nvPr/>
          </p:nvSpPr>
          <p:spPr bwMode="auto">
            <a:xfrm>
              <a:off x="2130" y="3693"/>
              <a:ext cx="3" cy="3"/>
            </a:xfrm>
            <a:prstGeom prst="rect">
              <a:avLst/>
            </a:prstGeom>
            <a:solidFill>
              <a:srgbClr val="000000"/>
            </a:solidFill>
            <a:ln w="9525">
              <a:noFill/>
              <a:miter lim="800000"/>
              <a:headEnd/>
              <a:tailEnd/>
            </a:ln>
          </p:spPr>
          <p:txBody>
            <a:bodyPr/>
            <a:lstStyle/>
            <a:p>
              <a:endParaRPr lang="hr-HR"/>
            </a:p>
          </p:txBody>
        </p:sp>
        <p:sp>
          <p:nvSpPr>
            <p:cNvPr id="28813" name="Rectangle 1940"/>
            <p:cNvSpPr>
              <a:spLocks noChangeArrowheads="1"/>
            </p:cNvSpPr>
            <p:nvPr/>
          </p:nvSpPr>
          <p:spPr bwMode="auto">
            <a:xfrm>
              <a:off x="2130" y="3693"/>
              <a:ext cx="3" cy="3"/>
            </a:xfrm>
            <a:prstGeom prst="rect">
              <a:avLst/>
            </a:prstGeom>
            <a:solidFill>
              <a:srgbClr val="000000"/>
            </a:solidFill>
            <a:ln w="9525">
              <a:noFill/>
              <a:miter lim="800000"/>
              <a:headEnd/>
              <a:tailEnd/>
            </a:ln>
          </p:spPr>
          <p:txBody>
            <a:bodyPr/>
            <a:lstStyle/>
            <a:p>
              <a:endParaRPr lang="hr-HR"/>
            </a:p>
          </p:txBody>
        </p:sp>
        <p:sp>
          <p:nvSpPr>
            <p:cNvPr id="28814" name="Rectangle 1941"/>
            <p:cNvSpPr>
              <a:spLocks noChangeArrowheads="1"/>
            </p:cNvSpPr>
            <p:nvPr/>
          </p:nvSpPr>
          <p:spPr bwMode="auto">
            <a:xfrm>
              <a:off x="2133" y="3693"/>
              <a:ext cx="644" cy="3"/>
            </a:xfrm>
            <a:prstGeom prst="rect">
              <a:avLst/>
            </a:prstGeom>
            <a:solidFill>
              <a:srgbClr val="000000"/>
            </a:solidFill>
            <a:ln w="9525">
              <a:noFill/>
              <a:miter lim="800000"/>
              <a:headEnd/>
              <a:tailEnd/>
            </a:ln>
          </p:spPr>
          <p:txBody>
            <a:bodyPr/>
            <a:lstStyle/>
            <a:p>
              <a:endParaRPr lang="hr-HR"/>
            </a:p>
          </p:txBody>
        </p:sp>
        <p:sp>
          <p:nvSpPr>
            <p:cNvPr id="28815" name="Rectangle 1942"/>
            <p:cNvSpPr>
              <a:spLocks noChangeArrowheads="1"/>
            </p:cNvSpPr>
            <p:nvPr/>
          </p:nvSpPr>
          <p:spPr bwMode="auto">
            <a:xfrm>
              <a:off x="2777" y="3693"/>
              <a:ext cx="3" cy="3"/>
            </a:xfrm>
            <a:prstGeom prst="rect">
              <a:avLst/>
            </a:prstGeom>
            <a:solidFill>
              <a:srgbClr val="000000"/>
            </a:solidFill>
            <a:ln w="9525">
              <a:noFill/>
              <a:miter lim="800000"/>
              <a:headEnd/>
              <a:tailEnd/>
            </a:ln>
          </p:spPr>
          <p:txBody>
            <a:bodyPr/>
            <a:lstStyle/>
            <a:p>
              <a:endParaRPr lang="hr-HR"/>
            </a:p>
          </p:txBody>
        </p:sp>
        <p:sp>
          <p:nvSpPr>
            <p:cNvPr id="28816" name="Rectangle 1943"/>
            <p:cNvSpPr>
              <a:spLocks noChangeArrowheads="1"/>
            </p:cNvSpPr>
            <p:nvPr/>
          </p:nvSpPr>
          <p:spPr bwMode="auto">
            <a:xfrm>
              <a:off x="2777" y="3693"/>
              <a:ext cx="3" cy="3"/>
            </a:xfrm>
            <a:prstGeom prst="rect">
              <a:avLst/>
            </a:prstGeom>
            <a:solidFill>
              <a:srgbClr val="000000"/>
            </a:solidFill>
            <a:ln w="9525">
              <a:noFill/>
              <a:miter lim="800000"/>
              <a:headEnd/>
              <a:tailEnd/>
            </a:ln>
          </p:spPr>
          <p:txBody>
            <a:bodyPr/>
            <a:lstStyle/>
            <a:p>
              <a:endParaRPr lang="hr-HR"/>
            </a:p>
          </p:txBody>
        </p:sp>
        <p:sp>
          <p:nvSpPr>
            <p:cNvPr id="28817" name="Rectangle 1944"/>
            <p:cNvSpPr>
              <a:spLocks noChangeArrowheads="1"/>
            </p:cNvSpPr>
            <p:nvPr/>
          </p:nvSpPr>
          <p:spPr bwMode="auto">
            <a:xfrm>
              <a:off x="887" y="3830"/>
              <a:ext cx="205" cy="77"/>
            </a:xfrm>
            <a:prstGeom prst="rect">
              <a:avLst/>
            </a:prstGeom>
            <a:noFill/>
            <a:ln w="9525">
              <a:noFill/>
              <a:miter lim="800000"/>
              <a:headEnd/>
              <a:tailEnd/>
            </a:ln>
          </p:spPr>
          <p:txBody>
            <a:bodyPr wrap="none" lIns="0" tIns="0" rIns="0" bIns="0">
              <a:spAutoFit/>
            </a:bodyPr>
            <a:lstStyle/>
            <a:p>
              <a:r>
                <a:rPr lang="sr-Latn-CS" sz="700" i="1">
                  <a:solidFill>
                    <a:srgbClr val="000000"/>
                  </a:solidFill>
                </a:rPr>
                <a:t>TOTAL</a:t>
              </a:r>
              <a:endParaRPr lang="sr-Latn-CS"/>
            </a:p>
          </p:txBody>
        </p:sp>
        <p:sp>
          <p:nvSpPr>
            <p:cNvPr id="28818" name="Rectangle 1945"/>
            <p:cNvSpPr>
              <a:spLocks noChangeArrowheads="1"/>
            </p:cNvSpPr>
            <p:nvPr/>
          </p:nvSpPr>
          <p:spPr bwMode="auto">
            <a:xfrm>
              <a:off x="1064" y="3827"/>
              <a:ext cx="32" cy="45"/>
            </a:xfrm>
            <a:prstGeom prst="rect">
              <a:avLst/>
            </a:prstGeom>
            <a:noFill/>
            <a:ln w="9525">
              <a:noFill/>
              <a:miter lim="800000"/>
              <a:headEnd/>
              <a:tailEnd/>
            </a:ln>
          </p:spPr>
          <p:txBody>
            <a:bodyPr wrap="none" lIns="0" tIns="0" rIns="0" bIns="0">
              <a:spAutoFit/>
            </a:bodyPr>
            <a:lstStyle/>
            <a:p>
              <a:r>
                <a:rPr lang="sr-Latn-CS" sz="400" i="1">
                  <a:solidFill>
                    <a:srgbClr val="000000"/>
                  </a:solidFill>
                </a:rPr>
                <a:t>4</a:t>
              </a:r>
              <a:endParaRPr lang="sr-Latn-CS"/>
            </a:p>
          </p:txBody>
        </p:sp>
        <p:sp>
          <p:nvSpPr>
            <p:cNvPr id="28819" name="Rectangle 1946"/>
            <p:cNvSpPr>
              <a:spLocks noChangeArrowheads="1"/>
            </p:cNvSpPr>
            <p:nvPr/>
          </p:nvSpPr>
          <p:spPr bwMode="auto">
            <a:xfrm>
              <a:off x="1081" y="3835"/>
              <a:ext cx="41" cy="77"/>
            </a:xfrm>
            <a:prstGeom prst="rect">
              <a:avLst/>
            </a:prstGeom>
            <a:noFill/>
            <a:ln w="9525">
              <a:noFill/>
              <a:miter lim="800000"/>
              <a:headEnd/>
              <a:tailEnd/>
            </a:ln>
          </p:spPr>
          <p:txBody>
            <a:bodyPr wrap="none" lIns="0" tIns="0" rIns="0" bIns="0">
              <a:spAutoFit/>
            </a:bodyPr>
            <a:lstStyle/>
            <a:p>
              <a:r>
                <a:rPr lang="sr-Latn-CS" sz="600" i="1">
                  <a:solidFill>
                    <a:srgbClr val="000000"/>
                  </a:solidFill>
                </a:rPr>
                <a:t> </a:t>
              </a:r>
              <a:endParaRPr lang="sr-Latn-CS"/>
            </a:p>
          </p:txBody>
        </p:sp>
        <p:sp>
          <p:nvSpPr>
            <p:cNvPr id="28820" name="Rectangle 1947"/>
            <p:cNvSpPr>
              <a:spLocks noChangeArrowheads="1"/>
            </p:cNvSpPr>
            <p:nvPr/>
          </p:nvSpPr>
          <p:spPr bwMode="auto">
            <a:xfrm>
              <a:off x="1095" y="3830"/>
              <a:ext cx="1027" cy="77"/>
            </a:xfrm>
            <a:prstGeom prst="rect">
              <a:avLst/>
            </a:prstGeom>
            <a:noFill/>
            <a:ln w="9525">
              <a:noFill/>
              <a:miter lim="800000"/>
              <a:headEnd/>
              <a:tailEnd/>
            </a:ln>
          </p:spPr>
          <p:txBody>
            <a:bodyPr wrap="none" lIns="0" tIns="0" rIns="0" bIns="0">
              <a:spAutoFit/>
            </a:bodyPr>
            <a:lstStyle/>
            <a:p>
              <a:r>
                <a:rPr lang="sr-Latn-CS" sz="700" i="1">
                  <a:solidFill>
                    <a:srgbClr val="000000"/>
                  </a:solidFill>
                </a:rPr>
                <a:t>(participants, experts, support staff, etc.)</a:t>
              </a:r>
              <a:endParaRPr lang="sr-Latn-CS"/>
            </a:p>
          </p:txBody>
        </p:sp>
        <p:sp>
          <p:nvSpPr>
            <p:cNvPr id="28821" name="Rectangle 1948"/>
            <p:cNvSpPr>
              <a:spLocks noChangeArrowheads="1"/>
            </p:cNvSpPr>
            <p:nvPr/>
          </p:nvSpPr>
          <p:spPr bwMode="auto">
            <a:xfrm>
              <a:off x="2072" y="3830"/>
              <a:ext cx="41" cy="77"/>
            </a:xfrm>
            <a:prstGeom prst="rect">
              <a:avLst/>
            </a:prstGeom>
            <a:noFill/>
            <a:ln w="9525">
              <a:noFill/>
              <a:miter lim="800000"/>
              <a:headEnd/>
              <a:tailEnd/>
            </a:ln>
          </p:spPr>
          <p:txBody>
            <a:bodyPr wrap="none" lIns="0" tIns="0" rIns="0" bIns="0">
              <a:spAutoFit/>
            </a:bodyPr>
            <a:lstStyle/>
            <a:p>
              <a:r>
                <a:rPr lang="sr-Latn-CS" sz="700" i="1">
                  <a:solidFill>
                    <a:srgbClr val="000000"/>
                  </a:solidFill>
                </a:rPr>
                <a:t> </a:t>
              </a:r>
              <a:endParaRPr lang="sr-Latn-CS"/>
            </a:p>
          </p:txBody>
        </p:sp>
        <p:sp>
          <p:nvSpPr>
            <p:cNvPr id="28822" name="Rectangle 1949"/>
            <p:cNvSpPr>
              <a:spLocks noChangeArrowheads="1"/>
            </p:cNvSpPr>
            <p:nvPr/>
          </p:nvSpPr>
          <p:spPr bwMode="auto">
            <a:xfrm>
              <a:off x="2456" y="3825"/>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28823" name="Rectangle 1950"/>
            <p:cNvSpPr>
              <a:spLocks noChangeArrowheads="1"/>
            </p:cNvSpPr>
            <p:nvPr/>
          </p:nvSpPr>
          <p:spPr bwMode="auto">
            <a:xfrm>
              <a:off x="2130" y="3802"/>
              <a:ext cx="3" cy="3"/>
            </a:xfrm>
            <a:prstGeom prst="rect">
              <a:avLst/>
            </a:prstGeom>
            <a:solidFill>
              <a:srgbClr val="000000"/>
            </a:solidFill>
            <a:ln w="9525">
              <a:noFill/>
              <a:miter lim="800000"/>
              <a:headEnd/>
              <a:tailEnd/>
            </a:ln>
          </p:spPr>
          <p:txBody>
            <a:bodyPr/>
            <a:lstStyle/>
            <a:p>
              <a:endParaRPr lang="hr-HR"/>
            </a:p>
          </p:txBody>
        </p:sp>
        <p:sp>
          <p:nvSpPr>
            <p:cNvPr id="28824" name="Rectangle 1951"/>
            <p:cNvSpPr>
              <a:spLocks noChangeArrowheads="1"/>
            </p:cNvSpPr>
            <p:nvPr/>
          </p:nvSpPr>
          <p:spPr bwMode="auto">
            <a:xfrm>
              <a:off x="2130" y="3802"/>
              <a:ext cx="3" cy="3"/>
            </a:xfrm>
            <a:prstGeom prst="rect">
              <a:avLst/>
            </a:prstGeom>
            <a:solidFill>
              <a:srgbClr val="000000"/>
            </a:solidFill>
            <a:ln w="9525">
              <a:noFill/>
              <a:miter lim="800000"/>
              <a:headEnd/>
              <a:tailEnd/>
            </a:ln>
          </p:spPr>
          <p:txBody>
            <a:bodyPr/>
            <a:lstStyle/>
            <a:p>
              <a:endParaRPr lang="hr-HR"/>
            </a:p>
          </p:txBody>
        </p:sp>
        <p:sp>
          <p:nvSpPr>
            <p:cNvPr id="28825" name="Rectangle 1952"/>
            <p:cNvSpPr>
              <a:spLocks noChangeArrowheads="1"/>
            </p:cNvSpPr>
            <p:nvPr/>
          </p:nvSpPr>
          <p:spPr bwMode="auto">
            <a:xfrm>
              <a:off x="2133" y="3802"/>
              <a:ext cx="644" cy="3"/>
            </a:xfrm>
            <a:prstGeom prst="rect">
              <a:avLst/>
            </a:prstGeom>
            <a:solidFill>
              <a:srgbClr val="000000"/>
            </a:solidFill>
            <a:ln w="9525">
              <a:noFill/>
              <a:miter lim="800000"/>
              <a:headEnd/>
              <a:tailEnd/>
            </a:ln>
          </p:spPr>
          <p:txBody>
            <a:bodyPr/>
            <a:lstStyle/>
            <a:p>
              <a:endParaRPr lang="hr-HR"/>
            </a:p>
          </p:txBody>
        </p:sp>
        <p:sp>
          <p:nvSpPr>
            <p:cNvPr id="28826" name="Rectangle 1953"/>
            <p:cNvSpPr>
              <a:spLocks noChangeArrowheads="1"/>
            </p:cNvSpPr>
            <p:nvPr/>
          </p:nvSpPr>
          <p:spPr bwMode="auto">
            <a:xfrm>
              <a:off x="2777" y="3802"/>
              <a:ext cx="3" cy="3"/>
            </a:xfrm>
            <a:prstGeom prst="rect">
              <a:avLst/>
            </a:prstGeom>
            <a:solidFill>
              <a:srgbClr val="000000"/>
            </a:solidFill>
            <a:ln w="9525">
              <a:noFill/>
              <a:miter lim="800000"/>
              <a:headEnd/>
              <a:tailEnd/>
            </a:ln>
          </p:spPr>
          <p:txBody>
            <a:bodyPr/>
            <a:lstStyle/>
            <a:p>
              <a:endParaRPr lang="hr-HR"/>
            </a:p>
          </p:txBody>
        </p:sp>
        <p:sp>
          <p:nvSpPr>
            <p:cNvPr id="28827" name="Rectangle 1954"/>
            <p:cNvSpPr>
              <a:spLocks noChangeArrowheads="1"/>
            </p:cNvSpPr>
            <p:nvPr/>
          </p:nvSpPr>
          <p:spPr bwMode="auto">
            <a:xfrm>
              <a:off x="2777" y="3802"/>
              <a:ext cx="3" cy="3"/>
            </a:xfrm>
            <a:prstGeom prst="rect">
              <a:avLst/>
            </a:prstGeom>
            <a:solidFill>
              <a:srgbClr val="000000"/>
            </a:solidFill>
            <a:ln w="9525">
              <a:noFill/>
              <a:miter lim="800000"/>
              <a:headEnd/>
              <a:tailEnd/>
            </a:ln>
          </p:spPr>
          <p:txBody>
            <a:bodyPr/>
            <a:lstStyle/>
            <a:p>
              <a:endParaRPr lang="hr-HR"/>
            </a:p>
          </p:txBody>
        </p:sp>
        <p:sp>
          <p:nvSpPr>
            <p:cNvPr id="28828" name="Rectangle 1955"/>
            <p:cNvSpPr>
              <a:spLocks noChangeArrowheads="1"/>
            </p:cNvSpPr>
            <p:nvPr/>
          </p:nvSpPr>
          <p:spPr bwMode="auto">
            <a:xfrm>
              <a:off x="2130" y="3805"/>
              <a:ext cx="3" cy="107"/>
            </a:xfrm>
            <a:prstGeom prst="rect">
              <a:avLst/>
            </a:prstGeom>
            <a:solidFill>
              <a:srgbClr val="000000"/>
            </a:solidFill>
            <a:ln w="9525">
              <a:noFill/>
              <a:miter lim="800000"/>
              <a:headEnd/>
              <a:tailEnd/>
            </a:ln>
          </p:spPr>
          <p:txBody>
            <a:bodyPr/>
            <a:lstStyle/>
            <a:p>
              <a:endParaRPr lang="hr-HR"/>
            </a:p>
          </p:txBody>
        </p:sp>
        <p:sp>
          <p:nvSpPr>
            <p:cNvPr id="28829" name="Rectangle 1956"/>
            <p:cNvSpPr>
              <a:spLocks noChangeArrowheads="1"/>
            </p:cNvSpPr>
            <p:nvPr/>
          </p:nvSpPr>
          <p:spPr bwMode="auto">
            <a:xfrm>
              <a:off x="2777" y="3805"/>
              <a:ext cx="3" cy="107"/>
            </a:xfrm>
            <a:prstGeom prst="rect">
              <a:avLst/>
            </a:prstGeom>
            <a:solidFill>
              <a:srgbClr val="000000"/>
            </a:solidFill>
            <a:ln w="9525">
              <a:noFill/>
              <a:miter lim="800000"/>
              <a:headEnd/>
              <a:tailEnd/>
            </a:ln>
          </p:spPr>
          <p:txBody>
            <a:bodyPr/>
            <a:lstStyle/>
            <a:p>
              <a:endParaRPr lang="hr-HR"/>
            </a:p>
          </p:txBody>
        </p:sp>
        <p:sp>
          <p:nvSpPr>
            <p:cNvPr id="28830" name="Rectangle 1957"/>
            <p:cNvSpPr>
              <a:spLocks noChangeArrowheads="1"/>
            </p:cNvSpPr>
            <p:nvPr/>
          </p:nvSpPr>
          <p:spPr bwMode="auto">
            <a:xfrm>
              <a:off x="34" y="3922"/>
              <a:ext cx="28" cy="55"/>
            </a:xfrm>
            <a:prstGeom prst="rect">
              <a:avLst/>
            </a:prstGeom>
            <a:noFill/>
            <a:ln w="9525">
              <a:noFill/>
              <a:miter lim="800000"/>
              <a:headEnd/>
              <a:tailEnd/>
            </a:ln>
          </p:spPr>
          <p:txBody>
            <a:bodyPr wrap="none" lIns="0" tIns="0" rIns="0" bIns="0">
              <a:spAutoFit/>
            </a:bodyPr>
            <a:lstStyle/>
            <a:p>
              <a:r>
                <a:rPr lang="sr-Latn-CS" sz="500">
                  <a:solidFill>
                    <a:srgbClr val="000000"/>
                  </a:solidFill>
                </a:rPr>
                <a:t> </a:t>
              </a:r>
              <a:endParaRPr lang="sr-Latn-CS"/>
            </a:p>
          </p:txBody>
        </p:sp>
        <p:sp>
          <p:nvSpPr>
            <p:cNvPr id="28831" name="Rectangle 1958"/>
            <p:cNvSpPr>
              <a:spLocks noChangeArrowheads="1"/>
            </p:cNvSpPr>
            <p:nvPr/>
          </p:nvSpPr>
          <p:spPr bwMode="auto">
            <a:xfrm>
              <a:off x="34" y="4003"/>
              <a:ext cx="50" cy="55"/>
            </a:xfrm>
            <a:prstGeom prst="rect">
              <a:avLst/>
            </a:prstGeom>
            <a:noFill/>
            <a:ln w="9525">
              <a:noFill/>
              <a:miter lim="800000"/>
              <a:headEnd/>
              <a:tailEnd/>
            </a:ln>
          </p:spPr>
          <p:txBody>
            <a:bodyPr wrap="none" lIns="0" tIns="0" rIns="0" bIns="0">
              <a:spAutoFit/>
            </a:bodyPr>
            <a:lstStyle/>
            <a:p>
              <a:r>
                <a:rPr lang="sr-Latn-CS" sz="500">
                  <a:solidFill>
                    <a:srgbClr val="000000"/>
                  </a:solidFill>
                </a:rPr>
                <a:t>4 </a:t>
              </a:r>
              <a:endParaRPr lang="sr-Latn-CS"/>
            </a:p>
          </p:txBody>
        </p:sp>
        <p:sp>
          <p:nvSpPr>
            <p:cNvPr id="28832" name="Rectangle 1959"/>
            <p:cNvSpPr>
              <a:spLocks noChangeArrowheads="1"/>
            </p:cNvSpPr>
            <p:nvPr/>
          </p:nvSpPr>
          <p:spPr bwMode="auto">
            <a:xfrm>
              <a:off x="65" y="4020"/>
              <a:ext cx="264" cy="77"/>
            </a:xfrm>
            <a:prstGeom prst="rect">
              <a:avLst/>
            </a:prstGeom>
            <a:noFill/>
            <a:ln w="9525">
              <a:noFill/>
              <a:miter lim="800000"/>
              <a:headEnd/>
              <a:tailEnd/>
            </a:ln>
          </p:spPr>
          <p:txBody>
            <a:bodyPr wrap="none" lIns="0" tIns="0" rIns="0" bIns="0">
              <a:spAutoFit/>
            </a:bodyPr>
            <a:lstStyle/>
            <a:p>
              <a:r>
                <a:rPr lang="sr-Latn-CS" sz="600" i="1">
                  <a:solidFill>
                    <a:srgbClr val="000000"/>
                  </a:solidFill>
                </a:rPr>
                <a:t>Eligible to</a:t>
              </a:r>
              <a:endParaRPr lang="sr-Latn-CS"/>
            </a:p>
          </p:txBody>
        </p:sp>
        <p:sp>
          <p:nvSpPr>
            <p:cNvPr id="28833" name="Rectangle 1960"/>
            <p:cNvSpPr>
              <a:spLocks noChangeArrowheads="1"/>
            </p:cNvSpPr>
            <p:nvPr/>
          </p:nvSpPr>
          <p:spPr bwMode="auto">
            <a:xfrm>
              <a:off x="276" y="4020"/>
              <a:ext cx="2335" cy="77"/>
            </a:xfrm>
            <a:prstGeom prst="rect">
              <a:avLst/>
            </a:prstGeom>
            <a:noFill/>
            <a:ln w="9525">
              <a:noFill/>
              <a:miter lim="800000"/>
              <a:headEnd/>
              <a:tailEnd/>
            </a:ln>
          </p:spPr>
          <p:txBody>
            <a:bodyPr wrap="none" lIns="0" tIns="0" rIns="0" bIns="0">
              <a:spAutoFit/>
            </a:bodyPr>
            <a:lstStyle/>
            <a:p>
              <a:r>
                <a:rPr lang="sr-Latn-CS" sz="600" i="1">
                  <a:solidFill>
                    <a:srgbClr val="000000"/>
                  </a:solidFill>
                </a:rPr>
                <a:t>tal number of participants 1) Job shadowing:  up to 2 participants, 2) Feasibility Visits: up to 2 </a:t>
              </a:r>
              <a:endParaRPr lang="sr-Latn-CS"/>
            </a:p>
          </p:txBody>
        </p:sp>
        <p:sp>
          <p:nvSpPr>
            <p:cNvPr id="28834" name="Rectangle 1961"/>
            <p:cNvSpPr>
              <a:spLocks noChangeArrowheads="1"/>
            </p:cNvSpPr>
            <p:nvPr/>
          </p:nvSpPr>
          <p:spPr bwMode="auto">
            <a:xfrm>
              <a:off x="2290" y="4020"/>
              <a:ext cx="341" cy="77"/>
            </a:xfrm>
            <a:prstGeom prst="rect">
              <a:avLst/>
            </a:prstGeom>
            <a:noFill/>
            <a:ln w="9525">
              <a:noFill/>
              <a:miter lim="800000"/>
              <a:headEnd/>
              <a:tailEnd/>
            </a:ln>
          </p:spPr>
          <p:txBody>
            <a:bodyPr wrap="none" lIns="0" tIns="0" rIns="0" bIns="0">
              <a:spAutoFit/>
            </a:bodyPr>
            <a:lstStyle/>
            <a:p>
              <a:r>
                <a:rPr lang="sr-Latn-CS" sz="600" i="1">
                  <a:solidFill>
                    <a:srgbClr val="000000"/>
                  </a:solidFill>
                </a:rPr>
                <a:t>participants  </a:t>
              </a:r>
              <a:endParaRPr lang="sr-Latn-CS"/>
            </a:p>
          </p:txBody>
        </p:sp>
        <p:sp>
          <p:nvSpPr>
            <p:cNvPr id="28835" name="Rectangle 1962"/>
            <p:cNvSpPr>
              <a:spLocks noChangeArrowheads="1"/>
            </p:cNvSpPr>
            <p:nvPr/>
          </p:nvSpPr>
          <p:spPr bwMode="auto">
            <a:xfrm>
              <a:off x="2567" y="4020"/>
              <a:ext cx="138" cy="77"/>
            </a:xfrm>
            <a:prstGeom prst="rect">
              <a:avLst/>
            </a:prstGeom>
            <a:noFill/>
            <a:ln w="9525">
              <a:noFill/>
              <a:miter lim="800000"/>
              <a:headEnd/>
              <a:tailEnd/>
            </a:ln>
          </p:spPr>
          <p:txBody>
            <a:bodyPr wrap="none" lIns="0" tIns="0" rIns="0" bIns="0">
              <a:spAutoFit/>
            </a:bodyPr>
            <a:lstStyle/>
            <a:p>
              <a:r>
                <a:rPr lang="sr-Latn-CS" sz="600" i="1">
                  <a:solidFill>
                    <a:srgbClr val="000000"/>
                  </a:solidFill>
                </a:rPr>
                <a:t>per  </a:t>
              </a:r>
              <a:endParaRPr lang="sr-Latn-CS"/>
            </a:p>
          </p:txBody>
        </p:sp>
        <p:sp>
          <p:nvSpPr>
            <p:cNvPr id="28836" name="Rectangle 1963"/>
            <p:cNvSpPr>
              <a:spLocks noChangeArrowheads="1"/>
            </p:cNvSpPr>
            <p:nvPr/>
          </p:nvSpPr>
          <p:spPr bwMode="auto">
            <a:xfrm>
              <a:off x="60" y="4076"/>
              <a:ext cx="250" cy="77"/>
            </a:xfrm>
            <a:prstGeom prst="rect">
              <a:avLst/>
            </a:prstGeom>
            <a:noFill/>
            <a:ln w="9525">
              <a:noFill/>
              <a:miter lim="800000"/>
              <a:headEnd/>
              <a:tailEnd/>
            </a:ln>
          </p:spPr>
          <p:txBody>
            <a:bodyPr wrap="none" lIns="0" tIns="0" rIns="0" bIns="0">
              <a:spAutoFit/>
            </a:bodyPr>
            <a:lstStyle/>
            <a:p>
              <a:r>
                <a:rPr lang="sr-Latn-CS" sz="600" i="1">
                  <a:solidFill>
                    <a:srgbClr val="000000"/>
                  </a:solidFill>
                </a:rPr>
                <a:t>promoter</a:t>
              </a:r>
              <a:endParaRPr lang="sr-Latn-CS"/>
            </a:p>
          </p:txBody>
        </p:sp>
        <p:sp>
          <p:nvSpPr>
            <p:cNvPr id="28837" name="Rectangle 1964"/>
            <p:cNvSpPr>
              <a:spLocks noChangeArrowheads="1"/>
            </p:cNvSpPr>
            <p:nvPr/>
          </p:nvSpPr>
          <p:spPr bwMode="auto">
            <a:xfrm>
              <a:off x="255" y="4076"/>
              <a:ext cx="728" cy="77"/>
            </a:xfrm>
            <a:prstGeom prst="rect">
              <a:avLst/>
            </a:prstGeom>
            <a:noFill/>
            <a:ln w="9525">
              <a:noFill/>
              <a:miter lim="800000"/>
              <a:headEnd/>
              <a:tailEnd/>
            </a:ln>
          </p:spPr>
          <p:txBody>
            <a:bodyPr wrap="none" lIns="0" tIns="0" rIns="0" bIns="0">
              <a:spAutoFit/>
            </a:bodyPr>
            <a:lstStyle/>
            <a:p>
              <a:r>
                <a:rPr lang="sr-Latn-CS" sz="600" i="1">
                  <a:solidFill>
                    <a:srgbClr val="000000"/>
                  </a:solidFill>
                </a:rPr>
                <a:t>, 3) All other activities: up to </a:t>
              </a:r>
              <a:endParaRPr lang="sr-Latn-CS"/>
            </a:p>
          </p:txBody>
        </p:sp>
        <p:sp>
          <p:nvSpPr>
            <p:cNvPr id="28838" name="Rectangle 1965"/>
            <p:cNvSpPr>
              <a:spLocks noChangeArrowheads="1"/>
            </p:cNvSpPr>
            <p:nvPr/>
          </p:nvSpPr>
          <p:spPr bwMode="auto">
            <a:xfrm>
              <a:off x="868" y="4076"/>
              <a:ext cx="56" cy="77"/>
            </a:xfrm>
            <a:prstGeom prst="rect">
              <a:avLst/>
            </a:prstGeom>
            <a:noFill/>
            <a:ln w="9525">
              <a:noFill/>
              <a:miter lim="800000"/>
              <a:headEnd/>
              <a:tailEnd/>
            </a:ln>
          </p:spPr>
          <p:txBody>
            <a:bodyPr wrap="none" lIns="0" tIns="0" rIns="0" bIns="0">
              <a:spAutoFit/>
            </a:bodyPr>
            <a:lstStyle/>
            <a:p>
              <a:r>
                <a:rPr lang="sr-Latn-CS" sz="600" i="1">
                  <a:solidFill>
                    <a:srgbClr val="000000"/>
                  </a:solidFill>
                </a:rPr>
                <a:t>3</a:t>
              </a:r>
              <a:endParaRPr lang="sr-Latn-CS"/>
            </a:p>
          </p:txBody>
        </p:sp>
        <p:sp>
          <p:nvSpPr>
            <p:cNvPr id="28839" name="Rectangle 1966"/>
            <p:cNvSpPr>
              <a:spLocks noChangeArrowheads="1"/>
            </p:cNvSpPr>
            <p:nvPr/>
          </p:nvSpPr>
          <p:spPr bwMode="auto">
            <a:xfrm>
              <a:off x="895" y="4076"/>
              <a:ext cx="356" cy="77"/>
            </a:xfrm>
            <a:prstGeom prst="rect">
              <a:avLst/>
            </a:prstGeom>
            <a:noFill/>
            <a:ln w="9525">
              <a:noFill/>
              <a:miter lim="800000"/>
              <a:headEnd/>
              <a:tailEnd/>
            </a:ln>
          </p:spPr>
          <p:txBody>
            <a:bodyPr wrap="none" lIns="0" tIns="0" rIns="0" bIns="0">
              <a:spAutoFit/>
            </a:bodyPr>
            <a:lstStyle/>
            <a:p>
              <a:r>
                <a:rPr lang="sr-Latn-CS" sz="600" i="1">
                  <a:solidFill>
                    <a:srgbClr val="000000"/>
                  </a:solidFill>
                </a:rPr>
                <a:t>0 participants</a:t>
              </a:r>
              <a:endParaRPr lang="sr-Latn-CS"/>
            </a:p>
          </p:txBody>
        </p:sp>
        <p:sp>
          <p:nvSpPr>
            <p:cNvPr id="28840" name="Rectangle 1967"/>
            <p:cNvSpPr>
              <a:spLocks noChangeArrowheads="1"/>
            </p:cNvSpPr>
            <p:nvPr/>
          </p:nvSpPr>
          <p:spPr bwMode="auto">
            <a:xfrm>
              <a:off x="1185" y="4076"/>
              <a:ext cx="57" cy="77"/>
            </a:xfrm>
            <a:prstGeom prst="rect">
              <a:avLst/>
            </a:prstGeom>
            <a:noFill/>
            <a:ln w="9525">
              <a:noFill/>
              <a:miter lim="800000"/>
              <a:headEnd/>
              <a:tailEnd/>
            </a:ln>
          </p:spPr>
          <p:txBody>
            <a:bodyPr wrap="none" lIns="0" tIns="0" rIns="0" bIns="0">
              <a:spAutoFit/>
            </a:bodyPr>
            <a:lstStyle/>
            <a:p>
              <a:r>
                <a:rPr lang="sr-Latn-CS" sz="600" i="1">
                  <a:solidFill>
                    <a:srgbClr val="000000"/>
                  </a:solidFill>
                </a:rPr>
                <a:t>. </a:t>
              </a:r>
              <a:endParaRPr lang="sr-Latn-CS"/>
            </a:p>
          </p:txBody>
        </p:sp>
        <p:sp>
          <p:nvSpPr>
            <p:cNvPr id="28841" name="Rectangle 1968"/>
            <p:cNvSpPr>
              <a:spLocks noChangeArrowheads="1"/>
            </p:cNvSpPr>
            <p:nvPr/>
          </p:nvSpPr>
          <p:spPr bwMode="auto">
            <a:xfrm>
              <a:off x="1211" y="4076"/>
              <a:ext cx="41" cy="77"/>
            </a:xfrm>
            <a:prstGeom prst="rect">
              <a:avLst/>
            </a:prstGeom>
            <a:noFill/>
            <a:ln w="9525">
              <a:noFill/>
              <a:miter lim="800000"/>
              <a:headEnd/>
              <a:tailEnd/>
            </a:ln>
          </p:spPr>
          <p:txBody>
            <a:bodyPr wrap="none" lIns="0" tIns="0" rIns="0" bIns="0">
              <a:spAutoFit/>
            </a:bodyPr>
            <a:lstStyle/>
            <a:p>
              <a:r>
                <a:rPr lang="sr-Latn-CS" sz="600" i="1">
                  <a:solidFill>
                    <a:srgbClr val="000000"/>
                  </a:solidFill>
                </a:rPr>
                <a:t> </a:t>
              </a:r>
              <a:endParaRPr lang="sr-Latn-CS"/>
            </a:p>
          </p:txBody>
        </p:sp>
        <p:sp>
          <p:nvSpPr>
            <p:cNvPr id="28842" name="Rectangle 1969"/>
            <p:cNvSpPr>
              <a:spLocks noChangeArrowheads="1"/>
            </p:cNvSpPr>
            <p:nvPr/>
          </p:nvSpPr>
          <p:spPr bwMode="auto">
            <a:xfrm>
              <a:off x="34" y="4163"/>
              <a:ext cx="73" cy="77"/>
            </a:xfrm>
            <a:prstGeom prst="rect">
              <a:avLst/>
            </a:prstGeom>
            <a:noFill/>
            <a:ln w="9525">
              <a:noFill/>
              <a:miter lim="800000"/>
              <a:headEnd/>
              <a:tailEnd/>
            </a:ln>
          </p:spPr>
          <p:txBody>
            <a:bodyPr wrap="none" lIns="0" tIns="0" rIns="0" bIns="0">
              <a:spAutoFit/>
            </a:bodyPr>
            <a:lstStyle/>
            <a:p>
              <a:r>
                <a:rPr lang="sr-Latn-CS" sz="600" i="1">
                  <a:solidFill>
                    <a:srgbClr val="000000"/>
                  </a:solidFill>
                </a:rPr>
                <a:t>   </a:t>
              </a:r>
              <a:endParaRPr lang="sr-Latn-CS"/>
            </a:p>
          </p:txBody>
        </p:sp>
        <p:sp>
          <p:nvSpPr>
            <p:cNvPr id="28843" name="Rectangle 1970"/>
            <p:cNvSpPr>
              <a:spLocks noChangeArrowheads="1"/>
            </p:cNvSpPr>
            <p:nvPr/>
          </p:nvSpPr>
          <p:spPr bwMode="auto">
            <a:xfrm>
              <a:off x="75" y="4153"/>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28844" name="Rectangle 1971"/>
            <p:cNvSpPr>
              <a:spLocks noChangeArrowheads="1"/>
            </p:cNvSpPr>
            <p:nvPr/>
          </p:nvSpPr>
          <p:spPr bwMode="auto">
            <a:xfrm>
              <a:off x="2130" y="3912"/>
              <a:ext cx="3" cy="3"/>
            </a:xfrm>
            <a:prstGeom prst="rect">
              <a:avLst/>
            </a:prstGeom>
            <a:solidFill>
              <a:srgbClr val="000000"/>
            </a:solidFill>
            <a:ln w="9525">
              <a:noFill/>
              <a:miter lim="800000"/>
              <a:headEnd/>
              <a:tailEnd/>
            </a:ln>
          </p:spPr>
          <p:txBody>
            <a:bodyPr/>
            <a:lstStyle/>
            <a:p>
              <a:endParaRPr lang="hr-HR"/>
            </a:p>
          </p:txBody>
        </p:sp>
        <p:sp>
          <p:nvSpPr>
            <p:cNvPr id="28845" name="Rectangle 1972"/>
            <p:cNvSpPr>
              <a:spLocks noChangeArrowheads="1"/>
            </p:cNvSpPr>
            <p:nvPr/>
          </p:nvSpPr>
          <p:spPr bwMode="auto">
            <a:xfrm>
              <a:off x="2130" y="3912"/>
              <a:ext cx="3" cy="3"/>
            </a:xfrm>
            <a:prstGeom prst="rect">
              <a:avLst/>
            </a:prstGeom>
            <a:solidFill>
              <a:srgbClr val="000000"/>
            </a:solidFill>
            <a:ln w="9525">
              <a:noFill/>
              <a:miter lim="800000"/>
              <a:headEnd/>
              <a:tailEnd/>
            </a:ln>
          </p:spPr>
          <p:txBody>
            <a:bodyPr/>
            <a:lstStyle/>
            <a:p>
              <a:endParaRPr lang="hr-HR"/>
            </a:p>
          </p:txBody>
        </p:sp>
        <p:sp>
          <p:nvSpPr>
            <p:cNvPr id="28846" name="Rectangle 1973"/>
            <p:cNvSpPr>
              <a:spLocks noChangeArrowheads="1"/>
            </p:cNvSpPr>
            <p:nvPr/>
          </p:nvSpPr>
          <p:spPr bwMode="auto">
            <a:xfrm>
              <a:off x="2133" y="3912"/>
              <a:ext cx="644" cy="3"/>
            </a:xfrm>
            <a:prstGeom prst="rect">
              <a:avLst/>
            </a:prstGeom>
            <a:solidFill>
              <a:srgbClr val="000000"/>
            </a:solidFill>
            <a:ln w="9525">
              <a:noFill/>
              <a:miter lim="800000"/>
              <a:headEnd/>
              <a:tailEnd/>
            </a:ln>
          </p:spPr>
          <p:txBody>
            <a:bodyPr/>
            <a:lstStyle/>
            <a:p>
              <a:endParaRPr lang="hr-HR"/>
            </a:p>
          </p:txBody>
        </p:sp>
        <p:sp>
          <p:nvSpPr>
            <p:cNvPr id="28847" name="Rectangle 1974"/>
            <p:cNvSpPr>
              <a:spLocks noChangeArrowheads="1"/>
            </p:cNvSpPr>
            <p:nvPr/>
          </p:nvSpPr>
          <p:spPr bwMode="auto">
            <a:xfrm>
              <a:off x="2777" y="3912"/>
              <a:ext cx="3" cy="3"/>
            </a:xfrm>
            <a:prstGeom prst="rect">
              <a:avLst/>
            </a:prstGeom>
            <a:solidFill>
              <a:srgbClr val="000000"/>
            </a:solidFill>
            <a:ln w="9525">
              <a:noFill/>
              <a:miter lim="800000"/>
              <a:headEnd/>
              <a:tailEnd/>
            </a:ln>
          </p:spPr>
          <p:txBody>
            <a:bodyPr/>
            <a:lstStyle/>
            <a:p>
              <a:endParaRPr lang="hr-HR"/>
            </a:p>
          </p:txBody>
        </p:sp>
        <p:sp>
          <p:nvSpPr>
            <p:cNvPr id="28848" name="Rectangle 1975"/>
            <p:cNvSpPr>
              <a:spLocks noChangeArrowheads="1"/>
            </p:cNvSpPr>
            <p:nvPr/>
          </p:nvSpPr>
          <p:spPr bwMode="auto">
            <a:xfrm>
              <a:off x="2777" y="3912"/>
              <a:ext cx="3" cy="3"/>
            </a:xfrm>
            <a:prstGeom prst="rect">
              <a:avLst/>
            </a:prstGeom>
            <a:solidFill>
              <a:srgbClr val="000000"/>
            </a:solidFill>
            <a:ln w="9525">
              <a:noFill/>
              <a:miter lim="800000"/>
              <a:headEnd/>
              <a:tailEnd/>
            </a:ln>
          </p:spPr>
          <p:txBody>
            <a:bodyPr/>
            <a:lstStyle/>
            <a:p>
              <a:endParaRPr lang="hr-HR"/>
            </a:p>
          </p:txBody>
        </p:sp>
        <p:sp>
          <p:nvSpPr>
            <p:cNvPr id="28849" name="Rectangle 1976"/>
            <p:cNvSpPr>
              <a:spLocks noChangeArrowheads="1"/>
            </p:cNvSpPr>
            <p:nvPr/>
          </p:nvSpPr>
          <p:spPr bwMode="auto">
            <a:xfrm>
              <a:off x="-69" y="4240"/>
              <a:ext cx="52" cy="109"/>
            </a:xfrm>
            <a:prstGeom prst="rect">
              <a:avLst/>
            </a:prstGeom>
            <a:noFill/>
            <a:ln w="9525">
              <a:noFill/>
              <a:miter lim="800000"/>
              <a:headEnd/>
              <a:tailEnd/>
            </a:ln>
          </p:spPr>
          <p:txBody>
            <a:bodyPr wrap="none" lIns="0" tIns="0" rIns="0" bIns="0">
              <a:spAutoFit/>
            </a:bodyPr>
            <a:lstStyle/>
            <a:p>
              <a:r>
                <a:rPr lang="sr-Latn-CS" sz="900">
                  <a:solidFill>
                    <a:srgbClr val="000000"/>
                  </a:solidFill>
                  <a:latin typeface="Times New Roman" pitchFamily="18" charset="0"/>
                </a:rPr>
                <a:t> </a:t>
              </a:r>
              <a:endParaRPr lang="sr-Latn-CS"/>
            </a:p>
          </p:txBody>
        </p:sp>
      </p:grpSp>
      <p:sp>
        <p:nvSpPr>
          <p:cNvPr id="1981" name="TextBox 1980"/>
          <p:cNvSpPr txBox="1">
            <a:spLocks noChangeArrowheads="1"/>
          </p:cNvSpPr>
          <p:nvPr/>
        </p:nvSpPr>
        <p:spPr bwMode="auto">
          <a:xfrm>
            <a:off x="4929188" y="214313"/>
            <a:ext cx="3714750" cy="646112"/>
          </a:xfrm>
          <a:prstGeom prst="rect">
            <a:avLst/>
          </a:prstGeom>
          <a:noFill/>
          <a:ln w="9525">
            <a:noFill/>
            <a:miter lim="800000"/>
            <a:headEnd/>
            <a:tailEnd/>
          </a:ln>
        </p:spPr>
        <p:txBody>
          <a:bodyPr>
            <a:spAutoFit/>
          </a:bodyPr>
          <a:lstStyle/>
          <a:p>
            <a:r>
              <a:rPr lang="hr-HR">
                <a:solidFill>
                  <a:srgbClr val="DE6E46"/>
                </a:solidFill>
              </a:rPr>
              <a:t>Part IV</a:t>
            </a:r>
          </a:p>
          <a:p>
            <a:r>
              <a:rPr lang="hr-HR" b="1">
                <a:solidFill>
                  <a:srgbClr val="2FB1CC"/>
                </a:solidFill>
              </a:rPr>
              <a:t>SUDIONICI</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6572250" y="3500438"/>
            <a:ext cx="2214563" cy="1200150"/>
          </a:xfrm>
          <a:prstGeom prst="rect">
            <a:avLst/>
          </a:prstGeom>
          <a:noFill/>
          <a:ln w="9525">
            <a:noFill/>
            <a:miter lim="800000"/>
            <a:headEnd/>
            <a:tailEnd/>
          </a:ln>
        </p:spPr>
        <p:txBody>
          <a:bodyPr>
            <a:spAutoFit/>
          </a:bodyPr>
          <a:lstStyle/>
          <a:p>
            <a:r>
              <a:rPr lang="hr-HR" b="1">
                <a:solidFill>
                  <a:srgbClr val="DE6E46"/>
                </a:solidFill>
              </a:rPr>
              <a:t>Priložiti dnevni raspored aktivnosti na posebnom listu</a:t>
            </a:r>
          </a:p>
        </p:txBody>
      </p:sp>
      <p:grpSp>
        <p:nvGrpSpPr>
          <p:cNvPr id="30723" name="Group 6"/>
          <p:cNvGrpSpPr>
            <a:grpSpLocks noChangeAspect="1"/>
          </p:cNvGrpSpPr>
          <p:nvPr/>
        </p:nvGrpSpPr>
        <p:grpSpPr bwMode="auto">
          <a:xfrm>
            <a:off x="-214313" y="0"/>
            <a:ext cx="6618288" cy="3429000"/>
            <a:chOff x="-135" y="0"/>
            <a:chExt cx="4169" cy="2160"/>
          </a:xfrm>
        </p:grpSpPr>
        <p:sp>
          <p:nvSpPr>
            <p:cNvPr id="30780" name="AutoShape 5"/>
            <p:cNvSpPr>
              <a:spLocks noChangeAspect="1" noChangeArrowheads="1" noTextEdit="1"/>
            </p:cNvSpPr>
            <p:nvPr/>
          </p:nvSpPr>
          <p:spPr bwMode="auto">
            <a:xfrm>
              <a:off x="-135" y="0"/>
              <a:ext cx="4169" cy="2160"/>
            </a:xfrm>
            <a:prstGeom prst="rect">
              <a:avLst/>
            </a:prstGeom>
            <a:noFill/>
            <a:ln w="9525">
              <a:noFill/>
              <a:miter lim="800000"/>
              <a:headEnd/>
              <a:tailEnd/>
            </a:ln>
          </p:spPr>
          <p:txBody>
            <a:bodyPr/>
            <a:lstStyle/>
            <a:p>
              <a:endParaRPr lang="hr-HR"/>
            </a:p>
          </p:txBody>
        </p:sp>
        <p:sp>
          <p:nvSpPr>
            <p:cNvPr id="30781" name="Rectangle 7"/>
            <p:cNvSpPr>
              <a:spLocks noChangeArrowheads="1"/>
            </p:cNvSpPr>
            <p:nvPr/>
          </p:nvSpPr>
          <p:spPr bwMode="auto">
            <a:xfrm>
              <a:off x="16" y="0"/>
              <a:ext cx="23" cy="178"/>
            </a:xfrm>
            <a:prstGeom prst="rect">
              <a:avLst/>
            </a:prstGeom>
            <a:solidFill>
              <a:srgbClr val="CCCCCC"/>
            </a:solidFill>
            <a:ln w="9525">
              <a:noFill/>
              <a:miter lim="800000"/>
              <a:headEnd/>
              <a:tailEnd/>
            </a:ln>
          </p:spPr>
          <p:txBody>
            <a:bodyPr/>
            <a:lstStyle/>
            <a:p>
              <a:endParaRPr lang="hr-HR"/>
            </a:p>
          </p:txBody>
        </p:sp>
        <p:sp>
          <p:nvSpPr>
            <p:cNvPr id="30782" name="Rectangle 8"/>
            <p:cNvSpPr>
              <a:spLocks noChangeArrowheads="1"/>
            </p:cNvSpPr>
            <p:nvPr/>
          </p:nvSpPr>
          <p:spPr bwMode="auto">
            <a:xfrm>
              <a:off x="3864" y="0"/>
              <a:ext cx="23" cy="178"/>
            </a:xfrm>
            <a:prstGeom prst="rect">
              <a:avLst/>
            </a:prstGeom>
            <a:solidFill>
              <a:srgbClr val="CCCCCC"/>
            </a:solidFill>
            <a:ln w="9525">
              <a:noFill/>
              <a:miter lim="800000"/>
              <a:headEnd/>
              <a:tailEnd/>
            </a:ln>
          </p:spPr>
          <p:txBody>
            <a:bodyPr/>
            <a:lstStyle/>
            <a:p>
              <a:endParaRPr lang="hr-HR"/>
            </a:p>
          </p:txBody>
        </p:sp>
        <p:sp>
          <p:nvSpPr>
            <p:cNvPr id="30783" name="Rectangle 9"/>
            <p:cNvSpPr>
              <a:spLocks noChangeArrowheads="1"/>
            </p:cNvSpPr>
            <p:nvPr/>
          </p:nvSpPr>
          <p:spPr bwMode="auto">
            <a:xfrm>
              <a:off x="39" y="0"/>
              <a:ext cx="3825" cy="178"/>
            </a:xfrm>
            <a:prstGeom prst="rect">
              <a:avLst/>
            </a:prstGeom>
            <a:solidFill>
              <a:srgbClr val="CCCCCC"/>
            </a:solidFill>
            <a:ln w="9525">
              <a:noFill/>
              <a:miter lim="800000"/>
              <a:headEnd/>
              <a:tailEnd/>
            </a:ln>
          </p:spPr>
          <p:txBody>
            <a:bodyPr/>
            <a:lstStyle/>
            <a:p>
              <a:endParaRPr lang="hr-HR"/>
            </a:p>
          </p:txBody>
        </p:sp>
        <p:sp>
          <p:nvSpPr>
            <p:cNvPr id="30784" name="Rectangle 10"/>
            <p:cNvSpPr>
              <a:spLocks noChangeArrowheads="1"/>
            </p:cNvSpPr>
            <p:nvPr/>
          </p:nvSpPr>
          <p:spPr bwMode="auto">
            <a:xfrm>
              <a:off x="39" y="34"/>
              <a:ext cx="1382" cy="143"/>
            </a:xfrm>
            <a:prstGeom prst="rect">
              <a:avLst/>
            </a:prstGeom>
            <a:noFill/>
            <a:ln w="9525">
              <a:noFill/>
              <a:miter lim="800000"/>
              <a:headEnd/>
              <a:tailEnd/>
            </a:ln>
          </p:spPr>
          <p:txBody>
            <a:bodyPr wrap="none" lIns="0" tIns="0" rIns="0" bIns="0">
              <a:spAutoFit/>
            </a:bodyPr>
            <a:lstStyle/>
            <a:p>
              <a:r>
                <a:rPr lang="sr-Latn-CS" sz="1300" b="1">
                  <a:solidFill>
                    <a:srgbClr val="000000"/>
                  </a:solidFill>
                </a:rPr>
                <a:t>Part V.  Project description</a:t>
              </a:r>
              <a:endParaRPr lang="sr-Latn-CS"/>
            </a:p>
          </p:txBody>
        </p:sp>
        <p:sp>
          <p:nvSpPr>
            <p:cNvPr id="30785" name="Rectangle 11"/>
            <p:cNvSpPr>
              <a:spLocks noChangeArrowheads="1"/>
            </p:cNvSpPr>
            <p:nvPr/>
          </p:nvSpPr>
          <p:spPr bwMode="auto">
            <a:xfrm>
              <a:off x="1348" y="34"/>
              <a:ext cx="79" cy="143"/>
            </a:xfrm>
            <a:prstGeom prst="rect">
              <a:avLst/>
            </a:prstGeom>
            <a:noFill/>
            <a:ln w="9525">
              <a:noFill/>
              <a:miter lim="800000"/>
              <a:headEnd/>
              <a:tailEnd/>
            </a:ln>
          </p:spPr>
          <p:txBody>
            <a:bodyPr wrap="none" lIns="0" tIns="0" rIns="0" bIns="0">
              <a:spAutoFit/>
            </a:bodyPr>
            <a:lstStyle/>
            <a:p>
              <a:r>
                <a:rPr lang="sr-Latn-CS" sz="1300" b="1">
                  <a:solidFill>
                    <a:srgbClr val="000000"/>
                  </a:solidFill>
                </a:rPr>
                <a:t> </a:t>
              </a:r>
              <a:endParaRPr lang="sr-Latn-CS"/>
            </a:p>
          </p:txBody>
        </p:sp>
        <p:sp>
          <p:nvSpPr>
            <p:cNvPr id="30786" name="Rectangle 12"/>
            <p:cNvSpPr>
              <a:spLocks noChangeArrowheads="1"/>
            </p:cNvSpPr>
            <p:nvPr/>
          </p:nvSpPr>
          <p:spPr bwMode="auto">
            <a:xfrm>
              <a:off x="39" y="204"/>
              <a:ext cx="1331" cy="97"/>
            </a:xfrm>
            <a:prstGeom prst="rect">
              <a:avLst/>
            </a:prstGeom>
            <a:noFill/>
            <a:ln w="9525">
              <a:noFill/>
              <a:miter lim="800000"/>
              <a:headEnd/>
              <a:tailEnd/>
            </a:ln>
          </p:spPr>
          <p:txBody>
            <a:bodyPr wrap="none" lIns="0" tIns="0" rIns="0" bIns="0">
              <a:spAutoFit/>
            </a:bodyPr>
            <a:lstStyle/>
            <a:p>
              <a:r>
                <a:rPr lang="sr-Latn-CS" sz="900" i="1">
                  <a:solidFill>
                    <a:srgbClr val="000000"/>
                  </a:solidFill>
                </a:rPr>
                <a:t>The points below are intended to serve a</a:t>
              </a:r>
              <a:endParaRPr lang="sr-Latn-CS"/>
            </a:p>
          </p:txBody>
        </p:sp>
        <p:sp>
          <p:nvSpPr>
            <p:cNvPr id="30787" name="Rectangle 13"/>
            <p:cNvSpPr>
              <a:spLocks noChangeArrowheads="1"/>
            </p:cNvSpPr>
            <p:nvPr/>
          </p:nvSpPr>
          <p:spPr bwMode="auto">
            <a:xfrm>
              <a:off x="1334" y="204"/>
              <a:ext cx="2544" cy="97"/>
            </a:xfrm>
            <a:prstGeom prst="rect">
              <a:avLst/>
            </a:prstGeom>
            <a:noFill/>
            <a:ln w="9525">
              <a:noFill/>
              <a:miter lim="800000"/>
              <a:headEnd/>
              <a:tailEnd/>
            </a:ln>
          </p:spPr>
          <p:txBody>
            <a:bodyPr wrap="none" lIns="0" tIns="0" rIns="0" bIns="0">
              <a:spAutoFit/>
            </a:bodyPr>
            <a:lstStyle/>
            <a:p>
              <a:r>
                <a:rPr lang="sr-Latn-CS" sz="900" i="1">
                  <a:solidFill>
                    <a:srgbClr val="000000"/>
                  </a:solidFill>
                </a:rPr>
                <a:t>s a guide for your description of the proposed activities. The information that is </a:t>
              </a:r>
              <a:endParaRPr lang="sr-Latn-CS"/>
            </a:p>
          </p:txBody>
        </p:sp>
        <p:sp>
          <p:nvSpPr>
            <p:cNvPr id="30788" name="Rectangle 14"/>
            <p:cNvSpPr>
              <a:spLocks noChangeArrowheads="1"/>
            </p:cNvSpPr>
            <p:nvPr/>
          </p:nvSpPr>
          <p:spPr bwMode="auto">
            <a:xfrm>
              <a:off x="39" y="282"/>
              <a:ext cx="3831" cy="97"/>
            </a:xfrm>
            <a:prstGeom prst="rect">
              <a:avLst/>
            </a:prstGeom>
            <a:noFill/>
            <a:ln w="9525">
              <a:noFill/>
              <a:miter lim="800000"/>
              <a:headEnd/>
              <a:tailEnd/>
            </a:ln>
          </p:spPr>
          <p:txBody>
            <a:bodyPr wrap="none" lIns="0" tIns="0" rIns="0" bIns="0">
              <a:spAutoFit/>
            </a:bodyPr>
            <a:lstStyle/>
            <a:p>
              <a:r>
                <a:rPr lang="sr-Latn-CS" sz="900" i="1">
                  <a:solidFill>
                    <a:srgbClr val="000000"/>
                  </a:solidFill>
                </a:rPr>
                <a:t>requested will be very important in the selection process, and later for the running of the project. For further information,</a:t>
              </a:r>
              <a:endParaRPr lang="sr-Latn-CS"/>
            </a:p>
          </p:txBody>
        </p:sp>
        <p:sp>
          <p:nvSpPr>
            <p:cNvPr id="30789" name="Rectangle 15"/>
            <p:cNvSpPr>
              <a:spLocks noChangeArrowheads="1"/>
            </p:cNvSpPr>
            <p:nvPr/>
          </p:nvSpPr>
          <p:spPr bwMode="auto">
            <a:xfrm>
              <a:off x="3812" y="282"/>
              <a:ext cx="52" cy="97"/>
            </a:xfrm>
            <a:prstGeom prst="rect">
              <a:avLst/>
            </a:prstGeom>
            <a:noFill/>
            <a:ln w="9525">
              <a:noFill/>
              <a:miter lim="800000"/>
              <a:headEnd/>
              <a:tailEnd/>
            </a:ln>
          </p:spPr>
          <p:txBody>
            <a:bodyPr wrap="none" lIns="0" tIns="0" rIns="0" bIns="0">
              <a:spAutoFit/>
            </a:bodyPr>
            <a:lstStyle/>
            <a:p>
              <a:r>
                <a:rPr lang="sr-Latn-CS" sz="900" i="1">
                  <a:solidFill>
                    <a:srgbClr val="000000"/>
                  </a:solidFill>
                </a:rPr>
                <a:t> </a:t>
              </a:r>
              <a:endParaRPr lang="sr-Latn-CS"/>
            </a:p>
          </p:txBody>
        </p:sp>
        <p:sp>
          <p:nvSpPr>
            <p:cNvPr id="30790" name="Rectangle 16"/>
            <p:cNvSpPr>
              <a:spLocks noChangeArrowheads="1"/>
            </p:cNvSpPr>
            <p:nvPr/>
          </p:nvSpPr>
          <p:spPr bwMode="auto">
            <a:xfrm>
              <a:off x="39" y="361"/>
              <a:ext cx="512" cy="97"/>
            </a:xfrm>
            <a:prstGeom prst="rect">
              <a:avLst/>
            </a:prstGeom>
            <a:noFill/>
            <a:ln w="9525">
              <a:noFill/>
              <a:miter lim="800000"/>
              <a:headEnd/>
              <a:tailEnd/>
            </a:ln>
          </p:spPr>
          <p:txBody>
            <a:bodyPr wrap="none" lIns="0" tIns="0" rIns="0" bIns="0">
              <a:spAutoFit/>
            </a:bodyPr>
            <a:lstStyle/>
            <a:p>
              <a:r>
                <a:rPr lang="sr-Latn-CS" sz="900" i="1">
                  <a:solidFill>
                    <a:srgbClr val="000000"/>
                  </a:solidFill>
                </a:rPr>
                <a:t>please consult </a:t>
              </a:r>
              <a:endParaRPr lang="sr-Latn-CS"/>
            </a:p>
          </p:txBody>
        </p:sp>
        <p:sp>
          <p:nvSpPr>
            <p:cNvPr id="30791" name="Rectangle 17"/>
            <p:cNvSpPr>
              <a:spLocks noChangeArrowheads="1"/>
            </p:cNvSpPr>
            <p:nvPr/>
          </p:nvSpPr>
          <p:spPr bwMode="auto">
            <a:xfrm>
              <a:off x="495" y="361"/>
              <a:ext cx="1039" cy="97"/>
            </a:xfrm>
            <a:prstGeom prst="rect">
              <a:avLst/>
            </a:prstGeom>
            <a:noFill/>
            <a:ln w="9525">
              <a:noFill/>
              <a:miter lim="800000"/>
              <a:headEnd/>
              <a:tailEnd/>
            </a:ln>
          </p:spPr>
          <p:txBody>
            <a:bodyPr wrap="none" lIns="0" tIns="0" rIns="0" bIns="0">
              <a:spAutoFit/>
            </a:bodyPr>
            <a:lstStyle/>
            <a:p>
              <a:r>
                <a:rPr lang="sr-Latn-CS" sz="900" i="1">
                  <a:solidFill>
                    <a:srgbClr val="000000"/>
                  </a:solidFill>
                </a:rPr>
                <a:t>Annex 1 to the Call for proposal</a:t>
              </a:r>
              <a:endParaRPr lang="sr-Latn-CS"/>
            </a:p>
          </p:txBody>
        </p:sp>
        <p:sp>
          <p:nvSpPr>
            <p:cNvPr id="30792" name="Rectangle 18"/>
            <p:cNvSpPr>
              <a:spLocks noChangeArrowheads="1"/>
            </p:cNvSpPr>
            <p:nvPr/>
          </p:nvSpPr>
          <p:spPr bwMode="auto">
            <a:xfrm>
              <a:off x="1451" y="361"/>
              <a:ext cx="88" cy="97"/>
            </a:xfrm>
            <a:prstGeom prst="rect">
              <a:avLst/>
            </a:prstGeom>
            <a:noFill/>
            <a:ln w="9525">
              <a:noFill/>
              <a:miter lim="800000"/>
              <a:headEnd/>
              <a:tailEnd/>
            </a:ln>
          </p:spPr>
          <p:txBody>
            <a:bodyPr wrap="none" lIns="0" tIns="0" rIns="0" bIns="0">
              <a:spAutoFit/>
            </a:bodyPr>
            <a:lstStyle/>
            <a:p>
              <a:r>
                <a:rPr lang="sr-Latn-CS" sz="900" i="1">
                  <a:solidFill>
                    <a:srgbClr val="000000"/>
                  </a:solidFill>
                </a:rPr>
                <a:t>s.</a:t>
              </a:r>
              <a:endParaRPr lang="sr-Latn-CS"/>
            </a:p>
          </p:txBody>
        </p:sp>
        <p:sp>
          <p:nvSpPr>
            <p:cNvPr id="30793" name="Rectangle 19"/>
            <p:cNvSpPr>
              <a:spLocks noChangeArrowheads="1"/>
            </p:cNvSpPr>
            <p:nvPr/>
          </p:nvSpPr>
          <p:spPr bwMode="auto">
            <a:xfrm>
              <a:off x="1503" y="361"/>
              <a:ext cx="52" cy="97"/>
            </a:xfrm>
            <a:prstGeom prst="rect">
              <a:avLst/>
            </a:prstGeom>
            <a:noFill/>
            <a:ln w="9525">
              <a:noFill/>
              <a:miter lim="800000"/>
              <a:headEnd/>
              <a:tailEnd/>
            </a:ln>
          </p:spPr>
          <p:txBody>
            <a:bodyPr wrap="none" lIns="0" tIns="0" rIns="0" bIns="0">
              <a:spAutoFit/>
            </a:bodyPr>
            <a:lstStyle/>
            <a:p>
              <a:r>
                <a:rPr lang="sr-Latn-CS" sz="900" i="1">
                  <a:solidFill>
                    <a:srgbClr val="000000"/>
                  </a:solidFill>
                </a:rPr>
                <a:t> </a:t>
              </a:r>
              <a:endParaRPr lang="sr-Latn-CS"/>
            </a:p>
          </p:txBody>
        </p:sp>
        <p:sp>
          <p:nvSpPr>
            <p:cNvPr id="30794" name="Rectangle 20"/>
            <p:cNvSpPr>
              <a:spLocks noChangeArrowheads="1"/>
            </p:cNvSpPr>
            <p:nvPr/>
          </p:nvSpPr>
          <p:spPr bwMode="auto">
            <a:xfrm>
              <a:off x="1244" y="482"/>
              <a:ext cx="1520" cy="97"/>
            </a:xfrm>
            <a:prstGeom prst="rect">
              <a:avLst/>
            </a:prstGeom>
            <a:noFill/>
            <a:ln w="9525">
              <a:noFill/>
              <a:miter lim="800000"/>
              <a:headEnd/>
              <a:tailEnd/>
            </a:ln>
          </p:spPr>
          <p:txBody>
            <a:bodyPr wrap="none" lIns="0" tIns="0" rIns="0" bIns="0">
              <a:spAutoFit/>
            </a:bodyPr>
            <a:lstStyle/>
            <a:p>
              <a:r>
                <a:rPr lang="sr-Latn-CS" sz="900" i="1">
                  <a:solidFill>
                    <a:srgbClr val="000000"/>
                  </a:solidFill>
                </a:rPr>
                <a:t>If more space is needed, please extend boxes.</a:t>
              </a:r>
              <a:endParaRPr lang="sr-Latn-CS"/>
            </a:p>
          </p:txBody>
        </p:sp>
        <p:sp>
          <p:nvSpPr>
            <p:cNvPr id="30795" name="Rectangle 21"/>
            <p:cNvSpPr>
              <a:spLocks noChangeArrowheads="1"/>
            </p:cNvSpPr>
            <p:nvPr/>
          </p:nvSpPr>
          <p:spPr bwMode="auto">
            <a:xfrm>
              <a:off x="2656" y="482"/>
              <a:ext cx="52" cy="97"/>
            </a:xfrm>
            <a:prstGeom prst="rect">
              <a:avLst/>
            </a:prstGeom>
            <a:noFill/>
            <a:ln w="9525">
              <a:noFill/>
              <a:miter lim="800000"/>
              <a:headEnd/>
              <a:tailEnd/>
            </a:ln>
          </p:spPr>
          <p:txBody>
            <a:bodyPr wrap="none" lIns="0" tIns="0" rIns="0" bIns="0">
              <a:spAutoFit/>
            </a:bodyPr>
            <a:lstStyle/>
            <a:p>
              <a:r>
                <a:rPr lang="sr-Latn-CS" sz="900" i="1">
                  <a:solidFill>
                    <a:srgbClr val="000000"/>
                  </a:solidFill>
                </a:rPr>
                <a:t> </a:t>
              </a:r>
              <a:endParaRPr lang="sr-Latn-CS"/>
            </a:p>
          </p:txBody>
        </p:sp>
        <p:sp>
          <p:nvSpPr>
            <p:cNvPr id="30796" name="Rectangle 22"/>
            <p:cNvSpPr>
              <a:spLocks noChangeArrowheads="1"/>
            </p:cNvSpPr>
            <p:nvPr/>
          </p:nvSpPr>
          <p:spPr bwMode="auto">
            <a:xfrm>
              <a:off x="18" y="607"/>
              <a:ext cx="21" cy="158"/>
            </a:xfrm>
            <a:prstGeom prst="rect">
              <a:avLst/>
            </a:prstGeom>
            <a:solidFill>
              <a:srgbClr val="E0E0E0"/>
            </a:solidFill>
            <a:ln w="9525">
              <a:noFill/>
              <a:miter lim="800000"/>
              <a:headEnd/>
              <a:tailEnd/>
            </a:ln>
          </p:spPr>
          <p:txBody>
            <a:bodyPr/>
            <a:lstStyle/>
            <a:p>
              <a:endParaRPr lang="hr-HR"/>
            </a:p>
          </p:txBody>
        </p:sp>
        <p:sp>
          <p:nvSpPr>
            <p:cNvPr id="30797" name="Rectangle 23"/>
            <p:cNvSpPr>
              <a:spLocks noChangeArrowheads="1"/>
            </p:cNvSpPr>
            <p:nvPr/>
          </p:nvSpPr>
          <p:spPr bwMode="auto">
            <a:xfrm>
              <a:off x="3864" y="607"/>
              <a:ext cx="21" cy="158"/>
            </a:xfrm>
            <a:prstGeom prst="rect">
              <a:avLst/>
            </a:prstGeom>
            <a:solidFill>
              <a:srgbClr val="E0E0E0"/>
            </a:solidFill>
            <a:ln w="9525">
              <a:noFill/>
              <a:miter lim="800000"/>
              <a:headEnd/>
              <a:tailEnd/>
            </a:ln>
          </p:spPr>
          <p:txBody>
            <a:bodyPr/>
            <a:lstStyle/>
            <a:p>
              <a:endParaRPr lang="hr-HR"/>
            </a:p>
          </p:txBody>
        </p:sp>
        <p:sp>
          <p:nvSpPr>
            <p:cNvPr id="30798" name="Rectangle 24"/>
            <p:cNvSpPr>
              <a:spLocks noChangeArrowheads="1"/>
            </p:cNvSpPr>
            <p:nvPr/>
          </p:nvSpPr>
          <p:spPr bwMode="auto">
            <a:xfrm>
              <a:off x="39" y="607"/>
              <a:ext cx="3825" cy="158"/>
            </a:xfrm>
            <a:prstGeom prst="rect">
              <a:avLst/>
            </a:prstGeom>
            <a:solidFill>
              <a:srgbClr val="E0E0E0"/>
            </a:solidFill>
            <a:ln w="9525">
              <a:noFill/>
              <a:miter lim="800000"/>
              <a:headEnd/>
              <a:tailEnd/>
            </a:ln>
          </p:spPr>
          <p:txBody>
            <a:bodyPr/>
            <a:lstStyle/>
            <a:p>
              <a:endParaRPr lang="hr-HR"/>
            </a:p>
          </p:txBody>
        </p:sp>
        <p:sp>
          <p:nvSpPr>
            <p:cNvPr id="30799" name="Rectangle 25"/>
            <p:cNvSpPr>
              <a:spLocks noChangeArrowheads="1"/>
            </p:cNvSpPr>
            <p:nvPr/>
          </p:nvSpPr>
          <p:spPr bwMode="auto">
            <a:xfrm>
              <a:off x="39" y="643"/>
              <a:ext cx="1119" cy="121"/>
            </a:xfrm>
            <a:prstGeom prst="rect">
              <a:avLst/>
            </a:prstGeom>
            <a:noFill/>
            <a:ln w="9525">
              <a:noFill/>
              <a:miter lim="800000"/>
              <a:headEnd/>
              <a:tailEnd/>
            </a:ln>
          </p:spPr>
          <p:txBody>
            <a:bodyPr wrap="none" lIns="0" tIns="0" rIns="0" bIns="0">
              <a:spAutoFit/>
            </a:bodyPr>
            <a:lstStyle/>
            <a:p>
              <a:r>
                <a:rPr lang="sr-Latn-CS" sz="1100" b="1" i="1">
                  <a:solidFill>
                    <a:srgbClr val="000000"/>
                  </a:solidFill>
                </a:rPr>
                <a:t>Objectives and priorities: </a:t>
              </a:r>
              <a:endParaRPr lang="sr-Latn-CS"/>
            </a:p>
          </p:txBody>
        </p:sp>
        <p:sp>
          <p:nvSpPr>
            <p:cNvPr id="30800" name="Rectangle 26"/>
            <p:cNvSpPr>
              <a:spLocks noChangeArrowheads="1"/>
            </p:cNvSpPr>
            <p:nvPr/>
          </p:nvSpPr>
          <p:spPr bwMode="auto">
            <a:xfrm>
              <a:off x="1087" y="643"/>
              <a:ext cx="66" cy="121"/>
            </a:xfrm>
            <a:prstGeom prst="rect">
              <a:avLst/>
            </a:prstGeom>
            <a:noFill/>
            <a:ln w="9525">
              <a:noFill/>
              <a:miter lim="800000"/>
              <a:headEnd/>
              <a:tailEnd/>
            </a:ln>
          </p:spPr>
          <p:txBody>
            <a:bodyPr wrap="none" lIns="0" tIns="0" rIns="0" bIns="0">
              <a:spAutoFit/>
            </a:bodyPr>
            <a:lstStyle/>
            <a:p>
              <a:r>
                <a:rPr lang="sr-Latn-CS" sz="1100" b="1" i="1">
                  <a:solidFill>
                    <a:srgbClr val="000000"/>
                  </a:solidFill>
                </a:rPr>
                <a:t> </a:t>
              </a:r>
              <a:endParaRPr lang="sr-Latn-CS"/>
            </a:p>
          </p:txBody>
        </p:sp>
        <p:sp>
          <p:nvSpPr>
            <p:cNvPr id="30801" name="Rectangle 27"/>
            <p:cNvSpPr>
              <a:spLocks noChangeArrowheads="1"/>
            </p:cNvSpPr>
            <p:nvPr/>
          </p:nvSpPr>
          <p:spPr bwMode="auto">
            <a:xfrm>
              <a:off x="13" y="603"/>
              <a:ext cx="5" cy="4"/>
            </a:xfrm>
            <a:prstGeom prst="rect">
              <a:avLst/>
            </a:prstGeom>
            <a:solidFill>
              <a:srgbClr val="000000"/>
            </a:solidFill>
            <a:ln w="9525">
              <a:noFill/>
              <a:miter lim="800000"/>
              <a:headEnd/>
              <a:tailEnd/>
            </a:ln>
          </p:spPr>
          <p:txBody>
            <a:bodyPr/>
            <a:lstStyle/>
            <a:p>
              <a:endParaRPr lang="hr-HR"/>
            </a:p>
          </p:txBody>
        </p:sp>
        <p:sp>
          <p:nvSpPr>
            <p:cNvPr id="30802" name="Rectangle 28"/>
            <p:cNvSpPr>
              <a:spLocks noChangeArrowheads="1"/>
            </p:cNvSpPr>
            <p:nvPr/>
          </p:nvSpPr>
          <p:spPr bwMode="auto">
            <a:xfrm>
              <a:off x="13" y="603"/>
              <a:ext cx="5" cy="4"/>
            </a:xfrm>
            <a:prstGeom prst="rect">
              <a:avLst/>
            </a:prstGeom>
            <a:solidFill>
              <a:srgbClr val="000000"/>
            </a:solidFill>
            <a:ln w="9525">
              <a:noFill/>
              <a:miter lim="800000"/>
              <a:headEnd/>
              <a:tailEnd/>
            </a:ln>
          </p:spPr>
          <p:txBody>
            <a:bodyPr/>
            <a:lstStyle/>
            <a:p>
              <a:endParaRPr lang="hr-HR"/>
            </a:p>
          </p:txBody>
        </p:sp>
        <p:sp>
          <p:nvSpPr>
            <p:cNvPr id="30803" name="Rectangle 29"/>
            <p:cNvSpPr>
              <a:spLocks noChangeArrowheads="1"/>
            </p:cNvSpPr>
            <p:nvPr/>
          </p:nvSpPr>
          <p:spPr bwMode="auto">
            <a:xfrm>
              <a:off x="18" y="603"/>
              <a:ext cx="4" cy="4"/>
            </a:xfrm>
            <a:prstGeom prst="rect">
              <a:avLst/>
            </a:prstGeom>
            <a:solidFill>
              <a:srgbClr val="000000"/>
            </a:solidFill>
            <a:ln w="9525">
              <a:noFill/>
              <a:miter lim="800000"/>
              <a:headEnd/>
              <a:tailEnd/>
            </a:ln>
          </p:spPr>
          <p:txBody>
            <a:bodyPr/>
            <a:lstStyle/>
            <a:p>
              <a:endParaRPr lang="hr-HR"/>
            </a:p>
          </p:txBody>
        </p:sp>
        <p:sp>
          <p:nvSpPr>
            <p:cNvPr id="30804" name="Rectangle 30"/>
            <p:cNvSpPr>
              <a:spLocks noChangeArrowheads="1"/>
            </p:cNvSpPr>
            <p:nvPr/>
          </p:nvSpPr>
          <p:spPr bwMode="auto">
            <a:xfrm>
              <a:off x="22" y="603"/>
              <a:ext cx="3862" cy="4"/>
            </a:xfrm>
            <a:prstGeom prst="rect">
              <a:avLst/>
            </a:prstGeom>
            <a:solidFill>
              <a:srgbClr val="000000"/>
            </a:solidFill>
            <a:ln w="9525">
              <a:noFill/>
              <a:miter lim="800000"/>
              <a:headEnd/>
              <a:tailEnd/>
            </a:ln>
          </p:spPr>
          <p:txBody>
            <a:bodyPr/>
            <a:lstStyle/>
            <a:p>
              <a:endParaRPr lang="hr-HR"/>
            </a:p>
          </p:txBody>
        </p:sp>
        <p:sp>
          <p:nvSpPr>
            <p:cNvPr id="30805" name="Rectangle 31"/>
            <p:cNvSpPr>
              <a:spLocks noChangeArrowheads="1"/>
            </p:cNvSpPr>
            <p:nvPr/>
          </p:nvSpPr>
          <p:spPr bwMode="auto">
            <a:xfrm>
              <a:off x="3884" y="603"/>
              <a:ext cx="4" cy="4"/>
            </a:xfrm>
            <a:prstGeom prst="rect">
              <a:avLst/>
            </a:prstGeom>
            <a:solidFill>
              <a:srgbClr val="000000"/>
            </a:solidFill>
            <a:ln w="9525">
              <a:noFill/>
              <a:miter lim="800000"/>
              <a:headEnd/>
              <a:tailEnd/>
            </a:ln>
          </p:spPr>
          <p:txBody>
            <a:bodyPr/>
            <a:lstStyle/>
            <a:p>
              <a:endParaRPr lang="hr-HR"/>
            </a:p>
          </p:txBody>
        </p:sp>
        <p:sp>
          <p:nvSpPr>
            <p:cNvPr id="30806" name="Rectangle 32"/>
            <p:cNvSpPr>
              <a:spLocks noChangeArrowheads="1"/>
            </p:cNvSpPr>
            <p:nvPr/>
          </p:nvSpPr>
          <p:spPr bwMode="auto">
            <a:xfrm>
              <a:off x="3884" y="603"/>
              <a:ext cx="4" cy="4"/>
            </a:xfrm>
            <a:prstGeom prst="rect">
              <a:avLst/>
            </a:prstGeom>
            <a:solidFill>
              <a:srgbClr val="000000"/>
            </a:solidFill>
            <a:ln w="9525">
              <a:noFill/>
              <a:miter lim="800000"/>
              <a:headEnd/>
              <a:tailEnd/>
            </a:ln>
          </p:spPr>
          <p:txBody>
            <a:bodyPr/>
            <a:lstStyle/>
            <a:p>
              <a:endParaRPr lang="hr-HR"/>
            </a:p>
          </p:txBody>
        </p:sp>
        <p:sp>
          <p:nvSpPr>
            <p:cNvPr id="30807" name="Rectangle 33"/>
            <p:cNvSpPr>
              <a:spLocks noChangeArrowheads="1"/>
            </p:cNvSpPr>
            <p:nvPr/>
          </p:nvSpPr>
          <p:spPr bwMode="auto">
            <a:xfrm>
              <a:off x="13" y="607"/>
              <a:ext cx="5" cy="158"/>
            </a:xfrm>
            <a:prstGeom prst="rect">
              <a:avLst/>
            </a:prstGeom>
            <a:solidFill>
              <a:srgbClr val="000000"/>
            </a:solidFill>
            <a:ln w="9525">
              <a:noFill/>
              <a:miter lim="800000"/>
              <a:headEnd/>
              <a:tailEnd/>
            </a:ln>
          </p:spPr>
          <p:txBody>
            <a:bodyPr/>
            <a:lstStyle/>
            <a:p>
              <a:endParaRPr lang="hr-HR"/>
            </a:p>
          </p:txBody>
        </p:sp>
        <p:sp>
          <p:nvSpPr>
            <p:cNvPr id="30808" name="Rectangle 34"/>
            <p:cNvSpPr>
              <a:spLocks noChangeArrowheads="1"/>
            </p:cNvSpPr>
            <p:nvPr/>
          </p:nvSpPr>
          <p:spPr bwMode="auto">
            <a:xfrm>
              <a:off x="3884" y="607"/>
              <a:ext cx="4" cy="158"/>
            </a:xfrm>
            <a:prstGeom prst="rect">
              <a:avLst/>
            </a:prstGeom>
            <a:solidFill>
              <a:srgbClr val="000000"/>
            </a:solidFill>
            <a:ln w="9525">
              <a:noFill/>
              <a:miter lim="800000"/>
              <a:headEnd/>
              <a:tailEnd/>
            </a:ln>
          </p:spPr>
          <p:txBody>
            <a:bodyPr/>
            <a:lstStyle/>
            <a:p>
              <a:endParaRPr lang="hr-HR"/>
            </a:p>
          </p:txBody>
        </p:sp>
        <p:sp>
          <p:nvSpPr>
            <p:cNvPr id="30809" name="Rectangle 35"/>
            <p:cNvSpPr>
              <a:spLocks noChangeArrowheads="1"/>
            </p:cNvSpPr>
            <p:nvPr/>
          </p:nvSpPr>
          <p:spPr bwMode="auto">
            <a:xfrm>
              <a:off x="39" y="795"/>
              <a:ext cx="3862" cy="97"/>
            </a:xfrm>
            <a:prstGeom prst="rect">
              <a:avLst/>
            </a:prstGeom>
            <a:noFill/>
            <a:ln w="9525">
              <a:noFill/>
              <a:miter lim="800000"/>
              <a:headEnd/>
              <a:tailEnd/>
            </a:ln>
          </p:spPr>
          <p:txBody>
            <a:bodyPr wrap="none" lIns="0" tIns="0" rIns="0" bIns="0">
              <a:spAutoFit/>
            </a:bodyPr>
            <a:lstStyle/>
            <a:p>
              <a:r>
                <a:rPr lang="sr-Latn-CS" sz="900" i="1">
                  <a:solidFill>
                    <a:srgbClr val="000000"/>
                  </a:solidFill>
                </a:rPr>
                <a:t>Please explain the context, the origin and the objectives of your project and in which way it meets the objectives and the </a:t>
              </a:r>
              <a:endParaRPr lang="sr-Latn-CS"/>
            </a:p>
          </p:txBody>
        </p:sp>
        <p:sp>
          <p:nvSpPr>
            <p:cNvPr id="30810" name="Rectangle 36"/>
            <p:cNvSpPr>
              <a:spLocks noChangeArrowheads="1"/>
            </p:cNvSpPr>
            <p:nvPr/>
          </p:nvSpPr>
          <p:spPr bwMode="auto">
            <a:xfrm>
              <a:off x="39" y="874"/>
              <a:ext cx="1423" cy="97"/>
            </a:xfrm>
            <a:prstGeom prst="rect">
              <a:avLst/>
            </a:prstGeom>
            <a:noFill/>
            <a:ln w="9525">
              <a:noFill/>
              <a:miter lim="800000"/>
              <a:headEnd/>
              <a:tailEnd/>
            </a:ln>
          </p:spPr>
          <p:txBody>
            <a:bodyPr wrap="none" lIns="0" tIns="0" rIns="0" bIns="0">
              <a:spAutoFit/>
            </a:bodyPr>
            <a:lstStyle/>
            <a:p>
              <a:r>
                <a:rPr lang="sr-Latn-CS" sz="900" i="1">
                  <a:solidFill>
                    <a:srgbClr val="000000"/>
                  </a:solidFill>
                </a:rPr>
                <a:t>priorities of the Youth in Action Programme.</a:t>
              </a:r>
              <a:endParaRPr lang="sr-Latn-CS"/>
            </a:p>
          </p:txBody>
        </p:sp>
        <p:sp>
          <p:nvSpPr>
            <p:cNvPr id="30811" name="Rectangle 37"/>
            <p:cNvSpPr>
              <a:spLocks noChangeArrowheads="1"/>
            </p:cNvSpPr>
            <p:nvPr/>
          </p:nvSpPr>
          <p:spPr bwMode="auto">
            <a:xfrm>
              <a:off x="1359" y="874"/>
              <a:ext cx="52" cy="97"/>
            </a:xfrm>
            <a:prstGeom prst="rect">
              <a:avLst/>
            </a:prstGeom>
            <a:noFill/>
            <a:ln w="9525">
              <a:noFill/>
              <a:miter lim="800000"/>
              <a:headEnd/>
              <a:tailEnd/>
            </a:ln>
          </p:spPr>
          <p:txBody>
            <a:bodyPr wrap="none" lIns="0" tIns="0" rIns="0" bIns="0">
              <a:spAutoFit/>
            </a:bodyPr>
            <a:lstStyle/>
            <a:p>
              <a:r>
                <a:rPr lang="sr-Latn-CS" sz="900" i="1">
                  <a:solidFill>
                    <a:srgbClr val="000000"/>
                  </a:solidFill>
                </a:rPr>
                <a:t> </a:t>
              </a:r>
              <a:endParaRPr lang="sr-Latn-CS"/>
            </a:p>
          </p:txBody>
        </p:sp>
        <p:sp>
          <p:nvSpPr>
            <p:cNvPr id="30812" name="Rectangle 38"/>
            <p:cNvSpPr>
              <a:spLocks noChangeArrowheads="1"/>
            </p:cNvSpPr>
            <p:nvPr/>
          </p:nvSpPr>
          <p:spPr bwMode="auto">
            <a:xfrm>
              <a:off x="192" y="978"/>
              <a:ext cx="52" cy="97"/>
            </a:xfrm>
            <a:prstGeom prst="rect">
              <a:avLst/>
            </a:prstGeom>
            <a:noFill/>
            <a:ln w="9525">
              <a:noFill/>
              <a:miter lim="800000"/>
              <a:headEnd/>
              <a:tailEnd/>
            </a:ln>
          </p:spPr>
          <p:txBody>
            <a:bodyPr wrap="none" lIns="0" tIns="0" rIns="0" bIns="0">
              <a:spAutoFit/>
            </a:bodyPr>
            <a:lstStyle/>
            <a:p>
              <a:r>
                <a:rPr lang="sr-Latn-CS" sz="900" i="1">
                  <a:solidFill>
                    <a:srgbClr val="000000"/>
                  </a:solidFill>
                </a:rPr>
                <a:t> </a:t>
              </a:r>
              <a:endParaRPr lang="sr-Latn-CS"/>
            </a:p>
          </p:txBody>
        </p:sp>
        <p:sp>
          <p:nvSpPr>
            <p:cNvPr id="30813" name="Rectangle 39"/>
            <p:cNvSpPr>
              <a:spLocks noChangeArrowheads="1"/>
            </p:cNvSpPr>
            <p:nvPr/>
          </p:nvSpPr>
          <p:spPr bwMode="auto">
            <a:xfrm>
              <a:off x="192" y="1082"/>
              <a:ext cx="52" cy="97"/>
            </a:xfrm>
            <a:prstGeom prst="rect">
              <a:avLst/>
            </a:prstGeom>
            <a:noFill/>
            <a:ln w="9525">
              <a:noFill/>
              <a:miter lim="800000"/>
              <a:headEnd/>
              <a:tailEnd/>
            </a:ln>
          </p:spPr>
          <p:txBody>
            <a:bodyPr wrap="none" lIns="0" tIns="0" rIns="0" bIns="0">
              <a:spAutoFit/>
            </a:bodyPr>
            <a:lstStyle/>
            <a:p>
              <a:r>
                <a:rPr lang="sr-Latn-CS" sz="900" i="1">
                  <a:solidFill>
                    <a:srgbClr val="000000"/>
                  </a:solidFill>
                </a:rPr>
                <a:t> </a:t>
              </a:r>
              <a:endParaRPr lang="sr-Latn-CS"/>
            </a:p>
          </p:txBody>
        </p:sp>
        <p:sp>
          <p:nvSpPr>
            <p:cNvPr id="30814" name="Rectangle 40"/>
            <p:cNvSpPr>
              <a:spLocks noChangeArrowheads="1"/>
            </p:cNvSpPr>
            <p:nvPr/>
          </p:nvSpPr>
          <p:spPr bwMode="auto">
            <a:xfrm>
              <a:off x="192" y="1186"/>
              <a:ext cx="52" cy="97"/>
            </a:xfrm>
            <a:prstGeom prst="rect">
              <a:avLst/>
            </a:prstGeom>
            <a:noFill/>
            <a:ln w="9525">
              <a:noFill/>
              <a:miter lim="800000"/>
              <a:headEnd/>
              <a:tailEnd/>
            </a:ln>
          </p:spPr>
          <p:txBody>
            <a:bodyPr wrap="none" lIns="0" tIns="0" rIns="0" bIns="0">
              <a:spAutoFit/>
            </a:bodyPr>
            <a:lstStyle/>
            <a:p>
              <a:r>
                <a:rPr lang="sr-Latn-CS" sz="900" i="1">
                  <a:solidFill>
                    <a:srgbClr val="000000"/>
                  </a:solidFill>
                </a:rPr>
                <a:t> </a:t>
              </a:r>
              <a:endParaRPr lang="sr-Latn-CS"/>
            </a:p>
          </p:txBody>
        </p:sp>
        <p:sp>
          <p:nvSpPr>
            <p:cNvPr id="30815" name="Rectangle 41"/>
            <p:cNvSpPr>
              <a:spLocks noChangeArrowheads="1"/>
            </p:cNvSpPr>
            <p:nvPr/>
          </p:nvSpPr>
          <p:spPr bwMode="auto">
            <a:xfrm>
              <a:off x="192" y="1290"/>
              <a:ext cx="52" cy="97"/>
            </a:xfrm>
            <a:prstGeom prst="rect">
              <a:avLst/>
            </a:prstGeom>
            <a:noFill/>
            <a:ln w="9525">
              <a:noFill/>
              <a:miter lim="800000"/>
              <a:headEnd/>
              <a:tailEnd/>
            </a:ln>
          </p:spPr>
          <p:txBody>
            <a:bodyPr wrap="none" lIns="0" tIns="0" rIns="0" bIns="0">
              <a:spAutoFit/>
            </a:bodyPr>
            <a:lstStyle/>
            <a:p>
              <a:r>
                <a:rPr lang="sr-Latn-CS" sz="900" i="1">
                  <a:solidFill>
                    <a:srgbClr val="000000"/>
                  </a:solidFill>
                </a:rPr>
                <a:t> </a:t>
              </a:r>
              <a:endParaRPr lang="sr-Latn-CS"/>
            </a:p>
          </p:txBody>
        </p:sp>
        <p:sp>
          <p:nvSpPr>
            <p:cNvPr id="30816" name="Rectangle 42"/>
            <p:cNvSpPr>
              <a:spLocks noChangeArrowheads="1"/>
            </p:cNvSpPr>
            <p:nvPr/>
          </p:nvSpPr>
          <p:spPr bwMode="auto">
            <a:xfrm>
              <a:off x="192" y="1394"/>
              <a:ext cx="52" cy="97"/>
            </a:xfrm>
            <a:prstGeom prst="rect">
              <a:avLst/>
            </a:prstGeom>
            <a:noFill/>
            <a:ln w="9525">
              <a:noFill/>
              <a:miter lim="800000"/>
              <a:headEnd/>
              <a:tailEnd/>
            </a:ln>
          </p:spPr>
          <p:txBody>
            <a:bodyPr wrap="none" lIns="0" tIns="0" rIns="0" bIns="0">
              <a:spAutoFit/>
            </a:bodyPr>
            <a:lstStyle/>
            <a:p>
              <a:r>
                <a:rPr lang="sr-Latn-CS" sz="900" i="1">
                  <a:solidFill>
                    <a:srgbClr val="000000"/>
                  </a:solidFill>
                </a:rPr>
                <a:t> </a:t>
              </a:r>
              <a:endParaRPr lang="sr-Latn-CS"/>
            </a:p>
          </p:txBody>
        </p:sp>
        <p:sp>
          <p:nvSpPr>
            <p:cNvPr id="30817" name="Rectangle 43"/>
            <p:cNvSpPr>
              <a:spLocks noChangeArrowheads="1"/>
            </p:cNvSpPr>
            <p:nvPr/>
          </p:nvSpPr>
          <p:spPr bwMode="auto">
            <a:xfrm>
              <a:off x="192" y="1498"/>
              <a:ext cx="52" cy="97"/>
            </a:xfrm>
            <a:prstGeom prst="rect">
              <a:avLst/>
            </a:prstGeom>
            <a:noFill/>
            <a:ln w="9525">
              <a:noFill/>
              <a:miter lim="800000"/>
              <a:headEnd/>
              <a:tailEnd/>
            </a:ln>
          </p:spPr>
          <p:txBody>
            <a:bodyPr wrap="none" lIns="0" tIns="0" rIns="0" bIns="0">
              <a:spAutoFit/>
            </a:bodyPr>
            <a:lstStyle/>
            <a:p>
              <a:r>
                <a:rPr lang="sr-Latn-CS" sz="900" i="1">
                  <a:solidFill>
                    <a:srgbClr val="000000"/>
                  </a:solidFill>
                </a:rPr>
                <a:t> </a:t>
              </a:r>
              <a:endParaRPr lang="sr-Latn-CS"/>
            </a:p>
          </p:txBody>
        </p:sp>
        <p:sp>
          <p:nvSpPr>
            <p:cNvPr id="30818" name="Rectangle 44"/>
            <p:cNvSpPr>
              <a:spLocks noChangeArrowheads="1"/>
            </p:cNvSpPr>
            <p:nvPr/>
          </p:nvSpPr>
          <p:spPr bwMode="auto">
            <a:xfrm>
              <a:off x="192" y="1603"/>
              <a:ext cx="52" cy="97"/>
            </a:xfrm>
            <a:prstGeom prst="rect">
              <a:avLst/>
            </a:prstGeom>
            <a:noFill/>
            <a:ln w="9525">
              <a:noFill/>
              <a:miter lim="800000"/>
              <a:headEnd/>
              <a:tailEnd/>
            </a:ln>
          </p:spPr>
          <p:txBody>
            <a:bodyPr wrap="none" lIns="0" tIns="0" rIns="0" bIns="0">
              <a:spAutoFit/>
            </a:bodyPr>
            <a:lstStyle/>
            <a:p>
              <a:r>
                <a:rPr lang="sr-Latn-CS" sz="900" i="1">
                  <a:solidFill>
                    <a:srgbClr val="000000"/>
                  </a:solidFill>
                </a:rPr>
                <a:t> </a:t>
              </a:r>
              <a:endParaRPr lang="sr-Latn-CS"/>
            </a:p>
          </p:txBody>
        </p:sp>
        <p:sp>
          <p:nvSpPr>
            <p:cNvPr id="30819" name="Rectangle 45"/>
            <p:cNvSpPr>
              <a:spLocks noChangeArrowheads="1"/>
            </p:cNvSpPr>
            <p:nvPr/>
          </p:nvSpPr>
          <p:spPr bwMode="auto">
            <a:xfrm>
              <a:off x="192" y="1706"/>
              <a:ext cx="52" cy="97"/>
            </a:xfrm>
            <a:prstGeom prst="rect">
              <a:avLst/>
            </a:prstGeom>
            <a:noFill/>
            <a:ln w="9525">
              <a:noFill/>
              <a:miter lim="800000"/>
              <a:headEnd/>
              <a:tailEnd/>
            </a:ln>
          </p:spPr>
          <p:txBody>
            <a:bodyPr wrap="none" lIns="0" tIns="0" rIns="0" bIns="0">
              <a:spAutoFit/>
            </a:bodyPr>
            <a:lstStyle/>
            <a:p>
              <a:r>
                <a:rPr lang="sr-Latn-CS" sz="900" i="1">
                  <a:solidFill>
                    <a:srgbClr val="000000"/>
                  </a:solidFill>
                </a:rPr>
                <a:t> </a:t>
              </a:r>
              <a:endParaRPr lang="sr-Latn-CS"/>
            </a:p>
          </p:txBody>
        </p:sp>
        <p:sp>
          <p:nvSpPr>
            <p:cNvPr id="30820" name="Rectangle 46"/>
            <p:cNvSpPr>
              <a:spLocks noChangeArrowheads="1"/>
            </p:cNvSpPr>
            <p:nvPr/>
          </p:nvSpPr>
          <p:spPr bwMode="auto">
            <a:xfrm>
              <a:off x="39" y="1812"/>
              <a:ext cx="62" cy="120"/>
            </a:xfrm>
            <a:prstGeom prst="rect">
              <a:avLst/>
            </a:prstGeom>
            <a:noFill/>
            <a:ln w="9525">
              <a:noFill/>
              <a:miter lim="800000"/>
              <a:headEnd/>
              <a:tailEnd/>
            </a:ln>
          </p:spPr>
          <p:txBody>
            <a:bodyPr wrap="none" lIns="0" tIns="0" rIns="0" bIns="0">
              <a:spAutoFit/>
            </a:bodyPr>
            <a:lstStyle/>
            <a:p>
              <a:r>
                <a:rPr lang="sr-Latn-CS" sz="1100">
                  <a:solidFill>
                    <a:srgbClr val="000000"/>
                  </a:solidFill>
                </a:rPr>
                <a:t> </a:t>
              </a:r>
              <a:endParaRPr lang="sr-Latn-CS"/>
            </a:p>
          </p:txBody>
        </p:sp>
        <p:sp>
          <p:nvSpPr>
            <p:cNvPr id="30821" name="Rectangle 47"/>
            <p:cNvSpPr>
              <a:spLocks noChangeArrowheads="1"/>
            </p:cNvSpPr>
            <p:nvPr/>
          </p:nvSpPr>
          <p:spPr bwMode="auto">
            <a:xfrm>
              <a:off x="39" y="1936"/>
              <a:ext cx="62" cy="120"/>
            </a:xfrm>
            <a:prstGeom prst="rect">
              <a:avLst/>
            </a:prstGeom>
            <a:noFill/>
            <a:ln w="9525">
              <a:noFill/>
              <a:miter lim="800000"/>
              <a:headEnd/>
              <a:tailEnd/>
            </a:ln>
          </p:spPr>
          <p:txBody>
            <a:bodyPr wrap="none" lIns="0" tIns="0" rIns="0" bIns="0">
              <a:spAutoFit/>
            </a:bodyPr>
            <a:lstStyle/>
            <a:p>
              <a:r>
                <a:rPr lang="sr-Latn-CS" sz="1100">
                  <a:solidFill>
                    <a:srgbClr val="000000"/>
                  </a:solidFill>
                </a:rPr>
                <a:t> </a:t>
              </a:r>
              <a:endParaRPr lang="sr-Latn-CS"/>
            </a:p>
          </p:txBody>
        </p:sp>
        <p:sp>
          <p:nvSpPr>
            <p:cNvPr id="30822" name="Rectangle 48"/>
            <p:cNvSpPr>
              <a:spLocks noChangeArrowheads="1"/>
            </p:cNvSpPr>
            <p:nvPr/>
          </p:nvSpPr>
          <p:spPr bwMode="auto">
            <a:xfrm>
              <a:off x="13" y="765"/>
              <a:ext cx="5" cy="4"/>
            </a:xfrm>
            <a:prstGeom prst="rect">
              <a:avLst/>
            </a:prstGeom>
            <a:solidFill>
              <a:srgbClr val="000000"/>
            </a:solidFill>
            <a:ln w="9525">
              <a:noFill/>
              <a:miter lim="800000"/>
              <a:headEnd/>
              <a:tailEnd/>
            </a:ln>
          </p:spPr>
          <p:txBody>
            <a:bodyPr/>
            <a:lstStyle/>
            <a:p>
              <a:endParaRPr lang="hr-HR"/>
            </a:p>
          </p:txBody>
        </p:sp>
        <p:sp>
          <p:nvSpPr>
            <p:cNvPr id="30823" name="Rectangle 49"/>
            <p:cNvSpPr>
              <a:spLocks noChangeArrowheads="1"/>
            </p:cNvSpPr>
            <p:nvPr/>
          </p:nvSpPr>
          <p:spPr bwMode="auto">
            <a:xfrm>
              <a:off x="18" y="765"/>
              <a:ext cx="3866" cy="4"/>
            </a:xfrm>
            <a:prstGeom prst="rect">
              <a:avLst/>
            </a:prstGeom>
            <a:solidFill>
              <a:srgbClr val="000000"/>
            </a:solidFill>
            <a:ln w="9525">
              <a:noFill/>
              <a:miter lim="800000"/>
              <a:headEnd/>
              <a:tailEnd/>
            </a:ln>
          </p:spPr>
          <p:txBody>
            <a:bodyPr/>
            <a:lstStyle/>
            <a:p>
              <a:endParaRPr lang="hr-HR"/>
            </a:p>
          </p:txBody>
        </p:sp>
        <p:sp>
          <p:nvSpPr>
            <p:cNvPr id="30824" name="Rectangle 50"/>
            <p:cNvSpPr>
              <a:spLocks noChangeArrowheads="1"/>
            </p:cNvSpPr>
            <p:nvPr/>
          </p:nvSpPr>
          <p:spPr bwMode="auto">
            <a:xfrm>
              <a:off x="3884" y="765"/>
              <a:ext cx="4" cy="4"/>
            </a:xfrm>
            <a:prstGeom prst="rect">
              <a:avLst/>
            </a:prstGeom>
            <a:solidFill>
              <a:srgbClr val="000000"/>
            </a:solidFill>
            <a:ln w="9525">
              <a:noFill/>
              <a:miter lim="800000"/>
              <a:headEnd/>
              <a:tailEnd/>
            </a:ln>
          </p:spPr>
          <p:txBody>
            <a:bodyPr/>
            <a:lstStyle/>
            <a:p>
              <a:endParaRPr lang="hr-HR"/>
            </a:p>
          </p:txBody>
        </p:sp>
        <p:sp>
          <p:nvSpPr>
            <p:cNvPr id="30825" name="Rectangle 51"/>
            <p:cNvSpPr>
              <a:spLocks noChangeArrowheads="1"/>
            </p:cNvSpPr>
            <p:nvPr/>
          </p:nvSpPr>
          <p:spPr bwMode="auto">
            <a:xfrm>
              <a:off x="13" y="769"/>
              <a:ext cx="5" cy="1271"/>
            </a:xfrm>
            <a:prstGeom prst="rect">
              <a:avLst/>
            </a:prstGeom>
            <a:solidFill>
              <a:srgbClr val="000000"/>
            </a:solidFill>
            <a:ln w="9525">
              <a:noFill/>
              <a:miter lim="800000"/>
              <a:headEnd/>
              <a:tailEnd/>
            </a:ln>
          </p:spPr>
          <p:txBody>
            <a:bodyPr/>
            <a:lstStyle/>
            <a:p>
              <a:endParaRPr lang="hr-HR"/>
            </a:p>
          </p:txBody>
        </p:sp>
        <p:sp>
          <p:nvSpPr>
            <p:cNvPr id="30826" name="Rectangle 52"/>
            <p:cNvSpPr>
              <a:spLocks noChangeArrowheads="1"/>
            </p:cNvSpPr>
            <p:nvPr/>
          </p:nvSpPr>
          <p:spPr bwMode="auto">
            <a:xfrm>
              <a:off x="13" y="2040"/>
              <a:ext cx="5" cy="4"/>
            </a:xfrm>
            <a:prstGeom prst="rect">
              <a:avLst/>
            </a:prstGeom>
            <a:solidFill>
              <a:srgbClr val="000000"/>
            </a:solidFill>
            <a:ln w="9525">
              <a:noFill/>
              <a:miter lim="800000"/>
              <a:headEnd/>
              <a:tailEnd/>
            </a:ln>
          </p:spPr>
          <p:txBody>
            <a:bodyPr/>
            <a:lstStyle/>
            <a:p>
              <a:endParaRPr lang="hr-HR"/>
            </a:p>
          </p:txBody>
        </p:sp>
        <p:sp>
          <p:nvSpPr>
            <p:cNvPr id="30827" name="Rectangle 53"/>
            <p:cNvSpPr>
              <a:spLocks noChangeArrowheads="1"/>
            </p:cNvSpPr>
            <p:nvPr/>
          </p:nvSpPr>
          <p:spPr bwMode="auto">
            <a:xfrm>
              <a:off x="13" y="2040"/>
              <a:ext cx="5" cy="4"/>
            </a:xfrm>
            <a:prstGeom prst="rect">
              <a:avLst/>
            </a:prstGeom>
            <a:solidFill>
              <a:srgbClr val="000000"/>
            </a:solidFill>
            <a:ln w="9525">
              <a:noFill/>
              <a:miter lim="800000"/>
              <a:headEnd/>
              <a:tailEnd/>
            </a:ln>
          </p:spPr>
          <p:txBody>
            <a:bodyPr/>
            <a:lstStyle/>
            <a:p>
              <a:endParaRPr lang="hr-HR"/>
            </a:p>
          </p:txBody>
        </p:sp>
        <p:sp>
          <p:nvSpPr>
            <p:cNvPr id="30828" name="Rectangle 54"/>
            <p:cNvSpPr>
              <a:spLocks noChangeArrowheads="1"/>
            </p:cNvSpPr>
            <p:nvPr/>
          </p:nvSpPr>
          <p:spPr bwMode="auto">
            <a:xfrm>
              <a:off x="18" y="2040"/>
              <a:ext cx="3866" cy="4"/>
            </a:xfrm>
            <a:prstGeom prst="rect">
              <a:avLst/>
            </a:prstGeom>
            <a:solidFill>
              <a:srgbClr val="000000"/>
            </a:solidFill>
            <a:ln w="9525">
              <a:noFill/>
              <a:miter lim="800000"/>
              <a:headEnd/>
              <a:tailEnd/>
            </a:ln>
          </p:spPr>
          <p:txBody>
            <a:bodyPr/>
            <a:lstStyle/>
            <a:p>
              <a:endParaRPr lang="hr-HR"/>
            </a:p>
          </p:txBody>
        </p:sp>
        <p:sp>
          <p:nvSpPr>
            <p:cNvPr id="30829" name="Rectangle 55"/>
            <p:cNvSpPr>
              <a:spLocks noChangeArrowheads="1"/>
            </p:cNvSpPr>
            <p:nvPr/>
          </p:nvSpPr>
          <p:spPr bwMode="auto">
            <a:xfrm>
              <a:off x="3884" y="769"/>
              <a:ext cx="4" cy="1271"/>
            </a:xfrm>
            <a:prstGeom prst="rect">
              <a:avLst/>
            </a:prstGeom>
            <a:solidFill>
              <a:srgbClr val="000000"/>
            </a:solidFill>
            <a:ln w="9525">
              <a:noFill/>
              <a:miter lim="800000"/>
              <a:headEnd/>
              <a:tailEnd/>
            </a:ln>
          </p:spPr>
          <p:txBody>
            <a:bodyPr/>
            <a:lstStyle/>
            <a:p>
              <a:endParaRPr lang="hr-HR"/>
            </a:p>
          </p:txBody>
        </p:sp>
        <p:sp>
          <p:nvSpPr>
            <p:cNvPr id="30830" name="Rectangle 56"/>
            <p:cNvSpPr>
              <a:spLocks noChangeArrowheads="1"/>
            </p:cNvSpPr>
            <p:nvPr/>
          </p:nvSpPr>
          <p:spPr bwMode="auto">
            <a:xfrm>
              <a:off x="3884" y="2040"/>
              <a:ext cx="4" cy="4"/>
            </a:xfrm>
            <a:prstGeom prst="rect">
              <a:avLst/>
            </a:prstGeom>
            <a:solidFill>
              <a:srgbClr val="000000"/>
            </a:solidFill>
            <a:ln w="9525">
              <a:noFill/>
              <a:miter lim="800000"/>
              <a:headEnd/>
              <a:tailEnd/>
            </a:ln>
          </p:spPr>
          <p:txBody>
            <a:bodyPr/>
            <a:lstStyle/>
            <a:p>
              <a:endParaRPr lang="hr-HR"/>
            </a:p>
          </p:txBody>
        </p:sp>
        <p:sp>
          <p:nvSpPr>
            <p:cNvPr id="30831" name="Rectangle 57"/>
            <p:cNvSpPr>
              <a:spLocks noChangeArrowheads="1"/>
            </p:cNvSpPr>
            <p:nvPr/>
          </p:nvSpPr>
          <p:spPr bwMode="auto">
            <a:xfrm>
              <a:off x="3884" y="2040"/>
              <a:ext cx="4" cy="4"/>
            </a:xfrm>
            <a:prstGeom prst="rect">
              <a:avLst/>
            </a:prstGeom>
            <a:solidFill>
              <a:srgbClr val="000000"/>
            </a:solidFill>
            <a:ln w="9525">
              <a:noFill/>
              <a:miter lim="800000"/>
              <a:headEnd/>
              <a:tailEnd/>
            </a:ln>
          </p:spPr>
          <p:txBody>
            <a:bodyPr/>
            <a:lstStyle/>
            <a:p>
              <a:endParaRPr lang="hr-HR"/>
            </a:p>
          </p:txBody>
        </p:sp>
        <p:sp>
          <p:nvSpPr>
            <p:cNvPr id="30832" name="Rectangle 58"/>
            <p:cNvSpPr>
              <a:spLocks noChangeArrowheads="1"/>
            </p:cNvSpPr>
            <p:nvPr/>
          </p:nvSpPr>
          <p:spPr bwMode="auto">
            <a:xfrm>
              <a:off x="-105" y="2046"/>
              <a:ext cx="68" cy="142"/>
            </a:xfrm>
            <a:prstGeom prst="rect">
              <a:avLst/>
            </a:prstGeom>
            <a:noFill/>
            <a:ln w="9525">
              <a:noFill/>
              <a:miter lim="800000"/>
              <a:headEnd/>
              <a:tailEnd/>
            </a:ln>
          </p:spPr>
          <p:txBody>
            <a:bodyPr wrap="none" lIns="0" tIns="0" rIns="0" bIns="0">
              <a:spAutoFit/>
            </a:bodyPr>
            <a:lstStyle/>
            <a:p>
              <a:r>
                <a:rPr lang="sr-Latn-CS" sz="1300">
                  <a:solidFill>
                    <a:srgbClr val="000000"/>
                  </a:solidFill>
                  <a:latin typeface="Times New Roman" pitchFamily="18" charset="0"/>
                </a:rPr>
                <a:t> </a:t>
              </a:r>
              <a:endParaRPr lang="sr-Latn-CS"/>
            </a:p>
          </p:txBody>
        </p:sp>
      </p:grpSp>
      <p:grpSp>
        <p:nvGrpSpPr>
          <p:cNvPr id="30724" name="Group 61"/>
          <p:cNvGrpSpPr>
            <a:grpSpLocks noChangeAspect="1"/>
          </p:cNvGrpSpPr>
          <p:nvPr/>
        </p:nvGrpSpPr>
        <p:grpSpPr bwMode="auto">
          <a:xfrm>
            <a:off x="-214313" y="3357563"/>
            <a:ext cx="6643688" cy="2870200"/>
            <a:chOff x="-135" y="2115"/>
            <a:chExt cx="4185" cy="1808"/>
          </a:xfrm>
        </p:grpSpPr>
        <p:sp>
          <p:nvSpPr>
            <p:cNvPr id="30726" name="AutoShape 60"/>
            <p:cNvSpPr>
              <a:spLocks noChangeAspect="1" noChangeArrowheads="1" noTextEdit="1"/>
            </p:cNvSpPr>
            <p:nvPr/>
          </p:nvSpPr>
          <p:spPr bwMode="auto">
            <a:xfrm>
              <a:off x="-135" y="2115"/>
              <a:ext cx="4185" cy="1808"/>
            </a:xfrm>
            <a:prstGeom prst="rect">
              <a:avLst/>
            </a:prstGeom>
            <a:noFill/>
            <a:ln w="9525">
              <a:noFill/>
              <a:miter lim="800000"/>
              <a:headEnd/>
              <a:tailEnd/>
            </a:ln>
          </p:spPr>
          <p:txBody>
            <a:bodyPr/>
            <a:lstStyle/>
            <a:p>
              <a:endParaRPr lang="hr-HR"/>
            </a:p>
          </p:txBody>
        </p:sp>
        <p:sp>
          <p:nvSpPr>
            <p:cNvPr id="30727" name="Rectangle 62"/>
            <p:cNvSpPr>
              <a:spLocks noChangeArrowheads="1"/>
            </p:cNvSpPr>
            <p:nvPr/>
          </p:nvSpPr>
          <p:spPr bwMode="auto">
            <a:xfrm>
              <a:off x="14" y="2119"/>
              <a:ext cx="22" cy="163"/>
            </a:xfrm>
            <a:prstGeom prst="rect">
              <a:avLst/>
            </a:prstGeom>
            <a:solidFill>
              <a:srgbClr val="E0E0E0"/>
            </a:solidFill>
            <a:ln w="9525">
              <a:noFill/>
              <a:miter lim="800000"/>
              <a:headEnd/>
              <a:tailEnd/>
            </a:ln>
          </p:spPr>
          <p:txBody>
            <a:bodyPr/>
            <a:lstStyle/>
            <a:p>
              <a:endParaRPr lang="hr-HR"/>
            </a:p>
          </p:txBody>
        </p:sp>
        <p:sp>
          <p:nvSpPr>
            <p:cNvPr id="30728" name="Rectangle 63"/>
            <p:cNvSpPr>
              <a:spLocks noChangeArrowheads="1"/>
            </p:cNvSpPr>
            <p:nvPr/>
          </p:nvSpPr>
          <p:spPr bwMode="auto">
            <a:xfrm>
              <a:off x="3883" y="2119"/>
              <a:ext cx="22" cy="163"/>
            </a:xfrm>
            <a:prstGeom prst="rect">
              <a:avLst/>
            </a:prstGeom>
            <a:solidFill>
              <a:srgbClr val="E0E0E0"/>
            </a:solidFill>
            <a:ln w="9525">
              <a:noFill/>
              <a:miter lim="800000"/>
              <a:headEnd/>
              <a:tailEnd/>
            </a:ln>
          </p:spPr>
          <p:txBody>
            <a:bodyPr/>
            <a:lstStyle/>
            <a:p>
              <a:endParaRPr lang="hr-HR"/>
            </a:p>
          </p:txBody>
        </p:sp>
        <p:sp>
          <p:nvSpPr>
            <p:cNvPr id="30729" name="Rectangle 64"/>
            <p:cNvSpPr>
              <a:spLocks noChangeArrowheads="1"/>
            </p:cNvSpPr>
            <p:nvPr/>
          </p:nvSpPr>
          <p:spPr bwMode="auto">
            <a:xfrm>
              <a:off x="36" y="2119"/>
              <a:ext cx="3847" cy="163"/>
            </a:xfrm>
            <a:prstGeom prst="rect">
              <a:avLst/>
            </a:prstGeom>
            <a:solidFill>
              <a:srgbClr val="E0E0E0"/>
            </a:solidFill>
            <a:ln w="9525">
              <a:noFill/>
              <a:miter lim="800000"/>
              <a:headEnd/>
              <a:tailEnd/>
            </a:ln>
          </p:spPr>
          <p:txBody>
            <a:bodyPr/>
            <a:lstStyle/>
            <a:p>
              <a:endParaRPr lang="hr-HR"/>
            </a:p>
          </p:txBody>
        </p:sp>
        <p:sp>
          <p:nvSpPr>
            <p:cNvPr id="30730" name="Rectangle 65"/>
            <p:cNvSpPr>
              <a:spLocks noChangeArrowheads="1"/>
            </p:cNvSpPr>
            <p:nvPr/>
          </p:nvSpPr>
          <p:spPr bwMode="auto">
            <a:xfrm>
              <a:off x="36" y="2156"/>
              <a:ext cx="706" cy="120"/>
            </a:xfrm>
            <a:prstGeom prst="rect">
              <a:avLst/>
            </a:prstGeom>
            <a:noFill/>
            <a:ln w="9525">
              <a:noFill/>
              <a:miter lim="800000"/>
              <a:headEnd/>
              <a:tailEnd/>
            </a:ln>
          </p:spPr>
          <p:txBody>
            <a:bodyPr wrap="none" lIns="0" tIns="0" rIns="0" bIns="0">
              <a:spAutoFit/>
            </a:bodyPr>
            <a:lstStyle/>
            <a:p>
              <a:r>
                <a:rPr lang="sr-Latn-CS" sz="1100" b="1" i="1">
                  <a:solidFill>
                    <a:srgbClr val="000000"/>
                  </a:solidFill>
                </a:rPr>
                <a:t>Project's design</a:t>
              </a:r>
              <a:endParaRPr lang="sr-Latn-CS"/>
            </a:p>
          </p:txBody>
        </p:sp>
        <p:sp>
          <p:nvSpPr>
            <p:cNvPr id="30731" name="Rectangle 66"/>
            <p:cNvSpPr>
              <a:spLocks noChangeArrowheads="1"/>
            </p:cNvSpPr>
            <p:nvPr/>
          </p:nvSpPr>
          <p:spPr bwMode="auto">
            <a:xfrm>
              <a:off x="695" y="2156"/>
              <a:ext cx="94" cy="120"/>
            </a:xfrm>
            <a:prstGeom prst="rect">
              <a:avLst/>
            </a:prstGeom>
            <a:noFill/>
            <a:ln w="9525">
              <a:noFill/>
              <a:miter lim="800000"/>
              <a:headEnd/>
              <a:tailEnd/>
            </a:ln>
          </p:spPr>
          <p:txBody>
            <a:bodyPr wrap="none" lIns="0" tIns="0" rIns="0" bIns="0">
              <a:spAutoFit/>
            </a:bodyPr>
            <a:lstStyle/>
            <a:p>
              <a:r>
                <a:rPr lang="sr-Latn-CS" sz="1100" b="1" i="1">
                  <a:solidFill>
                    <a:srgbClr val="000000"/>
                  </a:solidFill>
                </a:rPr>
                <a:t>: </a:t>
              </a:r>
              <a:endParaRPr lang="sr-Latn-CS"/>
            </a:p>
          </p:txBody>
        </p:sp>
        <p:sp>
          <p:nvSpPr>
            <p:cNvPr id="30732" name="Rectangle 67"/>
            <p:cNvSpPr>
              <a:spLocks noChangeArrowheads="1"/>
            </p:cNvSpPr>
            <p:nvPr/>
          </p:nvSpPr>
          <p:spPr bwMode="auto">
            <a:xfrm>
              <a:off x="748" y="2156"/>
              <a:ext cx="65" cy="120"/>
            </a:xfrm>
            <a:prstGeom prst="rect">
              <a:avLst/>
            </a:prstGeom>
            <a:noFill/>
            <a:ln w="9525">
              <a:noFill/>
              <a:miter lim="800000"/>
              <a:headEnd/>
              <a:tailEnd/>
            </a:ln>
          </p:spPr>
          <p:txBody>
            <a:bodyPr wrap="none" lIns="0" tIns="0" rIns="0" bIns="0">
              <a:spAutoFit/>
            </a:bodyPr>
            <a:lstStyle/>
            <a:p>
              <a:r>
                <a:rPr lang="sr-Latn-CS" sz="1100" b="1" i="1">
                  <a:solidFill>
                    <a:srgbClr val="000000"/>
                  </a:solidFill>
                </a:rPr>
                <a:t> </a:t>
              </a:r>
              <a:endParaRPr lang="sr-Latn-CS"/>
            </a:p>
          </p:txBody>
        </p:sp>
        <p:sp>
          <p:nvSpPr>
            <p:cNvPr id="30733" name="Rectangle 68"/>
            <p:cNvSpPr>
              <a:spLocks noChangeArrowheads="1"/>
            </p:cNvSpPr>
            <p:nvPr/>
          </p:nvSpPr>
          <p:spPr bwMode="auto">
            <a:xfrm>
              <a:off x="10" y="2115"/>
              <a:ext cx="4" cy="4"/>
            </a:xfrm>
            <a:prstGeom prst="rect">
              <a:avLst/>
            </a:prstGeom>
            <a:solidFill>
              <a:srgbClr val="000000"/>
            </a:solidFill>
            <a:ln w="9525">
              <a:noFill/>
              <a:miter lim="800000"/>
              <a:headEnd/>
              <a:tailEnd/>
            </a:ln>
          </p:spPr>
          <p:txBody>
            <a:bodyPr/>
            <a:lstStyle/>
            <a:p>
              <a:endParaRPr lang="hr-HR"/>
            </a:p>
          </p:txBody>
        </p:sp>
        <p:sp>
          <p:nvSpPr>
            <p:cNvPr id="30734" name="Rectangle 69"/>
            <p:cNvSpPr>
              <a:spLocks noChangeArrowheads="1"/>
            </p:cNvSpPr>
            <p:nvPr/>
          </p:nvSpPr>
          <p:spPr bwMode="auto">
            <a:xfrm>
              <a:off x="10" y="2115"/>
              <a:ext cx="4" cy="4"/>
            </a:xfrm>
            <a:prstGeom prst="rect">
              <a:avLst/>
            </a:prstGeom>
            <a:solidFill>
              <a:srgbClr val="000000"/>
            </a:solidFill>
            <a:ln w="9525">
              <a:noFill/>
              <a:miter lim="800000"/>
              <a:headEnd/>
              <a:tailEnd/>
            </a:ln>
          </p:spPr>
          <p:txBody>
            <a:bodyPr/>
            <a:lstStyle/>
            <a:p>
              <a:endParaRPr lang="hr-HR"/>
            </a:p>
          </p:txBody>
        </p:sp>
        <p:sp>
          <p:nvSpPr>
            <p:cNvPr id="30735" name="Rectangle 70"/>
            <p:cNvSpPr>
              <a:spLocks noChangeArrowheads="1"/>
            </p:cNvSpPr>
            <p:nvPr/>
          </p:nvSpPr>
          <p:spPr bwMode="auto">
            <a:xfrm>
              <a:off x="14" y="2115"/>
              <a:ext cx="3890" cy="4"/>
            </a:xfrm>
            <a:prstGeom prst="rect">
              <a:avLst/>
            </a:prstGeom>
            <a:solidFill>
              <a:srgbClr val="000000"/>
            </a:solidFill>
            <a:ln w="9525">
              <a:noFill/>
              <a:miter lim="800000"/>
              <a:headEnd/>
              <a:tailEnd/>
            </a:ln>
          </p:spPr>
          <p:txBody>
            <a:bodyPr/>
            <a:lstStyle/>
            <a:p>
              <a:endParaRPr lang="hr-HR"/>
            </a:p>
          </p:txBody>
        </p:sp>
        <p:sp>
          <p:nvSpPr>
            <p:cNvPr id="30736" name="Rectangle 71"/>
            <p:cNvSpPr>
              <a:spLocks noChangeArrowheads="1"/>
            </p:cNvSpPr>
            <p:nvPr/>
          </p:nvSpPr>
          <p:spPr bwMode="auto">
            <a:xfrm>
              <a:off x="3904" y="2115"/>
              <a:ext cx="4" cy="4"/>
            </a:xfrm>
            <a:prstGeom prst="rect">
              <a:avLst/>
            </a:prstGeom>
            <a:solidFill>
              <a:srgbClr val="000000"/>
            </a:solidFill>
            <a:ln w="9525">
              <a:noFill/>
              <a:miter lim="800000"/>
              <a:headEnd/>
              <a:tailEnd/>
            </a:ln>
          </p:spPr>
          <p:txBody>
            <a:bodyPr/>
            <a:lstStyle/>
            <a:p>
              <a:endParaRPr lang="hr-HR"/>
            </a:p>
          </p:txBody>
        </p:sp>
        <p:sp>
          <p:nvSpPr>
            <p:cNvPr id="30737" name="Rectangle 72"/>
            <p:cNvSpPr>
              <a:spLocks noChangeArrowheads="1"/>
            </p:cNvSpPr>
            <p:nvPr/>
          </p:nvSpPr>
          <p:spPr bwMode="auto">
            <a:xfrm>
              <a:off x="3904" y="2115"/>
              <a:ext cx="4" cy="4"/>
            </a:xfrm>
            <a:prstGeom prst="rect">
              <a:avLst/>
            </a:prstGeom>
            <a:solidFill>
              <a:srgbClr val="000000"/>
            </a:solidFill>
            <a:ln w="9525">
              <a:noFill/>
              <a:miter lim="800000"/>
              <a:headEnd/>
              <a:tailEnd/>
            </a:ln>
          </p:spPr>
          <p:txBody>
            <a:bodyPr/>
            <a:lstStyle/>
            <a:p>
              <a:endParaRPr lang="hr-HR"/>
            </a:p>
          </p:txBody>
        </p:sp>
        <p:sp>
          <p:nvSpPr>
            <p:cNvPr id="30738" name="Rectangle 73"/>
            <p:cNvSpPr>
              <a:spLocks noChangeArrowheads="1"/>
            </p:cNvSpPr>
            <p:nvPr/>
          </p:nvSpPr>
          <p:spPr bwMode="auto">
            <a:xfrm>
              <a:off x="10" y="2119"/>
              <a:ext cx="4" cy="163"/>
            </a:xfrm>
            <a:prstGeom prst="rect">
              <a:avLst/>
            </a:prstGeom>
            <a:solidFill>
              <a:srgbClr val="000000"/>
            </a:solidFill>
            <a:ln w="9525">
              <a:noFill/>
              <a:miter lim="800000"/>
              <a:headEnd/>
              <a:tailEnd/>
            </a:ln>
          </p:spPr>
          <p:txBody>
            <a:bodyPr/>
            <a:lstStyle/>
            <a:p>
              <a:endParaRPr lang="hr-HR"/>
            </a:p>
          </p:txBody>
        </p:sp>
        <p:sp>
          <p:nvSpPr>
            <p:cNvPr id="30739" name="Rectangle 74"/>
            <p:cNvSpPr>
              <a:spLocks noChangeArrowheads="1"/>
            </p:cNvSpPr>
            <p:nvPr/>
          </p:nvSpPr>
          <p:spPr bwMode="auto">
            <a:xfrm>
              <a:off x="3904" y="2119"/>
              <a:ext cx="4" cy="163"/>
            </a:xfrm>
            <a:prstGeom prst="rect">
              <a:avLst/>
            </a:prstGeom>
            <a:solidFill>
              <a:srgbClr val="000000"/>
            </a:solidFill>
            <a:ln w="9525">
              <a:noFill/>
              <a:miter lim="800000"/>
              <a:headEnd/>
              <a:tailEnd/>
            </a:ln>
          </p:spPr>
          <p:txBody>
            <a:bodyPr/>
            <a:lstStyle/>
            <a:p>
              <a:endParaRPr lang="hr-HR"/>
            </a:p>
          </p:txBody>
        </p:sp>
        <p:sp>
          <p:nvSpPr>
            <p:cNvPr id="30740" name="Rectangle 75"/>
            <p:cNvSpPr>
              <a:spLocks noChangeArrowheads="1"/>
            </p:cNvSpPr>
            <p:nvPr/>
          </p:nvSpPr>
          <p:spPr bwMode="auto">
            <a:xfrm>
              <a:off x="36" y="2313"/>
              <a:ext cx="528" cy="97"/>
            </a:xfrm>
            <a:prstGeom prst="rect">
              <a:avLst/>
            </a:prstGeom>
            <a:noFill/>
            <a:ln w="9525">
              <a:noFill/>
              <a:miter lim="800000"/>
              <a:headEnd/>
              <a:tailEnd/>
            </a:ln>
          </p:spPr>
          <p:txBody>
            <a:bodyPr wrap="none" lIns="0" tIns="0" rIns="0" bIns="0">
              <a:spAutoFit/>
            </a:bodyPr>
            <a:lstStyle/>
            <a:p>
              <a:r>
                <a:rPr lang="sr-Latn-CS" sz="900" i="1">
                  <a:solidFill>
                    <a:srgbClr val="000000"/>
                  </a:solidFill>
                </a:rPr>
                <a:t>Please indicate:</a:t>
              </a:r>
              <a:endParaRPr lang="sr-Latn-CS"/>
            </a:p>
          </p:txBody>
        </p:sp>
        <p:sp>
          <p:nvSpPr>
            <p:cNvPr id="30741" name="Rectangle 76"/>
            <p:cNvSpPr>
              <a:spLocks noChangeArrowheads="1"/>
            </p:cNvSpPr>
            <p:nvPr/>
          </p:nvSpPr>
          <p:spPr bwMode="auto">
            <a:xfrm>
              <a:off x="521" y="2313"/>
              <a:ext cx="50" cy="97"/>
            </a:xfrm>
            <a:prstGeom prst="rect">
              <a:avLst/>
            </a:prstGeom>
            <a:noFill/>
            <a:ln w="9525">
              <a:noFill/>
              <a:miter lim="800000"/>
              <a:headEnd/>
              <a:tailEnd/>
            </a:ln>
          </p:spPr>
          <p:txBody>
            <a:bodyPr wrap="none" lIns="0" tIns="0" rIns="0" bIns="0">
              <a:spAutoFit/>
            </a:bodyPr>
            <a:lstStyle/>
            <a:p>
              <a:r>
                <a:rPr lang="sr-Latn-CS" sz="900" i="1">
                  <a:solidFill>
                    <a:srgbClr val="000000"/>
                  </a:solidFill>
                </a:rPr>
                <a:t> </a:t>
              </a:r>
              <a:endParaRPr lang="sr-Latn-CS"/>
            </a:p>
          </p:txBody>
        </p:sp>
        <p:sp>
          <p:nvSpPr>
            <p:cNvPr id="30742" name="Rectangle 77"/>
            <p:cNvSpPr>
              <a:spLocks noChangeArrowheads="1"/>
            </p:cNvSpPr>
            <p:nvPr/>
          </p:nvSpPr>
          <p:spPr bwMode="auto">
            <a:xfrm>
              <a:off x="46" y="2400"/>
              <a:ext cx="74" cy="105"/>
            </a:xfrm>
            <a:prstGeom prst="rect">
              <a:avLst/>
            </a:prstGeom>
            <a:noFill/>
            <a:ln w="9525">
              <a:noFill/>
              <a:miter lim="800000"/>
              <a:headEnd/>
              <a:tailEnd/>
            </a:ln>
          </p:spPr>
          <p:txBody>
            <a:bodyPr wrap="none" lIns="0" tIns="0" rIns="0" bIns="0">
              <a:spAutoFit/>
            </a:bodyPr>
            <a:lstStyle/>
            <a:p>
              <a:r>
                <a:rPr lang="sr-Latn-CS" sz="900">
                  <a:solidFill>
                    <a:srgbClr val="000000"/>
                  </a:solidFill>
                  <a:latin typeface="Symbol" pitchFamily="18" charset="2"/>
                </a:rPr>
                <a:t>·</a:t>
              </a:r>
              <a:endParaRPr lang="sr-Latn-CS"/>
            </a:p>
          </p:txBody>
        </p:sp>
        <p:sp>
          <p:nvSpPr>
            <p:cNvPr id="30743" name="Rectangle 78"/>
            <p:cNvSpPr>
              <a:spLocks noChangeArrowheads="1"/>
            </p:cNvSpPr>
            <p:nvPr/>
          </p:nvSpPr>
          <p:spPr bwMode="auto">
            <a:xfrm>
              <a:off x="78" y="2408"/>
              <a:ext cx="50" cy="97"/>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30744" name="Rectangle 79"/>
            <p:cNvSpPr>
              <a:spLocks noChangeArrowheads="1"/>
            </p:cNvSpPr>
            <p:nvPr/>
          </p:nvSpPr>
          <p:spPr bwMode="auto">
            <a:xfrm>
              <a:off x="123" y="2408"/>
              <a:ext cx="3798" cy="97"/>
            </a:xfrm>
            <a:prstGeom prst="rect">
              <a:avLst/>
            </a:prstGeom>
            <a:noFill/>
            <a:ln w="9525">
              <a:noFill/>
              <a:miter lim="800000"/>
              <a:headEnd/>
              <a:tailEnd/>
            </a:ln>
          </p:spPr>
          <p:txBody>
            <a:bodyPr wrap="none" lIns="0" tIns="0" rIns="0" bIns="0">
              <a:spAutoFit/>
            </a:bodyPr>
            <a:lstStyle/>
            <a:p>
              <a:r>
                <a:rPr lang="sr-Latn-CS" sz="900" i="1">
                  <a:solidFill>
                    <a:srgbClr val="000000"/>
                  </a:solidFill>
                </a:rPr>
                <a:t>how you found the other promoter(s), how you established an efficient partnership, and how the partner(s) will cooperate </a:t>
              </a:r>
              <a:endParaRPr lang="sr-Latn-CS"/>
            </a:p>
          </p:txBody>
        </p:sp>
        <p:sp>
          <p:nvSpPr>
            <p:cNvPr id="30745" name="Rectangle 80"/>
            <p:cNvSpPr>
              <a:spLocks noChangeArrowheads="1"/>
            </p:cNvSpPr>
            <p:nvPr/>
          </p:nvSpPr>
          <p:spPr bwMode="auto">
            <a:xfrm>
              <a:off x="123" y="2488"/>
              <a:ext cx="968" cy="97"/>
            </a:xfrm>
            <a:prstGeom prst="rect">
              <a:avLst/>
            </a:prstGeom>
            <a:noFill/>
            <a:ln w="9525">
              <a:noFill/>
              <a:miter lim="800000"/>
              <a:headEnd/>
              <a:tailEnd/>
            </a:ln>
          </p:spPr>
          <p:txBody>
            <a:bodyPr wrap="none" lIns="0" tIns="0" rIns="0" bIns="0">
              <a:spAutoFit/>
            </a:bodyPr>
            <a:lstStyle/>
            <a:p>
              <a:r>
                <a:rPr lang="sr-Latn-CS" sz="900" i="1">
                  <a:solidFill>
                    <a:srgbClr val="000000"/>
                  </a:solidFill>
                </a:rPr>
                <a:t>and be involved in the project,</a:t>
              </a:r>
              <a:endParaRPr lang="sr-Latn-CS"/>
            </a:p>
          </p:txBody>
        </p:sp>
        <p:sp>
          <p:nvSpPr>
            <p:cNvPr id="30746" name="Rectangle 81"/>
            <p:cNvSpPr>
              <a:spLocks noChangeArrowheads="1"/>
            </p:cNvSpPr>
            <p:nvPr/>
          </p:nvSpPr>
          <p:spPr bwMode="auto">
            <a:xfrm>
              <a:off x="1035" y="2488"/>
              <a:ext cx="50" cy="97"/>
            </a:xfrm>
            <a:prstGeom prst="rect">
              <a:avLst/>
            </a:prstGeom>
            <a:noFill/>
            <a:ln w="9525">
              <a:noFill/>
              <a:miter lim="800000"/>
              <a:headEnd/>
              <a:tailEnd/>
            </a:ln>
          </p:spPr>
          <p:txBody>
            <a:bodyPr wrap="none" lIns="0" tIns="0" rIns="0" bIns="0">
              <a:spAutoFit/>
            </a:bodyPr>
            <a:lstStyle/>
            <a:p>
              <a:r>
                <a:rPr lang="sr-Latn-CS" sz="900" i="1">
                  <a:solidFill>
                    <a:srgbClr val="000000"/>
                  </a:solidFill>
                </a:rPr>
                <a:t> </a:t>
              </a:r>
              <a:endParaRPr lang="sr-Latn-CS"/>
            </a:p>
          </p:txBody>
        </p:sp>
        <p:sp>
          <p:nvSpPr>
            <p:cNvPr id="30747" name="Rectangle 82"/>
            <p:cNvSpPr>
              <a:spLocks noChangeArrowheads="1"/>
            </p:cNvSpPr>
            <p:nvPr/>
          </p:nvSpPr>
          <p:spPr bwMode="auto">
            <a:xfrm>
              <a:off x="1054" y="2488"/>
              <a:ext cx="50" cy="97"/>
            </a:xfrm>
            <a:prstGeom prst="rect">
              <a:avLst/>
            </a:prstGeom>
            <a:noFill/>
            <a:ln w="9525">
              <a:noFill/>
              <a:miter lim="800000"/>
              <a:headEnd/>
              <a:tailEnd/>
            </a:ln>
          </p:spPr>
          <p:txBody>
            <a:bodyPr wrap="none" lIns="0" tIns="0" rIns="0" bIns="0">
              <a:spAutoFit/>
            </a:bodyPr>
            <a:lstStyle/>
            <a:p>
              <a:r>
                <a:rPr lang="sr-Latn-CS" sz="900" i="1">
                  <a:solidFill>
                    <a:srgbClr val="000000"/>
                  </a:solidFill>
                </a:rPr>
                <a:t> </a:t>
              </a:r>
              <a:endParaRPr lang="sr-Latn-CS"/>
            </a:p>
          </p:txBody>
        </p:sp>
        <p:sp>
          <p:nvSpPr>
            <p:cNvPr id="30748" name="Rectangle 83"/>
            <p:cNvSpPr>
              <a:spLocks noChangeArrowheads="1"/>
            </p:cNvSpPr>
            <p:nvPr/>
          </p:nvSpPr>
          <p:spPr bwMode="auto">
            <a:xfrm>
              <a:off x="46" y="2575"/>
              <a:ext cx="74" cy="105"/>
            </a:xfrm>
            <a:prstGeom prst="rect">
              <a:avLst/>
            </a:prstGeom>
            <a:noFill/>
            <a:ln w="9525">
              <a:noFill/>
              <a:miter lim="800000"/>
              <a:headEnd/>
              <a:tailEnd/>
            </a:ln>
          </p:spPr>
          <p:txBody>
            <a:bodyPr wrap="none" lIns="0" tIns="0" rIns="0" bIns="0">
              <a:spAutoFit/>
            </a:bodyPr>
            <a:lstStyle/>
            <a:p>
              <a:r>
                <a:rPr lang="sr-Latn-CS" sz="900">
                  <a:solidFill>
                    <a:srgbClr val="000000"/>
                  </a:solidFill>
                  <a:latin typeface="Symbol" pitchFamily="18" charset="2"/>
                </a:rPr>
                <a:t>·</a:t>
              </a:r>
              <a:endParaRPr lang="sr-Latn-CS"/>
            </a:p>
          </p:txBody>
        </p:sp>
        <p:sp>
          <p:nvSpPr>
            <p:cNvPr id="30749" name="Rectangle 84"/>
            <p:cNvSpPr>
              <a:spLocks noChangeArrowheads="1"/>
            </p:cNvSpPr>
            <p:nvPr/>
          </p:nvSpPr>
          <p:spPr bwMode="auto">
            <a:xfrm>
              <a:off x="78" y="2583"/>
              <a:ext cx="50" cy="97"/>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30750" name="Rectangle 85"/>
            <p:cNvSpPr>
              <a:spLocks noChangeArrowheads="1"/>
            </p:cNvSpPr>
            <p:nvPr/>
          </p:nvSpPr>
          <p:spPr bwMode="auto">
            <a:xfrm>
              <a:off x="123" y="2583"/>
              <a:ext cx="1898" cy="97"/>
            </a:xfrm>
            <a:prstGeom prst="rect">
              <a:avLst/>
            </a:prstGeom>
            <a:noFill/>
            <a:ln w="9525">
              <a:noFill/>
              <a:miter lim="800000"/>
              <a:headEnd/>
              <a:tailEnd/>
            </a:ln>
          </p:spPr>
          <p:txBody>
            <a:bodyPr wrap="none" lIns="0" tIns="0" rIns="0" bIns="0">
              <a:spAutoFit/>
            </a:bodyPr>
            <a:lstStyle/>
            <a:p>
              <a:r>
                <a:rPr lang="sr-Latn-CS" sz="900" i="1">
                  <a:solidFill>
                    <a:srgbClr val="000000"/>
                  </a:solidFill>
                </a:rPr>
                <a:t>the activities foreseen throughout the project for its impleme</a:t>
              </a:r>
              <a:endParaRPr lang="sr-Latn-CS"/>
            </a:p>
          </p:txBody>
        </p:sp>
        <p:sp>
          <p:nvSpPr>
            <p:cNvPr id="30751" name="Rectangle 86"/>
            <p:cNvSpPr>
              <a:spLocks noChangeArrowheads="1"/>
            </p:cNvSpPr>
            <p:nvPr/>
          </p:nvSpPr>
          <p:spPr bwMode="auto">
            <a:xfrm>
              <a:off x="1939" y="2583"/>
              <a:ext cx="1728" cy="97"/>
            </a:xfrm>
            <a:prstGeom prst="rect">
              <a:avLst/>
            </a:prstGeom>
            <a:noFill/>
            <a:ln w="9525">
              <a:noFill/>
              <a:miter lim="800000"/>
              <a:headEnd/>
              <a:tailEnd/>
            </a:ln>
          </p:spPr>
          <p:txBody>
            <a:bodyPr wrap="none" lIns="0" tIns="0" rIns="0" bIns="0">
              <a:spAutoFit/>
            </a:bodyPr>
            <a:lstStyle/>
            <a:p>
              <a:r>
                <a:rPr lang="sr-Latn-CS" sz="900" i="1">
                  <a:solidFill>
                    <a:srgbClr val="000000"/>
                  </a:solidFill>
                </a:rPr>
                <a:t>ntation, including preparatory and evaluation activities.</a:t>
              </a:r>
              <a:endParaRPr lang="sr-Latn-CS"/>
            </a:p>
          </p:txBody>
        </p:sp>
        <p:sp>
          <p:nvSpPr>
            <p:cNvPr id="30752" name="Rectangle 87"/>
            <p:cNvSpPr>
              <a:spLocks noChangeArrowheads="1"/>
            </p:cNvSpPr>
            <p:nvPr/>
          </p:nvSpPr>
          <p:spPr bwMode="auto">
            <a:xfrm>
              <a:off x="3593" y="2583"/>
              <a:ext cx="50" cy="97"/>
            </a:xfrm>
            <a:prstGeom prst="rect">
              <a:avLst/>
            </a:prstGeom>
            <a:noFill/>
            <a:ln w="9525">
              <a:noFill/>
              <a:miter lim="800000"/>
              <a:headEnd/>
              <a:tailEnd/>
            </a:ln>
          </p:spPr>
          <p:txBody>
            <a:bodyPr wrap="none" lIns="0" tIns="0" rIns="0" bIns="0">
              <a:spAutoFit/>
            </a:bodyPr>
            <a:lstStyle/>
            <a:p>
              <a:r>
                <a:rPr lang="sr-Latn-CS" sz="900" i="1">
                  <a:solidFill>
                    <a:srgbClr val="000000"/>
                  </a:solidFill>
                </a:rPr>
                <a:t> </a:t>
              </a:r>
              <a:endParaRPr lang="sr-Latn-CS"/>
            </a:p>
          </p:txBody>
        </p:sp>
        <p:sp>
          <p:nvSpPr>
            <p:cNvPr id="30753" name="Rectangle 88"/>
            <p:cNvSpPr>
              <a:spLocks noChangeArrowheads="1"/>
            </p:cNvSpPr>
            <p:nvPr/>
          </p:nvSpPr>
          <p:spPr bwMode="auto">
            <a:xfrm>
              <a:off x="36" y="2671"/>
              <a:ext cx="50" cy="97"/>
            </a:xfrm>
            <a:prstGeom prst="rect">
              <a:avLst/>
            </a:prstGeom>
            <a:noFill/>
            <a:ln w="9525">
              <a:noFill/>
              <a:miter lim="800000"/>
              <a:headEnd/>
              <a:tailEnd/>
            </a:ln>
          </p:spPr>
          <p:txBody>
            <a:bodyPr wrap="none" lIns="0" tIns="0" rIns="0" bIns="0">
              <a:spAutoFit/>
            </a:bodyPr>
            <a:lstStyle/>
            <a:p>
              <a:r>
                <a:rPr lang="sr-Latn-CS" sz="900" i="1">
                  <a:solidFill>
                    <a:srgbClr val="000000"/>
                  </a:solidFill>
                </a:rPr>
                <a:t> </a:t>
              </a:r>
              <a:endParaRPr lang="sr-Latn-CS"/>
            </a:p>
          </p:txBody>
        </p:sp>
        <p:sp>
          <p:nvSpPr>
            <p:cNvPr id="30754" name="Rectangle 89"/>
            <p:cNvSpPr>
              <a:spLocks noChangeArrowheads="1"/>
            </p:cNvSpPr>
            <p:nvPr/>
          </p:nvSpPr>
          <p:spPr bwMode="auto">
            <a:xfrm>
              <a:off x="36" y="2778"/>
              <a:ext cx="902" cy="97"/>
            </a:xfrm>
            <a:prstGeom prst="rect">
              <a:avLst/>
            </a:prstGeom>
            <a:noFill/>
            <a:ln w="9525">
              <a:noFill/>
              <a:miter lim="800000"/>
              <a:headEnd/>
              <a:tailEnd/>
            </a:ln>
          </p:spPr>
          <p:txBody>
            <a:bodyPr wrap="none" lIns="0" tIns="0" rIns="0" bIns="0">
              <a:spAutoFit/>
            </a:bodyPr>
            <a:lstStyle/>
            <a:p>
              <a:r>
                <a:rPr lang="sr-Latn-CS" sz="900" i="1">
                  <a:solidFill>
                    <a:srgbClr val="000000"/>
                  </a:solidFill>
                </a:rPr>
                <a:t>Please attach an estimated </a:t>
              </a:r>
              <a:endParaRPr lang="sr-Latn-CS"/>
            </a:p>
          </p:txBody>
        </p:sp>
        <p:sp>
          <p:nvSpPr>
            <p:cNvPr id="30755" name="Rectangle 90"/>
            <p:cNvSpPr>
              <a:spLocks noChangeArrowheads="1"/>
            </p:cNvSpPr>
            <p:nvPr/>
          </p:nvSpPr>
          <p:spPr bwMode="auto">
            <a:xfrm>
              <a:off x="885" y="2778"/>
              <a:ext cx="483" cy="97"/>
            </a:xfrm>
            <a:prstGeom prst="rect">
              <a:avLst/>
            </a:prstGeom>
            <a:noFill/>
            <a:ln w="9525">
              <a:noFill/>
              <a:miter lim="800000"/>
              <a:headEnd/>
              <a:tailEnd/>
            </a:ln>
          </p:spPr>
          <p:txBody>
            <a:bodyPr wrap="none" lIns="0" tIns="0" rIns="0" bIns="0">
              <a:spAutoFit/>
            </a:bodyPr>
            <a:lstStyle/>
            <a:p>
              <a:r>
                <a:rPr lang="sr-Latn-CS" sz="900" i="1">
                  <a:solidFill>
                    <a:srgbClr val="000000"/>
                  </a:solidFill>
                </a:rPr>
                <a:t>daily timetable</a:t>
              </a:r>
              <a:endParaRPr lang="sr-Latn-CS"/>
            </a:p>
          </p:txBody>
        </p:sp>
        <p:sp>
          <p:nvSpPr>
            <p:cNvPr id="30756" name="Rectangle 91"/>
            <p:cNvSpPr>
              <a:spLocks noChangeArrowheads="1"/>
            </p:cNvSpPr>
            <p:nvPr/>
          </p:nvSpPr>
          <p:spPr bwMode="auto">
            <a:xfrm>
              <a:off x="885" y="2850"/>
              <a:ext cx="437" cy="5"/>
            </a:xfrm>
            <a:prstGeom prst="rect">
              <a:avLst/>
            </a:prstGeom>
            <a:solidFill>
              <a:srgbClr val="000000"/>
            </a:solidFill>
            <a:ln w="9525">
              <a:noFill/>
              <a:miter lim="800000"/>
              <a:headEnd/>
              <a:tailEnd/>
            </a:ln>
          </p:spPr>
          <p:txBody>
            <a:bodyPr/>
            <a:lstStyle/>
            <a:p>
              <a:endParaRPr lang="hr-HR"/>
            </a:p>
          </p:txBody>
        </p:sp>
        <p:sp>
          <p:nvSpPr>
            <p:cNvPr id="30757" name="Rectangle 92"/>
            <p:cNvSpPr>
              <a:spLocks noChangeArrowheads="1"/>
            </p:cNvSpPr>
            <p:nvPr/>
          </p:nvSpPr>
          <p:spPr bwMode="auto">
            <a:xfrm>
              <a:off x="1322" y="2778"/>
              <a:ext cx="50" cy="97"/>
            </a:xfrm>
            <a:prstGeom prst="rect">
              <a:avLst/>
            </a:prstGeom>
            <a:noFill/>
            <a:ln w="9525">
              <a:noFill/>
              <a:miter lim="800000"/>
              <a:headEnd/>
              <a:tailEnd/>
            </a:ln>
          </p:spPr>
          <p:txBody>
            <a:bodyPr wrap="none" lIns="0" tIns="0" rIns="0" bIns="0">
              <a:spAutoFit/>
            </a:bodyPr>
            <a:lstStyle/>
            <a:p>
              <a:r>
                <a:rPr lang="sr-Latn-CS" sz="900" i="1">
                  <a:solidFill>
                    <a:srgbClr val="000000"/>
                  </a:solidFill>
                </a:rPr>
                <a:t> </a:t>
              </a:r>
              <a:endParaRPr lang="sr-Latn-CS"/>
            </a:p>
          </p:txBody>
        </p:sp>
        <p:sp>
          <p:nvSpPr>
            <p:cNvPr id="30758" name="Rectangle 93"/>
            <p:cNvSpPr>
              <a:spLocks noChangeArrowheads="1"/>
            </p:cNvSpPr>
            <p:nvPr/>
          </p:nvSpPr>
          <p:spPr bwMode="auto">
            <a:xfrm>
              <a:off x="1342" y="2778"/>
              <a:ext cx="742" cy="97"/>
            </a:xfrm>
            <a:prstGeom prst="rect">
              <a:avLst/>
            </a:prstGeom>
            <a:noFill/>
            <a:ln w="9525">
              <a:noFill/>
              <a:miter lim="800000"/>
              <a:headEnd/>
              <a:tailEnd/>
            </a:ln>
          </p:spPr>
          <p:txBody>
            <a:bodyPr wrap="none" lIns="0" tIns="0" rIns="0" bIns="0">
              <a:spAutoFit/>
            </a:bodyPr>
            <a:lstStyle/>
            <a:p>
              <a:r>
                <a:rPr lang="sr-Latn-CS" sz="900" i="1">
                  <a:solidFill>
                    <a:srgbClr val="000000"/>
                  </a:solidFill>
                </a:rPr>
                <a:t>of the planned Activity.</a:t>
              </a:r>
              <a:endParaRPr lang="sr-Latn-CS"/>
            </a:p>
          </p:txBody>
        </p:sp>
        <p:sp>
          <p:nvSpPr>
            <p:cNvPr id="30759" name="Rectangle 94"/>
            <p:cNvSpPr>
              <a:spLocks noChangeArrowheads="1"/>
            </p:cNvSpPr>
            <p:nvPr/>
          </p:nvSpPr>
          <p:spPr bwMode="auto">
            <a:xfrm>
              <a:off x="2033" y="2778"/>
              <a:ext cx="50" cy="97"/>
            </a:xfrm>
            <a:prstGeom prst="rect">
              <a:avLst/>
            </a:prstGeom>
            <a:noFill/>
            <a:ln w="9525">
              <a:noFill/>
              <a:miter lim="800000"/>
              <a:headEnd/>
              <a:tailEnd/>
            </a:ln>
          </p:spPr>
          <p:txBody>
            <a:bodyPr wrap="none" lIns="0" tIns="0" rIns="0" bIns="0">
              <a:spAutoFit/>
            </a:bodyPr>
            <a:lstStyle/>
            <a:p>
              <a:r>
                <a:rPr lang="sr-Latn-CS" sz="900" i="1">
                  <a:solidFill>
                    <a:srgbClr val="000000"/>
                  </a:solidFill>
                </a:rPr>
                <a:t> </a:t>
              </a:r>
              <a:endParaRPr lang="sr-Latn-CS"/>
            </a:p>
          </p:txBody>
        </p:sp>
        <p:sp>
          <p:nvSpPr>
            <p:cNvPr id="30760" name="Rectangle 95"/>
            <p:cNvSpPr>
              <a:spLocks noChangeArrowheads="1"/>
            </p:cNvSpPr>
            <p:nvPr/>
          </p:nvSpPr>
          <p:spPr bwMode="auto">
            <a:xfrm>
              <a:off x="97" y="2886"/>
              <a:ext cx="50" cy="97"/>
            </a:xfrm>
            <a:prstGeom prst="rect">
              <a:avLst/>
            </a:prstGeom>
            <a:noFill/>
            <a:ln w="9525">
              <a:noFill/>
              <a:miter lim="800000"/>
              <a:headEnd/>
              <a:tailEnd/>
            </a:ln>
          </p:spPr>
          <p:txBody>
            <a:bodyPr wrap="none" lIns="0" tIns="0" rIns="0" bIns="0">
              <a:spAutoFit/>
            </a:bodyPr>
            <a:lstStyle/>
            <a:p>
              <a:r>
                <a:rPr lang="sr-Latn-CS" sz="900" i="1">
                  <a:solidFill>
                    <a:srgbClr val="000000"/>
                  </a:solidFill>
                </a:rPr>
                <a:t> </a:t>
              </a:r>
              <a:endParaRPr lang="sr-Latn-CS"/>
            </a:p>
          </p:txBody>
        </p:sp>
        <p:sp>
          <p:nvSpPr>
            <p:cNvPr id="30761" name="Rectangle 96"/>
            <p:cNvSpPr>
              <a:spLocks noChangeArrowheads="1"/>
            </p:cNvSpPr>
            <p:nvPr/>
          </p:nvSpPr>
          <p:spPr bwMode="auto">
            <a:xfrm>
              <a:off x="10" y="2282"/>
              <a:ext cx="4" cy="5"/>
            </a:xfrm>
            <a:prstGeom prst="rect">
              <a:avLst/>
            </a:prstGeom>
            <a:solidFill>
              <a:srgbClr val="000000"/>
            </a:solidFill>
            <a:ln w="9525">
              <a:noFill/>
              <a:miter lim="800000"/>
              <a:headEnd/>
              <a:tailEnd/>
            </a:ln>
          </p:spPr>
          <p:txBody>
            <a:bodyPr/>
            <a:lstStyle/>
            <a:p>
              <a:endParaRPr lang="hr-HR"/>
            </a:p>
          </p:txBody>
        </p:sp>
        <p:sp>
          <p:nvSpPr>
            <p:cNvPr id="30762" name="Rectangle 97"/>
            <p:cNvSpPr>
              <a:spLocks noChangeArrowheads="1"/>
            </p:cNvSpPr>
            <p:nvPr/>
          </p:nvSpPr>
          <p:spPr bwMode="auto">
            <a:xfrm>
              <a:off x="14" y="2282"/>
              <a:ext cx="3890" cy="5"/>
            </a:xfrm>
            <a:prstGeom prst="rect">
              <a:avLst/>
            </a:prstGeom>
            <a:solidFill>
              <a:srgbClr val="000000"/>
            </a:solidFill>
            <a:ln w="9525">
              <a:noFill/>
              <a:miter lim="800000"/>
              <a:headEnd/>
              <a:tailEnd/>
            </a:ln>
          </p:spPr>
          <p:txBody>
            <a:bodyPr/>
            <a:lstStyle/>
            <a:p>
              <a:endParaRPr lang="hr-HR"/>
            </a:p>
          </p:txBody>
        </p:sp>
        <p:sp>
          <p:nvSpPr>
            <p:cNvPr id="30763" name="Rectangle 98"/>
            <p:cNvSpPr>
              <a:spLocks noChangeArrowheads="1"/>
            </p:cNvSpPr>
            <p:nvPr/>
          </p:nvSpPr>
          <p:spPr bwMode="auto">
            <a:xfrm>
              <a:off x="3904" y="2282"/>
              <a:ext cx="4" cy="5"/>
            </a:xfrm>
            <a:prstGeom prst="rect">
              <a:avLst/>
            </a:prstGeom>
            <a:solidFill>
              <a:srgbClr val="000000"/>
            </a:solidFill>
            <a:ln w="9525">
              <a:noFill/>
              <a:miter lim="800000"/>
              <a:headEnd/>
              <a:tailEnd/>
            </a:ln>
          </p:spPr>
          <p:txBody>
            <a:bodyPr/>
            <a:lstStyle/>
            <a:p>
              <a:endParaRPr lang="hr-HR"/>
            </a:p>
          </p:txBody>
        </p:sp>
        <p:sp>
          <p:nvSpPr>
            <p:cNvPr id="30764" name="Rectangle 99"/>
            <p:cNvSpPr>
              <a:spLocks noChangeArrowheads="1"/>
            </p:cNvSpPr>
            <p:nvPr/>
          </p:nvSpPr>
          <p:spPr bwMode="auto">
            <a:xfrm>
              <a:off x="10" y="2287"/>
              <a:ext cx="4" cy="723"/>
            </a:xfrm>
            <a:prstGeom prst="rect">
              <a:avLst/>
            </a:prstGeom>
            <a:solidFill>
              <a:srgbClr val="000000"/>
            </a:solidFill>
            <a:ln w="9525">
              <a:noFill/>
              <a:miter lim="800000"/>
              <a:headEnd/>
              <a:tailEnd/>
            </a:ln>
          </p:spPr>
          <p:txBody>
            <a:bodyPr/>
            <a:lstStyle/>
            <a:p>
              <a:endParaRPr lang="hr-HR"/>
            </a:p>
          </p:txBody>
        </p:sp>
        <p:sp>
          <p:nvSpPr>
            <p:cNvPr id="30765" name="Rectangle 100"/>
            <p:cNvSpPr>
              <a:spLocks noChangeArrowheads="1"/>
            </p:cNvSpPr>
            <p:nvPr/>
          </p:nvSpPr>
          <p:spPr bwMode="auto">
            <a:xfrm>
              <a:off x="3904" y="2287"/>
              <a:ext cx="4" cy="723"/>
            </a:xfrm>
            <a:prstGeom prst="rect">
              <a:avLst/>
            </a:prstGeom>
            <a:solidFill>
              <a:srgbClr val="000000"/>
            </a:solidFill>
            <a:ln w="9525">
              <a:noFill/>
              <a:miter lim="800000"/>
              <a:headEnd/>
              <a:tailEnd/>
            </a:ln>
          </p:spPr>
          <p:txBody>
            <a:bodyPr/>
            <a:lstStyle/>
            <a:p>
              <a:endParaRPr lang="hr-HR"/>
            </a:p>
          </p:txBody>
        </p:sp>
        <p:sp>
          <p:nvSpPr>
            <p:cNvPr id="30766" name="Rectangle 101"/>
            <p:cNvSpPr>
              <a:spLocks noChangeArrowheads="1"/>
            </p:cNvSpPr>
            <p:nvPr/>
          </p:nvSpPr>
          <p:spPr bwMode="auto">
            <a:xfrm>
              <a:off x="97" y="3039"/>
              <a:ext cx="62" cy="119"/>
            </a:xfrm>
            <a:prstGeom prst="rect">
              <a:avLst/>
            </a:prstGeom>
            <a:noFill/>
            <a:ln w="9525">
              <a:noFill/>
              <a:miter lim="800000"/>
              <a:headEnd/>
              <a:tailEnd/>
            </a:ln>
          </p:spPr>
          <p:txBody>
            <a:bodyPr wrap="none" lIns="0" tIns="0" rIns="0" bIns="0">
              <a:spAutoFit/>
            </a:bodyPr>
            <a:lstStyle/>
            <a:p>
              <a:r>
                <a:rPr lang="sr-Latn-CS" sz="1100">
                  <a:solidFill>
                    <a:srgbClr val="000000"/>
                  </a:solidFill>
                </a:rPr>
                <a:t> </a:t>
              </a:r>
              <a:endParaRPr lang="sr-Latn-CS"/>
            </a:p>
          </p:txBody>
        </p:sp>
        <p:sp>
          <p:nvSpPr>
            <p:cNvPr id="30767" name="Rectangle 102"/>
            <p:cNvSpPr>
              <a:spLocks noChangeArrowheads="1"/>
            </p:cNvSpPr>
            <p:nvPr/>
          </p:nvSpPr>
          <p:spPr bwMode="auto">
            <a:xfrm>
              <a:off x="36" y="3166"/>
              <a:ext cx="62" cy="119"/>
            </a:xfrm>
            <a:prstGeom prst="rect">
              <a:avLst/>
            </a:prstGeom>
            <a:noFill/>
            <a:ln w="9525">
              <a:noFill/>
              <a:miter lim="800000"/>
              <a:headEnd/>
              <a:tailEnd/>
            </a:ln>
          </p:spPr>
          <p:txBody>
            <a:bodyPr wrap="none" lIns="0" tIns="0" rIns="0" bIns="0">
              <a:spAutoFit/>
            </a:bodyPr>
            <a:lstStyle/>
            <a:p>
              <a:r>
                <a:rPr lang="sr-Latn-CS" sz="1100">
                  <a:solidFill>
                    <a:srgbClr val="000000"/>
                  </a:solidFill>
                </a:rPr>
                <a:t> </a:t>
              </a:r>
              <a:endParaRPr lang="sr-Latn-CS"/>
            </a:p>
          </p:txBody>
        </p:sp>
        <p:sp>
          <p:nvSpPr>
            <p:cNvPr id="30768" name="Rectangle 103"/>
            <p:cNvSpPr>
              <a:spLocks noChangeArrowheads="1"/>
            </p:cNvSpPr>
            <p:nvPr/>
          </p:nvSpPr>
          <p:spPr bwMode="auto">
            <a:xfrm>
              <a:off x="36" y="3294"/>
              <a:ext cx="62" cy="119"/>
            </a:xfrm>
            <a:prstGeom prst="rect">
              <a:avLst/>
            </a:prstGeom>
            <a:noFill/>
            <a:ln w="9525">
              <a:noFill/>
              <a:miter lim="800000"/>
              <a:headEnd/>
              <a:tailEnd/>
            </a:ln>
          </p:spPr>
          <p:txBody>
            <a:bodyPr wrap="none" lIns="0" tIns="0" rIns="0" bIns="0">
              <a:spAutoFit/>
            </a:bodyPr>
            <a:lstStyle/>
            <a:p>
              <a:r>
                <a:rPr lang="sr-Latn-CS" sz="1100">
                  <a:solidFill>
                    <a:srgbClr val="000000"/>
                  </a:solidFill>
                </a:rPr>
                <a:t> </a:t>
              </a:r>
              <a:endParaRPr lang="sr-Latn-CS"/>
            </a:p>
          </p:txBody>
        </p:sp>
        <p:sp>
          <p:nvSpPr>
            <p:cNvPr id="30769" name="Rectangle 104"/>
            <p:cNvSpPr>
              <a:spLocks noChangeArrowheads="1"/>
            </p:cNvSpPr>
            <p:nvPr/>
          </p:nvSpPr>
          <p:spPr bwMode="auto">
            <a:xfrm>
              <a:off x="36" y="3421"/>
              <a:ext cx="62" cy="119"/>
            </a:xfrm>
            <a:prstGeom prst="rect">
              <a:avLst/>
            </a:prstGeom>
            <a:noFill/>
            <a:ln w="9525">
              <a:noFill/>
              <a:miter lim="800000"/>
              <a:headEnd/>
              <a:tailEnd/>
            </a:ln>
          </p:spPr>
          <p:txBody>
            <a:bodyPr wrap="none" lIns="0" tIns="0" rIns="0" bIns="0">
              <a:spAutoFit/>
            </a:bodyPr>
            <a:lstStyle/>
            <a:p>
              <a:r>
                <a:rPr lang="sr-Latn-CS" sz="1100">
                  <a:solidFill>
                    <a:srgbClr val="000000"/>
                  </a:solidFill>
                </a:rPr>
                <a:t> </a:t>
              </a:r>
              <a:endParaRPr lang="sr-Latn-CS"/>
            </a:p>
          </p:txBody>
        </p:sp>
        <p:sp>
          <p:nvSpPr>
            <p:cNvPr id="30770" name="Rectangle 105"/>
            <p:cNvSpPr>
              <a:spLocks noChangeArrowheads="1"/>
            </p:cNvSpPr>
            <p:nvPr/>
          </p:nvSpPr>
          <p:spPr bwMode="auto">
            <a:xfrm>
              <a:off x="36" y="3548"/>
              <a:ext cx="62" cy="119"/>
            </a:xfrm>
            <a:prstGeom prst="rect">
              <a:avLst/>
            </a:prstGeom>
            <a:noFill/>
            <a:ln w="9525">
              <a:noFill/>
              <a:miter lim="800000"/>
              <a:headEnd/>
              <a:tailEnd/>
            </a:ln>
          </p:spPr>
          <p:txBody>
            <a:bodyPr wrap="none" lIns="0" tIns="0" rIns="0" bIns="0">
              <a:spAutoFit/>
            </a:bodyPr>
            <a:lstStyle/>
            <a:p>
              <a:r>
                <a:rPr lang="sr-Latn-CS" sz="1100">
                  <a:solidFill>
                    <a:srgbClr val="000000"/>
                  </a:solidFill>
                </a:rPr>
                <a:t> </a:t>
              </a:r>
              <a:endParaRPr lang="sr-Latn-CS"/>
            </a:p>
          </p:txBody>
        </p:sp>
        <p:sp>
          <p:nvSpPr>
            <p:cNvPr id="30771" name="Rectangle 106"/>
            <p:cNvSpPr>
              <a:spLocks noChangeArrowheads="1"/>
            </p:cNvSpPr>
            <p:nvPr/>
          </p:nvSpPr>
          <p:spPr bwMode="auto">
            <a:xfrm>
              <a:off x="36" y="3675"/>
              <a:ext cx="62" cy="119"/>
            </a:xfrm>
            <a:prstGeom prst="rect">
              <a:avLst/>
            </a:prstGeom>
            <a:noFill/>
            <a:ln w="9525">
              <a:noFill/>
              <a:miter lim="800000"/>
              <a:headEnd/>
              <a:tailEnd/>
            </a:ln>
          </p:spPr>
          <p:txBody>
            <a:bodyPr wrap="none" lIns="0" tIns="0" rIns="0" bIns="0">
              <a:spAutoFit/>
            </a:bodyPr>
            <a:lstStyle/>
            <a:p>
              <a:r>
                <a:rPr lang="sr-Latn-CS" sz="1100">
                  <a:solidFill>
                    <a:srgbClr val="000000"/>
                  </a:solidFill>
                </a:rPr>
                <a:t> </a:t>
              </a:r>
              <a:endParaRPr lang="sr-Latn-CS"/>
            </a:p>
          </p:txBody>
        </p:sp>
        <p:sp>
          <p:nvSpPr>
            <p:cNvPr id="30772" name="Rectangle 107"/>
            <p:cNvSpPr>
              <a:spLocks noChangeArrowheads="1"/>
            </p:cNvSpPr>
            <p:nvPr/>
          </p:nvSpPr>
          <p:spPr bwMode="auto">
            <a:xfrm>
              <a:off x="10" y="3010"/>
              <a:ext cx="4" cy="789"/>
            </a:xfrm>
            <a:prstGeom prst="rect">
              <a:avLst/>
            </a:prstGeom>
            <a:solidFill>
              <a:srgbClr val="000000"/>
            </a:solidFill>
            <a:ln w="9525">
              <a:noFill/>
              <a:miter lim="800000"/>
              <a:headEnd/>
              <a:tailEnd/>
            </a:ln>
          </p:spPr>
          <p:txBody>
            <a:bodyPr/>
            <a:lstStyle/>
            <a:p>
              <a:endParaRPr lang="hr-HR"/>
            </a:p>
          </p:txBody>
        </p:sp>
        <p:sp>
          <p:nvSpPr>
            <p:cNvPr id="30773" name="Rectangle 108"/>
            <p:cNvSpPr>
              <a:spLocks noChangeArrowheads="1"/>
            </p:cNvSpPr>
            <p:nvPr/>
          </p:nvSpPr>
          <p:spPr bwMode="auto">
            <a:xfrm>
              <a:off x="10" y="3799"/>
              <a:ext cx="4" cy="4"/>
            </a:xfrm>
            <a:prstGeom prst="rect">
              <a:avLst/>
            </a:prstGeom>
            <a:solidFill>
              <a:srgbClr val="000000"/>
            </a:solidFill>
            <a:ln w="9525">
              <a:noFill/>
              <a:miter lim="800000"/>
              <a:headEnd/>
              <a:tailEnd/>
            </a:ln>
          </p:spPr>
          <p:txBody>
            <a:bodyPr/>
            <a:lstStyle/>
            <a:p>
              <a:endParaRPr lang="hr-HR"/>
            </a:p>
          </p:txBody>
        </p:sp>
        <p:sp>
          <p:nvSpPr>
            <p:cNvPr id="30774" name="Rectangle 109"/>
            <p:cNvSpPr>
              <a:spLocks noChangeArrowheads="1"/>
            </p:cNvSpPr>
            <p:nvPr/>
          </p:nvSpPr>
          <p:spPr bwMode="auto">
            <a:xfrm>
              <a:off x="10" y="3799"/>
              <a:ext cx="4" cy="4"/>
            </a:xfrm>
            <a:prstGeom prst="rect">
              <a:avLst/>
            </a:prstGeom>
            <a:solidFill>
              <a:srgbClr val="000000"/>
            </a:solidFill>
            <a:ln w="9525">
              <a:noFill/>
              <a:miter lim="800000"/>
              <a:headEnd/>
              <a:tailEnd/>
            </a:ln>
          </p:spPr>
          <p:txBody>
            <a:bodyPr/>
            <a:lstStyle/>
            <a:p>
              <a:endParaRPr lang="hr-HR"/>
            </a:p>
          </p:txBody>
        </p:sp>
        <p:sp>
          <p:nvSpPr>
            <p:cNvPr id="30775" name="Rectangle 110"/>
            <p:cNvSpPr>
              <a:spLocks noChangeArrowheads="1"/>
            </p:cNvSpPr>
            <p:nvPr/>
          </p:nvSpPr>
          <p:spPr bwMode="auto">
            <a:xfrm>
              <a:off x="14" y="3799"/>
              <a:ext cx="3890" cy="4"/>
            </a:xfrm>
            <a:prstGeom prst="rect">
              <a:avLst/>
            </a:prstGeom>
            <a:solidFill>
              <a:srgbClr val="000000"/>
            </a:solidFill>
            <a:ln w="9525">
              <a:noFill/>
              <a:miter lim="800000"/>
              <a:headEnd/>
              <a:tailEnd/>
            </a:ln>
          </p:spPr>
          <p:txBody>
            <a:bodyPr/>
            <a:lstStyle/>
            <a:p>
              <a:endParaRPr lang="hr-HR"/>
            </a:p>
          </p:txBody>
        </p:sp>
        <p:sp>
          <p:nvSpPr>
            <p:cNvPr id="30776" name="Rectangle 111"/>
            <p:cNvSpPr>
              <a:spLocks noChangeArrowheads="1"/>
            </p:cNvSpPr>
            <p:nvPr/>
          </p:nvSpPr>
          <p:spPr bwMode="auto">
            <a:xfrm>
              <a:off x="3904" y="3010"/>
              <a:ext cx="4" cy="789"/>
            </a:xfrm>
            <a:prstGeom prst="rect">
              <a:avLst/>
            </a:prstGeom>
            <a:solidFill>
              <a:srgbClr val="000000"/>
            </a:solidFill>
            <a:ln w="9525">
              <a:noFill/>
              <a:miter lim="800000"/>
              <a:headEnd/>
              <a:tailEnd/>
            </a:ln>
          </p:spPr>
          <p:txBody>
            <a:bodyPr/>
            <a:lstStyle/>
            <a:p>
              <a:endParaRPr lang="hr-HR"/>
            </a:p>
          </p:txBody>
        </p:sp>
        <p:sp>
          <p:nvSpPr>
            <p:cNvPr id="30777" name="Rectangle 112"/>
            <p:cNvSpPr>
              <a:spLocks noChangeArrowheads="1"/>
            </p:cNvSpPr>
            <p:nvPr/>
          </p:nvSpPr>
          <p:spPr bwMode="auto">
            <a:xfrm>
              <a:off x="3904" y="3799"/>
              <a:ext cx="4" cy="4"/>
            </a:xfrm>
            <a:prstGeom prst="rect">
              <a:avLst/>
            </a:prstGeom>
            <a:solidFill>
              <a:srgbClr val="000000"/>
            </a:solidFill>
            <a:ln w="9525">
              <a:noFill/>
              <a:miter lim="800000"/>
              <a:headEnd/>
              <a:tailEnd/>
            </a:ln>
          </p:spPr>
          <p:txBody>
            <a:bodyPr/>
            <a:lstStyle/>
            <a:p>
              <a:endParaRPr lang="hr-HR"/>
            </a:p>
          </p:txBody>
        </p:sp>
        <p:sp>
          <p:nvSpPr>
            <p:cNvPr id="30778" name="Rectangle 113"/>
            <p:cNvSpPr>
              <a:spLocks noChangeArrowheads="1"/>
            </p:cNvSpPr>
            <p:nvPr/>
          </p:nvSpPr>
          <p:spPr bwMode="auto">
            <a:xfrm>
              <a:off x="3904" y="3799"/>
              <a:ext cx="4" cy="4"/>
            </a:xfrm>
            <a:prstGeom prst="rect">
              <a:avLst/>
            </a:prstGeom>
            <a:solidFill>
              <a:srgbClr val="000000"/>
            </a:solidFill>
            <a:ln w="9525">
              <a:noFill/>
              <a:miter lim="800000"/>
              <a:headEnd/>
              <a:tailEnd/>
            </a:ln>
          </p:spPr>
          <p:txBody>
            <a:bodyPr/>
            <a:lstStyle/>
            <a:p>
              <a:endParaRPr lang="hr-HR"/>
            </a:p>
          </p:txBody>
        </p:sp>
        <p:sp>
          <p:nvSpPr>
            <p:cNvPr id="30779" name="Rectangle 114"/>
            <p:cNvSpPr>
              <a:spLocks noChangeArrowheads="1"/>
            </p:cNvSpPr>
            <p:nvPr/>
          </p:nvSpPr>
          <p:spPr bwMode="auto">
            <a:xfrm>
              <a:off x="-109" y="3805"/>
              <a:ext cx="71" cy="155"/>
            </a:xfrm>
            <a:prstGeom prst="rect">
              <a:avLst/>
            </a:prstGeom>
            <a:noFill/>
            <a:ln w="9525">
              <a:noFill/>
              <a:miter lim="800000"/>
              <a:headEnd/>
              <a:tailEnd/>
            </a:ln>
          </p:spPr>
          <p:txBody>
            <a:bodyPr wrap="none" lIns="0" tIns="0" rIns="0" bIns="0">
              <a:spAutoFit/>
            </a:bodyPr>
            <a:lstStyle/>
            <a:p>
              <a:r>
                <a:rPr lang="sr-Latn-CS" sz="1300">
                  <a:solidFill>
                    <a:srgbClr val="000000"/>
                  </a:solidFill>
                  <a:latin typeface="Times New Roman" pitchFamily="18" charset="0"/>
                </a:rPr>
                <a:t> </a:t>
              </a:r>
              <a:endParaRPr lang="sr-Latn-CS"/>
            </a:p>
          </p:txBody>
        </p:sp>
      </p:grpSp>
      <p:sp>
        <p:nvSpPr>
          <p:cNvPr id="114" name="TextBox 113"/>
          <p:cNvSpPr txBox="1">
            <a:spLocks noChangeArrowheads="1"/>
          </p:cNvSpPr>
          <p:nvPr/>
        </p:nvSpPr>
        <p:spPr bwMode="auto">
          <a:xfrm>
            <a:off x="6500813" y="142875"/>
            <a:ext cx="2286000" cy="646113"/>
          </a:xfrm>
          <a:prstGeom prst="rect">
            <a:avLst/>
          </a:prstGeom>
          <a:noFill/>
          <a:ln w="9525">
            <a:noFill/>
            <a:miter lim="800000"/>
            <a:headEnd/>
            <a:tailEnd/>
          </a:ln>
        </p:spPr>
        <p:txBody>
          <a:bodyPr>
            <a:spAutoFit/>
          </a:bodyPr>
          <a:lstStyle/>
          <a:p>
            <a:r>
              <a:rPr lang="hr-HR">
                <a:solidFill>
                  <a:srgbClr val="DE6E46"/>
                </a:solidFill>
              </a:rPr>
              <a:t>Part V</a:t>
            </a:r>
          </a:p>
          <a:p>
            <a:r>
              <a:rPr lang="hr-HR" b="1">
                <a:solidFill>
                  <a:srgbClr val="2FB1CC"/>
                </a:solidFill>
              </a:rPr>
              <a:t>OPIS PROJEKTA</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roup 6"/>
          <p:cNvGrpSpPr>
            <a:grpSpLocks noChangeAspect="1"/>
          </p:cNvGrpSpPr>
          <p:nvPr/>
        </p:nvGrpSpPr>
        <p:grpSpPr bwMode="auto">
          <a:xfrm>
            <a:off x="0" y="3000375"/>
            <a:ext cx="6191250" cy="2597150"/>
            <a:chOff x="0" y="1890"/>
            <a:chExt cx="3900" cy="1636"/>
          </a:xfrm>
        </p:grpSpPr>
        <p:sp>
          <p:nvSpPr>
            <p:cNvPr id="31820" name="AutoShape 5"/>
            <p:cNvSpPr>
              <a:spLocks noChangeAspect="1" noChangeArrowheads="1" noTextEdit="1"/>
            </p:cNvSpPr>
            <p:nvPr/>
          </p:nvSpPr>
          <p:spPr bwMode="auto">
            <a:xfrm>
              <a:off x="0" y="1890"/>
              <a:ext cx="3900" cy="1636"/>
            </a:xfrm>
            <a:prstGeom prst="rect">
              <a:avLst/>
            </a:prstGeom>
            <a:noFill/>
            <a:ln w="9525">
              <a:noFill/>
              <a:miter lim="800000"/>
              <a:headEnd/>
              <a:tailEnd/>
            </a:ln>
          </p:spPr>
          <p:txBody>
            <a:bodyPr/>
            <a:lstStyle/>
            <a:p>
              <a:endParaRPr lang="hr-HR"/>
            </a:p>
          </p:txBody>
        </p:sp>
        <p:sp>
          <p:nvSpPr>
            <p:cNvPr id="31821" name="Rectangle 7"/>
            <p:cNvSpPr>
              <a:spLocks noChangeArrowheads="1"/>
            </p:cNvSpPr>
            <p:nvPr/>
          </p:nvSpPr>
          <p:spPr bwMode="auto">
            <a:xfrm>
              <a:off x="139" y="1894"/>
              <a:ext cx="20" cy="149"/>
            </a:xfrm>
            <a:prstGeom prst="rect">
              <a:avLst/>
            </a:prstGeom>
            <a:solidFill>
              <a:srgbClr val="E5E5E5"/>
            </a:solidFill>
            <a:ln w="9525">
              <a:noFill/>
              <a:miter lim="800000"/>
              <a:headEnd/>
              <a:tailEnd/>
            </a:ln>
          </p:spPr>
          <p:txBody>
            <a:bodyPr/>
            <a:lstStyle/>
            <a:p>
              <a:endParaRPr lang="hr-HR"/>
            </a:p>
          </p:txBody>
        </p:sp>
        <p:sp>
          <p:nvSpPr>
            <p:cNvPr id="31822" name="Rectangle 8"/>
            <p:cNvSpPr>
              <a:spLocks noChangeArrowheads="1"/>
            </p:cNvSpPr>
            <p:nvPr/>
          </p:nvSpPr>
          <p:spPr bwMode="auto">
            <a:xfrm>
              <a:off x="3744" y="1894"/>
              <a:ext cx="20" cy="149"/>
            </a:xfrm>
            <a:prstGeom prst="rect">
              <a:avLst/>
            </a:prstGeom>
            <a:solidFill>
              <a:srgbClr val="E5E5E5"/>
            </a:solidFill>
            <a:ln w="9525">
              <a:noFill/>
              <a:miter lim="800000"/>
              <a:headEnd/>
              <a:tailEnd/>
            </a:ln>
          </p:spPr>
          <p:txBody>
            <a:bodyPr/>
            <a:lstStyle/>
            <a:p>
              <a:endParaRPr lang="hr-HR"/>
            </a:p>
          </p:txBody>
        </p:sp>
        <p:sp>
          <p:nvSpPr>
            <p:cNvPr id="31823" name="Rectangle 9"/>
            <p:cNvSpPr>
              <a:spLocks noChangeArrowheads="1"/>
            </p:cNvSpPr>
            <p:nvPr/>
          </p:nvSpPr>
          <p:spPr bwMode="auto">
            <a:xfrm>
              <a:off x="159" y="1894"/>
              <a:ext cx="3585" cy="149"/>
            </a:xfrm>
            <a:prstGeom prst="rect">
              <a:avLst/>
            </a:prstGeom>
            <a:solidFill>
              <a:srgbClr val="E5E5E5"/>
            </a:solidFill>
            <a:ln w="9525">
              <a:noFill/>
              <a:miter lim="800000"/>
              <a:headEnd/>
              <a:tailEnd/>
            </a:ln>
          </p:spPr>
          <p:txBody>
            <a:bodyPr/>
            <a:lstStyle/>
            <a:p>
              <a:endParaRPr lang="hr-HR"/>
            </a:p>
          </p:txBody>
        </p:sp>
        <p:sp>
          <p:nvSpPr>
            <p:cNvPr id="31824" name="Rectangle 10"/>
            <p:cNvSpPr>
              <a:spLocks noChangeArrowheads="1"/>
            </p:cNvSpPr>
            <p:nvPr/>
          </p:nvSpPr>
          <p:spPr bwMode="auto">
            <a:xfrm>
              <a:off x="159" y="1927"/>
              <a:ext cx="969" cy="109"/>
            </a:xfrm>
            <a:prstGeom prst="rect">
              <a:avLst/>
            </a:prstGeom>
            <a:noFill/>
            <a:ln w="9525">
              <a:noFill/>
              <a:miter lim="800000"/>
              <a:headEnd/>
              <a:tailEnd/>
            </a:ln>
          </p:spPr>
          <p:txBody>
            <a:bodyPr wrap="none" lIns="0" tIns="0" rIns="0" bIns="0">
              <a:spAutoFit/>
            </a:bodyPr>
            <a:lstStyle/>
            <a:p>
              <a:r>
                <a:rPr lang="sr-Latn-CS" sz="1000" b="1" i="1">
                  <a:solidFill>
                    <a:srgbClr val="000000"/>
                  </a:solidFill>
                </a:rPr>
                <a:t>Intercultural dimension: </a:t>
              </a:r>
              <a:endParaRPr lang="sr-Latn-CS"/>
            </a:p>
          </p:txBody>
        </p:sp>
        <p:sp>
          <p:nvSpPr>
            <p:cNvPr id="31825" name="Rectangle 11"/>
            <p:cNvSpPr>
              <a:spLocks noChangeArrowheads="1"/>
            </p:cNvSpPr>
            <p:nvPr/>
          </p:nvSpPr>
          <p:spPr bwMode="auto">
            <a:xfrm>
              <a:off x="1092" y="1927"/>
              <a:ext cx="60" cy="109"/>
            </a:xfrm>
            <a:prstGeom prst="rect">
              <a:avLst/>
            </a:prstGeom>
            <a:noFill/>
            <a:ln w="9525">
              <a:noFill/>
              <a:miter lim="800000"/>
              <a:headEnd/>
              <a:tailEnd/>
            </a:ln>
          </p:spPr>
          <p:txBody>
            <a:bodyPr wrap="none" lIns="0" tIns="0" rIns="0" bIns="0">
              <a:spAutoFit/>
            </a:bodyPr>
            <a:lstStyle/>
            <a:p>
              <a:r>
                <a:rPr lang="sr-Latn-CS" sz="1000" b="1" i="1">
                  <a:solidFill>
                    <a:srgbClr val="000000"/>
                  </a:solidFill>
                </a:rPr>
                <a:t> </a:t>
              </a:r>
              <a:endParaRPr lang="sr-Latn-CS"/>
            </a:p>
          </p:txBody>
        </p:sp>
        <p:sp>
          <p:nvSpPr>
            <p:cNvPr id="31826" name="Rectangle 12"/>
            <p:cNvSpPr>
              <a:spLocks noChangeArrowheads="1"/>
            </p:cNvSpPr>
            <p:nvPr/>
          </p:nvSpPr>
          <p:spPr bwMode="auto">
            <a:xfrm>
              <a:off x="135" y="1890"/>
              <a:ext cx="4" cy="4"/>
            </a:xfrm>
            <a:prstGeom prst="rect">
              <a:avLst/>
            </a:prstGeom>
            <a:solidFill>
              <a:srgbClr val="000000"/>
            </a:solidFill>
            <a:ln w="9525">
              <a:noFill/>
              <a:miter lim="800000"/>
              <a:headEnd/>
              <a:tailEnd/>
            </a:ln>
          </p:spPr>
          <p:txBody>
            <a:bodyPr/>
            <a:lstStyle/>
            <a:p>
              <a:endParaRPr lang="hr-HR"/>
            </a:p>
          </p:txBody>
        </p:sp>
        <p:sp>
          <p:nvSpPr>
            <p:cNvPr id="31827" name="Rectangle 13"/>
            <p:cNvSpPr>
              <a:spLocks noChangeArrowheads="1"/>
            </p:cNvSpPr>
            <p:nvPr/>
          </p:nvSpPr>
          <p:spPr bwMode="auto">
            <a:xfrm>
              <a:off x="135" y="1890"/>
              <a:ext cx="4" cy="4"/>
            </a:xfrm>
            <a:prstGeom prst="rect">
              <a:avLst/>
            </a:prstGeom>
            <a:solidFill>
              <a:srgbClr val="000000"/>
            </a:solidFill>
            <a:ln w="9525">
              <a:noFill/>
              <a:miter lim="800000"/>
              <a:headEnd/>
              <a:tailEnd/>
            </a:ln>
          </p:spPr>
          <p:txBody>
            <a:bodyPr/>
            <a:lstStyle/>
            <a:p>
              <a:endParaRPr lang="hr-HR"/>
            </a:p>
          </p:txBody>
        </p:sp>
        <p:sp>
          <p:nvSpPr>
            <p:cNvPr id="31828" name="Rectangle 14"/>
            <p:cNvSpPr>
              <a:spLocks noChangeArrowheads="1"/>
            </p:cNvSpPr>
            <p:nvPr/>
          </p:nvSpPr>
          <p:spPr bwMode="auto">
            <a:xfrm>
              <a:off x="139" y="1890"/>
              <a:ext cx="3625" cy="4"/>
            </a:xfrm>
            <a:prstGeom prst="rect">
              <a:avLst/>
            </a:prstGeom>
            <a:solidFill>
              <a:srgbClr val="000000"/>
            </a:solidFill>
            <a:ln w="9525">
              <a:noFill/>
              <a:miter lim="800000"/>
              <a:headEnd/>
              <a:tailEnd/>
            </a:ln>
          </p:spPr>
          <p:txBody>
            <a:bodyPr/>
            <a:lstStyle/>
            <a:p>
              <a:endParaRPr lang="hr-HR"/>
            </a:p>
          </p:txBody>
        </p:sp>
        <p:sp>
          <p:nvSpPr>
            <p:cNvPr id="31829" name="Rectangle 15"/>
            <p:cNvSpPr>
              <a:spLocks noChangeArrowheads="1"/>
            </p:cNvSpPr>
            <p:nvPr/>
          </p:nvSpPr>
          <p:spPr bwMode="auto">
            <a:xfrm>
              <a:off x="3764" y="1890"/>
              <a:ext cx="4" cy="4"/>
            </a:xfrm>
            <a:prstGeom prst="rect">
              <a:avLst/>
            </a:prstGeom>
            <a:solidFill>
              <a:srgbClr val="000000"/>
            </a:solidFill>
            <a:ln w="9525">
              <a:noFill/>
              <a:miter lim="800000"/>
              <a:headEnd/>
              <a:tailEnd/>
            </a:ln>
          </p:spPr>
          <p:txBody>
            <a:bodyPr/>
            <a:lstStyle/>
            <a:p>
              <a:endParaRPr lang="hr-HR"/>
            </a:p>
          </p:txBody>
        </p:sp>
        <p:sp>
          <p:nvSpPr>
            <p:cNvPr id="31830" name="Rectangle 16"/>
            <p:cNvSpPr>
              <a:spLocks noChangeArrowheads="1"/>
            </p:cNvSpPr>
            <p:nvPr/>
          </p:nvSpPr>
          <p:spPr bwMode="auto">
            <a:xfrm>
              <a:off x="3764" y="1890"/>
              <a:ext cx="4" cy="4"/>
            </a:xfrm>
            <a:prstGeom prst="rect">
              <a:avLst/>
            </a:prstGeom>
            <a:solidFill>
              <a:srgbClr val="000000"/>
            </a:solidFill>
            <a:ln w="9525">
              <a:noFill/>
              <a:miter lim="800000"/>
              <a:headEnd/>
              <a:tailEnd/>
            </a:ln>
          </p:spPr>
          <p:txBody>
            <a:bodyPr/>
            <a:lstStyle/>
            <a:p>
              <a:endParaRPr lang="hr-HR"/>
            </a:p>
          </p:txBody>
        </p:sp>
        <p:sp>
          <p:nvSpPr>
            <p:cNvPr id="31831" name="Rectangle 17"/>
            <p:cNvSpPr>
              <a:spLocks noChangeArrowheads="1"/>
            </p:cNvSpPr>
            <p:nvPr/>
          </p:nvSpPr>
          <p:spPr bwMode="auto">
            <a:xfrm>
              <a:off x="135" y="1894"/>
              <a:ext cx="4" cy="149"/>
            </a:xfrm>
            <a:prstGeom prst="rect">
              <a:avLst/>
            </a:prstGeom>
            <a:solidFill>
              <a:srgbClr val="000000"/>
            </a:solidFill>
            <a:ln w="9525">
              <a:noFill/>
              <a:miter lim="800000"/>
              <a:headEnd/>
              <a:tailEnd/>
            </a:ln>
          </p:spPr>
          <p:txBody>
            <a:bodyPr/>
            <a:lstStyle/>
            <a:p>
              <a:endParaRPr lang="hr-HR"/>
            </a:p>
          </p:txBody>
        </p:sp>
        <p:sp>
          <p:nvSpPr>
            <p:cNvPr id="31832" name="Rectangle 18"/>
            <p:cNvSpPr>
              <a:spLocks noChangeArrowheads="1"/>
            </p:cNvSpPr>
            <p:nvPr/>
          </p:nvSpPr>
          <p:spPr bwMode="auto">
            <a:xfrm>
              <a:off x="3764" y="1894"/>
              <a:ext cx="4" cy="149"/>
            </a:xfrm>
            <a:prstGeom prst="rect">
              <a:avLst/>
            </a:prstGeom>
            <a:solidFill>
              <a:srgbClr val="000000"/>
            </a:solidFill>
            <a:ln w="9525">
              <a:noFill/>
              <a:miter lim="800000"/>
              <a:headEnd/>
              <a:tailEnd/>
            </a:ln>
          </p:spPr>
          <p:txBody>
            <a:bodyPr/>
            <a:lstStyle/>
            <a:p>
              <a:endParaRPr lang="hr-HR"/>
            </a:p>
          </p:txBody>
        </p:sp>
        <p:sp>
          <p:nvSpPr>
            <p:cNvPr id="31833" name="Rectangle 19"/>
            <p:cNvSpPr>
              <a:spLocks noChangeArrowheads="1"/>
            </p:cNvSpPr>
            <p:nvPr/>
          </p:nvSpPr>
          <p:spPr bwMode="auto">
            <a:xfrm>
              <a:off x="159" y="2070"/>
              <a:ext cx="2198" cy="89"/>
            </a:xfrm>
            <a:prstGeom prst="rect">
              <a:avLst/>
            </a:prstGeom>
            <a:noFill/>
            <a:ln w="9525">
              <a:noFill/>
              <a:miter lim="800000"/>
              <a:headEnd/>
              <a:tailEnd/>
            </a:ln>
          </p:spPr>
          <p:txBody>
            <a:bodyPr wrap="none" lIns="0" tIns="0" rIns="0" bIns="0">
              <a:spAutoFit/>
            </a:bodyPr>
            <a:lstStyle/>
            <a:p>
              <a:r>
                <a:rPr lang="sr-Latn-CS" sz="800" i="1">
                  <a:solidFill>
                    <a:srgbClr val="000000"/>
                  </a:solidFill>
                </a:rPr>
                <a:t>Please indicate if and how your project reflects the following characteristics: </a:t>
              </a:r>
              <a:endParaRPr lang="sr-Latn-CS"/>
            </a:p>
          </p:txBody>
        </p:sp>
        <p:sp>
          <p:nvSpPr>
            <p:cNvPr id="31834" name="Rectangle 20"/>
            <p:cNvSpPr>
              <a:spLocks noChangeArrowheads="1"/>
            </p:cNvSpPr>
            <p:nvPr/>
          </p:nvSpPr>
          <p:spPr bwMode="auto">
            <a:xfrm>
              <a:off x="2315" y="2070"/>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31835" name="Rectangle 21"/>
            <p:cNvSpPr>
              <a:spLocks noChangeArrowheads="1"/>
            </p:cNvSpPr>
            <p:nvPr/>
          </p:nvSpPr>
          <p:spPr bwMode="auto">
            <a:xfrm>
              <a:off x="169" y="2151"/>
              <a:ext cx="67" cy="91"/>
            </a:xfrm>
            <a:prstGeom prst="rect">
              <a:avLst/>
            </a:prstGeom>
            <a:noFill/>
            <a:ln w="9525">
              <a:noFill/>
              <a:miter lim="800000"/>
              <a:headEnd/>
              <a:tailEnd/>
            </a:ln>
          </p:spPr>
          <p:txBody>
            <a:bodyPr wrap="none" lIns="0" tIns="0" rIns="0" bIns="0">
              <a:spAutoFit/>
            </a:bodyPr>
            <a:lstStyle/>
            <a:p>
              <a:r>
                <a:rPr lang="sr-Latn-CS" sz="800">
                  <a:solidFill>
                    <a:srgbClr val="000000"/>
                  </a:solidFill>
                  <a:latin typeface="Symbol" pitchFamily="18" charset="2"/>
                </a:rPr>
                <a:t>·</a:t>
              </a:r>
              <a:endParaRPr lang="sr-Latn-CS"/>
            </a:p>
          </p:txBody>
        </p:sp>
        <p:sp>
          <p:nvSpPr>
            <p:cNvPr id="31836" name="Rectangle 22"/>
            <p:cNvSpPr>
              <a:spLocks noChangeArrowheads="1"/>
            </p:cNvSpPr>
            <p:nvPr/>
          </p:nvSpPr>
          <p:spPr bwMode="auto">
            <a:xfrm>
              <a:off x="199" y="2157"/>
              <a:ext cx="46" cy="86"/>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31837" name="Rectangle 23"/>
            <p:cNvSpPr>
              <a:spLocks noChangeArrowheads="1"/>
            </p:cNvSpPr>
            <p:nvPr/>
          </p:nvSpPr>
          <p:spPr bwMode="auto">
            <a:xfrm>
              <a:off x="240" y="2156"/>
              <a:ext cx="347" cy="89"/>
            </a:xfrm>
            <a:prstGeom prst="rect">
              <a:avLst/>
            </a:prstGeom>
            <a:noFill/>
            <a:ln w="9525">
              <a:noFill/>
              <a:miter lim="800000"/>
              <a:headEnd/>
              <a:tailEnd/>
            </a:ln>
          </p:spPr>
          <p:txBody>
            <a:bodyPr wrap="none" lIns="0" tIns="0" rIns="0" bIns="0">
              <a:spAutoFit/>
            </a:bodyPr>
            <a:lstStyle/>
            <a:p>
              <a:r>
                <a:rPr lang="sr-Latn-CS" sz="800" i="1">
                  <a:solidFill>
                    <a:srgbClr val="000000"/>
                  </a:solidFill>
                </a:rPr>
                <a:t>the project </a:t>
              </a:r>
              <a:endParaRPr lang="sr-Latn-CS"/>
            </a:p>
          </p:txBody>
        </p:sp>
        <p:sp>
          <p:nvSpPr>
            <p:cNvPr id="31838" name="Rectangle 24"/>
            <p:cNvSpPr>
              <a:spLocks noChangeArrowheads="1"/>
            </p:cNvSpPr>
            <p:nvPr/>
          </p:nvSpPr>
          <p:spPr bwMode="auto">
            <a:xfrm>
              <a:off x="558" y="2156"/>
              <a:ext cx="271" cy="89"/>
            </a:xfrm>
            <a:prstGeom prst="rect">
              <a:avLst/>
            </a:prstGeom>
            <a:noFill/>
            <a:ln w="9525">
              <a:noFill/>
              <a:miter lim="800000"/>
              <a:headEnd/>
              <a:tailEnd/>
            </a:ln>
          </p:spPr>
          <p:txBody>
            <a:bodyPr wrap="none" lIns="0" tIns="0" rIns="0" bIns="0">
              <a:spAutoFit/>
            </a:bodyPr>
            <a:lstStyle/>
            <a:p>
              <a:r>
                <a:rPr lang="sr-Latn-CS" sz="800" i="1">
                  <a:solidFill>
                    <a:srgbClr val="000000"/>
                  </a:solidFill>
                </a:rPr>
                <a:t>increase</a:t>
              </a:r>
              <a:endParaRPr lang="sr-Latn-CS"/>
            </a:p>
          </p:txBody>
        </p:sp>
        <p:sp>
          <p:nvSpPr>
            <p:cNvPr id="31839" name="Rectangle 25"/>
            <p:cNvSpPr>
              <a:spLocks noChangeArrowheads="1"/>
            </p:cNvSpPr>
            <p:nvPr/>
          </p:nvSpPr>
          <p:spPr bwMode="auto">
            <a:xfrm>
              <a:off x="799" y="2156"/>
              <a:ext cx="60" cy="89"/>
            </a:xfrm>
            <a:prstGeom prst="rect">
              <a:avLst/>
            </a:prstGeom>
            <a:noFill/>
            <a:ln w="9525">
              <a:noFill/>
              <a:miter lim="800000"/>
              <a:headEnd/>
              <a:tailEnd/>
            </a:ln>
          </p:spPr>
          <p:txBody>
            <a:bodyPr wrap="none" lIns="0" tIns="0" rIns="0" bIns="0">
              <a:spAutoFit/>
            </a:bodyPr>
            <a:lstStyle/>
            <a:p>
              <a:r>
                <a:rPr lang="sr-Latn-CS" sz="800" i="1">
                  <a:solidFill>
                    <a:srgbClr val="000000"/>
                  </a:solidFill>
                </a:rPr>
                <a:t>s</a:t>
              </a:r>
              <a:endParaRPr lang="sr-Latn-CS"/>
            </a:p>
          </p:txBody>
        </p:sp>
        <p:sp>
          <p:nvSpPr>
            <p:cNvPr id="31840" name="Rectangle 26"/>
            <p:cNvSpPr>
              <a:spLocks noChangeArrowheads="1"/>
            </p:cNvSpPr>
            <p:nvPr/>
          </p:nvSpPr>
          <p:spPr bwMode="auto">
            <a:xfrm>
              <a:off x="831" y="2156"/>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31841" name="Rectangle 27"/>
            <p:cNvSpPr>
              <a:spLocks noChangeArrowheads="1"/>
            </p:cNvSpPr>
            <p:nvPr/>
          </p:nvSpPr>
          <p:spPr bwMode="auto">
            <a:xfrm>
              <a:off x="850" y="2156"/>
              <a:ext cx="357" cy="89"/>
            </a:xfrm>
            <a:prstGeom prst="rect">
              <a:avLst/>
            </a:prstGeom>
            <a:noFill/>
            <a:ln w="9525">
              <a:noFill/>
              <a:miter lim="800000"/>
              <a:headEnd/>
              <a:tailEnd/>
            </a:ln>
          </p:spPr>
          <p:txBody>
            <a:bodyPr wrap="none" lIns="0" tIns="0" rIns="0" bIns="0">
              <a:spAutoFit/>
            </a:bodyPr>
            <a:lstStyle/>
            <a:p>
              <a:r>
                <a:rPr lang="sr-Latn-CS" sz="800" i="1">
                  <a:solidFill>
                    <a:srgbClr val="000000"/>
                  </a:solidFill>
                </a:rPr>
                <a:t>participants</a:t>
              </a:r>
              <a:endParaRPr lang="sr-Latn-CS"/>
            </a:p>
          </p:txBody>
        </p:sp>
        <p:sp>
          <p:nvSpPr>
            <p:cNvPr id="31842" name="Rectangle 28"/>
            <p:cNvSpPr>
              <a:spLocks noChangeArrowheads="1"/>
            </p:cNvSpPr>
            <p:nvPr/>
          </p:nvSpPr>
          <p:spPr bwMode="auto">
            <a:xfrm>
              <a:off x="1176" y="2156"/>
              <a:ext cx="750" cy="89"/>
            </a:xfrm>
            <a:prstGeom prst="rect">
              <a:avLst/>
            </a:prstGeom>
            <a:noFill/>
            <a:ln w="9525">
              <a:noFill/>
              <a:miter lim="800000"/>
              <a:headEnd/>
              <a:tailEnd/>
            </a:ln>
          </p:spPr>
          <p:txBody>
            <a:bodyPr wrap="none" lIns="0" tIns="0" rIns="0" bIns="0">
              <a:spAutoFit/>
            </a:bodyPr>
            <a:lstStyle/>
            <a:p>
              <a:r>
                <a:rPr lang="sr-Latn-CS" sz="800" i="1">
                  <a:solidFill>
                    <a:srgbClr val="000000"/>
                  </a:solidFill>
                </a:rPr>
                <a:t>' positive awareness of ot</a:t>
              </a:r>
              <a:endParaRPr lang="sr-Latn-CS"/>
            </a:p>
          </p:txBody>
        </p:sp>
        <p:sp>
          <p:nvSpPr>
            <p:cNvPr id="31843" name="Rectangle 29"/>
            <p:cNvSpPr>
              <a:spLocks noChangeArrowheads="1"/>
            </p:cNvSpPr>
            <p:nvPr/>
          </p:nvSpPr>
          <p:spPr bwMode="auto">
            <a:xfrm>
              <a:off x="1893" y="2156"/>
              <a:ext cx="364" cy="89"/>
            </a:xfrm>
            <a:prstGeom prst="rect">
              <a:avLst/>
            </a:prstGeom>
            <a:noFill/>
            <a:ln w="9525">
              <a:noFill/>
              <a:miter lim="800000"/>
              <a:headEnd/>
              <a:tailEnd/>
            </a:ln>
          </p:spPr>
          <p:txBody>
            <a:bodyPr wrap="none" lIns="0" tIns="0" rIns="0" bIns="0">
              <a:spAutoFit/>
            </a:bodyPr>
            <a:lstStyle/>
            <a:p>
              <a:r>
                <a:rPr lang="sr-Latn-CS" sz="800" i="1">
                  <a:solidFill>
                    <a:srgbClr val="000000"/>
                  </a:solidFill>
                </a:rPr>
                <a:t>her cultures</a:t>
              </a:r>
              <a:endParaRPr lang="sr-Latn-CS"/>
            </a:p>
          </p:txBody>
        </p:sp>
        <p:sp>
          <p:nvSpPr>
            <p:cNvPr id="31844" name="Rectangle 30"/>
            <p:cNvSpPr>
              <a:spLocks noChangeArrowheads="1"/>
            </p:cNvSpPr>
            <p:nvPr/>
          </p:nvSpPr>
          <p:spPr bwMode="auto">
            <a:xfrm>
              <a:off x="2227" y="2156"/>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a:t>
              </a:r>
              <a:endParaRPr lang="sr-Latn-CS"/>
            </a:p>
          </p:txBody>
        </p:sp>
        <p:sp>
          <p:nvSpPr>
            <p:cNvPr id="31845" name="Rectangle 31"/>
            <p:cNvSpPr>
              <a:spLocks noChangeArrowheads="1"/>
            </p:cNvSpPr>
            <p:nvPr/>
          </p:nvSpPr>
          <p:spPr bwMode="auto">
            <a:xfrm>
              <a:off x="2244" y="2156"/>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31846" name="Rectangle 32"/>
            <p:cNvSpPr>
              <a:spLocks noChangeArrowheads="1"/>
            </p:cNvSpPr>
            <p:nvPr/>
          </p:nvSpPr>
          <p:spPr bwMode="auto">
            <a:xfrm>
              <a:off x="169" y="2237"/>
              <a:ext cx="67" cy="91"/>
            </a:xfrm>
            <a:prstGeom prst="rect">
              <a:avLst/>
            </a:prstGeom>
            <a:noFill/>
            <a:ln w="9525">
              <a:noFill/>
              <a:miter lim="800000"/>
              <a:headEnd/>
              <a:tailEnd/>
            </a:ln>
          </p:spPr>
          <p:txBody>
            <a:bodyPr wrap="none" lIns="0" tIns="0" rIns="0" bIns="0">
              <a:spAutoFit/>
            </a:bodyPr>
            <a:lstStyle/>
            <a:p>
              <a:r>
                <a:rPr lang="sr-Latn-CS" sz="800">
                  <a:solidFill>
                    <a:srgbClr val="000000"/>
                  </a:solidFill>
                  <a:latin typeface="Symbol" pitchFamily="18" charset="2"/>
                </a:rPr>
                <a:t>·</a:t>
              </a:r>
              <a:endParaRPr lang="sr-Latn-CS"/>
            </a:p>
          </p:txBody>
        </p:sp>
        <p:sp>
          <p:nvSpPr>
            <p:cNvPr id="31847" name="Rectangle 33"/>
            <p:cNvSpPr>
              <a:spLocks noChangeArrowheads="1"/>
            </p:cNvSpPr>
            <p:nvPr/>
          </p:nvSpPr>
          <p:spPr bwMode="auto">
            <a:xfrm>
              <a:off x="199" y="2243"/>
              <a:ext cx="46" cy="86"/>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31848" name="Rectangle 34"/>
            <p:cNvSpPr>
              <a:spLocks noChangeArrowheads="1"/>
            </p:cNvSpPr>
            <p:nvPr/>
          </p:nvSpPr>
          <p:spPr bwMode="auto">
            <a:xfrm>
              <a:off x="240" y="2242"/>
              <a:ext cx="347" cy="89"/>
            </a:xfrm>
            <a:prstGeom prst="rect">
              <a:avLst/>
            </a:prstGeom>
            <a:noFill/>
            <a:ln w="9525">
              <a:noFill/>
              <a:miter lim="800000"/>
              <a:headEnd/>
              <a:tailEnd/>
            </a:ln>
          </p:spPr>
          <p:txBody>
            <a:bodyPr wrap="none" lIns="0" tIns="0" rIns="0" bIns="0">
              <a:spAutoFit/>
            </a:bodyPr>
            <a:lstStyle/>
            <a:p>
              <a:r>
                <a:rPr lang="sr-Latn-CS" sz="800" i="1">
                  <a:solidFill>
                    <a:srgbClr val="000000"/>
                  </a:solidFill>
                </a:rPr>
                <a:t>the project </a:t>
              </a:r>
              <a:endParaRPr lang="sr-Latn-CS"/>
            </a:p>
          </p:txBody>
        </p:sp>
        <p:sp>
          <p:nvSpPr>
            <p:cNvPr id="31849" name="Rectangle 35"/>
            <p:cNvSpPr>
              <a:spLocks noChangeArrowheads="1"/>
            </p:cNvSpPr>
            <p:nvPr/>
          </p:nvSpPr>
          <p:spPr bwMode="auto">
            <a:xfrm>
              <a:off x="557" y="2242"/>
              <a:ext cx="243" cy="89"/>
            </a:xfrm>
            <a:prstGeom prst="rect">
              <a:avLst/>
            </a:prstGeom>
            <a:noFill/>
            <a:ln w="9525">
              <a:noFill/>
              <a:miter lim="800000"/>
              <a:headEnd/>
              <a:tailEnd/>
            </a:ln>
          </p:spPr>
          <p:txBody>
            <a:bodyPr wrap="none" lIns="0" tIns="0" rIns="0" bIns="0">
              <a:spAutoFit/>
            </a:bodyPr>
            <a:lstStyle/>
            <a:p>
              <a:r>
                <a:rPr lang="sr-Latn-CS" sz="800" i="1">
                  <a:solidFill>
                    <a:srgbClr val="000000"/>
                  </a:solidFill>
                </a:rPr>
                <a:t>support</a:t>
              </a:r>
              <a:endParaRPr lang="sr-Latn-CS"/>
            </a:p>
          </p:txBody>
        </p:sp>
        <p:sp>
          <p:nvSpPr>
            <p:cNvPr id="31850" name="Rectangle 36"/>
            <p:cNvSpPr>
              <a:spLocks noChangeArrowheads="1"/>
            </p:cNvSpPr>
            <p:nvPr/>
          </p:nvSpPr>
          <p:spPr bwMode="auto">
            <a:xfrm>
              <a:off x="771" y="2242"/>
              <a:ext cx="60" cy="89"/>
            </a:xfrm>
            <a:prstGeom prst="rect">
              <a:avLst/>
            </a:prstGeom>
            <a:noFill/>
            <a:ln w="9525">
              <a:noFill/>
              <a:miter lim="800000"/>
              <a:headEnd/>
              <a:tailEnd/>
            </a:ln>
          </p:spPr>
          <p:txBody>
            <a:bodyPr wrap="none" lIns="0" tIns="0" rIns="0" bIns="0">
              <a:spAutoFit/>
            </a:bodyPr>
            <a:lstStyle/>
            <a:p>
              <a:r>
                <a:rPr lang="sr-Latn-CS" sz="800" i="1">
                  <a:solidFill>
                    <a:srgbClr val="000000"/>
                  </a:solidFill>
                </a:rPr>
                <a:t>s</a:t>
              </a:r>
              <a:endParaRPr lang="sr-Latn-CS"/>
            </a:p>
          </p:txBody>
        </p:sp>
        <p:sp>
          <p:nvSpPr>
            <p:cNvPr id="31851" name="Rectangle 37"/>
            <p:cNvSpPr>
              <a:spLocks noChangeArrowheads="1"/>
            </p:cNvSpPr>
            <p:nvPr/>
          </p:nvSpPr>
          <p:spPr bwMode="auto">
            <a:xfrm>
              <a:off x="802" y="2242"/>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31852" name="Rectangle 38"/>
            <p:cNvSpPr>
              <a:spLocks noChangeArrowheads="1"/>
            </p:cNvSpPr>
            <p:nvPr/>
          </p:nvSpPr>
          <p:spPr bwMode="auto">
            <a:xfrm>
              <a:off x="821" y="2242"/>
              <a:ext cx="1400" cy="89"/>
            </a:xfrm>
            <a:prstGeom prst="rect">
              <a:avLst/>
            </a:prstGeom>
            <a:noFill/>
            <a:ln w="9525">
              <a:noFill/>
              <a:miter lim="800000"/>
              <a:headEnd/>
              <a:tailEnd/>
            </a:ln>
          </p:spPr>
          <p:txBody>
            <a:bodyPr wrap="none" lIns="0" tIns="0" rIns="0" bIns="0">
              <a:spAutoFit/>
            </a:bodyPr>
            <a:lstStyle/>
            <a:p>
              <a:r>
                <a:rPr lang="sr-Latn-CS" sz="800" i="1">
                  <a:solidFill>
                    <a:srgbClr val="000000"/>
                  </a:solidFill>
                </a:rPr>
                <a:t>dialogue and intercultural encounters with other </a:t>
              </a:r>
              <a:endParaRPr lang="sr-Latn-CS"/>
            </a:p>
          </p:txBody>
        </p:sp>
        <p:sp>
          <p:nvSpPr>
            <p:cNvPr id="31853" name="Rectangle 39"/>
            <p:cNvSpPr>
              <a:spLocks noChangeArrowheads="1"/>
            </p:cNvSpPr>
            <p:nvPr/>
          </p:nvSpPr>
          <p:spPr bwMode="auto">
            <a:xfrm>
              <a:off x="2182" y="2242"/>
              <a:ext cx="357" cy="89"/>
            </a:xfrm>
            <a:prstGeom prst="rect">
              <a:avLst/>
            </a:prstGeom>
            <a:noFill/>
            <a:ln w="9525">
              <a:noFill/>
              <a:miter lim="800000"/>
              <a:headEnd/>
              <a:tailEnd/>
            </a:ln>
          </p:spPr>
          <p:txBody>
            <a:bodyPr wrap="none" lIns="0" tIns="0" rIns="0" bIns="0">
              <a:spAutoFit/>
            </a:bodyPr>
            <a:lstStyle/>
            <a:p>
              <a:r>
                <a:rPr lang="sr-Latn-CS" sz="800" i="1">
                  <a:solidFill>
                    <a:srgbClr val="000000"/>
                  </a:solidFill>
                </a:rPr>
                <a:t>participants</a:t>
              </a:r>
              <a:endParaRPr lang="sr-Latn-CS"/>
            </a:p>
          </p:txBody>
        </p:sp>
        <p:sp>
          <p:nvSpPr>
            <p:cNvPr id="31854" name="Rectangle 40"/>
            <p:cNvSpPr>
              <a:spLocks noChangeArrowheads="1"/>
            </p:cNvSpPr>
            <p:nvPr/>
          </p:nvSpPr>
          <p:spPr bwMode="auto">
            <a:xfrm>
              <a:off x="2509" y="2242"/>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31855" name="Rectangle 41"/>
            <p:cNvSpPr>
              <a:spLocks noChangeArrowheads="1"/>
            </p:cNvSpPr>
            <p:nvPr/>
          </p:nvSpPr>
          <p:spPr bwMode="auto">
            <a:xfrm>
              <a:off x="2527" y="2242"/>
              <a:ext cx="1162" cy="89"/>
            </a:xfrm>
            <a:prstGeom prst="rect">
              <a:avLst/>
            </a:prstGeom>
            <a:noFill/>
            <a:ln w="9525">
              <a:noFill/>
              <a:miter lim="800000"/>
              <a:headEnd/>
              <a:tailEnd/>
            </a:ln>
          </p:spPr>
          <p:txBody>
            <a:bodyPr wrap="none" lIns="0" tIns="0" rIns="0" bIns="0">
              <a:spAutoFit/>
            </a:bodyPr>
            <a:lstStyle/>
            <a:p>
              <a:r>
                <a:rPr lang="sr-Latn-CS" sz="800" i="1">
                  <a:solidFill>
                    <a:srgbClr val="000000"/>
                  </a:solidFill>
                </a:rPr>
                <a:t>from different backgrounds and cultures</a:t>
              </a:r>
              <a:endParaRPr lang="sr-Latn-CS"/>
            </a:p>
          </p:txBody>
        </p:sp>
        <p:sp>
          <p:nvSpPr>
            <p:cNvPr id="31856" name="Rectangle 42"/>
            <p:cNvSpPr>
              <a:spLocks noChangeArrowheads="1"/>
            </p:cNvSpPr>
            <p:nvPr/>
          </p:nvSpPr>
          <p:spPr bwMode="auto">
            <a:xfrm>
              <a:off x="3655" y="2242"/>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a:t>
              </a:r>
              <a:endParaRPr lang="sr-Latn-CS"/>
            </a:p>
          </p:txBody>
        </p:sp>
        <p:sp>
          <p:nvSpPr>
            <p:cNvPr id="31857" name="Rectangle 43"/>
            <p:cNvSpPr>
              <a:spLocks noChangeArrowheads="1"/>
            </p:cNvSpPr>
            <p:nvPr/>
          </p:nvSpPr>
          <p:spPr bwMode="auto">
            <a:xfrm>
              <a:off x="3673" y="2242"/>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31858" name="Rectangle 44"/>
            <p:cNvSpPr>
              <a:spLocks noChangeArrowheads="1"/>
            </p:cNvSpPr>
            <p:nvPr/>
          </p:nvSpPr>
          <p:spPr bwMode="auto">
            <a:xfrm>
              <a:off x="169" y="2323"/>
              <a:ext cx="67" cy="91"/>
            </a:xfrm>
            <a:prstGeom prst="rect">
              <a:avLst/>
            </a:prstGeom>
            <a:noFill/>
            <a:ln w="9525">
              <a:noFill/>
              <a:miter lim="800000"/>
              <a:headEnd/>
              <a:tailEnd/>
            </a:ln>
          </p:spPr>
          <p:txBody>
            <a:bodyPr wrap="none" lIns="0" tIns="0" rIns="0" bIns="0">
              <a:spAutoFit/>
            </a:bodyPr>
            <a:lstStyle/>
            <a:p>
              <a:r>
                <a:rPr lang="sr-Latn-CS" sz="800">
                  <a:solidFill>
                    <a:srgbClr val="000000"/>
                  </a:solidFill>
                  <a:latin typeface="Symbol" pitchFamily="18" charset="2"/>
                </a:rPr>
                <a:t>·</a:t>
              </a:r>
              <a:endParaRPr lang="sr-Latn-CS"/>
            </a:p>
          </p:txBody>
        </p:sp>
        <p:sp>
          <p:nvSpPr>
            <p:cNvPr id="31859" name="Rectangle 45"/>
            <p:cNvSpPr>
              <a:spLocks noChangeArrowheads="1"/>
            </p:cNvSpPr>
            <p:nvPr/>
          </p:nvSpPr>
          <p:spPr bwMode="auto">
            <a:xfrm>
              <a:off x="199" y="2329"/>
              <a:ext cx="46" cy="86"/>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31860" name="Rectangle 46"/>
            <p:cNvSpPr>
              <a:spLocks noChangeArrowheads="1"/>
            </p:cNvSpPr>
            <p:nvPr/>
          </p:nvSpPr>
          <p:spPr bwMode="auto">
            <a:xfrm>
              <a:off x="240" y="2328"/>
              <a:ext cx="329" cy="89"/>
            </a:xfrm>
            <a:prstGeom prst="rect">
              <a:avLst/>
            </a:prstGeom>
            <a:noFill/>
            <a:ln w="9525">
              <a:noFill/>
              <a:miter lim="800000"/>
              <a:headEnd/>
              <a:tailEnd/>
            </a:ln>
          </p:spPr>
          <p:txBody>
            <a:bodyPr wrap="none" lIns="0" tIns="0" rIns="0" bIns="0">
              <a:spAutoFit/>
            </a:bodyPr>
            <a:lstStyle/>
            <a:p>
              <a:r>
                <a:rPr lang="sr-Latn-CS" sz="800" i="1">
                  <a:solidFill>
                    <a:srgbClr val="000000"/>
                  </a:solidFill>
                </a:rPr>
                <a:t>the project</a:t>
              </a:r>
              <a:endParaRPr lang="sr-Latn-CS"/>
            </a:p>
          </p:txBody>
        </p:sp>
        <p:sp>
          <p:nvSpPr>
            <p:cNvPr id="31861" name="Rectangle 47"/>
            <p:cNvSpPr>
              <a:spLocks noChangeArrowheads="1"/>
            </p:cNvSpPr>
            <p:nvPr/>
          </p:nvSpPr>
          <p:spPr bwMode="auto">
            <a:xfrm>
              <a:off x="539" y="2328"/>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31862" name="Rectangle 48"/>
            <p:cNvSpPr>
              <a:spLocks noChangeArrowheads="1"/>
            </p:cNvSpPr>
            <p:nvPr/>
          </p:nvSpPr>
          <p:spPr bwMode="auto">
            <a:xfrm>
              <a:off x="558" y="2328"/>
              <a:ext cx="150" cy="89"/>
            </a:xfrm>
            <a:prstGeom prst="rect">
              <a:avLst/>
            </a:prstGeom>
            <a:noFill/>
            <a:ln w="9525">
              <a:noFill/>
              <a:miter lim="800000"/>
              <a:headEnd/>
              <a:tailEnd/>
            </a:ln>
          </p:spPr>
          <p:txBody>
            <a:bodyPr wrap="none" lIns="0" tIns="0" rIns="0" bIns="0">
              <a:spAutoFit/>
            </a:bodyPr>
            <a:lstStyle/>
            <a:p>
              <a:r>
                <a:rPr lang="sr-Latn-CS" sz="800" i="1">
                  <a:solidFill>
                    <a:srgbClr val="000000"/>
                  </a:solidFill>
                </a:rPr>
                <a:t>help</a:t>
              </a:r>
              <a:endParaRPr lang="sr-Latn-CS"/>
            </a:p>
          </p:txBody>
        </p:sp>
        <p:sp>
          <p:nvSpPr>
            <p:cNvPr id="31863" name="Rectangle 49"/>
            <p:cNvSpPr>
              <a:spLocks noChangeArrowheads="1"/>
            </p:cNvSpPr>
            <p:nvPr/>
          </p:nvSpPr>
          <p:spPr bwMode="auto">
            <a:xfrm>
              <a:off x="678" y="2328"/>
              <a:ext cx="60" cy="89"/>
            </a:xfrm>
            <a:prstGeom prst="rect">
              <a:avLst/>
            </a:prstGeom>
            <a:noFill/>
            <a:ln w="9525">
              <a:noFill/>
              <a:miter lim="800000"/>
              <a:headEnd/>
              <a:tailEnd/>
            </a:ln>
          </p:spPr>
          <p:txBody>
            <a:bodyPr wrap="none" lIns="0" tIns="0" rIns="0" bIns="0">
              <a:spAutoFit/>
            </a:bodyPr>
            <a:lstStyle/>
            <a:p>
              <a:r>
                <a:rPr lang="sr-Latn-CS" sz="800" i="1">
                  <a:solidFill>
                    <a:srgbClr val="000000"/>
                  </a:solidFill>
                </a:rPr>
                <a:t>s</a:t>
              </a:r>
              <a:endParaRPr lang="sr-Latn-CS"/>
            </a:p>
          </p:txBody>
        </p:sp>
        <p:sp>
          <p:nvSpPr>
            <p:cNvPr id="31864" name="Rectangle 50"/>
            <p:cNvSpPr>
              <a:spLocks noChangeArrowheads="1"/>
            </p:cNvSpPr>
            <p:nvPr/>
          </p:nvSpPr>
          <p:spPr bwMode="auto">
            <a:xfrm>
              <a:off x="710" y="2328"/>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31865" name="Rectangle 51"/>
            <p:cNvSpPr>
              <a:spLocks noChangeArrowheads="1"/>
            </p:cNvSpPr>
            <p:nvPr/>
          </p:nvSpPr>
          <p:spPr bwMode="auto">
            <a:xfrm>
              <a:off x="728" y="2328"/>
              <a:ext cx="2227" cy="89"/>
            </a:xfrm>
            <a:prstGeom prst="rect">
              <a:avLst/>
            </a:prstGeom>
            <a:noFill/>
            <a:ln w="9525">
              <a:noFill/>
              <a:miter lim="800000"/>
              <a:headEnd/>
              <a:tailEnd/>
            </a:ln>
          </p:spPr>
          <p:txBody>
            <a:bodyPr wrap="none" lIns="0" tIns="0" rIns="0" bIns="0">
              <a:spAutoFit/>
            </a:bodyPr>
            <a:lstStyle/>
            <a:p>
              <a:r>
                <a:rPr lang="sr-Latn-CS" sz="800" i="1">
                  <a:solidFill>
                    <a:srgbClr val="000000"/>
                  </a:solidFill>
                </a:rPr>
                <a:t>to prevent and combat prejudice, racism and all attitudes leading to exclusion</a:t>
              </a:r>
              <a:endParaRPr lang="sr-Latn-CS"/>
            </a:p>
          </p:txBody>
        </p:sp>
        <p:sp>
          <p:nvSpPr>
            <p:cNvPr id="31866" name="Rectangle 52"/>
            <p:cNvSpPr>
              <a:spLocks noChangeArrowheads="1"/>
            </p:cNvSpPr>
            <p:nvPr/>
          </p:nvSpPr>
          <p:spPr bwMode="auto">
            <a:xfrm>
              <a:off x="2912" y="2328"/>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a:t>
              </a:r>
              <a:endParaRPr lang="sr-Latn-CS"/>
            </a:p>
          </p:txBody>
        </p:sp>
        <p:sp>
          <p:nvSpPr>
            <p:cNvPr id="31867" name="Rectangle 53"/>
            <p:cNvSpPr>
              <a:spLocks noChangeArrowheads="1"/>
            </p:cNvSpPr>
            <p:nvPr/>
          </p:nvSpPr>
          <p:spPr bwMode="auto">
            <a:xfrm>
              <a:off x="2931" y="2328"/>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31868" name="Rectangle 54"/>
            <p:cNvSpPr>
              <a:spLocks noChangeArrowheads="1"/>
            </p:cNvSpPr>
            <p:nvPr/>
          </p:nvSpPr>
          <p:spPr bwMode="auto">
            <a:xfrm>
              <a:off x="2948" y="2328"/>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31869" name="Rectangle 55"/>
            <p:cNvSpPr>
              <a:spLocks noChangeArrowheads="1"/>
            </p:cNvSpPr>
            <p:nvPr/>
          </p:nvSpPr>
          <p:spPr bwMode="auto">
            <a:xfrm>
              <a:off x="169" y="2409"/>
              <a:ext cx="67" cy="91"/>
            </a:xfrm>
            <a:prstGeom prst="rect">
              <a:avLst/>
            </a:prstGeom>
            <a:noFill/>
            <a:ln w="9525">
              <a:noFill/>
              <a:miter lim="800000"/>
              <a:headEnd/>
              <a:tailEnd/>
            </a:ln>
          </p:spPr>
          <p:txBody>
            <a:bodyPr wrap="none" lIns="0" tIns="0" rIns="0" bIns="0">
              <a:spAutoFit/>
            </a:bodyPr>
            <a:lstStyle/>
            <a:p>
              <a:r>
                <a:rPr lang="sr-Latn-CS" sz="800">
                  <a:solidFill>
                    <a:srgbClr val="000000"/>
                  </a:solidFill>
                  <a:latin typeface="Symbol" pitchFamily="18" charset="2"/>
                </a:rPr>
                <a:t>·</a:t>
              </a:r>
              <a:endParaRPr lang="sr-Latn-CS"/>
            </a:p>
          </p:txBody>
        </p:sp>
        <p:sp>
          <p:nvSpPr>
            <p:cNvPr id="31870" name="Rectangle 56"/>
            <p:cNvSpPr>
              <a:spLocks noChangeArrowheads="1"/>
            </p:cNvSpPr>
            <p:nvPr/>
          </p:nvSpPr>
          <p:spPr bwMode="auto">
            <a:xfrm>
              <a:off x="199" y="2415"/>
              <a:ext cx="46" cy="86"/>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31871" name="Rectangle 57"/>
            <p:cNvSpPr>
              <a:spLocks noChangeArrowheads="1"/>
            </p:cNvSpPr>
            <p:nvPr/>
          </p:nvSpPr>
          <p:spPr bwMode="auto">
            <a:xfrm>
              <a:off x="240" y="2414"/>
              <a:ext cx="347" cy="89"/>
            </a:xfrm>
            <a:prstGeom prst="rect">
              <a:avLst/>
            </a:prstGeom>
            <a:noFill/>
            <a:ln w="9525">
              <a:noFill/>
              <a:miter lim="800000"/>
              <a:headEnd/>
              <a:tailEnd/>
            </a:ln>
          </p:spPr>
          <p:txBody>
            <a:bodyPr wrap="none" lIns="0" tIns="0" rIns="0" bIns="0">
              <a:spAutoFit/>
            </a:bodyPr>
            <a:lstStyle/>
            <a:p>
              <a:r>
                <a:rPr lang="sr-Latn-CS" sz="800" i="1">
                  <a:solidFill>
                    <a:srgbClr val="000000"/>
                  </a:solidFill>
                </a:rPr>
                <a:t>the project </a:t>
              </a:r>
              <a:endParaRPr lang="sr-Latn-CS"/>
            </a:p>
          </p:txBody>
        </p:sp>
        <p:sp>
          <p:nvSpPr>
            <p:cNvPr id="31872" name="Rectangle 58"/>
            <p:cNvSpPr>
              <a:spLocks noChangeArrowheads="1"/>
            </p:cNvSpPr>
            <p:nvPr/>
          </p:nvSpPr>
          <p:spPr bwMode="auto">
            <a:xfrm>
              <a:off x="558" y="2414"/>
              <a:ext cx="253" cy="89"/>
            </a:xfrm>
            <a:prstGeom prst="rect">
              <a:avLst/>
            </a:prstGeom>
            <a:noFill/>
            <a:ln w="9525">
              <a:noFill/>
              <a:miter lim="800000"/>
              <a:headEnd/>
              <a:tailEnd/>
            </a:ln>
          </p:spPr>
          <p:txBody>
            <a:bodyPr wrap="none" lIns="0" tIns="0" rIns="0" bIns="0">
              <a:spAutoFit/>
            </a:bodyPr>
            <a:lstStyle/>
            <a:p>
              <a:r>
                <a:rPr lang="sr-Latn-CS" sz="800" i="1">
                  <a:solidFill>
                    <a:srgbClr val="000000"/>
                  </a:solidFill>
                </a:rPr>
                <a:t>develop</a:t>
              </a:r>
              <a:endParaRPr lang="sr-Latn-CS"/>
            </a:p>
          </p:txBody>
        </p:sp>
        <p:sp>
          <p:nvSpPr>
            <p:cNvPr id="31873" name="Rectangle 59"/>
            <p:cNvSpPr>
              <a:spLocks noChangeArrowheads="1"/>
            </p:cNvSpPr>
            <p:nvPr/>
          </p:nvSpPr>
          <p:spPr bwMode="auto">
            <a:xfrm>
              <a:off x="781" y="2414"/>
              <a:ext cx="60" cy="89"/>
            </a:xfrm>
            <a:prstGeom prst="rect">
              <a:avLst/>
            </a:prstGeom>
            <a:noFill/>
            <a:ln w="9525">
              <a:noFill/>
              <a:miter lim="800000"/>
              <a:headEnd/>
              <a:tailEnd/>
            </a:ln>
          </p:spPr>
          <p:txBody>
            <a:bodyPr wrap="none" lIns="0" tIns="0" rIns="0" bIns="0">
              <a:spAutoFit/>
            </a:bodyPr>
            <a:lstStyle/>
            <a:p>
              <a:r>
                <a:rPr lang="sr-Latn-CS" sz="800" i="1">
                  <a:solidFill>
                    <a:srgbClr val="000000"/>
                  </a:solidFill>
                </a:rPr>
                <a:t>s</a:t>
              </a:r>
              <a:endParaRPr lang="sr-Latn-CS"/>
            </a:p>
          </p:txBody>
        </p:sp>
        <p:sp>
          <p:nvSpPr>
            <p:cNvPr id="31874" name="Rectangle 60"/>
            <p:cNvSpPr>
              <a:spLocks noChangeArrowheads="1"/>
            </p:cNvSpPr>
            <p:nvPr/>
          </p:nvSpPr>
          <p:spPr bwMode="auto">
            <a:xfrm>
              <a:off x="813" y="2414"/>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31875" name="Rectangle 61"/>
            <p:cNvSpPr>
              <a:spLocks noChangeArrowheads="1"/>
            </p:cNvSpPr>
            <p:nvPr/>
          </p:nvSpPr>
          <p:spPr bwMode="auto">
            <a:xfrm>
              <a:off x="831" y="2414"/>
              <a:ext cx="1433" cy="89"/>
            </a:xfrm>
            <a:prstGeom prst="rect">
              <a:avLst/>
            </a:prstGeom>
            <a:noFill/>
            <a:ln w="9525">
              <a:noFill/>
              <a:miter lim="800000"/>
              <a:headEnd/>
              <a:tailEnd/>
            </a:ln>
          </p:spPr>
          <p:txBody>
            <a:bodyPr wrap="none" lIns="0" tIns="0" rIns="0" bIns="0">
              <a:spAutoFit/>
            </a:bodyPr>
            <a:lstStyle/>
            <a:p>
              <a:r>
                <a:rPr lang="sr-Latn-CS" sz="800" i="1">
                  <a:solidFill>
                    <a:srgbClr val="000000"/>
                  </a:solidFill>
                </a:rPr>
                <a:t>sense of tolerance and understanding of diversity</a:t>
              </a:r>
              <a:endParaRPr lang="sr-Latn-CS"/>
            </a:p>
          </p:txBody>
        </p:sp>
        <p:sp>
          <p:nvSpPr>
            <p:cNvPr id="31876" name="Rectangle 62"/>
            <p:cNvSpPr>
              <a:spLocks noChangeArrowheads="1"/>
            </p:cNvSpPr>
            <p:nvPr/>
          </p:nvSpPr>
          <p:spPr bwMode="auto">
            <a:xfrm>
              <a:off x="2226" y="2414"/>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a:t>
              </a:r>
              <a:endParaRPr lang="sr-Latn-CS"/>
            </a:p>
          </p:txBody>
        </p:sp>
        <p:sp>
          <p:nvSpPr>
            <p:cNvPr id="31877" name="Rectangle 63"/>
            <p:cNvSpPr>
              <a:spLocks noChangeArrowheads="1"/>
            </p:cNvSpPr>
            <p:nvPr/>
          </p:nvSpPr>
          <p:spPr bwMode="auto">
            <a:xfrm>
              <a:off x="2243" y="2414"/>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31878" name="Rectangle 64"/>
            <p:cNvSpPr>
              <a:spLocks noChangeArrowheads="1"/>
            </p:cNvSpPr>
            <p:nvPr/>
          </p:nvSpPr>
          <p:spPr bwMode="auto">
            <a:xfrm>
              <a:off x="303" y="2495"/>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31879" name="Rectangle 65"/>
            <p:cNvSpPr>
              <a:spLocks noChangeArrowheads="1"/>
            </p:cNvSpPr>
            <p:nvPr/>
          </p:nvSpPr>
          <p:spPr bwMode="auto">
            <a:xfrm>
              <a:off x="135" y="2043"/>
              <a:ext cx="4" cy="4"/>
            </a:xfrm>
            <a:prstGeom prst="rect">
              <a:avLst/>
            </a:prstGeom>
            <a:solidFill>
              <a:srgbClr val="000000"/>
            </a:solidFill>
            <a:ln w="9525">
              <a:noFill/>
              <a:miter lim="800000"/>
              <a:headEnd/>
              <a:tailEnd/>
            </a:ln>
          </p:spPr>
          <p:txBody>
            <a:bodyPr/>
            <a:lstStyle/>
            <a:p>
              <a:endParaRPr lang="hr-HR"/>
            </a:p>
          </p:txBody>
        </p:sp>
        <p:sp>
          <p:nvSpPr>
            <p:cNvPr id="31880" name="Rectangle 66"/>
            <p:cNvSpPr>
              <a:spLocks noChangeArrowheads="1"/>
            </p:cNvSpPr>
            <p:nvPr/>
          </p:nvSpPr>
          <p:spPr bwMode="auto">
            <a:xfrm>
              <a:off x="139" y="2043"/>
              <a:ext cx="3625" cy="4"/>
            </a:xfrm>
            <a:prstGeom prst="rect">
              <a:avLst/>
            </a:prstGeom>
            <a:solidFill>
              <a:srgbClr val="000000"/>
            </a:solidFill>
            <a:ln w="9525">
              <a:noFill/>
              <a:miter lim="800000"/>
              <a:headEnd/>
              <a:tailEnd/>
            </a:ln>
          </p:spPr>
          <p:txBody>
            <a:bodyPr/>
            <a:lstStyle/>
            <a:p>
              <a:endParaRPr lang="hr-HR"/>
            </a:p>
          </p:txBody>
        </p:sp>
        <p:sp>
          <p:nvSpPr>
            <p:cNvPr id="31881" name="Rectangle 67"/>
            <p:cNvSpPr>
              <a:spLocks noChangeArrowheads="1"/>
            </p:cNvSpPr>
            <p:nvPr/>
          </p:nvSpPr>
          <p:spPr bwMode="auto">
            <a:xfrm>
              <a:off x="3764" y="2043"/>
              <a:ext cx="4" cy="4"/>
            </a:xfrm>
            <a:prstGeom prst="rect">
              <a:avLst/>
            </a:prstGeom>
            <a:solidFill>
              <a:srgbClr val="000000"/>
            </a:solidFill>
            <a:ln w="9525">
              <a:noFill/>
              <a:miter lim="800000"/>
              <a:headEnd/>
              <a:tailEnd/>
            </a:ln>
          </p:spPr>
          <p:txBody>
            <a:bodyPr/>
            <a:lstStyle/>
            <a:p>
              <a:endParaRPr lang="hr-HR"/>
            </a:p>
          </p:txBody>
        </p:sp>
        <p:sp>
          <p:nvSpPr>
            <p:cNvPr id="31882" name="Rectangle 68"/>
            <p:cNvSpPr>
              <a:spLocks noChangeArrowheads="1"/>
            </p:cNvSpPr>
            <p:nvPr/>
          </p:nvSpPr>
          <p:spPr bwMode="auto">
            <a:xfrm>
              <a:off x="135" y="2047"/>
              <a:ext cx="4" cy="530"/>
            </a:xfrm>
            <a:prstGeom prst="rect">
              <a:avLst/>
            </a:prstGeom>
            <a:solidFill>
              <a:srgbClr val="000000"/>
            </a:solidFill>
            <a:ln w="9525">
              <a:noFill/>
              <a:miter lim="800000"/>
              <a:headEnd/>
              <a:tailEnd/>
            </a:ln>
          </p:spPr>
          <p:txBody>
            <a:bodyPr/>
            <a:lstStyle/>
            <a:p>
              <a:endParaRPr lang="hr-HR"/>
            </a:p>
          </p:txBody>
        </p:sp>
        <p:sp>
          <p:nvSpPr>
            <p:cNvPr id="31883" name="Rectangle 69"/>
            <p:cNvSpPr>
              <a:spLocks noChangeArrowheads="1"/>
            </p:cNvSpPr>
            <p:nvPr/>
          </p:nvSpPr>
          <p:spPr bwMode="auto">
            <a:xfrm>
              <a:off x="3764" y="2047"/>
              <a:ext cx="4" cy="530"/>
            </a:xfrm>
            <a:prstGeom prst="rect">
              <a:avLst/>
            </a:prstGeom>
            <a:solidFill>
              <a:srgbClr val="000000"/>
            </a:solidFill>
            <a:ln w="9525">
              <a:noFill/>
              <a:miter lim="800000"/>
              <a:headEnd/>
              <a:tailEnd/>
            </a:ln>
          </p:spPr>
          <p:txBody>
            <a:bodyPr/>
            <a:lstStyle/>
            <a:p>
              <a:endParaRPr lang="hr-HR"/>
            </a:p>
          </p:txBody>
        </p:sp>
        <p:sp>
          <p:nvSpPr>
            <p:cNvPr id="31884" name="Rectangle 70"/>
            <p:cNvSpPr>
              <a:spLocks noChangeArrowheads="1"/>
            </p:cNvSpPr>
            <p:nvPr/>
          </p:nvSpPr>
          <p:spPr bwMode="auto">
            <a:xfrm>
              <a:off x="216" y="2603"/>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31885" name="Rectangle 71"/>
            <p:cNvSpPr>
              <a:spLocks noChangeArrowheads="1"/>
            </p:cNvSpPr>
            <p:nvPr/>
          </p:nvSpPr>
          <p:spPr bwMode="auto">
            <a:xfrm>
              <a:off x="216" y="2719"/>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31886" name="Rectangle 72"/>
            <p:cNvSpPr>
              <a:spLocks noChangeArrowheads="1"/>
            </p:cNvSpPr>
            <p:nvPr/>
          </p:nvSpPr>
          <p:spPr bwMode="auto">
            <a:xfrm>
              <a:off x="216" y="2835"/>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31887" name="Rectangle 73"/>
            <p:cNvSpPr>
              <a:spLocks noChangeArrowheads="1"/>
            </p:cNvSpPr>
            <p:nvPr/>
          </p:nvSpPr>
          <p:spPr bwMode="auto">
            <a:xfrm>
              <a:off x="216" y="2951"/>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31888" name="Rectangle 74"/>
            <p:cNvSpPr>
              <a:spLocks noChangeArrowheads="1"/>
            </p:cNvSpPr>
            <p:nvPr/>
          </p:nvSpPr>
          <p:spPr bwMode="auto">
            <a:xfrm>
              <a:off x="216" y="3067"/>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31889" name="Rectangle 75"/>
            <p:cNvSpPr>
              <a:spLocks noChangeArrowheads="1"/>
            </p:cNvSpPr>
            <p:nvPr/>
          </p:nvSpPr>
          <p:spPr bwMode="auto">
            <a:xfrm>
              <a:off x="216" y="3183"/>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31890" name="Rectangle 76"/>
            <p:cNvSpPr>
              <a:spLocks noChangeArrowheads="1"/>
            </p:cNvSpPr>
            <p:nvPr/>
          </p:nvSpPr>
          <p:spPr bwMode="auto">
            <a:xfrm>
              <a:off x="159" y="3300"/>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31891" name="Rectangle 77"/>
            <p:cNvSpPr>
              <a:spLocks noChangeArrowheads="1"/>
            </p:cNvSpPr>
            <p:nvPr/>
          </p:nvSpPr>
          <p:spPr bwMode="auto">
            <a:xfrm>
              <a:off x="135" y="2577"/>
              <a:ext cx="4" cy="837"/>
            </a:xfrm>
            <a:prstGeom prst="rect">
              <a:avLst/>
            </a:prstGeom>
            <a:solidFill>
              <a:srgbClr val="000000"/>
            </a:solidFill>
            <a:ln w="9525">
              <a:noFill/>
              <a:miter lim="800000"/>
              <a:headEnd/>
              <a:tailEnd/>
            </a:ln>
          </p:spPr>
          <p:txBody>
            <a:bodyPr/>
            <a:lstStyle/>
            <a:p>
              <a:endParaRPr lang="hr-HR"/>
            </a:p>
          </p:txBody>
        </p:sp>
        <p:sp>
          <p:nvSpPr>
            <p:cNvPr id="31892" name="Rectangle 78"/>
            <p:cNvSpPr>
              <a:spLocks noChangeArrowheads="1"/>
            </p:cNvSpPr>
            <p:nvPr/>
          </p:nvSpPr>
          <p:spPr bwMode="auto">
            <a:xfrm>
              <a:off x="135" y="3414"/>
              <a:ext cx="4" cy="4"/>
            </a:xfrm>
            <a:prstGeom prst="rect">
              <a:avLst/>
            </a:prstGeom>
            <a:solidFill>
              <a:srgbClr val="000000"/>
            </a:solidFill>
            <a:ln w="9525">
              <a:noFill/>
              <a:miter lim="800000"/>
              <a:headEnd/>
              <a:tailEnd/>
            </a:ln>
          </p:spPr>
          <p:txBody>
            <a:bodyPr/>
            <a:lstStyle/>
            <a:p>
              <a:endParaRPr lang="hr-HR"/>
            </a:p>
          </p:txBody>
        </p:sp>
        <p:sp>
          <p:nvSpPr>
            <p:cNvPr id="31893" name="Rectangle 79"/>
            <p:cNvSpPr>
              <a:spLocks noChangeArrowheads="1"/>
            </p:cNvSpPr>
            <p:nvPr/>
          </p:nvSpPr>
          <p:spPr bwMode="auto">
            <a:xfrm>
              <a:off x="135" y="3414"/>
              <a:ext cx="4" cy="4"/>
            </a:xfrm>
            <a:prstGeom prst="rect">
              <a:avLst/>
            </a:prstGeom>
            <a:solidFill>
              <a:srgbClr val="000000"/>
            </a:solidFill>
            <a:ln w="9525">
              <a:noFill/>
              <a:miter lim="800000"/>
              <a:headEnd/>
              <a:tailEnd/>
            </a:ln>
          </p:spPr>
          <p:txBody>
            <a:bodyPr/>
            <a:lstStyle/>
            <a:p>
              <a:endParaRPr lang="hr-HR"/>
            </a:p>
          </p:txBody>
        </p:sp>
        <p:sp>
          <p:nvSpPr>
            <p:cNvPr id="31894" name="Rectangle 80"/>
            <p:cNvSpPr>
              <a:spLocks noChangeArrowheads="1"/>
            </p:cNvSpPr>
            <p:nvPr/>
          </p:nvSpPr>
          <p:spPr bwMode="auto">
            <a:xfrm>
              <a:off x="139" y="3414"/>
              <a:ext cx="3625" cy="4"/>
            </a:xfrm>
            <a:prstGeom prst="rect">
              <a:avLst/>
            </a:prstGeom>
            <a:solidFill>
              <a:srgbClr val="000000"/>
            </a:solidFill>
            <a:ln w="9525">
              <a:noFill/>
              <a:miter lim="800000"/>
              <a:headEnd/>
              <a:tailEnd/>
            </a:ln>
          </p:spPr>
          <p:txBody>
            <a:bodyPr/>
            <a:lstStyle/>
            <a:p>
              <a:endParaRPr lang="hr-HR"/>
            </a:p>
          </p:txBody>
        </p:sp>
        <p:sp>
          <p:nvSpPr>
            <p:cNvPr id="31895" name="Rectangle 81"/>
            <p:cNvSpPr>
              <a:spLocks noChangeArrowheads="1"/>
            </p:cNvSpPr>
            <p:nvPr/>
          </p:nvSpPr>
          <p:spPr bwMode="auto">
            <a:xfrm>
              <a:off x="3764" y="2577"/>
              <a:ext cx="4" cy="837"/>
            </a:xfrm>
            <a:prstGeom prst="rect">
              <a:avLst/>
            </a:prstGeom>
            <a:solidFill>
              <a:srgbClr val="000000"/>
            </a:solidFill>
            <a:ln w="9525">
              <a:noFill/>
              <a:miter lim="800000"/>
              <a:headEnd/>
              <a:tailEnd/>
            </a:ln>
          </p:spPr>
          <p:txBody>
            <a:bodyPr/>
            <a:lstStyle/>
            <a:p>
              <a:endParaRPr lang="hr-HR"/>
            </a:p>
          </p:txBody>
        </p:sp>
        <p:sp>
          <p:nvSpPr>
            <p:cNvPr id="31896" name="Rectangle 82"/>
            <p:cNvSpPr>
              <a:spLocks noChangeArrowheads="1"/>
            </p:cNvSpPr>
            <p:nvPr/>
          </p:nvSpPr>
          <p:spPr bwMode="auto">
            <a:xfrm>
              <a:off x="3764" y="3414"/>
              <a:ext cx="4" cy="4"/>
            </a:xfrm>
            <a:prstGeom prst="rect">
              <a:avLst/>
            </a:prstGeom>
            <a:solidFill>
              <a:srgbClr val="000000"/>
            </a:solidFill>
            <a:ln w="9525">
              <a:noFill/>
              <a:miter lim="800000"/>
              <a:headEnd/>
              <a:tailEnd/>
            </a:ln>
          </p:spPr>
          <p:txBody>
            <a:bodyPr/>
            <a:lstStyle/>
            <a:p>
              <a:endParaRPr lang="hr-HR"/>
            </a:p>
          </p:txBody>
        </p:sp>
        <p:sp>
          <p:nvSpPr>
            <p:cNvPr id="31897" name="Rectangle 83"/>
            <p:cNvSpPr>
              <a:spLocks noChangeArrowheads="1"/>
            </p:cNvSpPr>
            <p:nvPr/>
          </p:nvSpPr>
          <p:spPr bwMode="auto">
            <a:xfrm>
              <a:off x="3764" y="3414"/>
              <a:ext cx="4" cy="4"/>
            </a:xfrm>
            <a:prstGeom prst="rect">
              <a:avLst/>
            </a:prstGeom>
            <a:solidFill>
              <a:srgbClr val="000000"/>
            </a:solidFill>
            <a:ln w="9525">
              <a:noFill/>
              <a:miter lim="800000"/>
              <a:headEnd/>
              <a:tailEnd/>
            </a:ln>
          </p:spPr>
          <p:txBody>
            <a:bodyPr/>
            <a:lstStyle/>
            <a:p>
              <a:endParaRPr lang="hr-HR"/>
            </a:p>
          </p:txBody>
        </p:sp>
        <p:sp>
          <p:nvSpPr>
            <p:cNvPr id="31898" name="Rectangle 84"/>
            <p:cNvSpPr>
              <a:spLocks noChangeArrowheads="1"/>
            </p:cNvSpPr>
            <p:nvPr/>
          </p:nvSpPr>
          <p:spPr bwMode="auto">
            <a:xfrm>
              <a:off x="24" y="3418"/>
              <a:ext cx="62" cy="133"/>
            </a:xfrm>
            <a:prstGeom prst="rect">
              <a:avLst/>
            </a:prstGeom>
            <a:noFill/>
            <a:ln w="9525">
              <a:noFill/>
              <a:miter lim="800000"/>
              <a:headEnd/>
              <a:tailEnd/>
            </a:ln>
          </p:spPr>
          <p:txBody>
            <a:bodyPr wrap="none" lIns="0" tIns="0" rIns="0" bIns="0">
              <a:spAutoFit/>
            </a:bodyPr>
            <a:lstStyle/>
            <a:p>
              <a:r>
                <a:rPr lang="sr-Latn-CS" sz="1200">
                  <a:solidFill>
                    <a:srgbClr val="000000"/>
                  </a:solidFill>
                  <a:latin typeface="Times New Roman" pitchFamily="18" charset="0"/>
                </a:rPr>
                <a:t> </a:t>
              </a:r>
              <a:endParaRPr lang="sr-Latn-CS"/>
            </a:p>
          </p:txBody>
        </p:sp>
      </p:grpSp>
      <p:grpSp>
        <p:nvGrpSpPr>
          <p:cNvPr id="31747" name="Group 87"/>
          <p:cNvGrpSpPr>
            <a:grpSpLocks noChangeAspect="1"/>
          </p:cNvGrpSpPr>
          <p:nvPr/>
        </p:nvGrpSpPr>
        <p:grpSpPr bwMode="auto">
          <a:xfrm>
            <a:off x="0" y="214313"/>
            <a:ext cx="6191250" cy="2900362"/>
            <a:chOff x="0" y="135"/>
            <a:chExt cx="3900" cy="1827"/>
          </a:xfrm>
        </p:grpSpPr>
        <p:sp>
          <p:nvSpPr>
            <p:cNvPr id="31748" name="AutoShape 86"/>
            <p:cNvSpPr>
              <a:spLocks noChangeAspect="1" noChangeArrowheads="1" noTextEdit="1"/>
            </p:cNvSpPr>
            <p:nvPr/>
          </p:nvSpPr>
          <p:spPr bwMode="auto">
            <a:xfrm>
              <a:off x="0" y="135"/>
              <a:ext cx="3900" cy="1827"/>
            </a:xfrm>
            <a:prstGeom prst="rect">
              <a:avLst/>
            </a:prstGeom>
            <a:noFill/>
            <a:ln w="9525">
              <a:noFill/>
              <a:miter lim="800000"/>
              <a:headEnd/>
              <a:tailEnd/>
            </a:ln>
          </p:spPr>
          <p:txBody>
            <a:bodyPr/>
            <a:lstStyle/>
            <a:p>
              <a:endParaRPr lang="hr-HR"/>
            </a:p>
          </p:txBody>
        </p:sp>
        <p:sp>
          <p:nvSpPr>
            <p:cNvPr id="31749" name="Rectangle 88"/>
            <p:cNvSpPr>
              <a:spLocks noChangeArrowheads="1"/>
            </p:cNvSpPr>
            <p:nvPr/>
          </p:nvSpPr>
          <p:spPr bwMode="auto">
            <a:xfrm>
              <a:off x="139" y="139"/>
              <a:ext cx="20" cy="149"/>
            </a:xfrm>
            <a:prstGeom prst="rect">
              <a:avLst/>
            </a:prstGeom>
            <a:solidFill>
              <a:srgbClr val="E5E5E5"/>
            </a:solidFill>
            <a:ln w="9525">
              <a:noFill/>
              <a:miter lim="800000"/>
              <a:headEnd/>
              <a:tailEnd/>
            </a:ln>
          </p:spPr>
          <p:txBody>
            <a:bodyPr/>
            <a:lstStyle/>
            <a:p>
              <a:endParaRPr lang="hr-HR"/>
            </a:p>
          </p:txBody>
        </p:sp>
        <p:sp>
          <p:nvSpPr>
            <p:cNvPr id="31750" name="Rectangle 89"/>
            <p:cNvSpPr>
              <a:spLocks noChangeArrowheads="1"/>
            </p:cNvSpPr>
            <p:nvPr/>
          </p:nvSpPr>
          <p:spPr bwMode="auto">
            <a:xfrm>
              <a:off x="3744" y="139"/>
              <a:ext cx="20" cy="149"/>
            </a:xfrm>
            <a:prstGeom prst="rect">
              <a:avLst/>
            </a:prstGeom>
            <a:solidFill>
              <a:srgbClr val="E5E5E5"/>
            </a:solidFill>
            <a:ln w="9525">
              <a:noFill/>
              <a:miter lim="800000"/>
              <a:headEnd/>
              <a:tailEnd/>
            </a:ln>
          </p:spPr>
          <p:txBody>
            <a:bodyPr/>
            <a:lstStyle/>
            <a:p>
              <a:endParaRPr lang="hr-HR"/>
            </a:p>
          </p:txBody>
        </p:sp>
        <p:sp>
          <p:nvSpPr>
            <p:cNvPr id="31751" name="Rectangle 90"/>
            <p:cNvSpPr>
              <a:spLocks noChangeArrowheads="1"/>
            </p:cNvSpPr>
            <p:nvPr/>
          </p:nvSpPr>
          <p:spPr bwMode="auto">
            <a:xfrm>
              <a:off x="159" y="139"/>
              <a:ext cx="3585" cy="149"/>
            </a:xfrm>
            <a:prstGeom prst="rect">
              <a:avLst/>
            </a:prstGeom>
            <a:solidFill>
              <a:srgbClr val="E5E5E5"/>
            </a:solidFill>
            <a:ln w="9525">
              <a:noFill/>
              <a:miter lim="800000"/>
              <a:headEnd/>
              <a:tailEnd/>
            </a:ln>
          </p:spPr>
          <p:txBody>
            <a:bodyPr/>
            <a:lstStyle/>
            <a:p>
              <a:endParaRPr lang="hr-HR"/>
            </a:p>
          </p:txBody>
        </p:sp>
        <p:sp>
          <p:nvSpPr>
            <p:cNvPr id="31752" name="Rectangle 91"/>
            <p:cNvSpPr>
              <a:spLocks noChangeArrowheads="1"/>
            </p:cNvSpPr>
            <p:nvPr/>
          </p:nvSpPr>
          <p:spPr bwMode="auto">
            <a:xfrm>
              <a:off x="159" y="172"/>
              <a:ext cx="1397" cy="109"/>
            </a:xfrm>
            <a:prstGeom prst="rect">
              <a:avLst/>
            </a:prstGeom>
            <a:noFill/>
            <a:ln w="9525">
              <a:noFill/>
              <a:miter lim="800000"/>
              <a:headEnd/>
              <a:tailEnd/>
            </a:ln>
          </p:spPr>
          <p:txBody>
            <a:bodyPr wrap="none" lIns="0" tIns="0" rIns="0" bIns="0">
              <a:spAutoFit/>
            </a:bodyPr>
            <a:lstStyle/>
            <a:p>
              <a:r>
                <a:rPr lang="sr-Latn-CS" sz="1000" b="1" i="1">
                  <a:solidFill>
                    <a:srgbClr val="000000"/>
                  </a:solidFill>
                </a:rPr>
                <a:t>Project's content and methodology:</a:t>
              </a:r>
              <a:endParaRPr lang="sr-Latn-CS"/>
            </a:p>
          </p:txBody>
        </p:sp>
        <p:sp>
          <p:nvSpPr>
            <p:cNvPr id="31753" name="Rectangle 92"/>
            <p:cNvSpPr>
              <a:spLocks noChangeArrowheads="1"/>
            </p:cNvSpPr>
            <p:nvPr/>
          </p:nvSpPr>
          <p:spPr bwMode="auto">
            <a:xfrm>
              <a:off x="1520" y="172"/>
              <a:ext cx="60" cy="109"/>
            </a:xfrm>
            <a:prstGeom prst="rect">
              <a:avLst/>
            </a:prstGeom>
            <a:noFill/>
            <a:ln w="9525">
              <a:noFill/>
              <a:miter lim="800000"/>
              <a:headEnd/>
              <a:tailEnd/>
            </a:ln>
          </p:spPr>
          <p:txBody>
            <a:bodyPr wrap="none" lIns="0" tIns="0" rIns="0" bIns="0">
              <a:spAutoFit/>
            </a:bodyPr>
            <a:lstStyle/>
            <a:p>
              <a:r>
                <a:rPr lang="sr-Latn-CS" sz="1000" b="1" i="1">
                  <a:solidFill>
                    <a:srgbClr val="000000"/>
                  </a:solidFill>
                </a:rPr>
                <a:t> </a:t>
              </a:r>
              <a:endParaRPr lang="sr-Latn-CS"/>
            </a:p>
          </p:txBody>
        </p:sp>
        <p:sp>
          <p:nvSpPr>
            <p:cNvPr id="31754" name="Rectangle 93"/>
            <p:cNvSpPr>
              <a:spLocks noChangeArrowheads="1"/>
            </p:cNvSpPr>
            <p:nvPr/>
          </p:nvSpPr>
          <p:spPr bwMode="auto">
            <a:xfrm>
              <a:off x="135" y="135"/>
              <a:ext cx="4" cy="4"/>
            </a:xfrm>
            <a:prstGeom prst="rect">
              <a:avLst/>
            </a:prstGeom>
            <a:solidFill>
              <a:srgbClr val="000000"/>
            </a:solidFill>
            <a:ln w="9525">
              <a:noFill/>
              <a:miter lim="800000"/>
              <a:headEnd/>
              <a:tailEnd/>
            </a:ln>
          </p:spPr>
          <p:txBody>
            <a:bodyPr/>
            <a:lstStyle/>
            <a:p>
              <a:endParaRPr lang="hr-HR"/>
            </a:p>
          </p:txBody>
        </p:sp>
        <p:sp>
          <p:nvSpPr>
            <p:cNvPr id="31755" name="Rectangle 94"/>
            <p:cNvSpPr>
              <a:spLocks noChangeArrowheads="1"/>
            </p:cNvSpPr>
            <p:nvPr/>
          </p:nvSpPr>
          <p:spPr bwMode="auto">
            <a:xfrm>
              <a:off x="135" y="135"/>
              <a:ext cx="4" cy="4"/>
            </a:xfrm>
            <a:prstGeom prst="rect">
              <a:avLst/>
            </a:prstGeom>
            <a:solidFill>
              <a:srgbClr val="000000"/>
            </a:solidFill>
            <a:ln w="9525">
              <a:noFill/>
              <a:miter lim="800000"/>
              <a:headEnd/>
              <a:tailEnd/>
            </a:ln>
          </p:spPr>
          <p:txBody>
            <a:bodyPr/>
            <a:lstStyle/>
            <a:p>
              <a:endParaRPr lang="hr-HR"/>
            </a:p>
          </p:txBody>
        </p:sp>
        <p:sp>
          <p:nvSpPr>
            <p:cNvPr id="31756" name="Rectangle 95"/>
            <p:cNvSpPr>
              <a:spLocks noChangeArrowheads="1"/>
            </p:cNvSpPr>
            <p:nvPr/>
          </p:nvSpPr>
          <p:spPr bwMode="auto">
            <a:xfrm>
              <a:off x="139" y="135"/>
              <a:ext cx="3625" cy="4"/>
            </a:xfrm>
            <a:prstGeom prst="rect">
              <a:avLst/>
            </a:prstGeom>
            <a:solidFill>
              <a:srgbClr val="000000"/>
            </a:solidFill>
            <a:ln w="9525">
              <a:noFill/>
              <a:miter lim="800000"/>
              <a:headEnd/>
              <a:tailEnd/>
            </a:ln>
          </p:spPr>
          <p:txBody>
            <a:bodyPr/>
            <a:lstStyle/>
            <a:p>
              <a:endParaRPr lang="hr-HR"/>
            </a:p>
          </p:txBody>
        </p:sp>
        <p:sp>
          <p:nvSpPr>
            <p:cNvPr id="31757" name="Rectangle 96"/>
            <p:cNvSpPr>
              <a:spLocks noChangeArrowheads="1"/>
            </p:cNvSpPr>
            <p:nvPr/>
          </p:nvSpPr>
          <p:spPr bwMode="auto">
            <a:xfrm>
              <a:off x="3764" y="135"/>
              <a:ext cx="4" cy="4"/>
            </a:xfrm>
            <a:prstGeom prst="rect">
              <a:avLst/>
            </a:prstGeom>
            <a:solidFill>
              <a:srgbClr val="000000"/>
            </a:solidFill>
            <a:ln w="9525">
              <a:noFill/>
              <a:miter lim="800000"/>
              <a:headEnd/>
              <a:tailEnd/>
            </a:ln>
          </p:spPr>
          <p:txBody>
            <a:bodyPr/>
            <a:lstStyle/>
            <a:p>
              <a:endParaRPr lang="hr-HR"/>
            </a:p>
          </p:txBody>
        </p:sp>
        <p:sp>
          <p:nvSpPr>
            <p:cNvPr id="31758" name="Rectangle 97"/>
            <p:cNvSpPr>
              <a:spLocks noChangeArrowheads="1"/>
            </p:cNvSpPr>
            <p:nvPr/>
          </p:nvSpPr>
          <p:spPr bwMode="auto">
            <a:xfrm>
              <a:off x="3764" y="135"/>
              <a:ext cx="4" cy="4"/>
            </a:xfrm>
            <a:prstGeom prst="rect">
              <a:avLst/>
            </a:prstGeom>
            <a:solidFill>
              <a:srgbClr val="000000"/>
            </a:solidFill>
            <a:ln w="9525">
              <a:noFill/>
              <a:miter lim="800000"/>
              <a:headEnd/>
              <a:tailEnd/>
            </a:ln>
          </p:spPr>
          <p:txBody>
            <a:bodyPr/>
            <a:lstStyle/>
            <a:p>
              <a:endParaRPr lang="hr-HR"/>
            </a:p>
          </p:txBody>
        </p:sp>
        <p:sp>
          <p:nvSpPr>
            <p:cNvPr id="31759" name="Rectangle 98"/>
            <p:cNvSpPr>
              <a:spLocks noChangeArrowheads="1"/>
            </p:cNvSpPr>
            <p:nvPr/>
          </p:nvSpPr>
          <p:spPr bwMode="auto">
            <a:xfrm>
              <a:off x="135" y="139"/>
              <a:ext cx="4" cy="149"/>
            </a:xfrm>
            <a:prstGeom prst="rect">
              <a:avLst/>
            </a:prstGeom>
            <a:solidFill>
              <a:srgbClr val="000000"/>
            </a:solidFill>
            <a:ln w="9525">
              <a:noFill/>
              <a:miter lim="800000"/>
              <a:headEnd/>
              <a:tailEnd/>
            </a:ln>
          </p:spPr>
          <p:txBody>
            <a:bodyPr/>
            <a:lstStyle/>
            <a:p>
              <a:endParaRPr lang="hr-HR"/>
            </a:p>
          </p:txBody>
        </p:sp>
        <p:sp>
          <p:nvSpPr>
            <p:cNvPr id="31760" name="Rectangle 99"/>
            <p:cNvSpPr>
              <a:spLocks noChangeArrowheads="1"/>
            </p:cNvSpPr>
            <p:nvPr/>
          </p:nvSpPr>
          <p:spPr bwMode="auto">
            <a:xfrm>
              <a:off x="3764" y="139"/>
              <a:ext cx="4" cy="149"/>
            </a:xfrm>
            <a:prstGeom prst="rect">
              <a:avLst/>
            </a:prstGeom>
            <a:solidFill>
              <a:srgbClr val="000000"/>
            </a:solidFill>
            <a:ln w="9525">
              <a:noFill/>
              <a:miter lim="800000"/>
              <a:headEnd/>
              <a:tailEnd/>
            </a:ln>
          </p:spPr>
          <p:txBody>
            <a:bodyPr/>
            <a:lstStyle/>
            <a:p>
              <a:endParaRPr lang="hr-HR"/>
            </a:p>
          </p:txBody>
        </p:sp>
        <p:sp>
          <p:nvSpPr>
            <p:cNvPr id="31761" name="Rectangle 100"/>
            <p:cNvSpPr>
              <a:spLocks noChangeArrowheads="1"/>
            </p:cNvSpPr>
            <p:nvPr/>
          </p:nvSpPr>
          <p:spPr bwMode="auto">
            <a:xfrm>
              <a:off x="159" y="315"/>
              <a:ext cx="243" cy="89"/>
            </a:xfrm>
            <a:prstGeom prst="rect">
              <a:avLst/>
            </a:prstGeom>
            <a:noFill/>
            <a:ln w="9525">
              <a:noFill/>
              <a:miter lim="800000"/>
              <a:headEnd/>
              <a:tailEnd/>
            </a:ln>
          </p:spPr>
          <p:txBody>
            <a:bodyPr wrap="none" lIns="0" tIns="0" rIns="0" bIns="0">
              <a:spAutoFit/>
            </a:bodyPr>
            <a:lstStyle/>
            <a:p>
              <a:r>
                <a:rPr lang="sr-Latn-CS" sz="800" i="1">
                  <a:solidFill>
                    <a:srgbClr val="000000"/>
                  </a:solidFill>
                </a:rPr>
                <a:t>Please </a:t>
              </a:r>
              <a:endParaRPr lang="sr-Latn-CS"/>
            </a:p>
          </p:txBody>
        </p:sp>
        <p:sp>
          <p:nvSpPr>
            <p:cNvPr id="31762" name="Rectangle 101"/>
            <p:cNvSpPr>
              <a:spLocks noChangeArrowheads="1"/>
            </p:cNvSpPr>
            <p:nvPr/>
          </p:nvSpPr>
          <p:spPr bwMode="auto">
            <a:xfrm>
              <a:off x="373" y="315"/>
              <a:ext cx="307" cy="89"/>
            </a:xfrm>
            <a:prstGeom prst="rect">
              <a:avLst/>
            </a:prstGeom>
            <a:noFill/>
            <a:ln w="9525">
              <a:noFill/>
              <a:miter lim="800000"/>
              <a:headEnd/>
              <a:tailEnd/>
            </a:ln>
          </p:spPr>
          <p:txBody>
            <a:bodyPr wrap="none" lIns="0" tIns="0" rIns="0" bIns="0">
              <a:spAutoFit/>
            </a:bodyPr>
            <a:lstStyle/>
            <a:p>
              <a:r>
                <a:rPr lang="sr-Latn-CS" sz="800" i="1">
                  <a:solidFill>
                    <a:srgbClr val="000000"/>
                  </a:solidFill>
                </a:rPr>
                <a:t>describe: </a:t>
              </a:r>
              <a:endParaRPr lang="sr-Latn-CS"/>
            </a:p>
          </p:txBody>
        </p:sp>
        <p:sp>
          <p:nvSpPr>
            <p:cNvPr id="31763" name="Rectangle 102"/>
            <p:cNvSpPr>
              <a:spLocks noChangeArrowheads="1"/>
            </p:cNvSpPr>
            <p:nvPr/>
          </p:nvSpPr>
          <p:spPr bwMode="auto">
            <a:xfrm>
              <a:off x="650" y="315"/>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31764" name="Rectangle 103"/>
            <p:cNvSpPr>
              <a:spLocks noChangeArrowheads="1"/>
            </p:cNvSpPr>
            <p:nvPr/>
          </p:nvSpPr>
          <p:spPr bwMode="auto">
            <a:xfrm>
              <a:off x="169" y="396"/>
              <a:ext cx="67" cy="91"/>
            </a:xfrm>
            <a:prstGeom prst="rect">
              <a:avLst/>
            </a:prstGeom>
            <a:noFill/>
            <a:ln w="9525">
              <a:noFill/>
              <a:miter lim="800000"/>
              <a:headEnd/>
              <a:tailEnd/>
            </a:ln>
          </p:spPr>
          <p:txBody>
            <a:bodyPr wrap="none" lIns="0" tIns="0" rIns="0" bIns="0">
              <a:spAutoFit/>
            </a:bodyPr>
            <a:lstStyle/>
            <a:p>
              <a:r>
                <a:rPr lang="sr-Latn-CS" sz="800">
                  <a:solidFill>
                    <a:srgbClr val="000000"/>
                  </a:solidFill>
                  <a:latin typeface="Symbol" pitchFamily="18" charset="2"/>
                </a:rPr>
                <a:t>·</a:t>
              </a:r>
              <a:endParaRPr lang="sr-Latn-CS"/>
            </a:p>
          </p:txBody>
        </p:sp>
        <p:sp>
          <p:nvSpPr>
            <p:cNvPr id="31765" name="Rectangle 104"/>
            <p:cNvSpPr>
              <a:spLocks noChangeArrowheads="1"/>
            </p:cNvSpPr>
            <p:nvPr/>
          </p:nvSpPr>
          <p:spPr bwMode="auto">
            <a:xfrm>
              <a:off x="199" y="402"/>
              <a:ext cx="46" cy="86"/>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31766" name="Rectangle 105"/>
            <p:cNvSpPr>
              <a:spLocks noChangeArrowheads="1"/>
            </p:cNvSpPr>
            <p:nvPr/>
          </p:nvSpPr>
          <p:spPr bwMode="auto">
            <a:xfrm>
              <a:off x="240" y="401"/>
              <a:ext cx="407" cy="89"/>
            </a:xfrm>
            <a:prstGeom prst="rect">
              <a:avLst/>
            </a:prstGeom>
            <a:noFill/>
            <a:ln w="9525">
              <a:noFill/>
              <a:miter lim="800000"/>
              <a:headEnd/>
              <a:tailEnd/>
            </a:ln>
          </p:spPr>
          <p:txBody>
            <a:bodyPr wrap="none" lIns="0" tIns="0" rIns="0" bIns="0">
              <a:spAutoFit/>
            </a:bodyPr>
            <a:lstStyle/>
            <a:p>
              <a:r>
                <a:rPr lang="sr-Latn-CS" sz="800" i="1">
                  <a:solidFill>
                    <a:srgbClr val="000000"/>
                  </a:solidFill>
                </a:rPr>
                <a:t>the theme(s) </a:t>
              </a:r>
              <a:endParaRPr lang="sr-Latn-CS"/>
            </a:p>
          </p:txBody>
        </p:sp>
        <p:sp>
          <p:nvSpPr>
            <p:cNvPr id="31767" name="Rectangle 106"/>
            <p:cNvSpPr>
              <a:spLocks noChangeArrowheads="1"/>
            </p:cNvSpPr>
            <p:nvPr/>
          </p:nvSpPr>
          <p:spPr bwMode="auto">
            <a:xfrm>
              <a:off x="618" y="401"/>
              <a:ext cx="437" cy="89"/>
            </a:xfrm>
            <a:prstGeom prst="rect">
              <a:avLst/>
            </a:prstGeom>
            <a:noFill/>
            <a:ln w="9525">
              <a:noFill/>
              <a:miter lim="800000"/>
              <a:headEnd/>
              <a:tailEnd/>
            </a:ln>
          </p:spPr>
          <p:txBody>
            <a:bodyPr wrap="none" lIns="0" tIns="0" rIns="0" bIns="0">
              <a:spAutoFit/>
            </a:bodyPr>
            <a:lstStyle/>
            <a:p>
              <a:r>
                <a:rPr lang="sr-Latn-CS" sz="800" i="1">
                  <a:solidFill>
                    <a:srgbClr val="000000"/>
                  </a:solidFill>
                </a:rPr>
                <a:t>of the project, </a:t>
              </a:r>
              <a:endParaRPr lang="sr-Latn-CS"/>
            </a:p>
          </p:txBody>
        </p:sp>
        <p:sp>
          <p:nvSpPr>
            <p:cNvPr id="31768" name="Rectangle 107"/>
            <p:cNvSpPr>
              <a:spLocks noChangeArrowheads="1"/>
            </p:cNvSpPr>
            <p:nvPr/>
          </p:nvSpPr>
          <p:spPr bwMode="auto">
            <a:xfrm>
              <a:off x="1022" y="401"/>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31769" name="Rectangle 108"/>
            <p:cNvSpPr>
              <a:spLocks noChangeArrowheads="1"/>
            </p:cNvSpPr>
            <p:nvPr/>
          </p:nvSpPr>
          <p:spPr bwMode="auto">
            <a:xfrm>
              <a:off x="169" y="482"/>
              <a:ext cx="67" cy="91"/>
            </a:xfrm>
            <a:prstGeom prst="rect">
              <a:avLst/>
            </a:prstGeom>
            <a:noFill/>
            <a:ln w="9525">
              <a:noFill/>
              <a:miter lim="800000"/>
              <a:headEnd/>
              <a:tailEnd/>
            </a:ln>
          </p:spPr>
          <p:txBody>
            <a:bodyPr wrap="none" lIns="0" tIns="0" rIns="0" bIns="0">
              <a:spAutoFit/>
            </a:bodyPr>
            <a:lstStyle/>
            <a:p>
              <a:r>
                <a:rPr lang="sr-Latn-CS" sz="800">
                  <a:solidFill>
                    <a:srgbClr val="000000"/>
                  </a:solidFill>
                  <a:latin typeface="Symbol" pitchFamily="18" charset="2"/>
                </a:rPr>
                <a:t>·</a:t>
              </a:r>
              <a:endParaRPr lang="sr-Latn-CS"/>
            </a:p>
          </p:txBody>
        </p:sp>
        <p:sp>
          <p:nvSpPr>
            <p:cNvPr id="31770" name="Rectangle 109"/>
            <p:cNvSpPr>
              <a:spLocks noChangeArrowheads="1"/>
            </p:cNvSpPr>
            <p:nvPr/>
          </p:nvSpPr>
          <p:spPr bwMode="auto">
            <a:xfrm>
              <a:off x="199" y="488"/>
              <a:ext cx="46" cy="86"/>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31771" name="Rectangle 110"/>
            <p:cNvSpPr>
              <a:spLocks noChangeArrowheads="1"/>
            </p:cNvSpPr>
            <p:nvPr/>
          </p:nvSpPr>
          <p:spPr bwMode="auto">
            <a:xfrm>
              <a:off x="240" y="487"/>
              <a:ext cx="1028" cy="89"/>
            </a:xfrm>
            <a:prstGeom prst="rect">
              <a:avLst/>
            </a:prstGeom>
            <a:noFill/>
            <a:ln w="9525">
              <a:noFill/>
              <a:miter lim="800000"/>
              <a:headEnd/>
              <a:tailEnd/>
            </a:ln>
          </p:spPr>
          <p:txBody>
            <a:bodyPr wrap="none" lIns="0" tIns="0" rIns="0" bIns="0">
              <a:spAutoFit/>
            </a:bodyPr>
            <a:lstStyle/>
            <a:p>
              <a:r>
                <a:rPr lang="sr-Latn-CS" sz="800" i="1">
                  <a:solidFill>
                    <a:srgbClr val="000000"/>
                  </a:solidFill>
                </a:rPr>
                <a:t>how the main theme reflects the int</a:t>
              </a:r>
              <a:endParaRPr lang="sr-Latn-CS"/>
            </a:p>
          </p:txBody>
        </p:sp>
        <p:sp>
          <p:nvSpPr>
            <p:cNvPr id="31772" name="Rectangle 111"/>
            <p:cNvSpPr>
              <a:spLocks noChangeArrowheads="1"/>
            </p:cNvSpPr>
            <p:nvPr/>
          </p:nvSpPr>
          <p:spPr bwMode="auto">
            <a:xfrm>
              <a:off x="1232" y="487"/>
              <a:ext cx="960" cy="89"/>
            </a:xfrm>
            <a:prstGeom prst="rect">
              <a:avLst/>
            </a:prstGeom>
            <a:noFill/>
            <a:ln w="9525">
              <a:noFill/>
              <a:miter lim="800000"/>
              <a:headEnd/>
              <a:tailEnd/>
            </a:ln>
          </p:spPr>
          <p:txBody>
            <a:bodyPr wrap="none" lIns="0" tIns="0" rIns="0" bIns="0">
              <a:spAutoFit/>
            </a:bodyPr>
            <a:lstStyle/>
            <a:p>
              <a:r>
                <a:rPr lang="sr-Latn-CS" sz="800" i="1">
                  <a:solidFill>
                    <a:srgbClr val="000000"/>
                  </a:solidFill>
                </a:rPr>
                <a:t>erests and needs of participants,</a:t>
              </a:r>
              <a:endParaRPr lang="sr-Latn-CS"/>
            </a:p>
          </p:txBody>
        </p:sp>
        <p:sp>
          <p:nvSpPr>
            <p:cNvPr id="31773" name="Rectangle 112"/>
            <p:cNvSpPr>
              <a:spLocks noChangeArrowheads="1"/>
            </p:cNvSpPr>
            <p:nvPr/>
          </p:nvSpPr>
          <p:spPr bwMode="auto">
            <a:xfrm>
              <a:off x="2157" y="487"/>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31774" name="Rectangle 113"/>
            <p:cNvSpPr>
              <a:spLocks noChangeArrowheads="1"/>
            </p:cNvSpPr>
            <p:nvPr/>
          </p:nvSpPr>
          <p:spPr bwMode="auto">
            <a:xfrm>
              <a:off x="169" y="568"/>
              <a:ext cx="67" cy="91"/>
            </a:xfrm>
            <a:prstGeom prst="rect">
              <a:avLst/>
            </a:prstGeom>
            <a:noFill/>
            <a:ln w="9525">
              <a:noFill/>
              <a:miter lim="800000"/>
              <a:headEnd/>
              <a:tailEnd/>
            </a:ln>
          </p:spPr>
          <p:txBody>
            <a:bodyPr wrap="none" lIns="0" tIns="0" rIns="0" bIns="0">
              <a:spAutoFit/>
            </a:bodyPr>
            <a:lstStyle/>
            <a:p>
              <a:r>
                <a:rPr lang="sr-Latn-CS" sz="800">
                  <a:solidFill>
                    <a:srgbClr val="000000"/>
                  </a:solidFill>
                  <a:latin typeface="Symbol" pitchFamily="18" charset="2"/>
                </a:rPr>
                <a:t>·</a:t>
              </a:r>
              <a:endParaRPr lang="sr-Latn-CS"/>
            </a:p>
          </p:txBody>
        </p:sp>
        <p:sp>
          <p:nvSpPr>
            <p:cNvPr id="31775" name="Rectangle 114"/>
            <p:cNvSpPr>
              <a:spLocks noChangeArrowheads="1"/>
            </p:cNvSpPr>
            <p:nvPr/>
          </p:nvSpPr>
          <p:spPr bwMode="auto">
            <a:xfrm>
              <a:off x="199" y="574"/>
              <a:ext cx="46" cy="86"/>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31776" name="Rectangle 115"/>
            <p:cNvSpPr>
              <a:spLocks noChangeArrowheads="1"/>
            </p:cNvSpPr>
            <p:nvPr/>
          </p:nvSpPr>
          <p:spPr bwMode="auto">
            <a:xfrm>
              <a:off x="240" y="573"/>
              <a:ext cx="677" cy="89"/>
            </a:xfrm>
            <a:prstGeom prst="rect">
              <a:avLst/>
            </a:prstGeom>
            <a:noFill/>
            <a:ln w="9525">
              <a:noFill/>
              <a:miter lim="800000"/>
              <a:headEnd/>
              <a:tailEnd/>
            </a:ln>
          </p:spPr>
          <p:txBody>
            <a:bodyPr wrap="none" lIns="0" tIns="0" rIns="0" bIns="0">
              <a:spAutoFit/>
            </a:bodyPr>
            <a:lstStyle/>
            <a:p>
              <a:r>
                <a:rPr lang="sr-Latn-CS" sz="800" i="1">
                  <a:solidFill>
                    <a:srgbClr val="000000"/>
                  </a:solidFill>
                </a:rPr>
                <a:t>the working methods,  </a:t>
              </a:r>
              <a:endParaRPr lang="sr-Latn-CS"/>
            </a:p>
          </p:txBody>
        </p:sp>
        <p:sp>
          <p:nvSpPr>
            <p:cNvPr id="31777" name="Rectangle 116"/>
            <p:cNvSpPr>
              <a:spLocks noChangeArrowheads="1"/>
            </p:cNvSpPr>
            <p:nvPr/>
          </p:nvSpPr>
          <p:spPr bwMode="auto">
            <a:xfrm>
              <a:off x="884" y="573"/>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31778" name="Rectangle 117"/>
            <p:cNvSpPr>
              <a:spLocks noChangeArrowheads="1"/>
            </p:cNvSpPr>
            <p:nvPr/>
          </p:nvSpPr>
          <p:spPr bwMode="auto">
            <a:xfrm>
              <a:off x="169" y="654"/>
              <a:ext cx="67" cy="91"/>
            </a:xfrm>
            <a:prstGeom prst="rect">
              <a:avLst/>
            </a:prstGeom>
            <a:noFill/>
            <a:ln w="9525">
              <a:noFill/>
              <a:miter lim="800000"/>
              <a:headEnd/>
              <a:tailEnd/>
            </a:ln>
          </p:spPr>
          <p:txBody>
            <a:bodyPr wrap="none" lIns="0" tIns="0" rIns="0" bIns="0">
              <a:spAutoFit/>
            </a:bodyPr>
            <a:lstStyle/>
            <a:p>
              <a:r>
                <a:rPr lang="sr-Latn-CS" sz="800">
                  <a:solidFill>
                    <a:srgbClr val="000000"/>
                  </a:solidFill>
                  <a:latin typeface="Symbol" pitchFamily="18" charset="2"/>
                </a:rPr>
                <a:t>·</a:t>
              </a:r>
              <a:endParaRPr lang="sr-Latn-CS"/>
            </a:p>
          </p:txBody>
        </p:sp>
        <p:sp>
          <p:nvSpPr>
            <p:cNvPr id="31779" name="Rectangle 118"/>
            <p:cNvSpPr>
              <a:spLocks noChangeArrowheads="1"/>
            </p:cNvSpPr>
            <p:nvPr/>
          </p:nvSpPr>
          <p:spPr bwMode="auto">
            <a:xfrm>
              <a:off x="199" y="660"/>
              <a:ext cx="46" cy="86"/>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31780" name="Rectangle 119"/>
            <p:cNvSpPr>
              <a:spLocks noChangeArrowheads="1"/>
            </p:cNvSpPr>
            <p:nvPr/>
          </p:nvSpPr>
          <p:spPr bwMode="auto">
            <a:xfrm>
              <a:off x="240" y="659"/>
              <a:ext cx="2427" cy="89"/>
            </a:xfrm>
            <a:prstGeom prst="rect">
              <a:avLst/>
            </a:prstGeom>
            <a:noFill/>
            <a:ln w="9525">
              <a:noFill/>
              <a:miter lim="800000"/>
              <a:headEnd/>
              <a:tailEnd/>
            </a:ln>
          </p:spPr>
          <p:txBody>
            <a:bodyPr wrap="none" lIns="0" tIns="0" rIns="0" bIns="0">
              <a:spAutoFit/>
            </a:bodyPr>
            <a:lstStyle/>
            <a:p>
              <a:r>
                <a:rPr lang="sr-Latn-CS" sz="800" i="1">
                  <a:solidFill>
                    <a:srgbClr val="000000"/>
                  </a:solidFill>
                </a:rPr>
                <a:t>how the planned activities and working methods will contribute to the process of non</a:t>
              </a:r>
              <a:endParaRPr lang="sr-Latn-CS"/>
            </a:p>
          </p:txBody>
        </p:sp>
        <p:sp>
          <p:nvSpPr>
            <p:cNvPr id="31781" name="Rectangle 120"/>
            <p:cNvSpPr>
              <a:spLocks noChangeArrowheads="1"/>
            </p:cNvSpPr>
            <p:nvPr/>
          </p:nvSpPr>
          <p:spPr bwMode="auto">
            <a:xfrm>
              <a:off x="2622" y="659"/>
              <a:ext cx="49" cy="89"/>
            </a:xfrm>
            <a:prstGeom prst="rect">
              <a:avLst/>
            </a:prstGeom>
            <a:noFill/>
            <a:ln w="9525">
              <a:noFill/>
              <a:miter lim="800000"/>
              <a:headEnd/>
              <a:tailEnd/>
            </a:ln>
          </p:spPr>
          <p:txBody>
            <a:bodyPr wrap="none" lIns="0" tIns="0" rIns="0" bIns="0">
              <a:spAutoFit/>
            </a:bodyPr>
            <a:lstStyle/>
            <a:p>
              <a:r>
                <a:rPr lang="sr-Latn-CS" sz="800" i="1">
                  <a:solidFill>
                    <a:srgbClr val="000000"/>
                  </a:solidFill>
                </a:rPr>
                <a:t>-</a:t>
              </a:r>
              <a:endParaRPr lang="sr-Latn-CS"/>
            </a:p>
          </p:txBody>
        </p:sp>
        <p:sp>
          <p:nvSpPr>
            <p:cNvPr id="31782" name="Rectangle 121"/>
            <p:cNvSpPr>
              <a:spLocks noChangeArrowheads="1"/>
            </p:cNvSpPr>
            <p:nvPr/>
          </p:nvSpPr>
          <p:spPr bwMode="auto">
            <a:xfrm>
              <a:off x="2644" y="659"/>
              <a:ext cx="224" cy="89"/>
            </a:xfrm>
            <a:prstGeom prst="rect">
              <a:avLst/>
            </a:prstGeom>
            <a:noFill/>
            <a:ln w="9525">
              <a:noFill/>
              <a:miter lim="800000"/>
              <a:headEnd/>
              <a:tailEnd/>
            </a:ln>
          </p:spPr>
          <p:txBody>
            <a:bodyPr wrap="none" lIns="0" tIns="0" rIns="0" bIns="0">
              <a:spAutoFit/>
            </a:bodyPr>
            <a:lstStyle/>
            <a:p>
              <a:r>
                <a:rPr lang="sr-Latn-CS" sz="800" i="1">
                  <a:solidFill>
                    <a:srgbClr val="000000"/>
                  </a:solidFill>
                </a:rPr>
                <a:t>formal </a:t>
              </a:r>
              <a:endParaRPr lang="sr-Latn-CS"/>
            </a:p>
          </p:txBody>
        </p:sp>
        <p:sp>
          <p:nvSpPr>
            <p:cNvPr id="31783" name="Rectangle 122"/>
            <p:cNvSpPr>
              <a:spLocks noChangeArrowheads="1"/>
            </p:cNvSpPr>
            <p:nvPr/>
          </p:nvSpPr>
          <p:spPr bwMode="auto">
            <a:xfrm>
              <a:off x="2839" y="659"/>
              <a:ext cx="257" cy="89"/>
            </a:xfrm>
            <a:prstGeom prst="rect">
              <a:avLst/>
            </a:prstGeom>
            <a:noFill/>
            <a:ln w="9525">
              <a:noFill/>
              <a:miter lim="800000"/>
              <a:headEnd/>
              <a:tailEnd/>
            </a:ln>
          </p:spPr>
          <p:txBody>
            <a:bodyPr wrap="none" lIns="0" tIns="0" rIns="0" bIns="0">
              <a:spAutoFit/>
            </a:bodyPr>
            <a:lstStyle/>
            <a:p>
              <a:r>
                <a:rPr lang="sr-Latn-CS" sz="800" i="1">
                  <a:solidFill>
                    <a:srgbClr val="000000"/>
                  </a:solidFill>
                </a:rPr>
                <a:t>learning</a:t>
              </a:r>
              <a:endParaRPr lang="sr-Latn-CS"/>
            </a:p>
          </p:txBody>
        </p:sp>
        <p:sp>
          <p:nvSpPr>
            <p:cNvPr id="31784" name="Rectangle 123"/>
            <p:cNvSpPr>
              <a:spLocks noChangeArrowheads="1"/>
            </p:cNvSpPr>
            <p:nvPr/>
          </p:nvSpPr>
          <p:spPr bwMode="auto">
            <a:xfrm>
              <a:off x="3067" y="659"/>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31785" name="Rectangle 124"/>
            <p:cNvSpPr>
              <a:spLocks noChangeArrowheads="1"/>
            </p:cNvSpPr>
            <p:nvPr/>
          </p:nvSpPr>
          <p:spPr bwMode="auto">
            <a:xfrm>
              <a:off x="3085" y="659"/>
              <a:ext cx="709" cy="89"/>
            </a:xfrm>
            <a:prstGeom prst="rect">
              <a:avLst/>
            </a:prstGeom>
            <a:noFill/>
            <a:ln w="9525">
              <a:noFill/>
              <a:miter lim="800000"/>
              <a:headEnd/>
              <a:tailEnd/>
            </a:ln>
          </p:spPr>
          <p:txBody>
            <a:bodyPr wrap="none" lIns="0" tIns="0" rIns="0" bIns="0">
              <a:spAutoFit/>
            </a:bodyPr>
            <a:lstStyle/>
            <a:p>
              <a:r>
                <a:rPr lang="sr-Latn-CS" sz="800" i="1">
                  <a:solidFill>
                    <a:srgbClr val="000000"/>
                  </a:solidFill>
                </a:rPr>
                <a:t>and to the promotion of </a:t>
              </a:r>
              <a:endParaRPr lang="sr-Latn-CS"/>
            </a:p>
          </p:txBody>
        </p:sp>
        <p:sp>
          <p:nvSpPr>
            <p:cNvPr id="31786" name="Rectangle 125"/>
            <p:cNvSpPr>
              <a:spLocks noChangeArrowheads="1"/>
            </p:cNvSpPr>
            <p:nvPr/>
          </p:nvSpPr>
          <p:spPr bwMode="auto">
            <a:xfrm>
              <a:off x="240" y="732"/>
              <a:ext cx="1060" cy="89"/>
            </a:xfrm>
            <a:prstGeom prst="rect">
              <a:avLst/>
            </a:prstGeom>
            <a:noFill/>
            <a:ln w="9525">
              <a:noFill/>
              <a:miter lim="800000"/>
              <a:headEnd/>
              <a:tailEnd/>
            </a:ln>
          </p:spPr>
          <p:txBody>
            <a:bodyPr wrap="none" lIns="0" tIns="0" rIns="0" bIns="0">
              <a:spAutoFit/>
            </a:bodyPr>
            <a:lstStyle/>
            <a:p>
              <a:r>
                <a:rPr lang="sr-Latn-CS" sz="800" i="1">
                  <a:solidFill>
                    <a:srgbClr val="000000"/>
                  </a:solidFill>
                </a:rPr>
                <a:t>social and personal development of </a:t>
              </a:r>
              <a:endParaRPr lang="sr-Latn-CS"/>
            </a:p>
          </p:txBody>
        </p:sp>
        <p:sp>
          <p:nvSpPr>
            <p:cNvPr id="31787" name="Rectangle 126"/>
            <p:cNvSpPr>
              <a:spLocks noChangeArrowheads="1"/>
            </p:cNvSpPr>
            <p:nvPr/>
          </p:nvSpPr>
          <p:spPr bwMode="auto">
            <a:xfrm>
              <a:off x="1265" y="732"/>
              <a:ext cx="357" cy="89"/>
            </a:xfrm>
            <a:prstGeom prst="rect">
              <a:avLst/>
            </a:prstGeom>
            <a:noFill/>
            <a:ln w="9525">
              <a:noFill/>
              <a:miter lim="800000"/>
              <a:headEnd/>
              <a:tailEnd/>
            </a:ln>
          </p:spPr>
          <p:txBody>
            <a:bodyPr wrap="none" lIns="0" tIns="0" rIns="0" bIns="0">
              <a:spAutoFit/>
            </a:bodyPr>
            <a:lstStyle/>
            <a:p>
              <a:r>
                <a:rPr lang="sr-Latn-CS" sz="800" i="1">
                  <a:solidFill>
                    <a:srgbClr val="000000"/>
                  </a:solidFill>
                </a:rPr>
                <a:t>participants</a:t>
              </a:r>
              <a:endParaRPr lang="sr-Latn-CS"/>
            </a:p>
          </p:txBody>
        </p:sp>
        <p:sp>
          <p:nvSpPr>
            <p:cNvPr id="31788" name="Rectangle 127"/>
            <p:cNvSpPr>
              <a:spLocks noChangeArrowheads="1"/>
            </p:cNvSpPr>
            <p:nvPr/>
          </p:nvSpPr>
          <p:spPr bwMode="auto">
            <a:xfrm>
              <a:off x="1592" y="732"/>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31789" name="Rectangle 128"/>
            <p:cNvSpPr>
              <a:spLocks noChangeArrowheads="1"/>
            </p:cNvSpPr>
            <p:nvPr/>
          </p:nvSpPr>
          <p:spPr bwMode="auto">
            <a:xfrm>
              <a:off x="1610" y="732"/>
              <a:ext cx="651" cy="89"/>
            </a:xfrm>
            <a:prstGeom prst="rect">
              <a:avLst/>
            </a:prstGeom>
            <a:noFill/>
            <a:ln w="9525">
              <a:noFill/>
              <a:miter lim="800000"/>
              <a:headEnd/>
              <a:tailEnd/>
            </a:ln>
          </p:spPr>
          <p:txBody>
            <a:bodyPr wrap="none" lIns="0" tIns="0" rIns="0" bIns="0">
              <a:spAutoFit/>
            </a:bodyPr>
            <a:lstStyle/>
            <a:p>
              <a:r>
                <a:rPr lang="sr-Latn-CS" sz="800" i="1">
                  <a:solidFill>
                    <a:srgbClr val="000000"/>
                  </a:solidFill>
                </a:rPr>
                <a:t>involved in the project</a:t>
              </a:r>
              <a:endParaRPr lang="sr-Latn-CS"/>
            </a:p>
          </p:txBody>
        </p:sp>
        <p:sp>
          <p:nvSpPr>
            <p:cNvPr id="31790" name="Rectangle 129"/>
            <p:cNvSpPr>
              <a:spLocks noChangeArrowheads="1"/>
            </p:cNvSpPr>
            <p:nvPr/>
          </p:nvSpPr>
          <p:spPr bwMode="auto">
            <a:xfrm>
              <a:off x="2229" y="732"/>
              <a:ext cx="64"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31791" name="Rectangle 130"/>
            <p:cNvSpPr>
              <a:spLocks noChangeArrowheads="1"/>
            </p:cNvSpPr>
            <p:nvPr/>
          </p:nvSpPr>
          <p:spPr bwMode="auto">
            <a:xfrm>
              <a:off x="2264" y="732"/>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31792" name="Rectangle 131"/>
            <p:cNvSpPr>
              <a:spLocks noChangeArrowheads="1"/>
            </p:cNvSpPr>
            <p:nvPr/>
          </p:nvSpPr>
          <p:spPr bwMode="auto">
            <a:xfrm>
              <a:off x="169" y="813"/>
              <a:ext cx="67" cy="91"/>
            </a:xfrm>
            <a:prstGeom prst="rect">
              <a:avLst/>
            </a:prstGeom>
            <a:noFill/>
            <a:ln w="9525">
              <a:noFill/>
              <a:miter lim="800000"/>
              <a:headEnd/>
              <a:tailEnd/>
            </a:ln>
          </p:spPr>
          <p:txBody>
            <a:bodyPr wrap="none" lIns="0" tIns="0" rIns="0" bIns="0">
              <a:spAutoFit/>
            </a:bodyPr>
            <a:lstStyle/>
            <a:p>
              <a:r>
                <a:rPr lang="sr-Latn-CS" sz="800">
                  <a:solidFill>
                    <a:srgbClr val="000000"/>
                  </a:solidFill>
                  <a:latin typeface="Symbol" pitchFamily="18" charset="2"/>
                </a:rPr>
                <a:t>·</a:t>
              </a:r>
              <a:endParaRPr lang="sr-Latn-CS"/>
            </a:p>
          </p:txBody>
        </p:sp>
        <p:sp>
          <p:nvSpPr>
            <p:cNvPr id="31793" name="Rectangle 132"/>
            <p:cNvSpPr>
              <a:spLocks noChangeArrowheads="1"/>
            </p:cNvSpPr>
            <p:nvPr/>
          </p:nvSpPr>
          <p:spPr bwMode="auto">
            <a:xfrm>
              <a:off x="199" y="819"/>
              <a:ext cx="46" cy="86"/>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31794" name="Rectangle 133"/>
            <p:cNvSpPr>
              <a:spLocks noChangeArrowheads="1"/>
            </p:cNvSpPr>
            <p:nvPr/>
          </p:nvSpPr>
          <p:spPr bwMode="auto">
            <a:xfrm>
              <a:off x="240" y="818"/>
              <a:ext cx="273" cy="89"/>
            </a:xfrm>
            <a:prstGeom prst="rect">
              <a:avLst/>
            </a:prstGeom>
            <a:noFill/>
            <a:ln w="9525">
              <a:noFill/>
              <a:miter lim="800000"/>
              <a:headEnd/>
              <a:tailEnd/>
            </a:ln>
          </p:spPr>
          <p:txBody>
            <a:bodyPr wrap="none" lIns="0" tIns="0" rIns="0" bIns="0">
              <a:spAutoFit/>
            </a:bodyPr>
            <a:lstStyle/>
            <a:p>
              <a:r>
                <a:rPr lang="sr-Latn-CS" sz="800" i="1">
                  <a:solidFill>
                    <a:srgbClr val="000000"/>
                  </a:solidFill>
                </a:rPr>
                <a:t>how the </a:t>
              </a:r>
              <a:endParaRPr lang="sr-Latn-CS"/>
            </a:p>
          </p:txBody>
        </p:sp>
        <p:sp>
          <p:nvSpPr>
            <p:cNvPr id="31795" name="Rectangle 134"/>
            <p:cNvSpPr>
              <a:spLocks noChangeArrowheads="1"/>
            </p:cNvSpPr>
            <p:nvPr/>
          </p:nvSpPr>
          <p:spPr bwMode="auto">
            <a:xfrm>
              <a:off x="483" y="818"/>
              <a:ext cx="357" cy="89"/>
            </a:xfrm>
            <a:prstGeom prst="rect">
              <a:avLst/>
            </a:prstGeom>
            <a:noFill/>
            <a:ln w="9525">
              <a:noFill/>
              <a:miter lim="800000"/>
              <a:headEnd/>
              <a:tailEnd/>
            </a:ln>
          </p:spPr>
          <p:txBody>
            <a:bodyPr wrap="none" lIns="0" tIns="0" rIns="0" bIns="0">
              <a:spAutoFit/>
            </a:bodyPr>
            <a:lstStyle/>
            <a:p>
              <a:r>
                <a:rPr lang="sr-Latn-CS" sz="800" i="1">
                  <a:solidFill>
                    <a:srgbClr val="000000"/>
                  </a:solidFill>
                </a:rPr>
                <a:t>participants</a:t>
              </a:r>
              <a:endParaRPr lang="sr-Latn-CS"/>
            </a:p>
          </p:txBody>
        </p:sp>
        <p:sp>
          <p:nvSpPr>
            <p:cNvPr id="31796" name="Rectangle 135"/>
            <p:cNvSpPr>
              <a:spLocks noChangeArrowheads="1"/>
            </p:cNvSpPr>
            <p:nvPr/>
          </p:nvSpPr>
          <p:spPr bwMode="auto">
            <a:xfrm>
              <a:off x="810" y="818"/>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31797" name="Rectangle 136"/>
            <p:cNvSpPr>
              <a:spLocks noChangeArrowheads="1"/>
            </p:cNvSpPr>
            <p:nvPr/>
          </p:nvSpPr>
          <p:spPr bwMode="auto">
            <a:xfrm>
              <a:off x="827" y="818"/>
              <a:ext cx="1504" cy="89"/>
            </a:xfrm>
            <a:prstGeom prst="rect">
              <a:avLst/>
            </a:prstGeom>
            <a:noFill/>
            <a:ln w="9525">
              <a:noFill/>
              <a:miter lim="800000"/>
              <a:headEnd/>
              <a:tailEnd/>
            </a:ln>
          </p:spPr>
          <p:txBody>
            <a:bodyPr wrap="none" lIns="0" tIns="0" rIns="0" bIns="0">
              <a:spAutoFit/>
            </a:bodyPr>
            <a:lstStyle/>
            <a:p>
              <a:r>
                <a:rPr lang="sr-Latn-CS" sz="800" i="1">
                  <a:solidFill>
                    <a:srgbClr val="000000"/>
                  </a:solidFill>
                </a:rPr>
                <a:t>will be actively involved in each stage of the project.</a:t>
              </a:r>
              <a:endParaRPr lang="sr-Latn-CS"/>
            </a:p>
          </p:txBody>
        </p:sp>
        <p:sp>
          <p:nvSpPr>
            <p:cNvPr id="31798" name="Rectangle 137"/>
            <p:cNvSpPr>
              <a:spLocks noChangeArrowheads="1"/>
            </p:cNvSpPr>
            <p:nvPr/>
          </p:nvSpPr>
          <p:spPr bwMode="auto">
            <a:xfrm>
              <a:off x="2292" y="818"/>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31799" name="Rectangle 138"/>
            <p:cNvSpPr>
              <a:spLocks noChangeArrowheads="1"/>
            </p:cNvSpPr>
            <p:nvPr/>
          </p:nvSpPr>
          <p:spPr bwMode="auto">
            <a:xfrm>
              <a:off x="159" y="900"/>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31800" name="Rectangle 139"/>
            <p:cNvSpPr>
              <a:spLocks noChangeArrowheads="1"/>
            </p:cNvSpPr>
            <p:nvPr/>
          </p:nvSpPr>
          <p:spPr bwMode="auto">
            <a:xfrm>
              <a:off x="135" y="288"/>
              <a:ext cx="4" cy="3"/>
            </a:xfrm>
            <a:prstGeom prst="rect">
              <a:avLst/>
            </a:prstGeom>
            <a:solidFill>
              <a:srgbClr val="000000"/>
            </a:solidFill>
            <a:ln w="9525">
              <a:noFill/>
              <a:miter lim="800000"/>
              <a:headEnd/>
              <a:tailEnd/>
            </a:ln>
          </p:spPr>
          <p:txBody>
            <a:bodyPr/>
            <a:lstStyle/>
            <a:p>
              <a:endParaRPr lang="hr-HR"/>
            </a:p>
          </p:txBody>
        </p:sp>
        <p:sp>
          <p:nvSpPr>
            <p:cNvPr id="31801" name="Rectangle 140"/>
            <p:cNvSpPr>
              <a:spLocks noChangeArrowheads="1"/>
            </p:cNvSpPr>
            <p:nvPr/>
          </p:nvSpPr>
          <p:spPr bwMode="auto">
            <a:xfrm>
              <a:off x="139" y="288"/>
              <a:ext cx="3625" cy="3"/>
            </a:xfrm>
            <a:prstGeom prst="rect">
              <a:avLst/>
            </a:prstGeom>
            <a:solidFill>
              <a:srgbClr val="000000"/>
            </a:solidFill>
            <a:ln w="9525">
              <a:noFill/>
              <a:miter lim="800000"/>
              <a:headEnd/>
              <a:tailEnd/>
            </a:ln>
          </p:spPr>
          <p:txBody>
            <a:bodyPr/>
            <a:lstStyle/>
            <a:p>
              <a:endParaRPr lang="hr-HR"/>
            </a:p>
          </p:txBody>
        </p:sp>
        <p:sp>
          <p:nvSpPr>
            <p:cNvPr id="31802" name="Rectangle 141"/>
            <p:cNvSpPr>
              <a:spLocks noChangeArrowheads="1"/>
            </p:cNvSpPr>
            <p:nvPr/>
          </p:nvSpPr>
          <p:spPr bwMode="auto">
            <a:xfrm>
              <a:off x="3764" y="288"/>
              <a:ext cx="4" cy="3"/>
            </a:xfrm>
            <a:prstGeom prst="rect">
              <a:avLst/>
            </a:prstGeom>
            <a:solidFill>
              <a:srgbClr val="000000"/>
            </a:solidFill>
            <a:ln w="9525">
              <a:noFill/>
              <a:miter lim="800000"/>
              <a:headEnd/>
              <a:tailEnd/>
            </a:ln>
          </p:spPr>
          <p:txBody>
            <a:bodyPr/>
            <a:lstStyle/>
            <a:p>
              <a:endParaRPr lang="hr-HR"/>
            </a:p>
          </p:txBody>
        </p:sp>
        <p:sp>
          <p:nvSpPr>
            <p:cNvPr id="31803" name="Rectangle 142"/>
            <p:cNvSpPr>
              <a:spLocks noChangeArrowheads="1"/>
            </p:cNvSpPr>
            <p:nvPr/>
          </p:nvSpPr>
          <p:spPr bwMode="auto">
            <a:xfrm>
              <a:off x="135" y="291"/>
              <a:ext cx="4" cy="722"/>
            </a:xfrm>
            <a:prstGeom prst="rect">
              <a:avLst/>
            </a:prstGeom>
            <a:solidFill>
              <a:srgbClr val="000000"/>
            </a:solidFill>
            <a:ln w="9525">
              <a:noFill/>
              <a:miter lim="800000"/>
              <a:headEnd/>
              <a:tailEnd/>
            </a:ln>
          </p:spPr>
          <p:txBody>
            <a:bodyPr/>
            <a:lstStyle/>
            <a:p>
              <a:endParaRPr lang="hr-HR"/>
            </a:p>
          </p:txBody>
        </p:sp>
        <p:sp>
          <p:nvSpPr>
            <p:cNvPr id="31804" name="Rectangle 143"/>
            <p:cNvSpPr>
              <a:spLocks noChangeArrowheads="1"/>
            </p:cNvSpPr>
            <p:nvPr/>
          </p:nvSpPr>
          <p:spPr bwMode="auto">
            <a:xfrm>
              <a:off x="3764" y="291"/>
              <a:ext cx="4" cy="722"/>
            </a:xfrm>
            <a:prstGeom prst="rect">
              <a:avLst/>
            </a:prstGeom>
            <a:solidFill>
              <a:srgbClr val="000000"/>
            </a:solidFill>
            <a:ln w="9525">
              <a:noFill/>
              <a:miter lim="800000"/>
              <a:headEnd/>
              <a:tailEnd/>
            </a:ln>
          </p:spPr>
          <p:txBody>
            <a:bodyPr/>
            <a:lstStyle/>
            <a:p>
              <a:endParaRPr lang="hr-HR"/>
            </a:p>
          </p:txBody>
        </p:sp>
        <p:sp>
          <p:nvSpPr>
            <p:cNvPr id="31805" name="Rectangle 144"/>
            <p:cNvSpPr>
              <a:spLocks noChangeArrowheads="1"/>
            </p:cNvSpPr>
            <p:nvPr/>
          </p:nvSpPr>
          <p:spPr bwMode="auto">
            <a:xfrm>
              <a:off x="216" y="1039"/>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31806" name="Rectangle 145"/>
            <p:cNvSpPr>
              <a:spLocks noChangeArrowheads="1"/>
            </p:cNvSpPr>
            <p:nvPr/>
          </p:nvSpPr>
          <p:spPr bwMode="auto">
            <a:xfrm>
              <a:off x="216" y="1155"/>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31807" name="Rectangle 146"/>
            <p:cNvSpPr>
              <a:spLocks noChangeArrowheads="1"/>
            </p:cNvSpPr>
            <p:nvPr/>
          </p:nvSpPr>
          <p:spPr bwMode="auto">
            <a:xfrm>
              <a:off x="216" y="1272"/>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31808" name="Rectangle 147"/>
            <p:cNvSpPr>
              <a:spLocks noChangeArrowheads="1"/>
            </p:cNvSpPr>
            <p:nvPr/>
          </p:nvSpPr>
          <p:spPr bwMode="auto">
            <a:xfrm>
              <a:off x="159" y="1388"/>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31809" name="Rectangle 148"/>
            <p:cNvSpPr>
              <a:spLocks noChangeArrowheads="1"/>
            </p:cNvSpPr>
            <p:nvPr/>
          </p:nvSpPr>
          <p:spPr bwMode="auto">
            <a:xfrm>
              <a:off x="159" y="1503"/>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31810" name="Rectangle 149"/>
            <p:cNvSpPr>
              <a:spLocks noChangeArrowheads="1"/>
            </p:cNvSpPr>
            <p:nvPr/>
          </p:nvSpPr>
          <p:spPr bwMode="auto">
            <a:xfrm>
              <a:off x="159" y="1619"/>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31811" name="Rectangle 150"/>
            <p:cNvSpPr>
              <a:spLocks noChangeArrowheads="1"/>
            </p:cNvSpPr>
            <p:nvPr/>
          </p:nvSpPr>
          <p:spPr bwMode="auto">
            <a:xfrm>
              <a:off x="159" y="1735"/>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31812" name="Rectangle 151"/>
            <p:cNvSpPr>
              <a:spLocks noChangeArrowheads="1"/>
            </p:cNvSpPr>
            <p:nvPr/>
          </p:nvSpPr>
          <p:spPr bwMode="auto">
            <a:xfrm>
              <a:off x="135" y="1013"/>
              <a:ext cx="4" cy="836"/>
            </a:xfrm>
            <a:prstGeom prst="rect">
              <a:avLst/>
            </a:prstGeom>
            <a:solidFill>
              <a:srgbClr val="000000"/>
            </a:solidFill>
            <a:ln w="9525">
              <a:noFill/>
              <a:miter lim="800000"/>
              <a:headEnd/>
              <a:tailEnd/>
            </a:ln>
          </p:spPr>
          <p:txBody>
            <a:bodyPr/>
            <a:lstStyle/>
            <a:p>
              <a:endParaRPr lang="hr-HR"/>
            </a:p>
          </p:txBody>
        </p:sp>
        <p:sp>
          <p:nvSpPr>
            <p:cNvPr id="31813" name="Rectangle 152"/>
            <p:cNvSpPr>
              <a:spLocks noChangeArrowheads="1"/>
            </p:cNvSpPr>
            <p:nvPr/>
          </p:nvSpPr>
          <p:spPr bwMode="auto">
            <a:xfrm>
              <a:off x="135" y="1849"/>
              <a:ext cx="4" cy="4"/>
            </a:xfrm>
            <a:prstGeom prst="rect">
              <a:avLst/>
            </a:prstGeom>
            <a:solidFill>
              <a:srgbClr val="000000"/>
            </a:solidFill>
            <a:ln w="9525">
              <a:noFill/>
              <a:miter lim="800000"/>
              <a:headEnd/>
              <a:tailEnd/>
            </a:ln>
          </p:spPr>
          <p:txBody>
            <a:bodyPr/>
            <a:lstStyle/>
            <a:p>
              <a:endParaRPr lang="hr-HR"/>
            </a:p>
          </p:txBody>
        </p:sp>
        <p:sp>
          <p:nvSpPr>
            <p:cNvPr id="31814" name="Rectangle 153"/>
            <p:cNvSpPr>
              <a:spLocks noChangeArrowheads="1"/>
            </p:cNvSpPr>
            <p:nvPr/>
          </p:nvSpPr>
          <p:spPr bwMode="auto">
            <a:xfrm>
              <a:off x="135" y="1849"/>
              <a:ext cx="4" cy="4"/>
            </a:xfrm>
            <a:prstGeom prst="rect">
              <a:avLst/>
            </a:prstGeom>
            <a:solidFill>
              <a:srgbClr val="000000"/>
            </a:solidFill>
            <a:ln w="9525">
              <a:noFill/>
              <a:miter lim="800000"/>
              <a:headEnd/>
              <a:tailEnd/>
            </a:ln>
          </p:spPr>
          <p:txBody>
            <a:bodyPr/>
            <a:lstStyle/>
            <a:p>
              <a:endParaRPr lang="hr-HR"/>
            </a:p>
          </p:txBody>
        </p:sp>
        <p:sp>
          <p:nvSpPr>
            <p:cNvPr id="31815" name="Rectangle 154"/>
            <p:cNvSpPr>
              <a:spLocks noChangeArrowheads="1"/>
            </p:cNvSpPr>
            <p:nvPr/>
          </p:nvSpPr>
          <p:spPr bwMode="auto">
            <a:xfrm>
              <a:off x="139" y="1849"/>
              <a:ext cx="3625" cy="4"/>
            </a:xfrm>
            <a:prstGeom prst="rect">
              <a:avLst/>
            </a:prstGeom>
            <a:solidFill>
              <a:srgbClr val="000000"/>
            </a:solidFill>
            <a:ln w="9525">
              <a:noFill/>
              <a:miter lim="800000"/>
              <a:headEnd/>
              <a:tailEnd/>
            </a:ln>
          </p:spPr>
          <p:txBody>
            <a:bodyPr/>
            <a:lstStyle/>
            <a:p>
              <a:endParaRPr lang="hr-HR"/>
            </a:p>
          </p:txBody>
        </p:sp>
        <p:sp>
          <p:nvSpPr>
            <p:cNvPr id="31816" name="Rectangle 155"/>
            <p:cNvSpPr>
              <a:spLocks noChangeArrowheads="1"/>
            </p:cNvSpPr>
            <p:nvPr/>
          </p:nvSpPr>
          <p:spPr bwMode="auto">
            <a:xfrm>
              <a:off x="3764" y="1013"/>
              <a:ext cx="4" cy="836"/>
            </a:xfrm>
            <a:prstGeom prst="rect">
              <a:avLst/>
            </a:prstGeom>
            <a:solidFill>
              <a:srgbClr val="000000"/>
            </a:solidFill>
            <a:ln w="9525">
              <a:noFill/>
              <a:miter lim="800000"/>
              <a:headEnd/>
              <a:tailEnd/>
            </a:ln>
          </p:spPr>
          <p:txBody>
            <a:bodyPr/>
            <a:lstStyle/>
            <a:p>
              <a:endParaRPr lang="hr-HR"/>
            </a:p>
          </p:txBody>
        </p:sp>
        <p:sp>
          <p:nvSpPr>
            <p:cNvPr id="31817" name="Rectangle 156"/>
            <p:cNvSpPr>
              <a:spLocks noChangeArrowheads="1"/>
            </p:cNvSpPr>
            <p:nvPr/>
          </p:nvSpPr>
          <p:spPr bwMode="auto">
            <a:xfrm>
              <a:off x="3764" y="1849"/>
              <a:ext cx="4" cy="4"/>
            </a:xfrm>
            <a:prstGeom prst="rect">
              <a:avLst/>
            </a:prstGeom>
            <a:solidFill>
              <a:srgbClr val="000000"/>
            </a:solidFill>
            <a:ln w="9525">
              <a:noFill/>
              <a:miter lim="800000"/>
              <a:headEnd/>
              <a:tailEnd/>
            </a:ln>
          </p:spPr>
          <p:txBody>
            <a:bodyPr/>
            <a:lstStyle/>
            <a:p>
              <a:endParaRPr lang="hr-HR"/>
            </a:p>
          </p:txBody>
        </p:sp>
        <p:sp>
          <p:nvSpPr>
            <p:cNvPr id="31818" name="Rectangle 157"/>
            <p:cNvSpPr>
              <a:spLocks noChangeArrowheads="1"/>
            </p:cNvSpPr>
            <p:nvPr/>
          </p:nvSpPr>
          <p:spPr bwMode="auto">
            <a:xfrm>
              <a:off x="3764" y="1849"/>
              <a:ext cx="4" cy="4"/>
            </a:xfrm>
            <a:prstGeom prst="rect">
              <a:avLst/>
            </a:prstGeom>
            <a:solidFill>
              <a:srgbClr val="000000"/>
            </a:solidFill>
            <a:ln w="9525">
              <a:noFill/>
              <a:miter lim="800000"/>
              <a:headEnd/>
              <a:tailEnd/>
            </a:ln>
          </p:spPr>
          <p:txBody>
            <a:bodyPr/>
            <a:lstStyle/>
            <a:p>
              <a:endParaRPr lang="hr-HR"/>
            </a:p>
          </p:txBody>
        </p:sp>
        <p:sp>
          <p:nvSpPr>
            <p:cNvPr id="31819" name="Rectangle 158"/>
            <p:cNvSpPr>
              <a:spLocks noChangeArrowheads="1"/>
            </p:cNvSpPr>
            <p:nvPr/>
          </p:nvSpPr>
          <p:spPr bwMode="auto">
            <a:xfrm>
              <a:off x="24" y="1854"/>
              <a:ext cx="62" cy="132"/>
            </a:xfrm>
            <a:prstGeom prst="rect">
              <a:avLst/>
            </a:prstGeom>
            <a:noFill/>
            <a:ln w="9525">
              <a:noFill/>
              <a:miter lim="800000"/>
              <a:headEnd/>
              <a:tailEnd/>
            </a:ln>
          </p:spPr>
          <p:txBody>
            <a:bodyPr wrap="none" lIns="0" tIns="0" rIns="0" bIns="0">
              <a:spAutoFit/>
            </a:bodyPr>
            <a:lstStyle/>
            <a:p>
              <a:r>
                <a:rPr lang="sr-Latn-CS" sz="1200">
                  <a:solidFill>
                    <a:srgbClr val="000000"/>
                  </a:solidFill>
                  <a:latin typeface="Times New Roman" pitchFamily="18" charset="0"/>
                </a:rPr>
                <a:t> </a:t>
              </a:r>
              <a:endParaRPr lang="sr-Latn-CS"/>
            </a:p>
          </p:txBody>
        </p:sp>
      </p:gr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oup 6"/>
          <p:cNvGrpSpPr>
            <a:grpSpLocks noChangeAspect="1"/>
          </p:cNvGrpSpPr>
          <p:nvPr/>
        </p:nvGrpSpPr>
        <p:grpSpPr bwMode="auto">
          <a:xfrm>
            <a:off x="0" y="428625"/>
            <a:ext cx="6191250" cy="3165475"/>
            <a:chOff x="0" y="270"/>
            <a:chExt cx="3900" cy="1994"/>
          </a:xfrm>
        </p:grpSpPr>
        <p:sp>
          <p:nvSpPr>
            <p:cNvPr id="32834" name="AutoShape 5"/>
            <p:cNvSpPr>
              <a:spLocks noChangeAspect="1" noChangeArrowheads="1" noTextEdit="1"/>
            </p:cNvSpPr>
            <p:nvPr/>
          </p:nvSpPr>
          <p:spPr bwMode="auto">
            <a:xfrm>
              <a:off x="0" y="270"/>
              <a:ext cx="3900" cy="1994"/>
            </a:xfrm>
            <a:prstGeom prst="rect">
              <a:avLst/>
            </a:prstGeom>
            <a:noFill/>
            <a:ln w="9525">
              <a:noFill/>
              <a:miter lim="800000"/>
              <a:headEnd/>
              <a:tailEnd/>
            </a:ln>
          </p:spPr>
          <p:txBody>
            <a:bodyPr/>
            <a:lstStyle/>
            <a:p>
              <a:endParaRPr lang="hr-HR"/>
            </a:p>
          </p:txBody>
        </p:sp>
        <p:sp>
          <p:nvSpPr>
            <p:cNvPr id="32835" name="Rectangle 7"/>
            <p:cNvSpPr>
              <a:spLocks noChangeArrowheads="1"/>
            </p:cNvSpPr>
            <p:nvPr/>
          </p:nvSpPr>
          <p:spPr bwMode="auto">
            <a:xfrm>
              <a:off x="139" y="274"/>
              <a:ext cx="20" cy="149"/>
            </a:xfrm>
            <a:prstGeom prst="rect">
              <a:avLst/>
            </a:prstGeom>
            <a:solidFill>
              <a:srgbClr val="E5E5E5"/>
            </a:solidFill>
            <a:ln w="9525">
              <a:noFill/>
              <a:miter lim="800000"/>
              <a:headEnd/>
              <a:tailEnd/>
            </a:ln>
          </p:spPr>
          <p:txBody>
            <a:bodyPr/>
            <a:lstStyle/>
            <a:p>
              <a:endParaRPr lang="hr-HR"/>
            </a:p>
          </p:txBody>
        </p:sp>
        <p:sp>
          <p:nvSpPr>
            <p:cNvPr id="32836" name="Rectangle 8"/>
            <p:cNvSpPr>
              <a:spLocks noChangeArrowheads="1"/>
            </p:cNvSpPr>
            <p:nvPr/>
          </p:nvSpPr>
          <p:spPr bwMode="auto">
            <a:xfrm>
              <a:off x="3744" y="274"/>
              <a:ext cx="20" cy="149"/>
            </a:xfrm>
            <a:prstGeom prst="rect">
              <a:avLst/>
            </a:prstGeom>
            <a:solidFill>
              <a:srgbClr val="E5E5E5"/>
            </a:solidFill>
            <a:ln w="9525">
              <a:noFill/>
              <a:miter lim="800000"/>
              <a:headEnd/>
              <a:tailEnd/>
            </a:ln>
          </p:spPr>
          <p:txBody>
            <a:bodyPr/>
            <a:lstStyle/>
            <a:p>
              <a:endParaRPr lang="hr-HR"/>
            </a:p>
          </p:txBody>
        </p:sp>
        <p:sp>
          <p:nvSpPr>
            <p:cNvPr id="32837" name="Rectangle 9"/>
            <p:cNvSpPr>
              <a:spLocks noChangeArrowheads="1"/>
            </p:cNvSpPr>
            <p:nvPr/>
          </p:nvSpPr>
          <p:spPr bwMode="auto">
            <a:xfrm>
              <a:off x="159" y="274"/>
              <a:ext cx="3585" cy="149"/>
            </a:xfrm>
            <a:prstGeom prst="rect">
              <a:avLst/>
            </a:prstGeom>
            <a:solidFill>
              <a:srgbClr val="E5E5E5"/>
            </a:solidFill>
            <a:ln w="9525">
              <a:noFill/>
              <a:miter lim="800000"/>
              <a:headEnd/>
              <a:tailEnd/>
            </a:ln>
          </p:spPr>
          <p:txBody>
            <a:bodyPr/>
            <a:lstStyle/>
            <a:p>
              <a:endParaRPr lang="hr-HR"/>
            </a:p>
          </p:txBody>
        </p:sp>
        <p:sp>
          <p:nvSpPr>
            <p:cNvPr id="32838" name="Rectangle 10"/>
            <p:cNvSpPr>
              <a:spLocks noChangeArrowheads="1"/>
            </p:cNvSpPr>
            <p:nvPr/>
          </p:nvSpPr>
          <p:spPr bwMode="auto">
            <a:xfrm>
              <a:off x="159" y="307"/>
              <a:ext cx="876" cy="109"/>
            </a:xfrm>
            <a:prstGeom prst="rect">
              <a:avLst/>
            </a:prstGeom>
            <a:noFill/>
            <a:ln w="9525">
              <a:noFill/>
              <a:miter lim="800000"/>
              <a:headEnd/>
              <a:tailEnd/>
            </a:ln>
          </p:spPr>
          <p:txBody>
            <a:bodyPr wrap="none" lIns="0" tIns="0" rIns="0" bIns="0">
              <a:spAutoFit/>
            </a:bodyPr>
            <a:lstStyle/>
            <a:p>
              <a:r>
                <a:rPr lang="sr-Latn-CS" sz="1000" b="1" i="1">
                  <a:solidFill>
                    <a:srgbClr val="000000"/>
                  </a:solidFill>
                </a:rPr>
                <a:t>European dimension: </a:t>
              </a:r>
              <a:endParaRPr lang="sr-Latn-CS"/>
            </a:p>
          </p:txBody>
        </p:sp>
        <p:sp>
          <p:nvSpPr>
            <p:cNvPr id="32839" name="Rectangle 11"/>
            <p:cNvSpPr>
              <a:spLocks noChangeArrowheads="1"/>
            </p:cNvSpPr>
            <p:nvPr/>
          </p:nvSpPr>
          <p:spPr bwMode="auto">
            <a:xfrm>
              <a:off x="999" y="307"/>
              <a:ext cx="60" cy="109"/>
            </a:xfrm>
            <a:prstGeom prst="rect">
              <a:avLst/>
            </a:prstGeom>
            <a:noFill/>
            <a:ln w="9525">
              <a:noFill/>
              <a:miter lim="800000"/>
              <a:headEnd/>
              <a:tailEnd/>
            </a:ln>
          </p:spPr>
          <p:txBody>
            <a:bodyPr wrap="none" lIns="0" tIns="0" rIns="0" bIns="0">
              <a:spAutoFit/>
            </a:bodyPr>
            <a:lstStyle/>
            <a:p>
              <a:r>
                <a:rPr lang="sr-Latn-CS" sz="1000" b="1" i="1">
                  <a:solidFill>
                    <a:srgbClr val="000000"/>
                  </a:solidFill>
                </a:rPr>
                <a:t> </a:t>
              </a:r>
              <a:endParaRPr lang="sr-Latn-CS"/>
            </a:p>
          </p:txBody>
        </p:sp>
        <p:sp>
          <p:nvSpPr>
            <p:cNvPr id="32840" name="Rectangle 12"/>
            <p:cNvSpPr>
              <a:spLocks noChangeArrowheads="1"/>
            </p:cNvSpPr>
            <p:nvPr/>
          </p:nvSpPr>
          <p:spPr bwMode="auto">
            <a:xfrm>
              <a:off x="135" y="270"/>
              <a:ext cx="4" cy="4"/>
            </a:xfrm>
            <a:prstGeom prst="rect">
              <a:avLst/>
            </a:prstGeom>
            <a:solidFill>
              <a:srgbClr val="000000"/>
            </a:solidFill>
            <a:ln w="9525">
              <a:noFill/>
              <a:miter lim="800000"/>
              <a:headEnd/>
              <a:tailEnd/>
            </a:ln>
          </p:spPr>
          <p:txBody>
            <a:bodyPr/>
            <a:lstStyle/>
            <a:p>
              <a:endParaRPr lang="hr-HR"/>
            </a:p>
          </p:txBody>
        </p:sp>
        <p:sp>
          <p:nvSpPr>
            <p:cNvPr id="32841" name="Rectangle 13"/>
            <p:cNvSpPr>
              <a:spLocks noChangeArrowheads="1"/>
            </p:cNvSpPr>
            <p:nvPr/>
          </p:nvSpPr>
          <p:spPr bwMode="auto">
            <a:xfrm>
              <a:off x="135" y="270"/>
              <a:ext cx="4" cy="4"/>
            </a:xfrm>
            <a:prstGeom prst="rect">
              <a:avLst/>
            </a:prstGeom>
            <a:solidFill>
              <a:srgbClr val="000000"/>
            </a:solidFill>
            <a:ln w="9525">
              <a:noFill/>
              <a:miter lim="800000"/>
              <a:headEnd/>
              <a:tailEnd/>
            </a:ln>
          </p:spPr>
          <p:txBody>
            <a:bodyPr/>
            <a:lstStyle/>
            <a:p>
              <a:endParaRPr lang="hr-HR"/>
            </a:p>
          </p:txBody>
        </p:sp>
        <p:sp>
          <p:nvSpPr>
            <p:cNvPr id="32842" name="Rectangle 14"/>
            <p:cNvSpPr>
              <a:spLocks noChangeArrowheads="1"/>
            </p:cNvSpPr>
            <p:nvPr/>
          </p:nvSpPr>
          <p:spPr bwMode="auto">
            <a:xfrm>
              <a:off x="139" y="270"/>
              <a:ext cx="3625" cy="4"/>
            </a:xfrm>
            <a:prstGeom prst="rect">
              <a:avLst/>
            </a:prstGeom>
            <a:solidFill>
              <a:srgbClr val="000000"/>
            </a:solidFill>
            <a:ln w="9525">
              <a:noFill/>
              <a:miter lim="800000"/>
              <a:headEnd/>
              <a:tailEnd/>
            </a:ln>
          </p:spPr>
          <p:txBody>
            <a:bodyPr/>
            <a:lstStyle/>
            <a:p>
              <a:endParaRPr lang="hr-HR"/>
            </a:p>
          </p:txBody>
        </p:sp>
        <p:sp>
          <p:nvSpPr>
            <p:cNvPr id="32843" name="Rectangle 15"/>
            <p:cNvSpPr>
              <a:spLocks noChangeArrowheads="1"/>
            </p:cNvSpPr>
            <p:nvPr/>
          </p:nvSpPr>
          <p:spPr bwMode="auto">
            <a:xfrm>
              <a:off x="3764" y="270"/>
              <a:ext cx="4" cy="4"/>
            </a:xfrm>
            <a:prstGeom prst="rect">
              <a:avLst/>
            </a:prstGeom>
            <a:solidFill>
              <a:srgbClr val="000000"/>
            </a:solidFill>
            <a:ln w="9525">
              <a:noFill/>
              <a:miter lim="800000"/>
              <a:headEnd/>
              <a:tailEnd/>
            </a:ln>
          </p:spPr>
          <p:txBody>
            <a:bodyPr/>
            <a:lstStyle/>
            <a:p>
              <a:endParaRPr lang="hr-HR"/>
            </a:p>
          </p:txBody>
        </p:sp>
        <p:sp>
          <p:nvSpPr>
            <p:cNvPr id="32844" name="Rectangle 16"/>
            <p:cNvSpPr>
              <a:spLocks noChangeArrowheads="1"/>
            </p:cNvSpPr>
            <p:nvPr/>
          </p:nvSpPr>
          <p:spPr bwMode="auto">
            <a:xfrm>
              <a:off x="3764" y="270"/>
              <a:ext cx="4" cy="4"/>
            </a:xfrm>
            <a:prstGeom prst="rect">
              <a:avLst/>
            </a:prstGeom>
            <a:solidFill>
              <a:srgbClr val="000000"/>
            </a:solidFill>
            <a:ln w="9525">
              <a:noFill/>
              <a:miter lim="800000"/>
              <a:headEnd/>
              <a:tailEnd/>
            </a:ln>
          </p:spPr>
          <p:txBody>
            <a:bodyPr/>
            <a:lstStyle/>
            <a:p>
              <a:endParaRPr lang="hr-HR"/>
            </a:p>
          </p:txBody>
        </p:sp>
        <p:sp>
          <p:nvSpPr>
            <p:cNvPr id="32845" name="Rectangle 17"/>
            <p:cNvSpPr>
              <a:spLocks noChangeArrowheads="1"/>
            </p:cNvSpPr>
            <p:nvPr/>
          </p:nvSpPr>
          <p:spPr bwMode="auto">
            <a:xfrm>
              <a:off x="135" y="274"/>
              <a:ext cx="4" cy="149"/>
            </a:xfrm>
            <a:prstGeom prst="rect">
              <a:avLst/>
            </a:prstGeom>
            <a:solidFill>
              <a:srgbClr val="000000"/>
            </a:solidFill>
            <a:ln w="9525">
              <a:noFill/>
              <a:miter lim="800000"/>
              <a:headEnd/>
              <a:tailEnd/>
            </a:ln>
          </p:spPr>
          <p:txBody>
            <a:bodyPr/>
            <a:lstStyle/>
            <a:p>
              <a:endParaRPr lang="hr-HR"/>
            </a:p>
          </p:txBody>
        </p:sp>
        <p:sp>
          <p:nvSpPr>
            <p:cNvPr id="32846" name="Rectangle 18"/>
            <p:cNvSpPr>
              <a:spLocks noChangeArrowheads="1"/>
            </p:cNvSpPr>
            <p:nvPr/>
          </p:nvSpPr>
          <p:spPr bwMode="auto">
            <a:xfrm>
              <a:off x="3764" y="274"/>
              <a:ext cx="4" cy="149"/>
            </a:xfrm>
            <a:prstGeom prst="rect">
              <a:avLst/>
            </a:prstGeom>
            <a:solidFill>
              <a:srgbClr val="000000"/>
            </a:solidFill>
            <a:ln w="9525">
              <a:noFill/>
              <a:miter lim="800000"/>
              <a:headEnd/>
              <a:tailEnd/>
            </a:ln>
          </p:spPr>
          <p:txBody>
            <a:bodyPr/>
            <a:lstStyle/>
            <a:p>
              <a:endParaRPr lang="hr-HR"/>
            </a:p>
          </p:txBody>
        </p:sp>
        <p:sp>
          <p:nvSpPr>
            <p:cNvPr id="32847" name="Rectangle 19"/>
            <p:cNvSpPr>
              <a:spLocks noChangeArrowheads="1"/>
            </p:cNvSpPr>
            <p:nvPr/>
          </p:nvSpPr>
          <p:spPr bwMode="auto">
            <a:xfrm>
              <a:off x="159" y="450"/>
              <a:ext cx="3093" cy="89"/>
            </a:xfrm>
            <a:prstGeom prst="rect">
              <a:avLst/>
            </a:prstGeom>
            <a:noFill/>
            <a:ln w="9525">
              <a:noFill/>
              <a:miter lim="800000"/>
              <a:headEnd/>
              <a:tailEnd/>
            </a:ln>
          </p:spPr>
          <p:txBody>
            <a:bodyPr wrap="none" lIns="0" tIns="0" rIns="0" bIns="0">
              <a:spAutoFit/>
            </a:bodyPr>
            <a:lstStyle/>
            <a:p>
              <a:r>
                <a:rPr lang="sr-Latn-CS" sz="800" i="1">
                  <a:solidFill>
                    <a:srgbClr val="000000"/>
                  </a:solidFill>
                </a:rPr>
                <a:t>Please indicate if and how your project reflects the following characteristics; tick box(es) and then describe: </a:t>
              </a:r>
              <a:endParaRPr lang="sr-Latn-CS"/>
            </a:p>
          </p:txBody>
        </p:sp>
        <p:sp>
          <p:nvSpPr>
            <p:cNvPr id="32848" name="Rectangle 20"/>
            <p:cNvSpPr>
              <a:spLocks noChangeArrowheads="1"/>
            </p:cNvSpPr>
            <p:nvPr/>
          </p:nvSpPr>
          <p:spPr bwMode="auto">
            <a:xfrm>
              <a:off x="3205" y="450"/>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32849" name="Rectangle 21"/>
            <p:cNvSpPr>
              <a:spLocks noChangeArrowheads="1"/>
            </p:cNvSpPr>
            <p:nvPr/>
          </p:nvSpPr>
          <p:spPr bwMode="auto">
            <a:xfrm>
              <a:off x="168" y="540"/>
              <a:ext cx="56" cy="55"/>
            </a:xfrm>
            <a:prstGeom prst="rect">
              <a:avLst/>
            </a:prstGeom>
            <a:noFill/>
            <a:ln w="6">
              <a:solidFill>
                <a:srgbClr val="000000"/>
              </a:solidFill>
              <a:miter lim="800000"/>
              <a:headEnd/>
              <a:tailEnd/>
            </a:ln>
          </p:spPr>
          <p:txBody>
            <a:bodyPr/>
            <a:lstStyle/>
            <a:p>
              <a:endParaRPr lang="hr-HR"/>
            </a:p>
          </p:txBody>
        </p:sp>
        <p:sp>
          <p:nvSpPr>
            <p:cNvPr id="32850" name="Rectangle 22"/>
            <p:cNvSpPr>
              <a:spLocks noChangeArrowheads="1"/>
            </p:cNvSpPr>
            <p:nvPr/>
          </p:nvSpPr>
          <p:spPr bwMode="auto">
            <a:xfrm>
              <a:off x="233" y="532"/>
              <a:ext cx="82"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32851" name="Rectangle 23"/>
            <p:cNvSpPr>
              <a:spLocks noChangeArrowheads="1"/>
            </p:cNvSpPr>
            <p:nvPr/>
          </p:nvSpPr>
          <p:spPr bwMode="auto">
            <a:xfrm>
              <a:off x="319" y="532"/>
              <a:ext cx="558" cy="89"/>
            </a:xfrm>
            <a:prstGeom prst="rect">
              <a:avLst/>
            </a:prstGeom>
            <a:noFill/>
            <a:ln w="9525">
              <a:noFill/>
              <a:miter lim="800000"/>
              <a:headEnd/>
              <a:tailEnd/>
            </a:ln>
          </p:spPr>
          <p:txBody>
            <a:bodyPr wrap="none" lIns="0" tIns="0" rIns="0" bIns="0">
              <a:spAutoFit/>
            </a:bodyPr>
            <a:lstStyle/>
            <a:p>
              <a:r>
                <a:rPr lang="sr-Latn-CS" sz="800" i="1">
                  <a:solidFill>
                    <a:srgbClr val="000000"/>
                  </a:solidFill>
                </a:rPr>
                <a:t>the project fosters </a:t>
              </a:r>
              <a:endParaRPr lang="sr-Latn-CS"/>
            </a:p>
          </p:txBody>
        </p:sp>
        <p:sp>
          <p:nvSpPr>
            <p:cNvPr id="32852" name="Rectangle 24"/>
            <p:cNvSpPr>
              <a:spLocks noChangeArrowheads="1"/>
            </p:cNvSpPr>
            <p:nvPr/>
          </p:nvSpPr>
          <p:spPr bwMode="auto">
            <a:xfrm>
              <a:off x="878" y="532"/>
              <a:ext cx="371" cy="89"/>
            </a:xfrm>
            <a:prstGeom prst="rect">
              <a:avLst/>
            </a:prstGeom>
            <a:noFill/>
            <a:ln w="9525">
              <a:noFill/>
              <a:miter lim="800000"/>
              <a:headEnd/>
              <a:tailEnd/>
            </a:ln>
          </p:spPr>
          <p:txBody>
            <a:bodyPr wrap="none" lIns="0" tIns="0" rIns="0" bIns="0">
              <a:spAutoFit/>
            </a:bodyPr>
            <a:lstStyle/>
            <a:p>
              <a:r>
                <a:rPr lang="sr-Latn-CS" sz="800" i="1">
                  <a:solidFill>
                    <a:srgbClr val="000000"/>
                  </a:solidFill>
                </a:rPr>
                <a:t>participants’</a:t>
              </a:r>
              <a:endParaRPr lang="sr-Latn-CS"/>
            </a:p>
          </p:txBody>
        </p:sp>
        <p:sp>
          <p:nvSpPr>
            <p:cNvPr id="32853" name="Rectangle 25"/>
            <p:cNvSpPr>
              <a:spLocks noChangeArrowheads="1"/>
            </p:cNvSpPr>
            <p:nvPr/>
          </p:nvSpPr>
          <p:spPr bwMode="auto">
            <a:xfrm>
              <a:off x="1217" y="532"/>
              <a:ext cx="164" cy="89"/>
            </a:xfrm>
            <a:prstGeom prst="rect">
              <a:avLst/>
            </a:prstGeom>
            <a:noFill/>
            <a:ln w="9525">
              <a:noFill/>
              <a:miter lim="800000"/>
              <a:headEnd/>
              <a:tailEnd/>
            </a:ln>
          </p:spPr>
          <p:txBody>
            <a:bodyPr wrap="none" lIns="0" tIns="0" rIns="0" bIns="0">
              <a:spAutoFit/>
            </a:bodyPr>
            <a:lstStyle/>
            <a:p>
              <a:r>
                <a:rPr lang="sr-Latn-CS" sz="800" i="1">
                  <a:solidFill>
                    <a:srgbClr val="000000"/>
                  </a:solidFill>
                </a:rPr>
                <a:t>sens</a:t>
              </a:r>
              <a:endParaRPr lang="sr-Latn-CS"/>
            </a:p>
          </p:txBody>
        </p:sp>
        <p:sp>
          <p:nvSpPr>
            <p:cNvPr id="32854" name="Rectangle 26"/>
            <p:cNvSpPr>
              <a:spLocks noChangeArrowheads="1"/>
            </p:cNvSpPr>
            <p:nvPr/>
          </p:nvSpPr>
          <p:spPr bwMode="auto">
            <a:xfrm>
              <a:off x="1353" y="532"/>
              <a:ext cx="2303" cy="89"/>
            </a:xfrm>
            <a:prstGeom prst="rect">
              <a:avLst/>
            </a:prstGeom>
            <a:noFill/>
            <a:ln w="9525">
              <a:noFill/>
              <a:miter lim="800000"/>
              <a:headEnd/>
              <a:tailEnd/>
            </a:ln>
          </p:spPr>
          <p:txBody>
            <a:bodyPr wrap="none" lIns="0" tIns="0" rIns="0" bIns="0">
              <a:spAutoFit/>
            </a:bodyPr>
            <a:lstStyle/>
            <a:p>
              <a:r>
                <a:rPr lang="sr-Latn-CS" sz="800" i="1">
                  <a:solidFill>
                    <a:srgbClr val="000000"/>
                  </a:solidFill>
                </a:rPr>
                <a:t>e of European citizenship and helps them to understand their role as part of the </a:t>
              </a:r>
              <a:endParaRPr lang="sr-Latn-CS"/>
            </a:p>
          </p:txBody>
        </p:sp>
        <p:sp>
          <p:nvSpPr>
            <p:cNvPr id="32855" name="Rectangle 27"/>
            <p:cNvSpPr>
              <a:spLocks noChangeArrowheads="1"/>
            </p:cNvSpPr>
            <p:nvPr/>
          </p:nvSpPr>
          <p:spPr bwMode="auto">
            <a:xfrm>
              <a:off x="312" y="605"/>
              <a:ext cx="868" cy="89"/>
            </a:xfrm>
            <a:prstGeom prst="rect">
              <a:avLst/>
            </a:prstGeom>
            <a:noFill/>
            <a:ln w="9525">
              <a:noFill/>
              <a:miter lim="800000"/>
              <a:headEnd/>
              <a:tailEnd/>
            </a:ln>
          </p:spPr>
          <p:txBody>
            <a:bodyPr wrap="none" lIns="0" tIns="0" rIns="0" bIns="0">
              <a:spAutoFit/>
            </a:bodyPr>
            <a:lstStyle/>
            <a:p>
              <a:r>
                <a:rPr lang="sr-Latn-CS" sz="800" i="1">
                  <a:solidFill>
                    <a:srgbClr val="000000"/>
                  </a:solidFill>
                </a:rPr>
                <a:t>present and future of Europe;</a:t>
              </a:r>
              <a:endParaRPr lang="sr-Latn-CS"/>
            </a:p>
          </p:txBody>
        </p:sp>
        <p:sp>
          <p:nvSpPr>
            <p:cNvPr id="32856" name="Rectangle 28"/>
            <p:cNvSpPr>
              <a:spLocks noChangeArrowheads="1"/>
            </p:cNvSpPr>
            <p:nvPr/>
          </p:nvSpPr>
          <p:spPr bwMode="auto">
            <a:xfrm>
              <a:off x="1144" y="605"/>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32857" name="Rectangle 29"/>
            <p:cNvSpPr>
              <a:spLocks noChangeArrowheads="1"/>
            </p:cNvSpPr>
            <p:nvPr/>
          </p:nvSpPr>
          <p:spPr bwMode="auto">
            <a:xfrm>
              <a:off x="168" y="694"/>
              <a:ext cx="56" cy="56"/>
            </a:xfrm>
            <a:prstGeom prst="rect">
              <a:avLst/>
            </a:prstGeom>
            <a:noFill/>
            <a:ln w="6">
              <a:solidFill>
                <a:srgbClr val="000000"/>
              </a:solidFill>
              <a:miter lim="800000"/>
              <a:headEnd/>
              <a:tailEnd/>
            </a:ln>
          </p:spPr>
          <p:txBody>
            <a:bodyPr/>
            <a:lstStyle/>
            <a:p>
              <a:endParaRPr lang="hr-HR"/>
            </a:p>
          </p:txBody>
        </p:sp>
        <p:sp>
          <p:nvSpPr>
            <p:cNvPr id="32858" name="Rectangle 30"/>
            <p:cNvSpPr>
              <a:spLocks noChangeArrowheads="1"/>
            </p:cNvSpPr>
            <p:nvPr/>
          </p:nvSpPr>
          <p:spPr bwMode="auto">
            <a:xfrm>
              <a:off x="233" y="686"/>
              <a:ext cx="64"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32859" name="Rectangle 31"/>
            <p:cNvSpPr>
              <a:spLocks noChangeArrowheads="1"/>
            </p:cNvSpPr>
            <p:nvPr/>
          </p:nvSpPr>
          <p:spPr bwMode="auto">
            <a:xfrm>
              <a:off x="300" y="686"/>
              <a:ext cx="2810" cy="89"/>
            </a:xfrm>
            <a:prstGeom prst="rect">
              <a:avLst/>
            </a:prstGeom>
            <a:noFill/>
            <a:ln w="9525">
              <a:noFill/>
              <a:miter lim="800000"/>
              <a:headEnd/>
              <a:tailEnd/>
            </a:ln>
          </p:spPr>
          <p:txBody>
            <a:bodyPr wrap="none" lIns="0" tIns="0" rIns="0" bIns="0">
              <a:spAutoFit/>
            </a:bodyPr>
            <a:lstStyle/>
            <a:p>
              <a:r>
                <a:rPr lang="sr-Latn-CS" sz="800" i="1">
                  <a:solidFill>
                    <a:srgbClr val="000000"/>
                  </a:solidFill>
                </a:rPr>
                <a:t>the project reflects a common concern for European society, such as racism, xenophobia and anti</a:t>
              </a:r>
              <a:endParaRPr lang="sr-Latn-CS"/>
            </a:p>
          </p:txBody>
        </p:sp>
        <p:sp>
          <p:nvSpPr>
            <p:cNvPr id="32860" name="Rectangle 32"/>
            <p:cNvSpPr>
              <a:spLocks noChangeArrowheads="1"/>
            </p:cNvSpPr>
            <p:nvPr/>
          </p:nvSpPr>
          <p:spPr bwMode="auto">
            <a:xfrm>
              <a:off x="3290" y="686"/>
              <a:ext cx="49" cy="89"/>
            </a:xfrm>
            <a:prstGeom prst="rect">
              <a:avLst/>
            </a:prstGeom>
            <a:noFill/>
            <a:ln w="9525">
              <a:noFill/>
              <a:miter lim="800000"/>
              <a:headEnd/>
              <a:tailEnd/>
            </a:ln>
          </p:spPr>
          <p:txBody>
            <a:bodyPr wrap="none" lIns="0" tIns="0" rIns="0" bIns="0">
              <a:spAutoFit/>
            </a:bodyPr>
            <a:lstStyle/>
            <a:p>
              <a:r>
                <a:rPr lang="sr-Latn-CS" sz="800" i="1">
                  <a:solidFill>
                    <a:srgbClr val="000000"/>
                  </a:solidFill>
                </a:rPr>
                <a:t>-</a:t>
              </a:r>
              <a:endParaRPr lang="sr-Latn-CS"/>
            </a:p>
          </p:txBody>
        </p:sp>
        <p:sp>
          <p:nvSpPr>
            <p:cNvPr id="32861" name="Rectangle 33"/>
            <p:cNvSpPr>
              <a:spLocks noChangeArrowheads="1"/>
            </p:cNvSpPr>
            <p:nvPr/>
          </p:nvSpPr>
          <p:spPr bwMode="auto">
            <a:xfrm>
              <a:off x="3312" y="686"/>
              <a:ext cx="463" cy="89"/>
            </a:xfrm>
            <a:prstGeom prst="rect">
              <a:avLst/>
            </a:prstGeom>
            <a:noFill/>
            <a:ln w="9525">
              <a:noFill/>
              <a:miter lim="800000"/>
              <a:headEnd/>
              <a:tailEnd/>
            </a:ln>
          </p:spPr>
          <p:txBody>
            <a:bodyPr wrap="none" lIns="0" tIns="0" rIns="0" bIns="0">
              <a:spAutoFit/>
            </a:bodyPr>
            <a:lstStyle/>
            <a:p>
              <a:r>
                <a:rPr lang="sr-Latn-CS" sz="800" i="1">
                  <a:solidFill>
                    <a:srgbClr val="000000"/>
                  </a:solidFill>
                </a:rPr>
                <a:t>semitism, drug </a:t>
              </a:r>
              <a:endParaRPr lang="sr-Latn-CS"/>
            </a:p>
          </p:txBody>
        </p:sp>
        <p:sp>
          <p:nvSpPr>
            <p:cNvPr id="32862" name="Rectangle 34"/>
            <p:cNvSpPr>
              <a:spLocks noChangeArrowheads="1"/>
            </p:cNvSpPr>
            <p:nvPr/>
          </p:nvSpPr>
          <p:spPr bwMode="auto">
            <a:xfrm>
              <a:off x="312" y="760"/>
              <a:ext cx="203" cy="89"/>
            </a:xfrm>
            <a:prstGeom prst="rect">
              <a:avLst/>
            </a:prstGeom>
            <a:noFill/>
            <a:ln w="9525">
              <a:noFill/>
              <a:miter lim="800000"/>
              <a:headEnd/>
              <a:tailEnd/>
            </a:ln>
          </p:spPr>
          <p:txBody>
            <a:bodyPr wrap="none" lIns="0" tIns="0" rIns="0" bIns="0">
              <a:spAutoFit/>
            </a:bodyPr>
            <a:lstStyle/>
            <a:p>
              <a:r>
                <a:rPr lang="sr-Latn-CS" sz="800" i="1">
                  <a:solidFill>
                    <a:srgbClr val="000000"/>
                  </a:solidFill>
                </a:rPr>
                <a:t>abuse</a:t>
              </a:r>
              <a:endParaRPr lang="sr-Latn-CS"/>
            </a:p>
          </p:txBody>
        </p:sp>
        <p:sp>
          <p:nvSpPr>
            <p:cNvPr id="32863" name="Rectangle 35"/>
            <p:cNvSpPr>
              <a:spLocks noChangeArrowheads="1"/>
            </p:cNvSpPr>
            <p:nvPr/>
          </p:nvSpPr>
          <p:spPr bwMode="auto">
            <a:xfrm>
              <a:off x="487" y="760"/>
              <a:ext cx="92" cy="89"/>
            </a:xfrm>
            <a:prstGeom prst="rect">
              <a:avLst/>
            </a:prstGeom>
            <a:noFill/>
            <a:ln w="9525">
              <a:noFill/>
              <a:miter lim="800000"/>
              <a:headEnd/>
              <a:tailEnd/>
            </a:ln>
          </p:spPr>
          <p:txBody>
            <a:bodyPr wrap="none" lIns="0" tIns="0" rIns="0" bIns="0">
              <a:spAutoFit/>
            </a:bodyPr>
            <a:lstStyle/>
            <a:p>
              <a:r>
                <a:rPr lang="sr-Latn-CS" sz="800" i="1">
                  <a:solidFill>
                    <a:srgbClr val="000000"/>
                  </a:solidFill>
                </a:rPr>
                <a:t>…</a:t>
              </a:r>
              <a:endParaRPr lang="sr-Latn-CS"/>
            </a:p>
          </p:txBody>
        </p:sp>
        <p:sp>
          <p:nvSpPr>
            <p:cNvPr id="32864" name="Rectangle 36"/>
            <p:cNvSpPr>
              <a:spLocks noChangeArrowheads="1"/>
            </p:cNvSpPr>
            <p:nvPr/>
          </p:nvSpPr>
          <p:spPr bwMode="auto">
            <a:xfrm>
              <a:off x="551" y="760"/>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a:t>
              </a:r>
              <a:endParaRPr lang="sr-Latn-CS"/>
            </a:p>
          </p:txBody>
        </p:sp>
        <p:sp>
          <p:nvSpPr>
            <p:cNvPr id="32865" name="Rectangle 37"/>
            <p:cNvSpPr>
              <a:spLocks noChangeArrowheads="1"/>
            </p:cNvSpPr>
            <p:nvPr/>
          </p:nvSpPr>
          <p:spPr bwMode="auto">
            <a:xfrm>
              <a:off x="568" y="760"/>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32866" name="Rectangle 38"/>
            <p:cNvSpPr>
              <a:spLocks noChangeArrowheads="1"/>
            </p:cNvSpPr>
            <p:nvPr/>
          </p:nvSpPr>
          <p:spPr bwMode="auto">
            <a:xfrm>
              <a:off x="168" y="850"/>
              <a:ext cx="56" cy="55"/>
            </a:xfrm>
            <a:prstGeom prst="rect">
              <a:avLst/>
            </a:prstGeom>
            <a:noFill/>
            <a:ln w="6">
              <a:solidFill>
                <a:srgbClr val="000000"/>
              </a:solidFill>
              <a:miter lim="800000"/>
              <a:headEnd/>
              <a:tailEnd/>
            </a:ln>
          </p:spPr>
          <p:txBody>
            <a:bodyPr/>
            <a:lstStyle/>
            <a:p>
              <a:endParaRPr lang="hr-HR"/>
            </a:p>
          </p:txBody>
        </p:sp>
        <p:sp>
          <p:nvSpPr>
            <p:cNvPr id="32867" name="Rectangle 39"/>
            <p:cNvSpPr>
              <a:spLocks noChangeArrowheads="1"/>
            </p:cNvSpPr>
            <p:nvPr/>
          </p:nvSpPr>
          <p:spPr bwMode="auto">
            <a:xfrm>
              <a:off x="233" y="842"/>
              <a:ext cx="100"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32868" name="Rectangle 40"/>
            <p:cNvSpPr>
              <a:spLocks noChangeArrowheads="1"/>
            </p:cNvSpPr>
            <p:nvPr/>
          </p:nvSpPr>
          <p:spPr bwMode="auto">
            <a:xfrm>
              <a:off x="317" y="842"/>
              <a:ext cx="654" cy="89"/>
            </a:xfrm>
            <a:prstGeom prst="rect">
              <a:avLst/>
            </a:prstGeom>
            <a:noFill/>
            <a:ln w="9525">
              <a:noFill/>
              <a:miter lim="800000"/>
              <a:headEnd/>
              <a:tailEnd/>
            </a:ln>
          </p:spPr>
          <p:txBody>
            <a:bodyPr wrap="none" lIns="0" tIns="0" rIns="0" bIns="0">
              <a:spAutoFit/>
            </a:bodyPr>
            <a:lstStyle/>
            <a:p>
              <a:r>
                <a:rPr lang="sr-Latn-CS" sz="800" i="1">
                  <a:solidFill>
                    <a:srgbClr val="000000"/>
                  </a:solidFill>
                </a:rPr>
                <a:t>the project’s theme is </a:t>
              </a:r>
              <a:endParaRPr lang="sr-Latn-CS"/>
            </a:p>
          </p:txBody>
        </p:sp>
        <p:sp>
          <p:nvSpPr>
            <p:cNvPr id="32869" name="Rectangle 41"/>
            <p:cNvSpPr>
              <a:spLocks noChangeArrowheads="1"/>
            </p:cNvSpPr>
            <p:nvPr/>
          </p:nvSpPr>
          <p:spPr bwMode="auto">
            <a:xfrm>
              <a:off x="952" y="842"/>
              <a:ext cx="561" cy="89"/>
            </a:xfrm>
            <a:prstGeom prst="rect">
              <a:avLst/>
            </a:prstGeom>
            <a:noFill/>
            <a:ln w="9525">
              <a:noFill/>
              <a:miter lim="800000"/>
              <a:headEnd/>
              <a:tailEnd/>
            </a:ln>
          </p:spPr>
          <p:txBody>
            <a:bodyPr wrap="none" lIns="0" tIns="0" rIns="0" bIns="0">
              <a:spAutoFit/>
            </a:bodyPr>
            <a:lstStyle/>
            <a:p>
              <a:r>
                <a:rPr lang="sr-Latn-CS" sz="800" i="1">
                  <a:solidFill>
                    <a:srgbClr val="000000"/>
                  </a:solidFill>
                </a:rPr>
                <a:t>linked to EU topics</a:t>
              </a:r>
              <a:endParaRPr lang="sr-Latn-CS"/>
            </a:p>
          </p:txBody>
        </p:sp>
        <p:sp>
          <p:nvSpPr>
            <p:cNvPr id="32870" name="Rectangle 42"/>
            <p:cNvSpPr>
              <a:spLocks noChangeArrowheads="1"/>
            </p:cNvSpPr>
            <p:nvPr/>
          </p:nvSpPr>
          <p:spPr bwMode="auto">
            <a:xfrm>
              <a:off x="1492" y="842"/>
              <a:ext cx="804" cy="89"/>
            </a:xfrm>
            <a:prstGeom prst="rect">
              <a:avLst/>
            </a:prstGeom>
            <a:noFill/>
            <a:ln w="9525">
              <a:noFill/>
              <a:miter lim="800000"/>
              <a:headEnd/>
              <a:tailEnd/>
            </a:ln>
          </p:spPr>
          <p:txBody>
            <a:bodyPr wrap="none" lIns="0" tIns="0" rIns="0" bIns="0">
              <a:spAutoFit/>
            </a:bodyPr>
            <a:lstStyle/>
            <a:p>
              <a:r>
                <a:rPr lang="sr-Latn-CS" sz="800" i="1">
                  <a:solidFill>
                    <a:srgbClr val="000000"/>
                  </a:solidFill>
                </a:rPr>
                <a:t>, such as EU enlargement, </a:t>
              </a:r>
              <a:endParaRPr lang="sr-Latn-CS"/>
            </a:p>
          </p:txBody>
        </p:sp>
        <p:sp>
          <p:nvSpPr>
            <p:cNvPr id="32871" name="Rectangle 43"/>
            <p:cNvSpPr>
              <a:spLocks noChangeArrowheads="1"/>
            </p:cNvSpPr>
            <p:nvPr/>
          </p:nvSpPr>
          <p:spPr bwMode="auto">
            <a:xfrm>
              <a:off x="2279" y="842"/>
              <a:ext cx="863" cy="89"/>
            </a:xfrm>
            <a:prstGeom prst="rect">
              <a:avLst/>
            </a:prstGeom>
            <a:noFill/>
            <a:ln w="9525">
              <a:noFill/>
              <a:miter lim="800000"/>
              <a:headEnd/>
              <a:tailEnd/>
            </a:ln>
          </p:spPr>
          <p:txBody>
            <a:bodyPr wrap="none" lIns="0" tIns="0" rIns="0" bIns="0">
              <a:spAutoFit/>
            </a:bodyPr>
            <a:lstStyle/>
            <a:p>
              <a:r>
                <a:rPr lang="sr-Latn-CS" sz="800" i="1">
                  <a:solidFill>
                    <a:srgbClr val="000000"/>
                  </a:solidFill>
                </a:rPr>
                <a:t>the roles and activities of the </a:t>
              </a:r>
              <a:endParaRPr lang="sr-Latn-CS"/>
            </a:p>
          </p:txBody>
        </p:sp>
        <p:sp>
          <p:nvSpPr>
            <p:cNvPr id="32872" name="Rectangle 44"/>
            <p:cNvSpPr>
              <a:spLocks noChangeArrowheads="1"/>
            </p:cNvSpPr>
            <p:nvPr/>
          </p:nvSpPr>
          <p:spPr bwMode="auto">
            <a:xfrm>
              <a:off x="3126" y="842"/>
              <a:ext cx="666" cy="89"/>
            </a:xfrm>
            <a:prstGeom prst="rect">
              <a:avLst/>
            </a:prstGeom>
            <a:noFill/>
            <a:ln w="9525">
              <a:noFill/>
              <a:miter lim="800000"/>
              <a:headEnd/>
              <a:tailEnd/>
            </a:ln>
          </p:spPr>
          <p:txBody>
            <a:bodyPr wrap="none" lIns="0" tIns="0" rIns="0" bIns="0">
              <a:spAutoFit/>
            </a:bodyPr>
            <a:lstStyle/>
            <a:p>
              <a:r>
                <a:rPr lang="sr-Latn-CS" sz="800" i="1">
                  <a:solidFill>
                    <a:srgbClr val="000000"/>
                  </a:solidFill>
                </a:rPr>
                <a:t>European institutions, </a:t>
              </a:r>
              <a:endParaRPr lang="sr-Latn-CS"/>
            </a:p>
          </p:txBody>
        </p:sp>
        <p:sp>
          <p:nvSpPr>
            <p:cNvPr id="32873" name="Rectangle 45"/>
            <p:cNvSpPr>
              <a:spLocks noChangeArrowheads="1"/>
            </p:cNvSpPr>
            <p:nvPr/>
          </p:nvSpPr>
          <p:spPr bwMode="auto">
            <a:xfrm>
              <a:off x="312" y="916"/>
              <a:ext cx="1426" cy="89"/>
            </a:xfrm>
            <a:prstGeom prst="rect">
              <a:avLst/>
            </a:prstGeom>
            <a:noFill/>
            <a:ln w="9525">
              <a:noFill/>
              <a:miter lim="800000"/>
              <a:headEnd/>
              <a:tailEnd/>
            </a:ln>
          </p:spPr>
          <p:txBody>
            <a:bodyPr wrap="none" lIns="0" tIns="0" rIns="0" bIns="0">
              <a:spAutoFit/>
            </a:bodyPr>
            <a:lstStyle/>
            <a:p>
              <a:r>
                <a:rPr lang="sr-Latn-CS" sz="800" i="1">
                  <a:solidFill>
                    <a:srgbClr val="000000"/>
                  </a:solidFill>
                </a:rPr>
                <a:t>the EU's action in matters affecting young people</a:t>
              </a:r>
              <a:endParaRPr lang="sr-Latn-CS"/>
            </a:p>
          </p:txBody>
        </p:sp>
        <p:sp>
          <p:nvSpPr>
            <p:cNvPr id="32874" name="Rectangle 46"/>
            <p:cNvSpPr>
              <a:spLocks noChangeArrowheads="1"/>
            </p:cNvSpPr>
            <p:nvPr/>
          </p:nvSpPr>
          <p:spPr bwMode="auto">
            <a:xfrm>
              <a:off x="1702" y="916"/>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a:t>
              </a:r>
              <a:endParaRPr lang="sr-Latn-CS"/>
            </a:p>
          </p:txBody>
        </p:sp>
        <p:sp>
          <p:nvSpPr>
            <p:cNvPr id="32875" name="Rectangle 47"/>
            <p:cNvSpPr>
              <a:spLocks noChangeArrowheads="1"/>
            </p:cNvSpPr>
            <p:nvPr/>
          </p:nvSpPr>
          <p:spPr bwMode="auto">
            <a:xfrm>
              <a:off x="1719" y="916"/>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32876" name="Rectangle 48"/>
            <p:cNvSpPr>
              <a:spLocks noChangeArrowheads="1"/>
            </p:cNvSpPr>
            <p:nvPr/>
          </p:nvSpPr>
          <p:spPr bwMode="auto">
            <a:xfrm>
              <a:off x="177" y="1005"/>
              <a:ext cx="55" cy="56"/>
            </a:xfrm>
            <a:prstGeom prst="rect">
              <a:avLst/>
            </a:prstGeom>
            <a:noFill/>
            <a:ln w="6">
              <a:solidFill>
                <a:srgbClr val="000000"/>
              </a:solidFill>
              <a:miter lim="800000"/>
              <a:headEnd/>
              <a:tailEnd/>
            </a:ln>
          </p:spPr>
          <p:txBody>
            <a:bodyPr/>
            <a:lstStyle/>
            <a:p>
              <a:endParaRPr lang="hr-HR"/>
            </a:p>
          </p:txBody>
        </p:sp>
        <p:sp>
          <p:nvSpPr>
            <p:cNvPr id="32877" name="Rectangle 49"/>
            <p:cNvSpPr>
              <a:spLocks noChangeArrowheads="1"/>
            </p:cNvSpPr>
            <p:nvPr/>
          </p:nvSpPr>
          <p:spPr bwMode="auto">
            <a:xfrm>
              <a:off x="242" y="997"/>
              <a:ext cx="82"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32878" name="Rectangle 50"/>
            <p:cNvSpPr>
              <a:spLocks noChangeArrowheads="1"/>
            </p:cNvSpPr>
            <p:nvPr/>
          </p:nvSpPr>
          <p:spPr bwMode="auto">
            <a:xfrm>
              <a:off x="308" y="997"/>
              <a:ext cx="1348" cy="89"/>
            </a:xfrm>
            <a:prstGeom prst="rect">
              <a:avLst/>
            </a:prstGeom>
            <a:noFill/>
            <a:ln w="9525">
              <a:noFill/>
              <a:miter lim="800000"/>
              <a:headEnd/>
              <a:tailEnd/>
            </a:ln>
          </p:spPr>
          <p:txBody>
            <a:bodyPr wrap="none" lIns="0" tIns="0" rIns="0" bIns="0">
              <a:spAutoFit/>
            </a:bodyPr>
            <a:lstStyle/>
            <a:p>
              <a:r>
                <a:rPr lang="sr-Latn-CS" sz="800" i="1">
                  <a:solidFill>
                    <a:srgbClr val="000000"/>
                  </a:solidFill>
                </a:rPr>
                <a:t>the project debates the founding principles of t</a:t>
              </a:r>
              <a:endParaRPr lang="sr-Latn-CS"/>
            </a:p>
          </p:txBody>
        </p:sp>
        <p:sp>
          <p:nvSpPr>
            <p:cNvPr id="32879" name="Rectangle 51"/>
            <p:cNvSpPr>
              <a:spLocks noChangeArrowheads="1"/>
            </p:cNvSpPr>
            <p:nvPr/>
          </p:nvSpPr>
          <p:spPr bwMode="auto">
            <a:xfrm>
              <a:off x="1650" y="997"/>
              <a:ext cx="2103" cy="89"/>
            </a:xfrm>
            <a:prstGeom prst="rect">
              <a:avLst/>
            </a:prstGeom>
            <a:noFill/>
            <a:ln w="9525">
              <a:noFill/>
              <a:miter lim="800000"/>
              <a:headEnd/>
              <a:tailEnd/>
            </a:ln>
          </p:spPr>
          <p:txBody>
            <a:bodyPr wrap="none" lIns="0" tIns="0" rIns="0" bIns="0">
              <a:spAutoFit/>
            </a:bodyPr>
            <a:lstStyle/>
            <a:p>
              <a:r>
                <a:rPr lang="sr-Latn-CS" sz="800" i="1">
                  <a:solidFill>
                    <a:srgbClr val="000000"/>
                  </a:solidFill>
                </a:rPr>
                <a:t>he EU, i.e. principles of liberty, democracy, respect for human rights and </a:t>
              </a:r>
              <a:endParaRPr lang="sr-Latn-CS"/>
            </a:p>
          </p:txBody>
        </p:sp>
        <p:sp>
          <p:nvSpPr>
            <p:cNvPr id="32880" name="Rectangle 52"/>
            <p:cNvSpPr>
              <a:spLocks noChangeArrowheads="1"/>
            </p:cNvSpPr>
            <p:nvPr/>
          </p:nvSpPr>
          <p:spPr bwMode="auto">
            <a:xfrm>
              <a:off x="312" y="1070"/>
              <a:ext cx="1251" cy="89"/>
            </a:xfrm>
            <a:prstGeom prst="rect">
              <a:avLst/>
            </a:prstGeom>
            <a:noFill/>
            <a:ln w="9525">
              <a:noFill/>
              <a:miter lim="800000"/>
              <a:headEnd/>
              <a:tailEnd/>
            </a:ln>
          </p:spPr>
          <p:txBody>
            <a:bodyPr wrap="none" lIns="0" tIns="0" rIns="0" bIns="0">
              <a:spAutoFit/>
            </a:bodyPr>
            <a:lstStyle/>
            <a:p>
              <a:r>
                <a:rPr lang="sr-Latn-CS" sz="800" i="1">
                  <a:solidFill>
                    <a:srgbClr val="000000"/>
                  </a:solidFill>
                </a:rPr>
                <a:t>fundamental freedoms, and the rule of law.</a:t>
              </a:r>
              <a:endParaRPr lang="sr-Latn-CS"/>
            </a:p>
          </p:txBody>
        </p:sp>
        <p:sp>
          <p:nvSpPr>
            <p:cNvPr id="32881" name="Rectangle 53"/>
            <p:cNvSpPr>
              <a:spLocks noChangeArrowheads="1"/>
            </p:cNvSpPr>
            <p:nvPr/>
          </p:nvSpPr>
          <p:spPr bwMode="auto">
            <a:xfrm>
              <a:off x="1525" y="1070"/>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32882" name="Rectangle 54"/>
            <p:cNvSpPr>
              <a:spLocks noChangeArrowheads="1"/>
            </p:cNvSpPr>
            <p:nvPr/>
          </p:nvSpPr>
          <p:spPr bwMode="auto">
            <a:xfrm>
              <a:off x="456" y="1152"/>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32883" name="Rectangle 55"/>
            <p:cNvSpPr>
              <a:spLocks noChangeArrowheads="1"/>
            </p:cNvSpPr>
            <p:nvPr/>
          </p:nvSpPr>
          <p:spPr bwMode="auto">
            <a:xfrm>
              <a:off x="303" y="1233"/>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32884" name="Rectangle 56"/>
            <p:cNvSpPr>
              <a:spLocks noChangeArrowheads="1"/>
            </p:cNvSpPr>
            <p:nvPr/>
          </p:nvSpPr>
          <p:spPr bwMode="auto">
            <a:xfrm>
              <a:off x="135" y="423"/>
              <a:ext cx="4" cy="3"/>
            </a:xfrm>
            <a:prstGeom prst="rect">
              <a:avLst/>
            </a:prstGeom>
            <a:solidFill>
              <a:srgbClr val="000000"/>
            </a:solidFill>
            <a:ln w="9525">
              <a:noFill/>
              <a:miter lim="800000"/>
              <a:headEnd/>
              <a:tailEnd/>
            </a:ln>
          </p:spPr>
          <p:txBody>
            <a:bodyPr/>
            <a:lstStyle/>
            <a:p>
              <a:endParaRPr lang="hr-HR"/>
            </a:p>
          </p:txBody>
        </p:sp>
        <p:sp>
          <p:nvSpPr>
            <p:cNvPr id="32885" name="Rectangle 57"/>
            <p:cNvSpPr>
              <a:spLocks noChangeArrowheads="1"/>
            </p:cNvSpPr>
            <p:nvPr/>
          </p:nvSpPr>
          <p:spPr bwMode="auto">
            <a:xfrm>
              <a:off x="139" y="423"/>
              <a:ext cx="3625" cy="3"/>
            </a:xfrm>
            <a:prstGeom prst="rect">
              <a:avLst/>
            </a:prstGeom>
            <a:solidFill>
              <a:srgbClr val="000000"/>
            </a:solidFill>
            <a:ln w="9525">
              <a:noFill/>
              <a:miter lim="800000"/>
              <a:headEnd/>
              <a:tailEnd/>
            </a:ln>
          </p:spPr>
          <p:txBody>
            <a:bodyPr/>
            <a:lstStyle/>
            <a:p>
              <a:endParaRPr lang="hr-HR"/>
            </a:p>
          </p:txBody>
        </p:sp>
        <p:sp>
          <p:nvSpPr>
            <p:cNvPr id="32886" name="Rectangle 58"/>
            <p:cNvSpPr>
              <a:spLocks noChangeArrowheads="1"/>
            </p:cNvSpPr>
            <p:nvPr/>
          </p:nvSpPr>
          <p:spPr bwMode="auto">
            <a:xfrm>
              <a:off x="3764" y="423"/>
              <a:ext cx="4" cy="3"/>
            </a:xfrm>
            <a:prstGeom prst="rect">
              <a:avLst/>
            </a:prstGeom>
            <a:solidFill>
              <a:srgbClr val="000000"/>
            </a:solidFill>
            <a:ln w="9525">
              <a:noFill/>
              <a:miter lim="800000"/>
              <a:headEnd/>
              <a:tailEnd/>
            </a:ln>
          </p:spPr>
          <p:txBody>
            <a:bodyPr/>
            <a:lstStyle/>
            <a:p>
              <a:endParaRPr lang="hr-HR"/>
            </a:p>
          </p:txBody>
        </p:sp>
        <p:sp>
          <p:nvSpPr>
            <p:cNvPr id="32887" name="Rectangle 59"/>
            <p:cNvSpPr>
              <a:spLocks noChangeArrowheads="1"/>
            </p:cNvSpPr>
            <p:nvPr/>
          </p:nvSpPr>
          <p:spPr bwMode="auto">
            <a:xfrm>
              <a:off x="135" y="426"/>
              <a:ext cx="4" cy="889"/>
            </a:xfrm>
            <a:prstGeom prst="rect">
              <a:avLst/>
            </a:prstGeom>
            <a:solidFill>
              <a:srgbClr val="000000"/>
            </a:solidFill>
            <a:ln w="9525">
              <a:noFill/>
              <a:miter lim="800000"/>
              <a:headEnd/>
              <a:tailEnd/>
            </a:ln>
          </p:spPr>
          <p:txBody>
            <a:bodyPr/>
            <a:lstStyle/>
            <a:p>
              <a:endParaRPr lang="hr-HR"/>
            </a:p>
          </p:txBody>
        </p:sp>
        <p:sp>
          <p:nvSpPr>
            <p:cNvPr id="32888" name="Rectangle 60"/>
            <p:cNvSpPr>
              <a:spLocks noChangeArrowheads="1"/>
            </p:cNvSpPr>
            <p:nvPr/>
          </p:nvSpPr>
          <p:spPr bwMode="auto">
            <a:xfrm>
              <a:off x="3764" y="426"/>
              <a:ext cx="4" cy="889"/>
            </a:xfrm>
            <a:prstGeom prst="rect">
              <a:avLst/>
            </a:prstGeom>
            <a:solidFill>
              <a:srgbClr val="000000"/>
            </a:solidFill>
            <a:ln w="9525">
              <a:noFill/>
              <a:miter lim="800000"/>
              <a:headEnd/>
              <a:tailEnd/>
            </a:ln>
          </p:spPr>
          <p:txBody>
            <a:bodyPr/>
            <a:lstStyle/>
            <a:p>
              <a:endParaRPr lang="hr-HR"/>
            </a:p>
          </p:txBody>
        </p:sp>
        <p:sp>
          <p:nvSpPr>
            <p:cNvPr id="32889" name="Rectangle 61"/>
            <p:cNvSpPr>
              <a:spLocks noChangeArrowheads="1"/>
            </p:cNvSpPr>
            <p:nvPr/>
          </p:nvSpPr>
          <p:spPr bwMode="auto">
            <a:xfrm>
              <a:off x="216" y="1341"/>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32890" name="Rectangle 62"/>
            <p:cNvSpPr>
              <a:spLocks noChangeArrowheads="1"/>
            </p:cNvSpPr>
            <p:nvPr/>
          </p:nvSpPr>
          <p:spPr bwMode="auto">
            <a:xfrm>
              <a:off x="216" y="1457"/>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32891" name="Rectangle 63"/>
            <p:cNvSpPr>
              <a:spLocks noChangeArrowheads="1"/>
            </p:cNvSpPr>
            <p:nvPr/>
          </p:nvSpPr>
          <p:spPr bwMode="auto">
            <a:xfrm>
              <a:off x="159" y="1574"/>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32892" name="Rectangle 64"/>
            <p:cNvSpPr>
              <a:spLocks noChangeArrowheads="1"/>
            </p:cNvSpPr>
            <p:nvPr/>
          </p:nvSpPr>
          <p:spPr bwMode="auto">
            <a:xfrm>
              <a:off x="159" y="1690"/>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32893" name="Rectangle 65"/>
            <p:cNvSpPr>
              <a:spLocks noChangeArrowheads="1"/>
            </p:cNvSpPr>
            <p:nvPr/>
          </p:nvSpPr>
          <p:spPr bwMode="auto">
            <a:xfrm>
              <a:off x="159" y="1806"/>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32894" name="Rectangle 66"/>
            <p:cNvSpPr>
              <a:spLocks noChangeArrowheads="1"/>
            </p:cNvSpPr>
            <p:nvPr/>
          </p:nvSpPr>
          <p:spPr bwMode="auto">
            <a:xfrm>
              <a:off x="159" y="1921"/>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32895" name="Rectangle 67"/>
            <p:cNvSpPr>
              <a:spLocks noChangeArrowheads="1"/>
            </p:cNvSpPr>
            <p:nvPr/>
          </p:nvSpPr>
          <p:spPr bwMode="auto">
            <a:xfrm>
              <a:off x="159" y="2037"/>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32896" name="Rectangle 68"/>
            <p:cNvSpPr>
              <a:spLocks noChangeArrowheads="1"/>
            </p:cNvSpPr>
            <p:nvPr/>
          </p:nvSpPr>
          <p:spPr bwMode="auto">
            <a:xfrm>
              <a:off x="135" y="1315"/>
              <a:ext cx="4" cy="836"/>
            </a:xfrm>
            <a:prstGeom prst="rect">
              <a:avLst/>
            </a:prstGeom>
            <a:solidFill>
              <a:srgbClr val="000000"/>
            </a:solidFill>
            <a:ln w="9525">
              <a:noFill/>
              <a:miter lim="800000"/>
              <a:headEnd/>
              <a:tailEnd/>
            </a:ln>
          </p:spPr>
          <p:txBody>
            <a:bodyPr/>
            <a:lstStyle/>
            <a:p>
              <a:endParaRPr lang="hr-HR"/>
            </a:p>
          </p:txBody>
        </p:sp>
        <p:sp>
          <p:nvSpPr>
            <p:cNvPr id="32897" name="Rectangle 69"/>
            <p:cNvSpPr>
              <a:spLocks noChangeArrowheads="1"/>
            </p:cNvSpPr>
            <p:nvPr/>
          </p:nvSpPr>
          <p:spPr bwMode="auto">
            <a:xfrm>
              <a:off x="135" y="2151"/>
              <a:ext cx="4" cy="4"/>
            </a:xfrm>
            <a:prstGeom prst="rect">
              <a:avLst/>
            </a:prstGeom>
            <a:solidFill>
              <a:srgbClr val="000000"/>
            </a:solidFill>
            <a:ln w="9525">
              <a:noFill/>
              <a:miter lim="800000"/>
              <a:headEnd/>
              <a:tailEnd/>
            </a:ln>
          </p:spPr>
          <p:txBody>
            <a:bodyPr/>
            <a:lstStyle/>
            <a:p>
              <a:endParaRPr lang="hr-HR"/>
            </a:p>
          </p:txBody>
        </p:sp>
        <p:sp>
          <p:nvSpPr>
            <p:cNvPr id="32898" name="Rectangle 70"/>
            <p:cNvSpPr>
              <a:spLocks noChangeArrowheads="1"/>
            </p:cNvSpPr>
            <p:nvPr/>
          </p:nvSpPr>
          <p:spPr bwMode="auto">
            <a:xfrm>
              <a:off x="135" y="2151"/>
              <a:ext cx="4" cy="4"/>
            </a:xfrm>
            <a:prstGeom prst="rect">
              <a:avLst/>
            </a:prstGeom>
            <a:solidFill>
              <a:srgbClr val="000000"/>
            </a:solidFill>
            <a:ln w="9525">
              <a:noFill/>
              <a:miter lim="800000"/>
              <a:headEnd/>
              <a:tailEnd/>
            </a:ln>
          </p:spPr>
          <p:txBody>
            <a:bodyPr/>
            <a:lstStyle/>
            <a:p>
              <a:endParaRPr lang="hr-HR"/>
            </a:p>
          </p:txBody>
        </p:sp>
        <p:sp>
          <p:nvSpPr>
            <p:cNvPr id="32899" name="Rectangle 71"/>
            <p:cNvSpPr>
              <a:spLocks noChangeArrowheads="1"/>
            </p:cNvSpPr>
            <p:nvPr/>
          </p:nvSpPr>
          <p:spPr bwMode="auto">
            <a:xfrm>
              <a:off x="139" y="2151"/>
              <a:ext cx="3625" cy="4"/>
            </a:xfrm>
            <a:prstGeom prst="rect">
              <a:avLst/>
            </a:prstGeom>
            <a:solidFill>
              <a:srgbClr val="000000"/>
            </a:solidFill>
            <a:ln w="9525">
              <a:noFill/>
              <a:miter lim="800000"/>
              <a:headEnd/>
              <a:tailEnd/>
            </a:ln>
          </p:spPr>
          <p:txBody>
            <a:bodyPr/>
            <a:lstStyle/>
            <a:p>
              <a:endParaRPr lang="hr-HR"/>
            </a:p>
          </p:txBody>
        </p:sp>
        <p:sp>
          <p:nvSpPr>
            <p:cNvPr id="32900" name="Rectangle 72"/>
            <p:cNvSpPr>
              <a:spLocks noChangeArrowheads="1"/>
            </p:cNvSpPr>
            <p:nvPr/>
          </p:nvSpPr>
          <p:spPr bwMode="auto">
            <a:xfrm>
              <a:off x="3764" y="1315"/>
              <a:ext cx="4" cy="836"/>
            </a:xfrm>
            <a:prstGeom prst="rect">
              <a:avLst/>
            </a:prstGeom>
            <a:solidFill>
              <a:srgbClr val="000000"/>
            </a:solidFill>
            <a:ln w="9525">
              <a:noFill/>
              <a:miter lim="800000"/>
              <a:headEnd/>
              <a:tailEnd/>
            </a:ln>
          </p:spPr>
          <p:txBody>
            <a:bodyPr/>
            <a:lstStyle/>
            <a:p>
              <a:endParaRPr lang="hr-HR"/>
            </a:p>
          </p:txBody>
        </p:sp>
        <p:sp>
          <p:nvSpPr>
            <p:cNvPr id="32901" name="Rectangle 73"/>
            <p:cNvSpPr>
              <a:spLocks noChangeArrowheads="1"/>
            </p:cNvSpPr>
            <p:nvPr/>
          </p:nvSpPr>
          <p:spPr bwMode="auto">
            <a:xfrm>
              <a:off x="3764" y="2151"/>
              <a:ext cx="4" cy="4"/>
            </a:xfrm>
            <a:prstGeom prst="rect">
              <a:avLst/>
            </a:prstGeom>
            <a:solidFill>
              <a:srgbClr val="000000"/>
            </a:solidFill>
            <a:ln w="9525">
              <a:noFill/>
              <a:miter lim="800000"/>
              <a:headEnd/>
              <a:tailEnd/>
            </a:ln>
          </p:spPr>
          <p:txBody>
            <a:bodyPr/>
            <a:lstStyle/>
            <a:p>
              <a:endParaRPr lang="hr-HR"/>
            </a:p>
          </p:txBody>
        </p:sp>
        <p:sp>
          <p:nvSpPr>
            <p:cNvPr id="32902" name="Rectangle 74"/>
            <p:cNvSpPr>
              <a:spLocks noChangeArrowheads="1"/>
            </p:cNvSpPr>
            <p:nvPr/>
          </p:nvSpPr>
          <p:spPr bwMode="auto">
            <a:xfrm>
              <a:off x="3764" y="2151"/>
              <a:ext cx="4" cy="4"/>
            </a:xfrm>
            <a:prstGeom prst="rect">
              <a:avLst/>
            </a:prstGeom>
            <a:solidFill>
              <a:srgbClr val="000000"/>
            </a:solidFill>
            <a:ln w="9525">
              <a:noFill/>
              <a:miter lim="800000"/>
              <a:headEnd/>
              <a:tailEnd/>
            </a:ln>
          </p:spPr>
          <p:txBody>
            <a:bodyPr/>
            <a:lstStyle/>
            <a:p>
              <a:endParaRPr lang="hr-HR"/>
            </a:p>
          </p:txBody>
        </p:sp>
        <p:sp>
          <p:nvSpPr>
            <p:cNvPr id="32903" name="Rectangle 75"/>
            <p:cNvSpPr>
              <a:spLocks noChangeArrowheads="1"/>
            </p:cNvSpPr>
            <p:nvPr/>
          </p:nvSpPr>
          <p:spPr bwMode="auto">
            <a:xfrm>
              <a:off x="24" y="2156"/>
              <a:ext cx="62" cy="132"/>
            </a:xfrm>
            <a:prstGeom prst="rect">
              <a:avLst/>
            </a:prstGeom>
            <a:noFill/>
            <a:ln w="9525">
              <a:noFill/>
              <a:miter lim="800000"/>
              <a:headEnd/>
              <a:tailEnd/>
            </a:ln>
          </p:spPr>
          <p:txBody>
            <a:bodyPr wrap="none" lIns="0" tIns="0" rIns="0" bIns="0">
              <a:spAutoFit/>
            </a:bodyPr>
            <a:lstStyle/>
            <a:p>
              <a:r>
                <a:rPr lang="sr-Latn-CS" sz="1200">
                  <a:solidFill>
                    <a:srgbClr val="000000"/>
                  </a:solidFill>
                  <a:latin typeface="Times New Roman" pitchFamily="18" charset="0"/>
                </a:rPr>
                <a:t> </a:t>
              </a:r>
              <a:endParaRPr lang="sr-Latn-CS"/>
            </a:p>
          </p:txBody>
        </p:sp>
      </p:grpSp>
      <p:grpSp>
        <p:nvGrpSpPr>
          <p:cNvPr id="32771" name="Group 78"/>
          <p:cNvGrpSpPr>
            <a:grpSpLocks noChangeAspect="1"/>
          </p:cNvGrpSpPr>
          <p:nvPr/>
        </p:nvGrpSpPr>
        <p:grpSpPr bwMode="auto">
          <a:xfrm>
            <a:off x="0" y="3429000"/>
            <a:ext cx="6191250" cy="2678113"/>
            <a:chOff x="0" y="2160"/>
            <a:chExt cx="3900" cy="1687"/>
          </a:xfrm>
        </p:grpSpPr>
        <p:sp>
          <p:nvSpPr>
            <p:cNvPr id="32772" name="AutoShape 77"/>
            <p:cNvSpPr>
              <a:spLocks noChangeAspect="1" noChangeArrowheads="1" noTextEdit="1"/>
            </p:cNvSpPr>
            <p:nvPr/>
          </p:nvSpPr>
          <p:spPr bwMode="auto">
            <a:xfrm>
              <a:off x="0" y="2160"/>
              <a:ext cx="3900" cy="1687"/>
            </a:xfrm>
            <a:prstGeom prst="rect">
              <a:avLst/>
            </a:prstGeom>
            <a:noFill/>
            <a:ln w="9525">
              <a:noFill/>
              <a:miter lim="800000"/>
              <a:headEnd/>
              <a:tailEnd/>
            </a:ln>
          </p:spPr>
          <p:txBody>
            <a:bodyPr/>
            <a:lstStyle/>
            <a:p>
              <a:endParaRPr lang="hr-HR"/>
            </a:p>
          </p:txBody>
        </p:sp>
        <p:sp>
          <p:nvSpPr>
            <p:cNvPr id="32773" name="Rectangle 79"/>
            <p:cNvSpPr>
              <a:spLocks noChangeArrowheads="1"/>
            </p:cNvSpPr>
            <p:nvPr/>
          </p:nvSpPr>
          <p:spPr bwMode="auto">
            <a:xfrm>
              <a:off x="139" y="2164"/>
              <a:ext cx="20" cy="149"/>
            </a:xfrm>
            <a:prstGeom prst="rect">
              <a:avLst/>
            </a:prstGeom>
            <a:solidFill>
              <a:srgbClr val="E5E5E5"/>
            </a:solidFill>
            <a:ln w="9525">
              <a:noFill/>
              <a:miter lim="800000"/>
              <a:headEnd/>
              <a:tailEnd/>
            </a:ln>
          </p:spPr>
          <p:txBody>
            <a:bodyPr/>
            <a:lstStyle/>
            <a:p>
              <a:endParaRPr lang="hr-HR"/>
            </a:p>
          </p:txBody>
        </p:sp>
        <p:sp>
          <p:nvSpPr>
            <p:cNvPr id="32774" name="Rectangle 80"/>
            <p:cNvSpPr>
              <a:spLocks noChangeArrowheads="1"/>
            </p:cNvSpPr>
            <p:nvPr/>
          </p:nvSpPr>
          <p:spPr bwMode="auto">
            <a:xfrm>
              <a:off x="3744" y="2164"/>
              <a:ext cx="20" cy="149"/>
            </a:xfrm>
            <a:prstGeom prst="rect">
              <a:avLst/>
            </a:prstGeom>
            <a:solidFill>
              <a:srgbClr val="E5E5E5"/>
            </a:solidFill>
            <a:ln w="9525">
              <a:noFill/>
              <a:miter lim="800000"/>
              <a:headEnd/>
              <a:tailEnd/>
            </a:ln>
          </p:spPr>
          <p:txBody>
            <a:bodyPr/>
            <a:lstStyle/>
            <a:p>
              <a:endParaRPr lang="hr-HR"/>
            </a:p>
          </p:txBody>
        </p:sp>
        <p:sp>
          <p:nvSpPr>
            <p:cNvPr id="32775" name="Rectangle 81"/>
            <p:cNvSpPr>
              <a:spLocks noChangeArrowheads="1"/>
            </p:cNvSpPr>
            <p:nvPr/>
          </p:nvSpPr>
          <p:spPr bwMode="auto">
            <a:xfrm>
              <a:off x="159" y="2164"/>
              <a:ext cx="3585" cy="149"/>
            </a:xfrm>
            <a:prstGeom prst="rect">
              <a:avLst/>
            </a:prstGeom>
            <a:solidFill>
              <a:srgbClr val="E5E5E5"/>
            </a:solidFill>
            <a:ln w="9525">
              <a:noFill/>
              <a:miter lim="800000"/>
              <a:headEnd/>
              <a:tailEnd/>
            </a:ln>
          </p:spPr>
          <p:txBody>
            <a:bodyPr/>
            <a:lstStyle/>
            <a:p>
              <a:endParaRPr lang="hr-HR"/>
            </a:p>
          </p:txBody>
        </p:sp>
        <p:sp>
          <p:nvSpPr>
            <p:cNvPr id="32776" name="Rectangle 82"/>
            <p:cNvSpPr>
              <a:spLocks noChangeArrowheads="1"/>
            </p:cNvSpPr>
            <p:nvPr/>
          </p:nvSpPr>
          <p:spPr bwMode="auto">
            <a:xfrm>
              <a:off x="159" y="2197"/>
              <a:ext cx="296" cy="109"/>
            </a:xfrm>
            <a:prstGeom prst="rect">
              <a:avLst/>
            </a:prstGeom>
            <a:noFill/>
            <a:ln w="9525">
              <a:noFill/>
              <a:miter lim="800000"/>
              <a:headEnd/>
              <a:tailEnd/>
            </a:ln>
          </p:spPr>
          <p:txBody>
            <a:bodyPr wrap="none" lIns="0" tIns="0" rIns="0" bIns="0">
              <a:spAutoFit/>
            </a:bodyPr>
            <a:lstStyle/>
            <a:p>
              <a:r>
                <a:rPr lang="sr-Latn-CS" sz="1000" b="1" i="1">
                  <a:solidFill>
                    <a:srgbClr val="000000"/>
                  </a:solidFill>
                </a:rPr>
                <a:t>Impact</a:t>
              </a:r>
              <a:endParaRPr lang="sr-Latn-CS"/>
            </a:p>
          </p:txBody>
        </p:sp>
        <p:sp>
          <p:nvSpPr>
            <p:cNvPr id="32777" name="Rectangle 83"/>
            <p:cNvSpPr>
              <a:spLocks noChangeArrowheads="1"/>
            </p:cNvSpPr>
            <p:nvPr/>
          </p:nvSpPr>
          <p:spPr bwMode="auto">
            <a:xfrm>
              <a:off x="417" y="2197"/>
              <a:ext cx="1161" cy="109"/>
            </a:xfrm>
            <a:prstGeom prst="rect">
              <a:avLst/>
            </a:prstGeom>
            <a:noFill/>
            <a:ln w="9525">
              <a:noFill/>
              <a:miter lim="800000"/>
              <a:headEnd/>
              <a:tailEnd/>
            </a:ln>
          </p:spPr>
          <p:txBody>
            <a:bodyPr wrap="none" lIns="0" tIns="0" rIns="0" bIns="0">
              <a:spAutoFit/>
            </a:bodyPr>
            <a:lstStyle/>
            <a:p>
              <a:r>
                <a:rPr lang="sr-Latn-CS" sz="1000" b="1" i="1">
                  <a:solidFill>
                    <a:srgbClr val="000000"/>
                  </a:solidFill>
                </a:rPr>
                <a:t>, multiplying effect and follow</a:t>
              </a:r>
              <a:endParaRPr lang="sr-Latn-CS"/>
            </a:p>
          </p:txBody>
        </p:sp>
        <p:sp>
          <p:nvSpPr>
            <p:cNvPr id="32778" name="Rectangle 84"/>
            <p:cNvSpPr>
              <a:spLocks noChangeArrowheads="1"/>
            </p:cNvSpPr>
            <p:nvPr/>
          </p:nvSpPr>
          <p:spPr bwMode="auto">
            <a:xfrm>
              <a:off x="1542" y="2197"/>
              <a:ext cx="65" cy="109"/>
            </a:xfrm>
            <a:prstGeom prst="rect">
              <a:avLst/>
            </a:prstGeom>
            <a:noFill/>
            <a:ln w="9525">
              <a:noFill/>
              <a:miter lim="800000"/>
              <a:headEnd/>
              <a:tailEnd/>
            </a:ln>
          </p:spPr>
          <p:txBody>
            <a:bodyPr wrap="none" lIns="0" tIns="0" rIns="0" bIns="0">
              <a:spAutoFit/>
            </a:bodyPr>
            <a:lstStyle/>
            <a:p>
              <a:r>
                <a:rPr lang="sr-Latn-CS" sz="1000" b="1" i="1">
                  <a:solidFill>
                    <a:srgbClr val="000000"/>
                  </a:solidFill>
                </a:rPr>
                <a:t>-</a:t>
              </a:r>
              <a:endParaRPr lang="sr-Latn-CS"/>
            </a:p>
          </p:txBody>
        </p:sp>
        <p:sp>
          <p:nvSpPr>
            <p:cNvPr id="32779" name="Rectangle 85"/>
            <p:cNvSpPr>
              <a:spLocks noChangeArrowheads="1"/>
            </p:cNvSpPr>
            <p:nvPr/>
          </p:nvSpPr>
          <p:spPr bwMode="auto">
            <a:xfrm>
              <a:off x="1568" y="2197"/>
              <a:ext cx="136" cy="109"/>
            </a:xfrm>
            <a:prstGeom prst="rect">
              <a:avLst/>
            </a:prstGeom>
            <a:noFill/>
            <a:ln w="9525">
              <a:noFill/>
              <a:miter lim="800000"/>
              <a:headEnd/>
              <a:tailEnd/>
            </a:ln>
          </p:spPr>
          <p:txBody>
            <a:bodyPr wrap="none" lIns="0" tIns="0" rIns="0" bIns="0">
              <a:spAutoFit/>
            </a:bodyPr>
            <a:lstStyle/>
            <a:p>
              <a:r>
                <a:rPr lang="sr-Latn-CS" sz="1000" b="1" i="1">
                  <a:solidFill>
                    <a:srgbClr val="000000"/>
                  </a:solidFill>
                </a:rPr>
                <a:t>up</a:t>
              </a:r>
              <a:endParaRPr lang="sr-Latn-CS"/>
            </a:p>
          </p:txBody>
        </p:sp>
        <p:sp>
          <p:nvSpPr>
            <p:cNvPr id="32780" name="Rectangle 86"/>
            <p:cNvSpPr>
              <a:spLocks noChangeArrowheads="1"/>
            </p:cNvSpPr>
            <p:nvPr/>
          </p:nvSpPr>
          <p:spPr bwMode="auto">
            <a:xfrm>
              <a:off x="1666" y="2197"/>
              <a:ext cx="87" cy="109"/>
            </a:xfrm>
            <a:prstGeom prst="rect">
              <a:avLst/>
            </a:prstGeom>
            <a:noFill/>
            <a:ln w="9525">
              <a:noFill/>
              <a:miter lim="800000"/>
              <a:headEnd/>
              <a:tailEnd/>
            </a:ln>
          </p:spPr>
          <p:txBody>
            <a:bodyPr wrap="none" lIns="0" tIns="0" rIns="0" bIns="0">
              <a:spAutoFit/>
            </a:bodyPr>
            <a:lstStyle/>
            <a:p>
              <a:r>
                <a:rPr lang="sr-Latn-CS" sz="1000" b="1" i="1">
                  <a:solidFill>
                    <a:srgbClr val="000000"/>
                  </a:solidFill>
                </a:rPr>
                <a:t>: </a:t>
              </a:r>
              <a:endParaRPr lang="sr-Latn-CS"/>
            </a:p>
          </p:txBody>
        </p:sp>
        <p:sp>
          <p:nvSpPr>
            <p:cNvPr id="32781" name="Rectangle 87"/>
            <p:cNvSpPr>
              <a:spLocks noChangeArrowheads="1"/>
            </p:cNvSpPr>
            <p:nvPr/>
          </p:nvSpPr>
          <p:spPr bwMode="auto">
            <a:xfrm>
              <a:off x="1715" y="2197"/>
              <a:ext cx="60" cy="109"/>
            </a:xfrm>
            <a:prstGeom prst="rect">
              <a:avLst/>
            </a:prstGeom>
            <a:noFill/>
            <a:ln w="9525">
              <a:noFill/>
              <a:miter lim="800000"/>
              <a:headEnd/>
              <a:tailEnd/>
            </a:ln>
          </p:spPr>
          <p:txBody>
            <a:bodyPr wrap="none" lIns="0" tIns="0" rIns="0" bIns="0">
              <a:spAutoFit/>
            </a:bodyPr>
            <a:lstStyle/>
            <a:p>
              <a:r>
                <a:rPr lang="sr-Latn-CS" sz="1000" b="1" i="1">
                  <a:solidFill>
                    <a:srgbClr val="000000"/>
                  </a:solidFill>
                </a:rPr>
                <a:t> </a:t>
              </a:r>
              <a:endParaRPr lang="sr-Latn-CS"/>
            </a:p>
          </p:txBody>
        </p:sp>
        <p:sp>
          <p:nvSpPr>
            <p:cNvPr id="32782" name="Rectangle 88"/>
            <p:cNvSpPr>
              <a:spLocks noChangeArrowheads="1"/>
            </p:cNvSpPr>
            <p:nvPr/>
          </p:nvSpPr>
          <p:spPr bwMode="auto">
            <a:xfrm>
              <a:off x="135" y="2160"/>
              <a:ext cx="4" cy="4"/>
            </a:xfrm>
            <a:prstGeom prst="rect">
              <a:avLst/>
            </a:prstGeom>
            <a:solidFill>
              <a:srgbClr val="000000"/>
            </a:solidFill>
            <a:ln w="9525">
              <a:noFill/>
              <a:miter lim="800000"/>
              <a:headEnd/>
              <a:tailEnd/>
            </a:ln>
          </p:spPr>
          <p:txBody>
            <a:bodyPr/>
            <a:lstStyle/>
            <a:p>
              <a:endParaRPr lang="hr-HR"/>
            </a:p>
          </p:txBody>
        </p:sp>
        <p:sp>
          <p:nvSpPr>
            <p:cNvPr id="32783" name="Rectangle 89"/>
            <p:cNvSpPr>
              <a:spLocks noChangeArrowheads="1"/>
            </p:cNvSpPr>
            <p:nvPr/>
          </p:nvSpPr>
          <p:spPr bwMode="auto">
            <a:xfrm>
              <a:off x="135" y="2160"/>
              <a:ext cx="4" cy="4"/>
            </a:xfrm>
            <a:prstGeom prst="rect">
              <a:avLst/>
            </a:prstGeom>
            <a:solidFill>
              <a:srgbClr val="000000"/>
            </a:solidFill>
            <a:ln w="9525">
              <a:noFill/>
              <a:miter lim="800000"/>
              <a:headEnd/>
              <a:tailEnd/>
            </a:ln>
          </p:spPr>
          <p:txBody>
            <a:bodyPr/>
            <a:lstStyle/>
            <a:p>
              <a:endParaRPr lang="hr-HR"/>
            </a:p>
          </p:txBody>
        </p:sp>
        <p:sp>
          <p:nvSpPr>
            <p:cNvPr id="32784" name="Rectangle 90"/>
            <p:cNvSpPr>
              <a:spLocks noChangeArrowheads="1"/>
            </p:cNvSpPr>
            <p:nvPr/>
          </p:nvSpPr>
          <p:spPr bwMode="auto">
            <a:xfrm>
              <a:off x="139" y="2160"/>
              <a:ext cx="3625" cy="4"/>
            </a:xfrm>
            <a:prstGeom prst="rect">
              <a:avLst/>
            </a:prstGeom>
            <a:solidFill>
              <a:srgbClr val="000000"/>
            </a:solidFill>
            <a:ln w="9525">
              <a:noFill/>
              <a:miter lim="800000"/>
              <a:headEnd/>
              <a:tailEnd/>
            </a:ln>
          </p:spPr>
          <p:txBody>
            <a:bodyPr/>
            <a:lstStyle/>
            <a:p>
              <a:endParaRPr lang="hr-HR"/>
            </a:p>
          </p:txBody>
        </p:sp>
        <p:sp>
          <p:nvSpPr>
            <p:cNvPr id="32785" name="Rectangle 91"/>
            <p:cNvSpPr>
              <a:spLocks noChangeArrowheads="1"/>
            </p:cNvSpPr>
            <p:nvPr/>
          </p:nvSpPr>
          <p:spPr bwMode="auto">
            <a:xfrm>
              <a:off x="3764" y="2160"/>
              <a:ext cx="4" cy="4"/>
            </a:xfrm>
            <a:prstGeom prst="rect">
              <a:avLst/>
            </a:prstGeom>
            <a:solidFill>
              <a:srgbClr val="000000"/>
            </a:solidFill>
            <a:ln w="9525">
              <a:noFill/>
              <a:miter lim="800000"/>
              <a:headEnd/>
              <a:tailEnd/>
            </a:ln>
          </p:spPr>
          <p:txBody>
            <a:bodyPr/>
            <a:lstStyle/>
            <a:p>
              <a:endParaRPr lang="hr-HR"/>
            </a:p>
          </p:txBody>
        </p:sp>
        <p:sp>
          <p:nvSpPr>
            <p:cNvPr id="32786" name="Rectangle 92"/>
            <p:cNvSpPr>
              <a:spLocks noChangeArrowheads="1"/>
            </p:cNvSpPr>
            <p:nvPr/>
          </p:nvSpPr>
          <p:spPr bwMode="auto">
            <a:xfrm>
              <a:off x="3764" y="2160"/>
              <a:ext cx="4" cy="4"/>
            </a:xfrm>
            <a:prstGeom prst="rect">
              <a:avLst/>
            </a:prstGeom>
            <a:solidFill>
              <a:srgbClr val="000000"/>
            </a:solidFill>
            <a:ln w="9525">
              <a:noFill/>
              <a:miter lim="800000"/>
              <a:headEnd/>
              <a:tailEnd/>
            </a:ln>
          </p:spPr>
          <p:txBody>
            <a:bodyPr/>
            <a:lstStyle/>
            <a:p>
              <a:endParaRPr lang="hr-HR"/>
            </a:p>
          </p:txBody>
        </p:sp>
        <p:sp>
          <p:nvSpPr>
            <p:cNvPr id="32787" name="Rectangle 93"/>
            <p:cNvSpPr>
              <a:spLocks noChangeArrowheads="1"/>
            </p:cNvSpPr>
            <p:nvPr/>
          </p:nvSpPr>
          <p:spPr bwMode="auto">
            <a:xfrm>
              <a:off x="135" y="2164"/>
              <a:ext cx="4" cy="149"/>
            </a:xfrm>
            <a:prstGeom prst="rect">
              <a:avLst/>
            </a:prstGeom>
            <a:solidFill>
              <a:srgbClr val="000000"/>
            </a:solidFill>
            <a:ln w="9525">
              <a:noFill/>
              <a:miter lim="800000"/>
              <a:headEnd/>
              <a:tailEnd/>
            </a:ln>
          </p:spPr>
          <p:txBody>
            <a:bodyPr/>
            <a:lstStyle/>
            <a:p>
              <a:endParaRPr lang="hr-HR"/>
            </a:p>
          </p:txBody>
        </p:sp>
        <p:sp>
          <p:nvSpPr>
            <p:cNvPr id="32788" name="Rectangle 94"/>
            <p:cNvSpPr>
              <a:spLocks noChangeArrowheads="1"/>
            </p:cNvSpPr>
            <p:nvPr/>
          </p:nvSpPr>
          <p:spPr bwMode="auto">
            <a:xfrm>
              <a:off x="3764" y="2164"/>
              <a:ext cx="4" cy="149"/>
            </a:xfrm>
            <a:prstGeom prst="rect">
              <a:avLst/>
            </a:prstGeom>
            <a:solidFill>
              <a:srgbClr val="000000"/>
            </a:solidFill>
            <a:ln w="9525">
              <a:noFill/>
              <a:miter lim="800000"/>
              <a:headEnd/>
              <a:tailEnd/>
            </a:ln>
          </p:spPr>
          <p:txBody>
            <a:bodyPr/>
            <a:lstStyle/>
            <a:p>
              <a:endParaRPr lang="hr-HR"/>
            </a:p>
          </p:txBody>
        </p:sp>
        <p:sp>
          <p:nvSpPr>
            <p:cNvPr id="32789" name="Rectangle 95"/>
            <p:cNvSpPr>
              <a:spLocks noChangeArrowheads="1"/>
            </p:cNvSpPr>
            <p:nvPr/>
          </p:nvSpPr>
          <p:spPr bwMode="auto">
            <a:xfrm>
              <a:off x="159" y="2340"/>
              <a:ext cx="243" cy="89"/>
            </a:xfrm>
            <a:prstGeom prst="rect">
              <a:avLst/>
            </a:prstGeom>
            <a:noFill/>
            <a:ln w="9525">
              <a:noFill/>
              <a:miter lim="800000"/>
              <a:headEnd/>
              <a:tailEnd/>
            </a:ln>
          </p:spPr>
          <p:txBody>
            <a:bodyPr wrap="none" lIns="0" tIns="0" rIns="0" bIns="0">
              <a:spAutoFit/>
            </a:bodyPr>
            <a:lstStyle/>
            <a:p>
              <a:r>
                <a:rPr lang="sr-Latn-CS" sz="800" i="1">
                  <a:solidFill>
                    <a:srgbClr val="000000"/>
                  </a:solidFill>
                </a:rPr>
                <a:t>Please </a:t>
              </a:r>
              <a:endParaRPr lang="sr-Latn-CS"/>
            </a:p>
          </p:txBody>
        </p:sp>
        <p:sp>
          <p:nvSpPr>
            <p:cNvPr id="32790" name="Rectangle 96"/>
            <p:cNvSpPr>
              <a:spLocks noChangeArrowheads="1"/>
            </p:cNvSpPr>
            <p:nvPr/>
          </p:nvSpPr>
          <p:spPr bwMode="auto">
            <a:xfrm>
              <a:off x="379" y="2340"/>
              <a:ext cx="1264" cy="89"/>
            </a:xfrm>
            <a:prstGeom prst="rect">
              <a:avLst/>
            </a:prstGeom>
            <a:noFill/>
            <a:ln w="9525">
              <a:noFill/>
              <a:miter lim="800000"/>
              <a:headEnd/>
              <a:tailEnd/>
            </a:ln>
          </p:spPr>
          <p:txBody>
            <a:bodyPr wrap="none" lIns="0" tIns="0" rIns="0" bIns="0">
              <a:spAutoFit/>
            </a:bodyPr>
            <a:lstStyle/>
            <a:p>
              <a:r>
                <a:rPr lang="sr-Latn-CS" sz="800" i="1">
                  <a:solidFill>
                    <a:srgbClr val="000000"/>
                  </a:solidFill>
                </a:rPr>
                <a:t>explain the expected impact on participants</a:t>
              </a:r>
              <a:endParaRPr lang="sr-Latn-CS"/>
            </a:p>
          </p:txBody>
        </p:sp>
        <p:sp>
          <p:nvSpPr>
            <p:cNvPr id="32791" name="Rectangle 97"/>
            <p:cNvSpPr>
              <a:spLocks noChangeArrowheads="1"/>
            </p:cNvSpPr>
            <p:nvPr/>
          </p:nvSpPr>
          <p:spPr bwMode="auto">
            <a:xfrm>
              <a:off x="1636" y="2340"/>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32792" name="Rectangle 98"/>
            <p:cNvSpPr>
              <a:spLocks noChangeArrowheads="1"/>
            </p:cNvSpPr>
            <p:nvPr/>
          </p:nvSpPr>
          <p:spPr bwMode="auto">
            <a:xfrm>
              <a:off x="1659" y="2340"/>
              <a:ext cx="921" cy="89"/>
            </a:xfrm>
            <a:prstGeom prst="rect">
              <a:avLst/>
            </a:prstGeom>
            <a:noFill/>
            <a:ln w="9525">
              <a:noFill/>
              <a:miter lim="800000"/>
              <a:headEnd/>
              <a:tailEnd/>
            </a:ln>
          </p:spPr>
          <p:txBody>
            <a:bodyPr wrap="none" lIns="0" tIns="0" rIns="0" bIns="0">
              <a:spAutoFit/>
            </a:bodyPr>
            <a:lstStyle/>
            <a:p>
              <a:r>
                <a:rPr lang="sr-Latn-CS" sz="800" i="1">
                  <a:solidFill>
                    <a:srgbClr val="000000"/>
                  </a:solidFill>
                </a:rPr>
                <a:t>and the local communities invol</a:t>
              </a:r>
              <a:endParaRPr lang="sr-Latn-CS"/>
            </a:p>
          </p:txBody>
        </p:sp>
        <p:sp>
          <p:nvSpPr>
            <p:cNvPr id="32793" name="Rectangle 99"/>
            <p:cNvSpPr>
              <a:spLocks noChangeArrowheads="1"/>
            </p:cNvSpPr>
            <p:nvPr/>
          </p:nvSpPr>
          <p:spPr bwMode="auto">
            <a:xfrm>
              <a:off x="2571" y="2340"/>
              <a:ext cx="709" cy="89"/>
            </a:xfrm>
            <a:prstGeom prst="rect">
              <a:avLst/>
            </a:prstGeom>
            <a:noFill/>
            <a:ln w="9525">
              <a:noFill/>
              <a:miter lim="800000"/>
              <a:headEnd/>
              <a:tailEnd/>
            </a:ln>
          </p:spPr>
          <p:txBody>
            <a:bodyPr wrap="none" lIns="0" tIns="0" rIns="0" bIns="0">
              <a:spAutoFit/>
            </a:bodyPr>
            <a:lstStyle/>
            <a:p>
              <a:r>
                <a:rPr lang="sr-Latn-CS" sz="800" i="1">
                  <a:solidFill>
                    <a:srgbClr val="000000"/>
                  </a:solidFill>
                </a:rPr>
                <a:t>ved in the project and w</a:t>
              </a:r>
              <a:endParaRPr lang="sr-Latn-CS"/>
            </a:p>
          </p:txBody>
        </p:sp>
        <p:sp>
          <p:nvSpPr>
            <p:cNvPr id="32794" name="Rectangle 100"/>
            <p:cNvSpPr>
              <a:spLocks noChangeArrowheads="1"/>
            </p:cNvSpPr>
            <p:nvPr/>
          </p:nvSpPr>
          <p:spPr bwMode="auto">
            <a:xfrm>
              <a:off x="3274" y="2340"/>
              <a:ext cx="464" cy="89"/>
            </a:xfrm>
            <a:prstGeom prst="rect">
              <a:avLst/>
            </a:prstGeom>
            <a:noFill/>
            <a:ln w="9525">
              <a:noFill/>
              <a:miter lim="800000"/>
              <a:headEnd/>
              <a:tailEnd/>
            </a:ln>
          </p:spPr>
          <p:txBody>
            <a:bodyPr wrap="none" lIns="0" tIns="0" rIns="0" bIns="0">
              <a:spAutoFit/>
            </a:bodyPr>
            <a:lstStyle/>
            <a:p>
              <a:r>
                <a:rPr lang="sr-Latn-CS" sz="800" i="1">
                  <a:solidFill>
                    <a:srgbClr val="000000"/>
                  </a:solidFill>
                </a:rPr>
                <a:t>hich measures </a:t>
              </a:r>
              <a:endParaRPr lang="sr-Latn-CS"/>
            </a:p>
          </p:txBody>
        </p:sp>
        <p:sp>
          <p:nvSpPr>
            <p:cNvPr id="32795" name="Rectangle 101"/>
            <p:cNvSpPr>
              <a:spLocks noChangeArrowheads="1"/>
            </p:cNvSpPr>
            <p:nvPr/>
          </p:nvSpPr>
          <p:spPr bwMode="auto">
            <a:xfrm>
              <a:off x="159" y="2413"/>
              <a:ext cx="139" cy="89"/>
            </a:xfrm>
            <a:prstGeom prst="rect">
              <a:avLst/>
            </a:prstGeom>
            <a:noFill/>
            <a:ln w="9525">
              <a:noFill/>
              <a:miter lim="800000"/>
              <a:headEnd/>
              <a:tailEnd/>
            </a:ln>
          </p:spPr>
          <p:txBody>
            <a:bodyPr wrap="none" lIns="0" tIns="0" rIns="0" bIns="0">
              <a:spAutoFit/>
            </a:bodyPr>
            <a:lstStyle/>
            <a:p>
              <a:r>
                <a:rPr lang="sr-Latn-CS" sz="800" i="1">
                  <a:solidFill>
                    <a:srgbClr val="000000"/>
                  </a:solidFill>
                </a:rPr>
                <a:t>are </a:t>
              </a:r>
              <a:endParaRPr lang="sr-Latn-CS"/>
            </a:p>
          </p:txBody>
        </p:sp>
        <p:sp>
          <p:nvSpPr>
            <p:cNvPr id="32796" name="Rectangle 102"/>
            <p:cNvSpPr>
              <a:spLocks noChangeArrowheads="1"/>
            </p:cNvSpPr>
            <p:nvPr/>
          </p:nvSpPr>
          <p:spPr bwMode="auto">
            <a:xfrm>
              <a:off x="275" y="2413"/>
              <a:ext cx="278" cy="89"/>
            </a:xfrm>
            <a:prstGeom prst="rect">
              <a:avLst/>
            </a:prstGeom>
            <a:noFill/>
            <a:ln w="9525">
              <a:noFill/>
              <a:miter lim="800000"/>
              <a:headEnd/>
              <a:tailEnd/>
            </a:ln>
          </p:spPr>
          <p:txBody>
            <a:bodyPr wrap="none" lIns="0" tIns="0" rIns="0" bIns="0">
              <a:spAutoFit/>
            </a:bodyPr>
            <a:lstStyle/>
            <a:p>
              <a:r>
                <a:rPr lang="sr-Latn-CS" sz="800" i="1">
                  <a:solidFill>
                    <a:srgbClr val="000000"/>
                  </a:solidFill>
                </a:rPr>
                <a:t>foreseen</a:t>
              </a:r>
              <a:endParaRPr lang="sr-Latn-CS"/>
            </a:p>
          </p:txBody>
        </p:sp>
        <p:sp>
          <p:nvSpPr>
            <p:cNvPr id="32797" name="Rectangle 103"/>
            <p:cNvSpPr>
              <a:spLocks noChangeArrowheads="1"/>
            </p:cNvSpPr>
            <p:nvPr/>
          </p:nvSpPr>
          <p:spPr bwMode="auto">
            <a:xfrm>
              <a:off x="524" y="2413"/>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32798" name="Rectangle 104"/>
            <p:cNvSpPr>
              <a:spLocks noChangeArrowheads="1"/>
            </p:cNvSpPr>
            <p:nvPr/>
          </p:nvSpPr>
          <p:spPr bwMode="auto">
            <a:xfrm>
              <a:off x="547" y="2413"/>
              <a:ext cx="100" cy="89"/>
            </a:xfrm>
            <a:prstGeom prst="rect">
              <a:avLst/>
            </a:prstGeom>
            <a:noFill/>
            <a:ln w="9525">
              <a:noFill/>
              <a:miter lim="800000"/>
              <a:headEnd/>
              <a:tailEnd/>
            </a:ln>
          </p:spPr>
          <p:txBody>
            <a:bodyPr wrap="none" lIns="0" tIns="0" rIns="0" bIns="0">
              <a:spAutoFit/>
            </a:bodyPr>
            <a:lstStyle/>
            <a:p>
              <a:r>
                <a:rPr lang="sr-Latn-CS" sz="800" i="1">
                  <a:solidFill>
                    <a:srgbClr val="000000"/>
                  </a:solidFill>
                </a:rPr>
                <a:t>to </a:t>
              </a:r>
              <a:endParaRPr lang="sr-Latn-CS"/>
            </a:p>
          </p:txBody>
        </p:sp>
        <p:sp>
          <p:nvSpPr>
            <p:cNvPr id="32799" name="Rectangle 105"/>
            <p:cNvSpPr>
              <a:spLocks noChangeArrowheads="1"/>
            </p:cNvSpPr>
            <p:nvPr/>
          </p:nvSpPr>
          <p:spPr bwMode="auto">
            <a:xfrm>
              <a:off x="624" y="2413"/>
              <a:ext cx="186" cy="89"/>
            </a:xfrm>
            <a:prstGeom prst="rect">
              <a:avLst/>
            </a:prstGeom>
            <a:noFill/>
            <a:ln w="9525">
              <a:noFill/>
              <a:miter lim="800000"/>
              <a:headEnd/>
              <a:tailEnd/>
            </a:ln>
          </p:spPr>
          <p:txBody>
            <a:bodyPr wrap="none" lIns="0" tIns="0" rIns="0" bIns="0">
              <a:spAutoFit/>
            </a:bodyPr>
            <a:lstStyle/>
            <a:p>
              <a:r>
                <a:rPr lang="sr-Latn-CS" sz="800" i="1">
                  <a:solidFill>
                    <a:srgbClr val="000000"/>
                  </a:solidFill>
                </a:rPr>
                <a:t>attain</a:t>
              </a:r>
              <a:endParaRPr lang="sr-Latn-CS"/>
            </a:p>
          </p:txBody>
        </p:sp>
        <p:sp>
          <p:nvSpPr>
            <p:cNvPr id="32800" name="Rectangle 106"/>
            <p:cNvSpPr>
              <a:spLocks noChangeArrowheads="1"/>
            </p:cNvSpPr>
            <p:nvPr/>
          </p:nvSpPr>
          <p:spPr bwMode="auto">
            <a:xfrm>
              <a:off x="780" y="2413"/>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32801" name="Rectangle 107"/>
            <p:cNvSpPr>
              <a:spLocks noChangeArrowheads="1"/>
            </p:cNvSpPr>
            <p:nvPr/>
          </p:nvSpPr>
          <p:spPr bwMode="auto">
            <a:xfrm>
              <a:off x="802" y="2413"/>
              <a:ext cx="335" cy="89"/>
            </a:xfrm>
            <a:prstGeom prst="rect">
              <a:avLst/>
            </a:prstGeom>
            <a:noFill/>
            <a:ln w="9525">
              <a:noFill/>
              <a:miter lim="800000"/>
              <a:headEnd/>
              <a:tailEnd/>
            </a:ln>
          </p:spPr>
          <p:txBody>
            <a:bodyPr wrap="none" lIns="0" tIns="0" rIns="0" bIns="0">
              <a:spAutoFit/>
            </a:bodyPr>
            <a:lstStyle/>
            <a:p>
              <a:r>
                <a:rPr lang="sr-Latn-CS" sz="800" i="1">
                  <a:solidFill>
                    <a:srgbClr val="000000"/>
                  </a:solidFill>
                </a:rPr>
                <a:t>this impact</a:t>
              </a:r>
              <a:endParaRPr lang="sr-Latn-CS"/>
            </a:p>
          </p:txBody>
        </p:sp>
        <p:sp>
          <p:nvSpPr>
            <p:cNvPr id="32802" name="Rectangle 108"/>
            <p:cNvSpPr>
              <a:spLocks noChangeArrowheads="1"/>
            </p:cNvSpPr>
            <p:nvPr/>
          </p:nvSpPr>
          <p:spPr bwMode="auto">
            <a:xfrm>
              <a:off x="1113" y="2413"/>
              <a:ext cx="1781" cy="89"/>
            </a:xfrm>
            <a:prstGeom prst="rect">
              <a:avLst/>
            </a:prstGeom>
            <a:noFill/>
            <a:ln w="9525">
              <a:noFill/>
              <a:miter lim="800000"/>
              <a:headEnd/>
              <a:tailEnd/>
            </a:ln>
          </p:spPr>
          <p:txBody>
            <a:bodyPr wrap="none" lIns="0" tIns="0" rIns="0" bIns="0">
              <a:spAutoFit/>
            </a:bodyPr>
            <a:lstStyle/>
            <a:p>
              <a:r>
                <a:rPr lang="sr-Latn-CS" sz="800" i="1">
                  <a:solidFill>
                    <a:srgbClr val="000000"/>
                  </a:solidFill>
                </a:rPr>
                <a:t>. In a long term perspective, please describe how you plan to </a:t>
              </a:r>
              <a:endParaRPr lang="sr-Latn-CS"/>
            </a:p>
          </p:txBody>
        </p:sp>
        <p:sp>
          <p:nvSpPr>
            <p:cNvPr id="32803" name="Rectangle 109"/>
            <p:cNvSpPr>
              <a:spLocks noChangeArrowheads="1"/>
            </p:cNvSpPr>
            <p:nvPr/>
          </p:nvSpPr>
          <p:spPr bwMode="auto">
            <a:xfrm>
              <a:off x="2913" y="2413"/>
              <a:ext cx="819" cy="89"/>
            </a:xfrm>
            <a:prstGeom prst="rect">
              <a:avLst/>
            </a:prstGeom>
            <a:noFill/>
            <a:ln w="9525">
              <a:noFill/>
              <a:miter lim="800000"/>
              <a:headEnd/>
              <a:tailEnd/>
            </a:ln>
          </p:spPr>
          <p:txBody>
            <a:bodyPr wrap="none" lIns="0" tIns="0" rIns="0" bIns="0">
              <a:spAutoFit/>
            </a:bodyPr>
            <a:lstStyle/>
            <a:p>
              <a:r>
                <a:rPr lang="sr-Latn-CS" sz="800" i="1">
                  <a:solidFill>
                    <a:srgbClr val="000000"/>
                  </a:solidFill>
                </a:rPr>
                <a:t>achieve a multiplying effect </a:t>
              </a:r>
              <a:endParaRPr lang="sr-Latn-CS"/>
            </a:p>
          </p:txBody>
        </p:sp>
        <p:sp>
          <p:nvSpPr>
            <p:cNvPr id="32804" name="Rectangle 110"/>
            <p:cNvSpPr>
              <a:spLocks noChangeArrowheads="1"/>
            </p:cNvSpPr>
            <p:nvPr/>
          </p:nvSpPr>
          <p:spPr bwMode="auto">
            <a:xfrm>
              <a:off x="159" y="2487"/>
              <a:ext cx="687" cy="89"/>
            </a:xfrm>
            <a:prstGeom prst="rect">
              <a:avLst/>
            </a:prstGeom>
            <a:noFill/>
            <a:ln w="9525">
              <a:noFill/>
              <a:miter lim="800000"/>
              <a:headEnd/>
              <a:tailEnd/>
            </a:ln>
          </p:spPr>
          <p:txBody>
            <a:bodyPr wrap="none" lIns="0" tIns="0" rIns="0" bIns="0">
              <a:spAutoFit/>
            </a:bodyPr>
            <a:lstStyle/>
            <a:p>
              <a:r>
                <a:rPr lang="sr-Latn-CS" sz="800" i="1">
                  <a:solidFill>
                    <a:srgbClr val="000000"/>
                  </a:solidFill>
                </a:rPr>
                <a:t>and sustainable impact</a:t>
              </a:r>
              <a:endParaRPr lang="sr-Latn-CS"/>
            </a:p>
          </p:txBody>
        </p:sp>
        <p:sp>
          <p:nvSpPr>
            <p:cNvPr id="32805" name="Rectangle 111"/>
            <p:cNvSpPr>
              <a:spLocks noChangeArrowheads="1"/>
            </p:cNvSpPr>
            <p:nvPr/>
          </p:nvSpPr>
          <p:spPr bwMode="auto">
            <a:xfrm>
              <a:off x="817" y="2487"/>
              <a:ext cx="1498" cy="89"/>
            </a:xfrm>
            <a:prstGeom prst="rect">
              <a:avLst/>
            </a:prstGeom>
            <a:noFill/>
            <a:ln w="9525">
              <a:noFill/>
              <a:miter lim="800000"/>
              <a:headEnd/>
              <a:tailEnd/>
            </a:ln>
          </p:spPr>
          <p:txBody>
            <a:bodyPr wrap="none" lIns="0" tIns="0" rIns="0" bIns="0">
              <a:spAutoFit/>
            </a:bodyPr>
            <a:lstStyle/>
            <a:p>
              <a:r>
                <a:rPr lang="sr-Latn-CS" sz="800" i="1">
                  <a:solidFill>
                    <a:srgbClr val="000000"/>
                  </a:solidFill>
                </a:rPr>
                <a:t>. Please also explain how you plan to follow up this </a:t>
              </a:r>
              <a:endParaRPr lang="sr-Latn-CS"/>
            </a:p>
          </p:txBody>
        </p:sp>
        <p:sp>
          <p:nvSpPr>
            <p:cNvPr id="32806" name="Rectangle 112"/>
            <p:cNvSpPr>
              <a:spLocks noChangeArrowheads="1"/>
            </p:cNvSpPr>
            <p:nvPr/>
          </p:nvSpPr>
          <p:spPr bwMode="auto">
            <a:xfrm>
              <a:off x="2290" y="2487"/>
              <a:ext cx="586" cy="89"/>
            </a:xfrm>
            <a:prstGeom prst="rect">
              <a:avLst/>
            </a:prstGeom>
            <a:noFill/>
            <a:ln w="9525">
              <a:noFill/>
              <a:miter lim="800000"/>
              <a:headEnd/>
              <a:tailEnd/>
            </a:ln>
          </p:spPr>
          <p:txBody>
            <a:bodyPr wrap="none" lIns="0" tIns="0" rIns="0" bIns="0">
              <a:spAutoFit/>
            </a:bodyPr>
            <a:lstStyle/>
            <a:p>
              <a:r>
                <a:rPr lang="sr-Latn-CS" sz="800" i="1">
                  <a:solidFill>
                    <a:srgbClr val="000000"/>
                  </a:solidFill>
                </a:rPr>
                <a:t>Training and Netwo</a:t>
              </a:r>
              <a:endParaRPr lang="sr-Latn-CS"/>
            </a:p>
          </p:txBody>
        </p:sp>
        <p:sp>
          <p:nvSpPr>
            <p:cNvPr id="32807" name="Rectangle 113"/>
            <p:cNvSpPr>
              <a:spLocks noChangeArrowheads="1"/>
            </p:cNvSpPr>
            <p:nvPr/>
          </p:nvSpPr>
          <p:spPr bwMode="auto">
            <a:xfrm>
              <a:off x="2849" y="2487"/>
              <a:ext cx="167" cy="89"/>
            </a:xfrm>
            <a:prstGeom prst="rect">
              <a:avLst/>
            </a:prstGeom>
            <a:noFill/>
            <a:ln w="9525">
              <a:noFill/>
              <a:miter lim="800000"/>
              <a:headEnd/>
              <a:tailEnd/>
            </a:ln>
          </p:spPr>
          <p:txBody>
            <a:bodyPr wrap="none" lIns="0" tIns="0" rIns="0" bIns="0">
              <a:spAutoFit/>
            </a:bodyPr>
            <a:lstStyle/>
            <a:p>
              <a:r>
                <a:rPr lang="sr-Latn-CS" sz="800" i="1">
                  <a:solidFill>
                    <a:srgbClr val="000000"/>
                  </a:solidFill>
                </a:rPr>
                <a:t>rking</a:t>
              </a:r>
              <a:endParaRPr lang="sr-Latn-CS"/>
            </a:p>
          </p:txBody>
        </p:sp>
        <p:sp>
          <p:nvSpPr>
            <p:cNvPr id="32808" name="Rectangle 114"/>
            <p:cNvSpPr>
              <a:spLocks noChangeArrowheads="1"/>
            </p:cNvSpPr>
            <p:nvPr/>
          </p:nvSpPr>
          <p:spPr bwMode="auto">
            <a:xfrm>
              <a:off x="2987" y="2487"/>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32809" name="Rectangle 115"/>
            <p:cNvSpPr>
              <a:spLocks noChangeArrowheads="1"/>
            </p:cNvSpPr>
            <p:nvPr/>
          </p:nvSpPr>
          <p:spPr bwMode="auto">
            <a:xfrm>
              <a:off x="3006" y="2487"/>
              <a:ext cx="738" cy="89"/>
            </a:xfrm>
            <a:prstGeom prst="rect">
              <a:avLst/>
            </a:prstGeom>
            <a:noFill/>
            <a:ln w="9525">
              <a:noFill/>
              <a:miter lim="800000"/>
              <a:headEnd/>
              <a:tailEnd/>
            </a:ln>
          </p:spPr>
          <p:txBody>
            <a:bodyPr wrap="none" lIns="0" tIns="0" rIns="0" bIns="0">
              <a:spAutoFit/>
            </a:bodyPr>
            <a:lstStyle/>
            <a:p>
              <a:r>
                <a:rPr lang="sr-Latn-CS" sz="800" i="1">
                  <a:solidFill>
                    <a:srgbClr val="000000"/>
                  </a:solidFill>
                </a:rPr>
                <a:t>(e.g. new projects within </a:t>
              </a:r>
              <a:endParaRPr lang="sr-Latn-CS"/>
            </a:p>
          </p:txBody>
        </p:sp>
        <p:sp>
          <p:nvSpPr>
            <p:cNvPr id="32810" name="Rectangle 116"/>
            <p:cNvSpPr>
              <a:spLocks noChangeArrowheads="1"/>
            </p:cNvSpPr>
            <p:nvPr/>
          </p:nvSpPr>
          <p:spPr bwMode="auto">
            <a:xfrm>
              <a:off x="159" y="2561"/>
              <a:ext cx="2782" cy="89"/>
            </a:xfrm>
            <a:prstGeom prst="rect">
              <a:avLst/>
            </a:prstGeom>
            <a:noFill/>
            <a:ln w="9525">
              <a:noFill/>
              <a:miter lim="800000"/>
              <a:headEnd/>
              <a:tailEnd/>
            </a:ln>
          </p:spPr>
          <p:txBody>
            <a:bodyPr wrap="none" lIns="0" tIns="0" rIns="0" bIns="0">
              <a:spAutoFit/>
            </a:bodyPr>
            <a:lstStyle/>
            <a:p>
              <a:r>
                <a:rPr lang="sr-Latn-CS" sz="800" i="1">
                  <a:solidFill>
                    <a:srgbClr val="000000"/>
                  </a:solidFill>
                </a:rPr>
                <a:t>the framework of the Youth in Action Programme, continuous contact with the promoter(s), etc.)?</a:t>
              </a:r>
              <a:endParaRPr lang="sr-Latn-CS"/>
            </a:p>
          </p:txBody>
        </p:sp>
        <p:sp>
          <p:nvSpPr>
            <p:cNvPr id="32811" name="Rectangle 117"/>
            <p:cNvSpPr>
              <a:spLocks noChangeArrowheads="1"/>
            </p:cNvSpPr>
            <p:nvPr/>
          </p:nvSpPr>
          <p:spPr bwMode="auto">
            <a:xfrm>
              <a:off x="2895" y="2561"/>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32812" name="Rectangle 118"/>
            <p:cNvSpPr>
              <a:spLocks noChangeArrowheads="1"/>
            </p:cNvSpPr>
            <p:nvPr/>
          </p:nvSpPr>
          <p:spPr bwMode="auto">
            <a:xfrm>
              <a:off x="135" y="2313"/>
              <a:ext cx="4" cy="3"/>
            </a:xfrm>
            <a:prstGeom prst="rect">
              <a:avLst/>
            </a:prstGeom>
            <a:solidFill>
              <a:srgbClr val="000000"/>
            </a:solidFill>
            <a:ln w="9525">
              <a:noFill/>
              <a:miter lim="800000"/>
              <a:headEnd/>
              <a:tailEnd/>
            </a:ln>
          </p:spPr>
          <p:txBody>
            <a:bodyPr/>
            <a:lstStyle/>
            <a:p>
              <a:endParaRPr lang="hr-HR"/>
            </a:p>
          </p:txBody>
        </p:sp>
        <p:sp>
          <p:nvSpPr>
            <p:cNvPr id="32813" name="Rectangle 119"/>
            <p:cNvSpPr>
              <a:spLocks noChangeArrowheads="1"/>
            </p:cNvSpPr>
            <p:nvPr/>
          </p:nvSpPr>
          <p:spPr bwMode="auto">
            <a:xfrm>
              <a:off x="139" y="2313"/>
              <a:ext cx="3625" cy="3"/>
            </a:xfrm>
            <a:prstGeom prst="rect">
              <a:avLst/>
            </a:prstGeom>
            <a:solidFill>
              <a:srgbClr val="000000"/>
            </a:solidFill>
            <a:ln w="9525">
              <a:noFill/>
              <a:miter lim="800000"/>
              <a:headEnd/>
              <a:tailEnd/>
            </a:ln>
          </p:spPr>
          <p:txBody>
            <a:bodyPr/>
            <a:lstStyle/>
            <a:p>
              <a:endParaRPr lang="hr-HR"/>
            </a:p>
          </p:txBody>
        </p:sp>
        <p:sp>
          <p:nvSpPr>
            <p:cNvPr id="32814" name="Rectangle 120"/>
            <p:cNvSpPr>
              <a:spLocks noChangeArrowheads="1"/>
            </p:cNvSpPr>
            <p:nvPr/>
          </p:nvSpPr>
          <p:spPr bwMode="auto">
            <a:xfrm>
              <a:off x="3764" y="2313"/>
              <a:ext cx="4" cy="3"/>
            </a:xfrm>
            <a:prstGeom prst="rect">
              <a:avLst/>
            </a:prstGeom>
            <a:solidFill>
              <a:srgbClr val="000000"/>
            </a:solidFill>
            <a:ln w="9525">
              <a:noFill/>
              <a:miter lim="800000"/>
              <a:headEnd/>
              <a:tailEnd/>
            </a:ln>
          </p:spPr>
          <p:txBody>
            <a:bodyPr/>
            <a:lstStyle/>
            <a:p>
              <a:endParaRPr lang="hr-HR"/>
            </a:p>
          </p:txBody>
        </p:sp>
        <p:sp>
          <p:nvSpPr>
            <p:cNvPr id="32815" name="Rectangle 121"/>
            <p:cNvSpPr>
              <a:spLocks noChangeArrowheads="1"/>
            </p:cNvSpPr>
            <p:nvPr/>
          </p:nvSpPr>
          <p:spPr bwMode="auto">
            <a:xfrm>
              <a:off x="135" y="2316"/>
              <a:ext cx="4" cy="351"/>
            </a:xfrm>
            <a:prstGeom prst="rect">
              <a:avLst/>
            </a:prstGeom>
            <a:solidFill>
              <a:srgbClr val="000000"/>
            </a:solidFill>
            <a:ln w="9525">
              <a:noFill/>
              <a:miter lim="800000"/>
              <a:headEnd/>
              <a:tailEnd/>
            </a:ln>
          </p:spPr>
          <p:txBody>
            <a:bodyPr/>
            <a:lstStyle/>
            <a:p>
              <a:endParaRPr lang="hr-HR"/>
            </a:p>
          </p:txBody>
        </p:sp>
        <p:sp>
          <p:nvSpPr>
            <p:cNvPr id="32816" name="Rectangle 122"/>
            <p:cNvSpPr>
              <a:spLocks noChangeArrowheads="1"/>
            </p:cNvSpPr>
            <p:nvPr/>
          </p:nvSpPr>
          <p:spPr bwMode="auto">
            <a:xfrm>
              <a:off x="3764" y="2316"/>
              <a:ext cx="4" cy="351"/>
            </a:xfrm>
            <a:prstGeom prst="rect">
              <a:avLst/>
            </a:prstGeom>
            <a:solidFill>
              <a:srgbClr val="000000"/>
            </a:solidFill>
            <a:ln w="9525">
              <a:noFill/>
              <a:miter lim="800000"/>
              <a:headEnd/>
              <a:tailEnd/>
            </a:ln>
          </p:spPr>
          <p:txBody>
            <a:bodyPr/>
            <a:lstStyle/>
            <a:p>
              <a:endParaRPr lang="hr-HR"/>
            </a:p>
          </p:txBody>
        </p:sp>
        <p:sp>
          <p:nvSpPr>
            <p:cNvPr id="32817" name="Rectangle 123"/>
            <p:cNvSpPr>
              <a:spLocks noChangeArrowheads="1"/>
            </p:cNvSpPr>
            <p:nvPr/>
          </p:nvSpPr>
          <p:spPr bwMode="auto">
            <a:xfrm>
              <a:off x="216" y="2693"/>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32818" name="Rectangle 124"/>
            <p:cNvSpPr>
              <a:spLocks noChangeArrowheads="1"/>
            </p:cNvSpPr>
            <p:nvPr/>
          </p:nvSpPr>
          <p:spPr bwMode="auto">
            <a:xfrm>
              <a:off x="216" y="2809"/>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32819" name="Rectangle 125"/>
            <p:cNvSpPr>
              <a:spLocks noChangeArrowheads="1"/>
            </p:cNvSpPr>
            <p:nvPr/>
          </p:nvSpPr>
          <p:spPr bwMode="auto">
            <a:xfrm>
              <a:off x="216" y="2924"/>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32820" name="Rectangle 126"/>
            <p:cNvSpPr>
              <a:spLocks noChangeArrowheads="1"/>
            </p:cNvSpPr>
            <p:nvPr/>
          </p:nvSpPr>
          <p:spPr bwMode="auto">
            <a:xfrm>
              <a:off x="216" y="3040"/>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32821" name="Rectangle 127"/>
            <p:cNvSpPr>
              <a:spLocks noChangeArrowheads="1"/>
            </p:cNvSpPr>
            <p:nvPr/>
          </p:nvSpPr>
          <p:spPr bwMode="auto">
            <a:xfrm>
              <a:off x="216" y="3156"/>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32822" name="Rectangle 128"/>
            <p:cNvSpPr>
              <a:spLocks noChangeArrowheads="1"/>
            </p:cNvSpPr>
            <p:nvPr/>
          </p:nvSpPr>
          <p:spPr bwMode="auto">
            <a:xfrm>
              <a:off x="216" y="3272"/>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32823" name="Rectangle 129"/>
            <p:cNvSpPr>
              <a:spLocks noChangeArrowheads="1"/>
            </p:cNvSpPr>
            <p:nvPr/>
          </p:nvSpPr>
          <p:spPr bwMode="auto">
            <a:xfrm>
              <a:off x="216" y="3388"/>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32824" name="Rectangle 130"/>
            <p:cNvSpPr>
              <a:spLocks noChangeArrowheads="1"/>
            </p:cNvSpPr>
            <p:nvPr/>
          </p:nvSpPr>
          <p:spPr bwMode="auto">
            <a:xfrm>
              <a:off x="159" y="3504"/>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32825" name="Rectangle 131"/>
            <p:cNvSpPr>
              <a:spLocks noChangeArrowheads="1"/>
            </p:cNvSpPr>
            <p:nvPr/>
          </p:nvSpPr>
          <p:spPr bwMode="auto">
            <a:xfrm>
              <a:off x="216" y="3620"/>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32826" name="Rectangle 132"/>
            <p:cNvSpPr>
              <a:spLocks noChangeArrowheads="1"/>
            </p:cNvSpPr>
            <p:nvPr/>
          </p:nvSpPr>
          <p:spPr bwMode="auto">
            <a:xfrm>
              <a:off x="135" y="2667"/>
              <a:ext cx="4" cy="1067"/>
            </a:xfrm>
            <a:prstGeom prst="rect">
              <a:avLst/>
            </a:prstGeom>
            <a:solidFill>
              <a:srgbClr val="000000"/>
            </a:solidFill>
            <a:ln w="9525">
              <a:noFill/>
              <a:miter lim="800000"/>
              <a:headEnd/>
              <a:tailEnd/>
            </a:ln>
          </p:spPr>
          <p:txBody>
            <a:bodyPr/>
            <a:lstStyle/>
            <a:p>
              <a:endParaRPr lang="hr-HR"/>
            </a:p>
          </p:txBody>
        </p:sp>
        <p:sp>
          <p:nvSpPr>
            <p:cNvPr id="32827" name="Rectangle 133"/>
            <p:cNvSpPr>
              <a:spLocks noChangeArrowheads="1"/>
            </p:cNvSpPr>
            <p:nvPr/>
          </p:nvSpPr>
          <p:spPr bwMode="auto">
            <a:xfrm>
              <a:off x="135" y="3734"/>
              <a:ext cx="4" cy="4"/>
            </a:xfrm>
            <a:prstGeom prst="rect">
              <a:avLst/>
            </a:prstGeom>
            <a:solidFill>
              <a:srgbClr val="000000"/>
            </a:solidFill>
            <a:ln w="9525">
              <a:noFill/>
              <a:miter lim="800000"/>
              <a:headEnd/>
              <a:tailEnd/>
            </a:ln>
          </p:spPr>
          <p:txBody>
            <a:bodyPr/>
            <a:lstStyle/>
            <a:p>
              <a:endParaRPr lang="hr-HR"/>
            </a:p>
          </p:txBody>
        </p:sp>
        <p:sp>
          <p:nvSpPr>
            <p:cNvPr id="32828" name="Rectangle 134"/>
            <p:cNvSpPr>
              <a:spLocks noChangeArrowheads="1"/>
            </p:cNvSpPr>
            <p:nvPr/>
          </p:nvSpPr>
          <p:spPr bwMode="auto">
            <a:xfrm>
              <a:off x="135" y="3734"/>
              <a:ext cx="4" cy="4"/>
            </a:xfrm>
            <a:prstGeom prst="rect">
              <a:avLst/>
            </a:prstGeom>
            <a:solidFill>
              <a:srgbClr val="000000"/>
            </a:solidFill>
            <a:ln w="9525">
              <a:noFill/>
              <a:miter lim="800000"/>
              <a:headEnd/>
              <a:tailEnd/>
            </a:ln>
          </p:spPr>
          <p:txBody>
            <a:bodyPr/>
            <a:lstStyle/>
            <a:p>
              <a:endParaRPr lang="hr-HR"/>
            </a:p>
          </p:txBody>
        </p:sp>
        <p:sp>
          <p:nvSpPr>
            <p:cNvPr id="32829" name="Rectangle 135"/>
            <p:cNvSpPr>
              <a:spLocks noChangeArrowheads="1"/>
            </p:cNvSpPr>
            <p:nvPr/>
          </p:nvSpPr>
          <p:spPr bwMode="auto">
            <a:xfrm>
              <a:off x="139" y="3734"/>
              <a:ext cx="3625" cy="4"/>
            </a:xfrm>
            <a:prstGeom prst="rect">
              <a:avLst/>
            </a:prstGeom>
            <a:solidFill>
              <a:srgbClr val="000000"/>
            </a:solidFill>
            <a:ln w="9525">
              <a:noFill/>
              <a:miter lim="800000"/>
              <a:headEnd/>
              <a:tailEnd/>
            </a:ln>
          </p:spPr>
          <p:txBody>
            <a:bodyPr/>
            <a:lstStyle/>
            <a:p>
              <a:endParaRPr lang="hr-HR"/>
            </a:p>
          </p:txBody>
        </p:sp>
        <p:sp>
          <p:nvSpPr>
            <p:cNvPr id="32830" name="Rectangle 136"/>
            <p:cNvSpPr>
              <a:spLocks noChangeArrowheads="1"/>
            </p:cNvSpPr>
            <p:nvPr/>
          </p:nvSpPr>
          <p:spPr bwMode="auto">
            <a:xfrm>
              <a:off x="3764" y="2667"/>
              <a:ext cx="4" cy="1067"/>
            </a:xfrm>
            <a:prstGeom prst="rect">
              <a:avLst/>
            </a:prstGeom>
            <a:solidFill>
              <a:srgbClr val="000000"/>
            </a:solidFill>
            <a:ln w="9525">
              <a:noFill/>
              <a:miter lim="800000"/>
              <a:headEnd/>
              <a:tailEnd/>
            </a:ln>
          </p:spPr>
          <p:txBody>
            <a:bodyPr/>
            <a:lstStyle/>
            <a:p>
              <a:endParaRPr lang="hr-HR"/>
            </a:p>
          </p:txBody>
        </p:sp>
        <p:sp>
          <p:nvSpPr>
            <p:cNvPr id="32831" name="Rectangle 137"/>
            <p:cNvSpPr>
              <a:spLocks noChangeArrowheads="1"/>
            </p:cNvSpPr>
            <p:nvPr/>
          </p:nvSpPr>
          <p:spPr bwMode="auto">
            <a:xfrm>
              <a:off x="3764" y="3734"/>
              <a:ext cx="4" cy="4"/>
            </a:xfrm>
            <a:prstGeom prst="rect">
              <a:avLst/>
            </a:prstGeom>
            <a:solidFill>
              <a:srgbClr val="000000"/>
            </a:solidFill>
            <a:ln w="9525">
              <a:noFill/>
              <a:miter lim="800000"/>
              <a:headEnd/>
              <a:tailEnd/>
            </a:ln>
          </p:spPr>
          <p:txBody>
            <a:bodyPr/>
            <a:lstStyle/>
            <a:p>
              <a:endParaRPr lang="hr-HR"/>
            </a:p>
          </p:txBody>
        </p:sp>
        <p:sp>
          <p:nvSpPr>
            <p:cNvPr id="32832" name="Rectangle 138"/>
            <p:cNvSpPr>
              <a:spLocks noChangeArrowheads="1"/>
            </p:cNvSpPr>
            <p:nvPr/>
          </p:nvSpPr>
          <p:spPr bwMode="auto">
            <a:xfrm>
              <a:off x="3764" y="3734"/>
              <a:ext cx="4" cy="4"/>
            </a:xfrm>
            <a:prstGeom prst="rect">
              <a:avLst/>
            </a:prstGeom>
            <a:solidFill>
              <a:srgbClr val="000000"/>
            </a:solidFill>
            <a:ln w="9525">
              <a:noFill/>
              <a:miter lim="800000"/>
              <a:headEnd/>
              <a:tailEnd/>
            </a:ln>
          </p:spPr>
          <p:txBody>
            <a:bodyPr/>
            <a:lstStyle/>
            <a:p>
              <a:endParaRPr lang="hr-HR"/>
            </a:p>
          </p:txBody>
        </p:sp>
        <p:sp>
          <p:nvSpPr>
            <p:cNvPr id="32833" name="Rectangle 139"/>
            <p:cNvSpPr>
              <a:spLocks noChangeArrowheads="1"/>
            </p:cNvSpPr>
            <p:nvPr/>
          </p:nvSpPr>
          <p:spPr bwMode="auto">
            <a:xfrm>
              <a:off x="24" y="3738"/>
              <a:ext cx="62" cy="132"/>
            </a:xfrm>
            <a:prstGeom prst="rect">
              <a:avLst/>
            </a:prstGeom>
            <a:noFill/>
            <a:ln w="9525">
              <a:noFill/>
              <a:miter lim="800000"/>
              <a:headEnd/>
              <a:tailEnd/>
            </a:ln>
          </p:spPr>
          <p:txBody>
            <a:bodyPr wrap="none" lIns="0" tIns="0" rIns="0" bIns="0">
              <a:spAutoFit/>
            </a:bodyPr>
            <a:lstStyle/>
            <a:p>
              <a:r>
                <a:rPr lang="sr-Latn-CS" sz="1200">
                  <a:solidFill>
                    <a:srgbClr val="000000"/>
                  </a:solidFill>
                  <a:latin typeface="Times New Roman" pitchFamily="18" charset="0"/>
                </a:rPr>
                <a:t> </a:t>
              </a:r>
              <a:endParaRPr lang="sr-Latn-CS"/>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6500813" y="642938"/>
            <a:ext cx="2000250" cy="369887"/>
          </a:xfrm>
          <a:prstGeom prst="rect">
            <a:avLst/>
          </a:prstGeom>
          <a:noFill/>
          <a:ln w="9525">
            <a:noFill/>
            <a:miter lim="800000"/>
            <a:headEnd/>
            <a:tailEnd/>
          </a:ln>
        </p:spPr>
        <p:txBody>
          <a:bodyPr>
            <a:spAutoFit/>
          </a:bodyPr>
          <a:lstStyle/>
          <a:p>
            <a:r>
              <a:rPr lang="hr-HR" b="1">
                <a:solidFill>
                  <a:srgbClr val="DE6E46"/>
                </a:solidFill>
              </a:rPr>
              <a:t>Najviše 2 teme!</a:t>
            </a:r>
          </a:p>
        </p:txBody>
      </p:sp>
      <p:sp>
        <p:nvSpPr>
          <p:cNvPr id="4" name="TextBox 3"/>
          <p:cNvSpPr txBox="1">
            <a:spLocks noChangeArrowheads="1"/>
          </p:cNvSpPr>
          <p:nvPr/>
        </p:nvSpPr>
        <p:spPr bwMode="auto">
          <a:xfrm>
            <a:off x="6500813" y="3071813"/>
            <a:ext cx="2500312" cy="1200150"/>
          </a:xfrm>
          <a:prstGeom prst="rect">
            <a:avLst/>
          </a:prstGeom>
          <a:noFill/>
          <a:ln w="9525">
            <a:noFill/>
            <a:miter lim="800000"/>
            <a:headEnd/>
            <a:tailEnd/>
          </a:ln>
        </p:spPr>
        <p:txBody>
          <a:bodyPr>
            <a:spAutoFit/>
          </a:bodyPr>
          <a:lstStyle/>
          <a:p>
            <a:r>
              <a:rPr lang="hr-HR" b="1">
                <a:solidFill>
                  <a:srgbClr val="DE6E46"/>
                </a:solidFill>
              </a:rPr>
              <a:t>Mora biti na engleskom, njemačkom ili francuskom!</a:t>
            </a:r>
          </a:p>
        </p:txBody>
      </p:sp>
      <p:grpSp>
        <p:nvGrpSpPr>
          <p:cNvPr id="2" name="Group 5"/>
          <p:cNvGrpSpPr>
            <a:grpSpLocks noChangeAspect="1"/>
          </p:cNvGrpSpPr>
          <p:nvPr/>
        </p:nvGrpSpPr>
        <p:grpSpPr bwMode="auto">
          <a:xfrm>
            <a:off x="0" y="214313"/>
            <a:ext cx="6203950" cy="5187950"/>
            <a:chOff x="0" y="135"/>
            <a:chExt cx="3908" cy="3268"/>
          </a:xfrm>
        </p:grpSpPr>
        <p:sp>
          <p:nvSpPr>
            <p:cNvPr id="8197" name="AutoShape 4"/>
            <p:cNvSpPr>
              <a:spLocks noChangeAspect="1" noChangeArrowheads="1" noTextEdit="1"/>
            </p:cNvSpPr>
            <p:nvPr/>
          </p:nvSpPr>
          <p:spPr bwMode="auto">
            <a:xfrm>
              <a:off x="0" y="135"/>
              <a:ext cx="3908" cy="3268"/>
            </a:xfrm>
            <a:prstGeom prst="rect">
              <a:avLst/>
            </a:prstGeom>
            <a:noFill/>
            <a:ln w="9525">
              <a:noFill/>
              <a:miter lim="800000"/>
              <a:headEnd/>
              <a:tailEnd/>
            </a:ln>
          </p:spPr>
          <p:txBody>
            <a:bodyPr/>
            <a:lstStyle/>
            <a:p>
              <a:endParaRPr lang="hr-HR"/>
            </a:p>
          </p:txBody>
        </p:sp>
        <p:sp>
          <p:nvSpPr>
            <p:cNvPr id="8198" name="Rectangle 6"/>
            <p:cNvSpPr>
              <a:spLocks noChangeArrowheads="1"/>
            </p:cNvSpPr>
            <p:nvPr/>
          </p:nvSpPr>
          <p:spPr bwMode="auto">
            <a:xfrm>
              <a:off x="143" y="139"/>
              <a:ext cx="20" cy="149"/>
            </a:xfrm>
            <a:prstGeom prst="rect">
              <a:avLst/>
            </a:prstGeom>
            <a:solidFill>
              <a:srgbClr val="E5E5E5"/>
            </a:solidFill>
            <a:ln w="9525">
              <a:noFill/>
              <a:miter lim="800000"/>
              <a:headEnd/>
              <a:tailEnd/>
            </a:ln>
          </p:spPr>
          <p:txBody>
            <a:bodyPr/>
            <a:lstStyle/>
            <a:p>
              <a:endParaRPr lang="hr-HR"/>
            </a:p>
          </p:txBody>
        </p:sp>
        <p:sp>
          <p:nvSpPr>
            <p:cNvPr id="8199" name="Rectangle 7"/>
            <p:cNvSpPr>
              <a:spLocks noChangeArrowheads="1"/>
            </p:cNvSpPr>
            <p:nvPr/>
          </p:nvSpPr>
          <p:spPr bwMode="auto">
            <a:xfrm>
              <a:off x="3747" y="139"/>
              <a:ext cx="21" cy="149"/>
            </a:xfrm>
            <a:prstGeom prst="rect">
              <a:avLst/>
            </a:prstGeom>
            <a:solidFill>
              <a:srgbClr val="E5E5E5"/>
            </a:solidFill>
            <a:ln w="9525">
              <a:noFill/>
              <a:miter lim="800000"/>
              <a:headEnd/>
              <a:tailEnd/>
            </a:ln>
          </p:spPr>
          <p:txBody>
            <a:bodyPr/>
            <a:lstStyle/>
            <a:p>
              <a:endParaRPr lang="hr-HR"/>
            </a:p>
          </p:txBody>
        </p:sp>
        <p:sp>
          <p:nvSpPr>
            <p:cNvPr id="8200" name="Rectangle 8"/>
            <p:cNvSpPr>
              <a:spLocks noChangeArrowheads="1"/>
            </p:cNvSpPr>
            <p:nvPr/>
          </p:nvSpPr>
          <p:spPr bwMode="auto">
            <a:xfrm>
              <a:off x="163" y="139"/>
              <a:ext cx="3584" cy="149"/>
            </a:xfrm>
            <a:prstGeom prst="rect">
              <a:avLst/>
            </a:prstGeom>
            <a:solidFill>
              <a:srgbClr val="E5E5E5"/>
            </a:solidFill>
            <a:ln w="9525">
              <a:noFill/>
              <a:miter lim="800000"/>
              <a:headEnd/>
              <a:tailEnd/>
            </a:ln>
          </p:spPr>
          <p:txBody>
            <a:bodyPr/>
            <a:lstStyle/>
            <a:p>
              <a:endParaRPr lang="hr-HR"/>
            </a:p>
          </p:txBody>
        </p:sp>
        <p:sp>
          <p:nvSpPr>
            <p:cNvPr id="8201" name="Rectangle 9"/>
            <p:cNvSpPr>
              <a:spLocks noChangeArrowheads="1"/>
            </p:cNvSpPr>
            <p:nvPr/>
          </p:nvSpPr>
          <p:spPr bwMode="auto">
            <a:xfrm>
              <a:off x="163" y="172"/>
              <a:ext cx="1102" cy="109"/>
            </a:xfrm>
            <a:prstGeom prst="rect">
              <a:avLst/>
            </a:prstGeom>
            <a:noFill/>
            <a:ln w="9525">
              <a:noFill/>
              <a:miter lim="800000"/>
              <a:headEnd/>
              <a:tailEnd/>
            </a:ln>
          </p:spPr>
          <p:txBody>
            <a:bodyPr wrap="none" lIns="0" tIns="0" rIns="0" bIns="0">
              <a:spAutoFit/>
            </a:bodyPr>
            <a:lstStyle/>
            <a:p>
              <a:r>
                <a:rPr lang="sr-Latn-CS" sz="1000" b="1" i="1">
                  <a:solidFill>
                    <a:srgbClr val="000000"/>
                  </a:solidFill>
                </a:rPr>
                <a:t>Main themes for the Activity</a:t>
              </a:r>
              <a:endParaRPr lang="sr-Latn-CS"/>
            </a:p>
          </p:txBody>
        </p:sp>
        <p:sp>
          <p:nvSpPr>
            <p:cNvPr id="8202" name="Rectangle 10"/>
            <p:cNvSpPr>
              <a:spLocks noChangeArrowheads="1"/>
            </p:cNvSpPr>
            <p:nvPr/>
          </p:nvSpPr>
          <p:spPr bwMode="auto">
            <a:xfrm>
              <a:off x="1230" y="172"/>
              <a:ext cx="60" cy="109"/>
            </a:xfrm>
            <a:prstGeom prst="rect">
              <a:avLst/>
            </a:prstGeom>
            <a:noFill/>
            <a:ln w="9525">
              <a:noFill/>
              <a:miter lim="800000"/>
              <a:headEnd/>
              <a:tailEnd/>
            </a:ln>
          </p:spPr>
          <p:txBody>
            <a:bodyPr wrap="none" lIns="0" tIns="0" rIns="0" bIns="0">
              <a:spAutoFit/>
            </a:bodyPr>
            <a:lstStyle/>
            <a:p>
              <a:r>
                <a:rPr lang="sr-Latn-CS" sz="1000" b="1" i="1">
                  <a:solidFill>
                    <a:srgbClr val="000000"/>
                  </a:solidFill>
                </a:rPr>
                <a:t> </a:t>
              </a:r>
              <a:endParaRPr lang="sr-Latn-CS"/>
            </a:p>
          </p:txBody>
        </p:sp>
        <p:sp>
          <p:nvSpPr>
            <p:cNvPr id="8203" name="Rectangle 11"/>
            <p:cNvSpPr>
              <a:spLocks noChangeArrowheads="1"/>
            </p:cNvSpPr>
            <p:nvPr/>
          </p:nvSpPr>
          <p:spPr bwMode="auto">
            <a:xfrm>
              <a:off x="139" y="135"/>
              <a:ext cx="4" cy="4"/>
            </a:xfrm>
            <a:prstGeom prst="rect">
              <a:avLst/>
            </a:prstGeom>
            <a:solidFill>
              <a:srgbClr val="000000"/>
            </a:solidFill>
            <a:ln w="9525">
              <a:noFill/>
              <a:miter lim="800000"/>
              <a:headEnd/>
              <a:tailEnd/>
            </a:ln>
          </p:spPr>
          <p:txBody>
            <a:bodyPr/>
            <a:lstStyle/>
            <a:p>
              <a:endParaRPr lang="hr-HR"/>
            </a:p>
          </p:txBody>
        </p:sp>
        <p:sp>
          <p:nvSpPr>
            <p:cNvPr id="8204" name="Rectangle 12"/>
            <p:cNvSpPr>
              <a:spLocks noChangeArrowheads="1"/>
            </p:cNvSpPr>
            <p:nvPr/>
          </p:nvSpPr>
          <p:spPr bwMode="auto">
            <a:xfrm>
              <a:off x="139" y="135"/>
              <a:ext cx="4" cy="4"/>
            </a:xfrm>
            <a:prstGeom prst="rect">
              <a:avLst/>
            </a:prstGeom>
            <a:solidFill>
              <a:srgbClr val="000000"/>
            </a:solidFill>
            <a:ln w="9525">
              <a:noFill/>
              <a:miter lim="800000"/>
              <a:headEnd/>
              <a:tailEnd/>
            </a:ln>
          </p:spPr>
          <p:txBody>
            <a:bodyPr/>
            <a:lstStyle/>
            <a:p>
              <a:endParaRPr lang="hr-HR"/>
            </a:p>
          </p:txBody>
        </p:sp>
        <p:sp>
          <p:nvSpPr>
            <p:cNvPr id="8205" name="Rectangle 13"/>
            <p:cNvSpPr>
              <a:spLocks noChangeArrowheads="1"/>
            </p:cNvSpPr>
            <p:nvPr/>
          </p:nvSpPr>
          <p:spPr bwMode="auto">
            <a:xfrm>
              <a:off x="143" y="135"/>
              <a:ext cx="3625" cy="4"/>
            </a:xfrm>
            <a:prstGeom prst="rect">
              <a:avLst/>
            </a:prstGeom>
            <a:solidFill>
              <a:srgbClr val="000000"/>
            </a:solidFill>
            <a:ln w="9525">
              <a:noFill/>
              <a:miter lim="800000"/>
              <a:headEnd/>
              <a:tailEnd/>
            </a:ln>
          </p:spPr>
          <p:txBody>
            <a:bodyPr/>
            <a:lstStyle/>
            <a:p>
              <a:endParaRPr lang="hr-HR"/>
            </a:p>
          </p:txBody>
        </p:sp>
        <p:sp>
          <p:nvSpPr>
            <p:cNvPr id="8206" name="Rectangle 14"/>
            <p:cNvSpPr>
              <a:spLocks noChangeArrowheads="1"/>
            </p:cNvSpPr>
            <p:nvPr/>
          </p:nvSpPr>
          <p:spPr bwMode="auto">
            <a:xfrm>
              <a:off x="3768" y="135"/>
              <a:ext cx="3" cy="4"/>
            </a:xfrm>
            <a:prstGeom prst="rect">
              <a:avLst/>
            </a:prstGeom>
            <a:solidFill>
              <a:srgbClr val="000000"/>
            </a:solidFill>
            <a:ln w="9525">
              <a:noFill/>
              <a:miter lim="800000"/>
              <a:headEnd/>
              <a:tailEnd/>
            </a:ln>
          </p:spPr>
          <p:txBody>
            <a:bodyPr/>
            <a:lstStyle/>
            <a:p>
              <a:endParaRPr lang="hr-HR"/>
            </a:p>
          </p:txBody>
        </p:sp>
        <p:sp>
          <p:nvSpPr>
            <p:cNvPr id="8207" name="Rectangle 15"/>
            <p:cNvSpPr>
              <a:spLocks noChangeArrowheads="1"/>
            </p:cNvSpPr>
            <p:nvPr/>
          </p:nvSpPr>
          <p:spPr bwMode="auto">
            <a:xfrm>
              <a:off x="3768" y="135"/>
              <a:ext cx="3" cy="4"/>
            </a:xfrm>
            <a:prstGeom prst="rect">
              <a:avLst/>
            </a:prstGeom>
            <a:solidFill>
              <a:srgbClr val="000000"/>
            </a:solidFill>
            <a:ln w="9525">
              <a:noFill/>
              <a:miter lim="800000"/>
              <a:headEnd/>
              <a:tailEnd/>
            </a:ln>
          </p:spPr>
          <p:txBody>
            <a:bodyPr/>
            <a:lstStyle/>
            <a:p>
              <a:endParaRPr lang="hr-HR"/>
            </a:p>
          </p:txBody>
        </p:sp>
        <p:sp>
          <p:nvSpPr>
            <p:cNvPr id="8208" name="Rectangle 16"/>
            <p:cNvSpPr>
              <a:spLocks noChangeArrowheads="1"/>
            </p:cNvSpPr>
            <p:nvPr/>
          </p:nvSpPr>
          <p:spPr bwMode="auto">
            <a:xfrm>
              <a:off x="139" y="139"/>
              <a:ext cx="4" cy="149"/>
            </a:xfrm>
            <a:prstGeom prst="rect">
              <a:avLst/>
            </a:prstGeom>
            <a:solidFill>
              <a:srgbClr val="000000"/>
            </a:solidFill>
            <a:ln w="9525">
              <a:noFill/>
              <a:miter lim="800000"/>
              <a:headEnd/>
              <a:tailEnd/>
            </a:ln>
          </p:spPr>
          <p:txBody>
            <a:bodyPr/>
            <a:lstStyle/>
            <a:p>
              <a:endParaRPr lang="hr-HR"/>
            </a:p>
          </p:txBody>
        </p:sp>
        <p:sp>
          <p:nvSpPr>
            <p:cNvPr id="8209" name="Rectangle 17"/>
            <p:cNvSpPr>
              <a:spLocks noChangeArrowheads="1"/>
            </p:cNvSpPr>
            <p:nvPr/>
          </p:nvSpPr>
          <p:spPr bwMode="auto">
            <a:xfrm>
              <a:off x="3768" y="139"/>
              <a:ext cx="3" cy="149"/>
            </a:xfrm>
            <a:prstGeom prst="rect">
              <a:avLst/>
            </a:prstGeom>
            <a:solidFill>
              <a:srgbClr val="000000"/>
            </a:solidFill>
            <a:ln w="9525">
              <a:noFill/>
              <a:miter lim="800000"/>
              <a:headEnd/>
              <a:tailEnd/>
            </a:ln>
          </p:spPr>
          <p:txBody>
            <a:bodyPr/>
            <a:lstStyle/>
            <a:p>
              <a:endParaRPr lang="hr-HR"/>
            </a:p>
          </p:txBody>
        </p:sp>
        <p:sp>
          <p:nvSpPr>
            <p:cNvPr id="8210" name="Rectangle 18"/>
            <p:cNvSpPr>
              <a:spLocks noChangeArrowheads="1"/>
            </p:cNvSpPr>
            <p:nvPr/>
          </p:nvSpPr>
          <p:spPr bwMode="auto">
            <a:xfrm>
              <a:off x="163" y="315"/>
              <a:ext cx="1017" cy="89"/>
            </a:xfrm>
            <a:prstGeom prst="rect">
              <a:avLst/>
            </a:prstGeom>
            <a:noFill/>
            <a:ln w="9525">
              <a:noFill/>
              <a:miter lim="800000"/>
              <a:headEnd/>
              <a:tailEnd/>
            </a:ln>
          </p:spPr>
          <p:txBody>
            <a:bodyPr wrap="none" lIns="0" tIns="0" rIns="0" bIns="0">
              <a:spAutoFit/>
            </a:bodyPr>
            <a:lstStyle/>
            <a:p>
              <a:r>
                <a:rPr lang="sr-Latn-CS" sz="800" i="1">
                  <a:solidFill>
                    <a:srgbClr val="000000"/>
                  </a:solidFill>
                </a:rPr>
                <a:t>Please tick not more than 2 boxes.</a:t>
              </a:r>
              <a:endParaRPr lang="sr-Latn-CS"/>
            </a:p>
          </p:txBody>
        </p:sp>
        <p:sp>
          <p:nvSpPr>
            <p:cNvPr id="8211" name="Rectangle 19"/>
            <p:cNvSpPr>
              <a:spLocks noChangeArrowheads="1"/>
            </p:cNvSpPr>
            <p:nvPr/>
          </p:nvSpPr>
          <p:spPr bwMode="auto">
            <a:xfrm>
              <a:off x="1145" y="315"/>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8212" name="Rectangle 20"/>
            <p:cNvSpPr>
              <a:spLocks noChangeArrowheads="1"/>
            </p:cNvSpPr>
            <p:nvPr/>
          </p:nvSpPr>
          <p:spPr bwMode="auto">
            <a:xfrm>
              <a:off x="139" y="288"/>
              <a:ext cx="4" cy="3"/>
            </a:xfrm>
            <a:prstGeom prst="rect">
              <a:avLst/>
            </a:prstGeom>
            <a:solidFill>
              <a:srgbClr val="000000"/>
            </a:solidFill>
            <a:ln w="9525">
              <a:noFill/>
              <a:miter lim="800000"/>
              <a:headEnd/>
              <a:tailEnd/>
            </a:ln>
          </p:spPr>
          <p:txBody>
            <a:bodyPr/>
            <a:lstStyle/>
            <a:p>
              <a:endParaRPr lang="hr-HR"/>
            </a:p>
          </p:txBody>
        </p:sp>
        <p:sp>
          <p:nvSpPr>
            <p:cNvPr id="8213" name="Rectangle 21"/>
            <p:cNvSpPr>
              <a:spLocks noChangeArrowheads="1"/>
            </p:cNvSpPr>
            <p:nvPr/>
          </p:nvSpPr>
          <p:spPr bwMode="auto">
            <a:xfrm>
              <a:off x="143" y="288"/>
              <a:ext cx="3625" cy="3"/>
            </a:xfrm>
            <a:prstGeom prst="rect">
              <a:avLst/>
            </a:prstGeom>
            <a:solidFill>
              <a:srgbClr val="000000"/>
            </a:solidFill>
            <a:ln w="9525">
              <a:noFill/>
              <a:miter lim="800000"/>
              <a:headEnd/>
              <a:tailEnd/>
            </a:ln>
          </p:spPr>
          <p:txBody>
            <a:bodyPr/>
            <a:lstStyle/>
            <a:p>
              <a:endParaRPr lang="hr-HR"/>
            </a:p>
          </p:txBody>
        </p:sp>
        <p:sp>
          <p:nvSpPr>
            <p:cNvPr id="8214" name="Rectangle 22"/>
            <p:cNvSpPr>
              <a:spLocks noChangeArrowheads="1"/>
            </p:cNvSpPr>
            <p:nvPr/>
          </p:nvSpPr>
          <p:spPr bwMode="auto">
            <a:xfrm>
              <a:off x="3768" y="288"/>
              <a:ext cx="3" cy="3"/>
            </a:xfrm>
            <a:prstGeom prst="rect">
              <a:avLst/>
            </a:prstGeom>
            <a:solidFill>
              <a:srgbClr val="000000"/>
            </a:solidFill>
            <a:ln w="9525">
              <a:noFill/>
              <a:miter lim="800000"/>
              <a:headEnd/>
              <a:tailEnd/>
            </a:ln>
          </p:spPr>
          <p:txBody>
            <a:bodyPr/>
            <a:lstStyle/>
            <a:p>
              <a:endParaRPr lang="hr-HR"/>
            </a:p>
          </p:txBody>
        </p:sp>
        <p:sp>
          <p:nvSpPr>
            <p:cNvPr id="8215" name="Rectangle 23"/>
            <p:cNvSpPr>
              <a:spLocks noChangeArrowheads="1"/>
            </p:cNvSpPr>
            <p:nvPr/>
          </p:nvSpPr>
          <p:spPr bwMode="auto">
            <a:xfrm>
              <a:off x="139" y="291"/>
              <a:ext cx="4" cy="138"/>
            </a:xfrm>
            <a:prstGeom prst="rect">
              <a:avLst/>
            </a:prstGeom>
            <a:solidFill>
              <a:srgbClr val="000000"/>
            </a:solidFill>
            <a:ln w="9525">
              <a:noFill/>
              <a:miter lim="800000"/>
              <a:headEnd/>
              <a:tailEnd/>
            </a:ln>
          </p:spPr>
          <p:txBody>
            <a:bodyPr/>
            <a:lstStyle/>
            <a:p>
              <a:endParaRPr lang="hr-HR"/>
            </a:p>
          </p:txBody>
        </p:sp>
        <p:sp>
          <p:nvSpPr>
            <p:cNvPr id="8216" name="Rectangle 24"/>
            <p:cNvSpPr>
              <a:spLocks noChangeArrowheads="1"/>
            </p:cNvSpPr>
            <p:nvPr/>
          </p:nvSpPr>
          <p:spPr bwMode="auto">
            <a:xfrm>
              <a:off x="3768" y="291"/>
              <a:ext cx="3" cy="138"/>
            </a:xfrm>
            <a:prstGeom prst="rect">
              <a:avLst/>
            </a:prstGeom>
            <a:solidFill>
              <a:srgbClr val="000000"/>
            </a:solidFill>
            <a:ln w="9525">
              <a:noFill/>
              <a:miter lim="800000"/>
              <a:headEnd/>
              <a:tailEnd/>
            </a:ln>
          </p:spPr>
          <p:txBody>
            <a:bodyPr/>
            <a:lstStyle/>
            <a:p>
              <a:endParaRPr lang="hr-HR"/>
            </a:p>
          </p:txBody>
        </p:sp>
        <p:sp>
          <p:nvSpPr>
            <p:cNvPr id="8217" name="Rectangle 25"/>
            <p:cNvSpPr>
              <a:spLocks noChangeArrowheads="1"/>
            </p:cNvSpPr>
            <p:nvPr/>
          </p:nvSpPr>
          <p:spPr bwMode="auto">
            <a:xfrm>
              <a:off x="249" y="469"/>
              <a:ext cx="64" cy="64"/>
            </a:xfrm>
            <a:prstGeom prst="rect">
              <a:avLst/>
            </a:prstGeom>
            <a:noFill/>
            <a:ln w="6">
              <a:solidFill>
                <a:srgbClr val="000000"/>
              </a:solidFill>
              <a:miter lim="800000"/>
              <a:headEnd/>
              <a:tailEnd/>
            </a:ln>
          </p:spPr>
          <p:txBody>
            <a:bodyPr/>
            <a:lstStyle/>
            <a:p>
              <a:endParaRPr lang="hr-HR"/>
            </a:p>
          </p:txBody>
        </p:sp>
        <p:sp>
          <p:nvSpPr>
            <p:cNvPr id="8218" name="Rectangle 26"/>
            <p:cNvSpPr>
              <a:spLocks noChangeArrowheads="1"/>
            </p:cNvSpPr>
            <p:nvPr/>
          </p:nvSpPr>
          <p:spPr bwMode="auto">
            <a:xfrm>
              <a:off x="323" y="463"/>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8219" name="Rectangle 27"/>
            <p:cNvSpPr>
              <a:spLocks noChangeArrowheads="1"/>
            </p:cNvSpPr>
            <p:nvPr/>
          </p:nvSpPr>
          <p:spPr bwMode="auto">
            <a:xfrm>
              <a:off x="363" y="463"/>
              <a:ext cx="710" cy="96"/>
            </a:xfrm>
            <a:prstGeom prst="rect">
              <a:avLst/>
            </a:prstGeom>
            <a:noFill/>
            <a:ln w="9525">
              <a:noFill/>
              <a:miter lim="800000"/>
              <a:headEnd/>
              <a:tailEnd/>
            </a:ln>
          </p:spPr>
          <p:txBody>
            <a:bodyPr wrap="none" lIns="0" tIns="0" rIns="0" bIns="0">
              <a:spAutoFit/>
            </a:bodyPr>
            <a:lstStyle/>
            <a:p>
              <a:r>
                <a:rPr lang="sr-Latn-CS" sz="900">
                  <a:solidFill>
                    <a:srgbClr val="000000"/>
                  </a:solidFill>
                </a:rPr>
                <a:t>European awareness</a:t>
              </a:r>
              <a:endParaRPr lang="sr-Latn-CS"/>
            </a:p>
          </p:txBody>
        </p:sp>
        <p:sp>
          <p:nvSpPr>
            <p:cNvPr id="8220" name="Rectangle 28"/>
            <p:cNvSpPr>
              <a:spLocks noChangeArrowheads="1"/>
            </p:cNvSpPr>
            <p:nvPr/>
          </p:nvSpPr>
          <p:spPr bwMode="auto">
            <a:xfrm>
              <a:off x="1043" y="463"/>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8221" name="Rectangle 29"/>
            <p:cNvSpPr>
              <a:spLocks noChangeArrowheads="1"/>
            </p:cNvSpPr>
            <p:nvPr/>
          </p:nvSpPr>
          <p:spPr bwMode="auto">
            <a:xfrm>
              <a:off x="1864" y="469"/>
              <a:ext cx="64" cy="64"/>
            </a:xfrm>
            <a:prstGeom prst="rect">
              <a:avLst/>
            </a:prstGeom>
            <a:noFill/>
            <a:ln w="6">
              <a:solidFill>
                <a:srgbClr val="000000"/>
              </a:solidFill>
              <a:miter lim="800000"/>
              <a:headEnd/>
              <a:tailEnd/>
            </a:ln>
          </p:spPr>
          <p:txBody>
            <a:bodyPr/>
            <a:lstStyle/>
            <a:p>
              <a:endParaRPr lang="hr-HR"/>
            </a:p>
          </p:txBody>
        </p:sp>
        <p:sp>
          <p:nvSpPr>
            <p:cNvPr id="8222" name="Rectangle 30"/>
            <p:cNvSpPr>
              <a:spLocks noChangeArrowheads="1"/>
            </p:cNvSpPr>
            <p:nvPr/>
          </p:nvSpPr>
          <p:spPr bwMode="auto">
            <a:xfrm>
              <a:off x="1938" y="463"/>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8223" name="Rectangle 31"/>
            <p:cNvSpPr>
              <a:spLocks noChangeArrowheads="1"/>
            </p:cNvSpPr>
            <p:nvPr/>
          </p:nvSpPr>
          <p:spPr bwMode="auto">
            <a:xfrm>
              <a:off x="1978" y="463"/>
              <a:ext cx="339" cy="96"/>
            </a:xfrm>
            <a:prstGeom prst="rect">
              <a:avLst/>
            </a:prstGeom>
            <a:noFill/>
            <a:ln w="9525">
              <a:noFill/>
              <a:miter lim="800000"/>
              <a:headEnd/>
              <a:tailEnd/>
            </a:ln>
          </p:spPr>
          <p:txBody>
            <a:bodyPr wrap="none" lIns="0" tIns="0" rIns="0" bIns="0">
              <a:spAutoFit/>
            </a:bodyPr>
            <a:lstStyle/>
            <a:p>
              <a:r>
                <a:rPr lang="sr-Latn-CS" sz="900">
                  <a:solidFill>
                    <a:srgbClr val="000000"/>
                  </a:solidFill>
                </a:rPr>
                <a:t>Minorities</a:t>
              </a:r>
              <a:endParaRPr lang="sr-Latn-CS"/>
            </a:p>
          </p:txBody>
        </p:sp>
        <p:sp>
          <p:nvSpPr>
            <p:cNvPr id="8224" name="Rectangle 32"/>
            <p:cNvSpPr>
              <a:spLocks noChangeArrowheads="1"/>
            </p:cNvSpPr>
            <p:nvPr/>
          </p:nvSpPr>
          <p:spPr bwMode="auto">
            <a:xfrm>
              <a:off x="2286" y="463"/>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8225" name="Rectangle 33"/>
            <p:cNvSpPr>
              <a:spLocks noChangeArrowheads="1"/>
            </p:cNvSpPr>
            <p:nvPr/>
          </p:nvSpPr>
          <p:spPr bwMode="auto">
            <a:xfrm>
              <a:off x="139" y="429"/>
              <a:ext cx="4" cy="139"/>
            </a:xfrm>
            <a:prstGeom prst="rect">
              <a:avLst/>
            </a:prstGeom>
            <a:solidFill>
              <a:srgbClr val="000000"/>
            </a:solidFill>
            <a:ln w="9525">
              <a:noFill/>
              <a:miter lim="800000"/>
              <a:headEnd/>
              <a:tailEnd/>
            </a:ln>
          </p:spPr>
          <p:txBody>
            <a:bodyPr/>
            <a:lstStyle/>
            <a:p>
              <a:endParaRPr lang="hr-HR"/>
            </a:p>
          </p:txBody>
        </p:sp>
        <p:sp>
          <p:nvSpPr>
            <p:cNvPr id="8226" name="Rectangle 34"/>
            <p:cNvSpPr>
              <a:spLocks noChangeArrowheads="1"/>
            </p:cNvSpPr>
            <p:nvPr/>
          </p:nvSpPr>
          <p:spPr bwMode="auto">
            <a:xfrm>
              <a:off x="3768" y="429"/>
              <a:ext cx="3" cy="139"/>
            </a:xfrm>
            <a:prstGeom prst="rect">
              <a:avLst/>
            </a:prstGeom>
            <a:solidFill>
              <a:srgbClr val="000000"/>
            </a:solidFill>
            <a:ln w="9525">
              <a:noFill/>
              <a:miter lim="800000"/>
              <a:headEnd/>
              <a:tailEnd/>
            </a:ln>
          </p:spPr>
          <p:txBody>
            <a:bodyPr/>
            <a:lstStyle/>
            <a:p>
              <a:endParaRPr lang="hr-HR"/>
            </a:p>
          </p:txBody>
        </p:sp>
        <p:sp>
          <p:nvSpPr>
            <p:cNvPr id="8227" name="Rectangle 35"/>
            <p:cNvSpPr>
              <a:spLocks noChangeArrowheads="1"/>
            </p:cNvSpPr>
            <p:nvPr/>
          </p:nvSpPr>
          <p:spPr bwMode="auto">
            <a:xfrm>
              <a:off x="249" y="608"/>
              <a:ext cx="64" cy="65"/>
            </a:xfrm>
            <a:prstGeom prst="rect">
              <a:avLst/>
            </a:prstGeom>
            <a:noFill/>
            <a:ln w="6">
              <a:solidFill>
                <a:srgbClr val="000000"/>
              </a:solidFill>
              <a:miter lim="800000"/>
              <a:headEnd/>
              <a:tailEnd/>
            </a:ln>
          </p:spPr>
          <p:txBody>
            <a:bodyPr/>
            <a:lstStyle/>
            <a:p>
              <a:endParaRPr lang="hr-HR"/>
            </a:p>
          </p:txBody>
        </p:sp>
        <p:sp>
          <p:nvSpPr>
            <p:cNvPr id="8228" name="Rectangle 36"/>
            <p:cNvSpPr>
              <a:spLocks noChangeArrowheads="1"/>
            </p:cNvSpPr>
            <p:nvPr/>
          </p:nvSpPr>
          <p:spPr bwMode="auto">
            <a:xfrm>
              <a:off x="323" y="602"/>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8229" name="Rectangle 37"/>
            <p:cNvSpPr>
              <a:spLocks noChangeArrowheads="1"/>
            </p:cNvSpPr>
            <p:nvPr/>
          </p:nvSpPr>
          <p:spPr bwMode="auto">
            <a:xfrm>
              <a:off x="363" y="602"/>
              <a:ext cx="528" cy="96"/>
            </a:xfrm>
            <a:prstGeom prst="rect">
              <a:avLst/>
            </a:prstGeom>
            <a:noFill/>
            <a:ln w="9525">
              <a:noFill/>
              <a:miter lim="800000"/>
              <a:headEnd/>
              <a:tailEnd/>
            </a:ln>
          </p:spPr>
          <p:txBody>
            <a:bodyPr wrap="none" lIns="0" tIns="0" rIns="0" bIns="0">
              <a:spAutoFit/>
            </a:bodyPr>
            <a:lstStyle/>
            <a:p>
              <a:r>
                <a:rPr lang="sr-Latn-CS" sz="900">
                  <a:solidFill>
                    <a:srgbClr val="000000"/>
                  </a:solidFill>
                </a:rPr>
                <a:t>Social inclusion</a:t>
              </a:r>
              <a:endParaRPr lang="sr-Latn-CS"/>
            </a:p>
          </p:txBody>
        </p:sp>
        <p:sp>
          <p:nvSpPr>
            <p:cNvPr id="8230" name="Rectangle 38"/>
            <p:cNvSpPr>
              <a:spLocks noChangeArrowheads="1"/>
            </p:cNvSpPr>
            <p:nvPr/>
          </p:nvSpPr>
          <p:spPr bwMode="auto">
            <a:xfrm>
              <a:off x="860" y="602"/>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8231" name="Rectangle 39"/>
            <p:cNvSpPr>
              <a:spLocks noChangeArrowheads="1"/>
            </p:cNvSpPr>
            <p:nvPr/>
          </p:nvSpPr>
          <p:spPr bwMode="auto">
            <a:xfrm>
              <a:off x="879" y="602"/>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8232" name="Rectangle 40"/>
            <p:cNvSpPr>
              <a:spLocks noChangeArrowheads="1"/>
            </p:cNvSpPr>
            <p:nvPr/>
          </p:nvSpPr>
          <p:spPr bwMode="auto">
            <a:xfrm>
              <a:off x="1864" y="608"/>
              <a:ext cx="64" cy="65"/>
            </a:xfrm>
            <a:prstGeom prst="rect">
              <a:avLst/>
            </a:prstGeom>
            <a:noFill/>
            <a:ln w="6">
              <a:solidFill>
                <a:srgbClr val="000000"/>
              </a:solidFill>
              <a:miter lim="800000"/>
              <a:headEnd/>
              <a:tailEnd/>
            </a:ln>
          </p:spPr>
          <p:txBody>
            <a:bodyPr/>
            <a:lstStyle/>
            <a:p>
              <a:endParaRPr lang="hr-HR"/>
            </a:p>
          </p:txBody>
        </p:sp>
        <p:sp>
          <p:nvSpPr>
            <p:cNvPr id="8233" name="Rectangle 41"/>
            <p:cNvSpPr>
              <a:spLocks noChangeArrowheads="1"/>
            </p:cNvSpPr>
            <p:nvPr/>
          </p:nvSpPr>
          <p:spPr bwMode="auto">
            <a:xfrm>
              <a:off x="1938" y="602"/>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8234" name="Rectangle 42"/>
            <p:cNvSpPr>
              <a:spLocks noChangeArrowheads="1"/>
            </p:cNvSpPr>
            <p:nvPr/>
          </p:nvSpPr>
          <p:spPr bwMode="auto">
            <a:xfrm>
              <a:off x="1978" y="602"/>
              <a:ext cx="851" cy="96"/>
            </a:xfrm>
            <a:prstGeom prst="rect">
              <a:avLst/>
            </a:prstGeom>
            <a:noFill/>
            <a:ln w="9525">
              <a:noFill/>
              <a:miter lim="800000"/>
              <a:headEnd/>
              <a:tailEnd/>
            </a:ln>
          </p:spPr>
          <p:txBody>
            <a:bodyPr wrap="none" lIns="0" tIns="0" rIns="0" bIns="0">
              <a:spAutoFit/>
            </a:bodyPr>
            <a:lstStyle/>
            <a:p>
              <a:r>
                <a:rPr lang="sr-Latn-CS" sz="900">
                  <a:solidFill>
                    <a:srgbClr val="000000"/>
                  </a:solidFill>
                </a:rPr>
                <a:t>Urban/Rural development</a:t>
              </a:r>
              <a:endParaRPr lang="sr-Latn-CS"/>
            </a:p>
          </p:txBody>
        </p:sp>
        <p:sp>
          <p:nvSpPr>
            <p:cNvPr id="8235" name="Rectangle 43"/>
            <p:cNvSpPr>
              <a:spLocks noChangeArrowheads="1"/>
            </p:cNvSpPr>
            <p:nvPr/>
          </p:nvSpPr>
          <p:spPr bwMode="auto">
            <a:xfrm>
              <a:off x="2798" y="602"/>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8236" name="Rectangle 44"/>
            <p:cNvSpPr>
              <a:spLocks noChangeArrowheads="1"/>
            </p:cNvSpPr>
            <p:nvPr/>
          </p:nvSpPr>
          <p:spPr bwMode="auto">
            <a:xfrm>
              <a:off x="139" y="568"/>
              <a:ext cx="4" cy="138"/>
            </a:xfrm>
            <a:prstGeom prst="rect">
              <a:avLst/>
            </a:prstGeom>
            <a:solidFill>
              <a:srgbClr val="000000"/>
            </a:solidFill>
            <a:ln w="9525">
              <a:noFill/>
              <a:miter lim="800000"/>
              <a:headEnd/>
              <a:tailEnd/>
            </a:ln>
          </p:spPr>
          <p:txBody>
            <a:bodyPr/>
            <a:lstStyle/>
            <a:p>
              <a:endParaRPr lang="hr-HR"/>
            </a:p>
          </p:txBody>
        </p:sp>
        <p:sp>
          <p:nvSpPr>
            <p:cNvPr id="8237" name="Rectangle 45"/>
            <p:cNvSpPr>
              <a:spLocks noChangeArrowheads="1"/>
            </p:cNvSpPr>
            <p:nvPr/>
          </p:nvSpPr>
          <p:spPr bwMode="auto">
            <a:xfrm>
              <a:off x="3768" y="568"/>
              <a:ext cx="3" cy="138"/>
            </a:xfrm>
            <a:prstGeom prst="rect">
              <a:avLst/>
            </a:prstGeom>
            <a:solidFill>
              <a:srgbClr val="000000"/>
            </a:solidFill>
            <a:ln w="9525">
              <a:noFill/>
              <a:miter lim="800000"/>
              <a:headEnd/>
              <a:tailEnd/>
            </a:ln>
          </p:spPr>
          <p:txBody>
            <a:bodyPr/>
            <a:lstStyle/>
            <a:p>
              <a:endParaRPr lang="hr-HR"/>
            </a:p>
          </p:txBody>
        </p:sp>
        <p:sp>
          <p:nvSpPr>
            <p:cNvPr id="8238" name="Rectangle 46"/>
            <p:cNvSpPr>
              <a:spLocks noChangeArrowheads="1"/>
            </p:cNvSpPr>
            <p:nvPr/>
          </p:nvSpPr>
          <p:spPr bwMode="auto">
            <a:xfrm>
              <a:off x="249" y="746"/>
              <a:ext cx="64" cy="65"/>
            </a:xfrm>
            <a:prstGeom prst="rect">
              <a:avLst/>
            </a:prstGeom>
            <a:noFill/>
            <a:ln w="6">
              <a:solidFill>
                <a:srgbClr val="000000"/>
              </a:solidFill>
              <a:miter lim="800000"/>
              <a:headEnd/>
              <a:tailEnd/>
            </a:ln>
          </p:spPr>
          <p:txBody>
            <a:bodyPr/>
            <a:lstStyle/>
            <a:p>
              <a:endParaRPr lang="hr-HR"/>
            </a:p>
          </p:txBody>
        </p:sp>
        <p:sp>
          <p:nvSpPr>
            <p:cNvPr id="8239" name="Rectangle 47"/>
            <p:cNvSpPr>
              <a:spLocks noChangeArrowheads="1"/>
            </p:cNvSpPr>
            <p:nvPr/>
          </p:nvSpPr>
          <p:spPr bwMode="auto">
            <a:xfrm>
              <a:off x="323" y="740"/>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8240" name="Rectangle 48"/>
            <p:cNvSpPr>
              <a:spLocks noChangeArrowheads="1"/>
            </p:cNvSpPr>
            <p:nvPr/>
          </p:nvSpPr>
          <p:spPr bwMode="auto">
            <a:xfrm>
              <a:off x="363" y="740"/>
              <a:ext cx="176" cy="96"/>
            </a:xfrm>
            <a:prstGeom prst="rect">
              <a:avLst/>
            </a:prstGeom>
            <a:noFill/>
            <a:ln w="9525">
              <a:noFill/>
              <a:miter lim="800000"/>
              <a:headEnd/>
              <a:tailEnd/>
            </a:ln>
          </p:spPr>
          <p:txBody>
            <a:bodyPr wrap="none" lIns="0" tIns="0" rIns="0" bIns="0">
              <a:spAutoFit/>
            </a:bodyPr>
            <a:lstStyle/>
            <a:p>
              <a:r>
                <a:rPr lang="sr-Latn-CS" sz="900">
                  <a:solidFill>
                    <a:srgbClr val="000000"/>
                  </a:solidFill>
                </a:rPr>
                <a:t>Inter</a:t>
              </a:r>
              <a:endParaRPr lang="sr-Latn-CS"/>
            </a:p>
          </p:txBody>
        </p:sp>
        <p:sp>
          <p:nvSpPr>
            <p:cNvPr id="8241" name="Rectangle 49"/>
            <p:cNvSpPr>
              <a:spLocks noChangeArrowheads="1"/>
            </p:cNvSpPr>
            <p:nvPr/>
          </p:nvSpPr>
          <p:spPr bwMode="auto">
            <a:xfrm>
              <a:off x="508" y="740"/>
              <a:ext cx="56" cy="96"/>
            </a:xfrm>
            <a:prstGeom prst="rect">
              <a:avLst/>
            </a:prstGeom>
            <a:noFill/>
            <a:ln w="9525">
              <a:noFill/>
              <a:miter lim="800000"/>
              <a:headEnd/>
              <a:tailEnd/>
            </a:ln>
          </p:spPr>
          <p:txBody>
            <a:bodyPr wrap="none" lIns="0" tIns="0" rIns="0" bIns="0">
              <a:spAutoFit/>
            </a:bodyPr>
            <a:lstStyle/>
            <a:p>
              <a:r>
                <a:rPr lang="sr-Latn-CS" sz="900">
                  <a:solidFill>
                    <a:srgbClr val="000000"/>
                  </a:solidFill>
                </a:rPr>
                <a:t>-</a:t>
              </a:r>
              <a:endParaRPr lang="sr-Latn-CS"/>
            </a:p>
          </p:txBody>
        </p:sp>
        <p:sp>
          <p:nvSpPr>
            <p:cNvPr id="8242" name="Rectangle 50"/>
            <p:cNvSpPr>
              <a:spLocks noChangeArrowheads="1"/>
            </p:cNvSpPr>
            <p:nvPr/>
          </p:nvSpPr>
          <p:spPr bwMode="auto">
            <a:xfrm>
              <a:off x="532" y="740"/>
              <a:ext cx="591" cy="96"/>
            </a:xfrm>
            <a:prstGeom prst="rect">
              <a:avLst/>
            </a:prstGeom>
            <a:noFill/>
            <a:ln w="9525">
              <a:noFill/>
              <a:miter lim="800000"/>
              <a:headEnd/>
              <a:tailEnd/>
            </a:ln>
          </p:spPr>
          <p:txBody>
            <a:bodyPr wrap="none" lIns="0" tIns="0" rIns="0" bIns="0">
              <a:spAutoFit/>
            </a:bodyPr>
            <a:lstStyle/>
            <a:p>
              <a:r>
                <a:rPr lang="sr-Latn-CS" sz="900">
                  <a:solidFill>
                    <a:srgbClr val="000000"/>
                  </a:solidFill>
                </a:rPr>
                <a:t>religious dialogue</a:t>
              </a:r>
              <a:endParaRPr lang="sr-Latn-CS"/>
            </a:p>
          </p:txBody>
        </p:sp>
        <p:sp>
          <p:nvSpPr>
            <p:cNvPr id="8243" name="Rectangle 51"/>
            <p:cNvSpPr>
              <a:spLocks noChangeArrowheads="1"/>
            </p:cNvSpPr>
            <p:nvPr/>
          </p:nvSpPr>
          <p:spPr bwMode="auto">
            <a:xfrm>
              <a:off x="1091" y="740"/>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8244" name="Rectangle 52"/>
            <p:cNvSpPr>
              <a:spLocks noChangeArrowheads="1"/>
            </p:cNvSpPr>
            <p:nvPr/>
          </p:nvSpPr>
          <p:spPr bwMode="auto">
            <a:xfrm>
              <a:off x="1864" y="746"/>
              <a:ext cx="64" cy="65"/>
            </a:xfrm>
            <a:prstGeom prst="rect">
              <a:avLst/>
            </a:prstGeom>
            <a:noFill/>
            <a:ln w="6">
              <a:solidFill>
                <a:srgbClr val="000000"/>
              </a:solidFill>
              <a:miter lim="800000"/>
              <a:headEnd/>
              <a:tailEnd/>
            </a:ln>
          </p:spPr>
          <p:txBody>
            <a:bodyPr/>
            <a:lstStyle/>
            <a:p>
              <a:endParaRPr lang="hr-HR"/>
            </a:p>
          </p:txBody>
        </p:sp>
        <p:sp>
          <p:nvSpPr>
            <p:cNvPr id="8245" name="Rectangle 53"/>
            <p:cNvSpPr>
              <a:spLocks noChangeArrowheads="1"/>
            </p:cNvSpPr>
            <p:nvPr/>
          </p:nvSpPr>
          <p:spPr bwMode="auto">
            <a:xfrm>
              <a:off x="1938" y="740"/>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8246" name="Rectangle 54"/>
            <p:cNvSpPr>
              <a:spLocks noChangeArrowheads="1"/>
            </p:cNvSpPr>
            <p:nvPr/>
          </p:nvSpPr>
          <p:spPr bwMode="auto">
            <a:xfrm>
              <a:off x="1978" y="740"/>
              <a:ext cx="479" cy="96"/>
            </a:xfrm>
            <a:prstGeom prst="rect">
              <a:avLst/>
            </a:prstGeom>
            <a:noFill/>
            <a:ln w="9525">
              <a:noFill/>
              <a:miter lim="800000"/>
              <a:headEnd/>
              <a:tailEnd/>
            </a:ln>
          </p:spPr>
          <p:txBody>
            <a:bodyPr wrap="none" lIns="0" tIns="0" rIns="0" bIns="0">
              <a:spAutoFit/>
            </a:bodyPr>
            <a:lstStyle/>
            <a:p>
              <a:r>
                <a:rPr lang="sr-Latn-CS" sz="900">
                  <a:solidFill>
                    <a:srgbClr val="000000"/>
                  </a:solidFill>
                </a:rPr>
                <a:t>Youth policies</a:t>
              </a:r>
              <a:endParaRPr lang="sr-Latn-CS"/>
            </a:p>
          </p:txBody>
        </p:sp>
        <p:sp>
          <p:nvSpPr>
            <p:cNvPr id="8247" name="Rectangle 55"/>
            <p:cNvSpPr>
              <a:spLocks noChangeArrowheads="1"/>
            </p:cNvSpPr>
            <p:nvPr/>
          </p:nvSpPr>
          <p:spPr bwMode="auto">
            <a:xfrm>
              <a:off x="2427" y="740"/>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8248" name="Rectangle 56"/>
            <p:cNvSpPr>
              <a:spLocks noChangeArrowheads="1"/>
            </p:cNvSpPr>
            <p:nvPr/>
          </p:nvSpPr>
          <p:spPr bwMode="auto">
            <a:xfrm>
              <a:off x="139" y="706"/>
              <a:ext cx="4" cy="139"/>
            </a:xfrm>
            <a:prstGeom prst="rect">
              <a:avLst/>
            </a:prstGeom>
            <a:solidFill>
              <a:srgbClr val="000000"/>
            </a:solidFill>
            <a:ln w="9525">
              <a:noFill/>
              <a:miter lim="800000"/>
              <a:headEnd/>
              <a:tailEnd/>
            </a:ln>
          </p:spPr>
          <p:txBody>
            <a:bodyPr/>
            <a:lstStyle/>
            <a:p>
              <a:endParaRPr lang="hr-HR"/>
            </a:p>
          </p:txBody>
        </p:sp>
        <p:sp>
          <p:nvSpPr>
            <p:cNvPr id="8249" name="Rectangle 57"/>
            <p:cNvSpPr>
              <a:spLocks noChangeArrowheads="1"/>
            </p:cNvSpPr>
            <p:nvPr/>
          </p:nvSpPr>
          <p:spPr bwMode="auto">
            <a:xfrm>
              <a:off x="3768" y="706"/>
              <a:ext cx="3" cy="139"/>
            </a:xfrm>
            <a:prstGeom prst="rect">
              <a:avLst/>
            </a:prstGeom>
            <a:solidFill>
              <a:srgbClr val="000000"/>
            </a:solidFill>
            <a:ln w="9525">
              <a:noFill/>
              <a:miter lim="800000"/>
              <a:headEnd/>
              <a:tailEnd/>
            </a:ln>
          </p:spPr>
          <p:txBody>
            <a:bodyPr/>
            <a:lstStyle/>
            <a:p>
              <a:endParaRPr lang="hr-HR"/>
            </a:p>
          </p:txBody>
        </p:sp>
        <p:sp>
          <p:nvSpPr>
            <p:cNvPr id="8250" name="Rectangle 58"/>
            <p:cNvSpPr>
              <a:spLocks noChangeArrowheads="1"/>
            </p:cNvSpPr>
            <p:nvPr/>
          </p:nvSpPr>
          <p:spPr bwMode="auto">
            <a:xfrm>
              <a:off x="249" y="886"/>
              <a:ext cx="64" cy="64"/>
            </a:xfrm>
            <a:prstGeom prst="rect">
              <a:avLst/>
            </a:prstGeom>
            <a:noFill/>
            <a:ln w="6">
              <a:solidFill>
                <a:srgbClr val="000000"/>
              </a:solidFill>
              <a:miter lim="800000"/>
              <a:headEnd/>
              <a:tailEnd/>
            </a:ln>
          </p:spPr>
          <p:txBody>
            <a:bodyPr/>
            <a:lstStyle/>
            <a:p>
              <a:endParaRPr lang="hr-HR"/>
            </a:p>
          </p:txBody>
        </p:sp>
        <p:sp>
          <p:nvSpPr>
            <p:cNvPr id="8251" name="Rectangle 59"/>
            <p:cNvSpPr>
              <a:spLocks noChangeArrowheads="1"/>
            </p:cNvSpPr>
            <p:nvPr/>
          </p:nvSpPr>
          <p:spPr bwMode="auto">
            <a:xfrm>
              <a:off x="323" y="879"/>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8252" name="Rectangle 60"/>
            <p:cNvSpPr>
              <a:spLocks noChangeArrowheads="1"/>
            </p:cNvSpPr>
            <p:nvPr/>
          </p:nvSpPr>
          <p:spPr bwMode="auto">
            <a:xfrm>
              <a:off x="363" y="879"/>
              <a:ext cx="156" cy="96"/>
            </a:xfrm>
            <a:prstGeom prst="rect">
              <a:avLst/>
            </a:prstGeom>
            <a:noFill/>
            <a:ln w="9525">
              <a:noFill/>
              <a:miter lim="800000"/>
              <a:headEnd/>
              <a:tailEnd/>
            </a:ln>
          </p:spPr>
          <p:txBody>
            <a:bodyPr wrap="none" lIns="0" tIns="0" rIns="0" bIns="0">
              <a:spAutoFit/>
            </a:bodyPr>
            <a:lstStyle/>
            <a:p>
              <a:r>
                <a:rPr lang="sr-Latn-CS" sz="900">
                  <a:solidFill>
                    <a:srgbClr val="000000"/>
                  </a:solidFill>
                </a:rPr>
                <a:t>Anti</a:t>
              </a:r>
              <a:endParaRPr lang="sr-Latn-CS"/>
            </a:p>
          </p:txBody>
        </p:sp>
        <p:sp>
          <p:nvSpPr>
            <p:cNvPr id="8253" name="Rectangle 61"/>
            <p:cNvSpPr>
              <a:spLocks noChangeArrowheads="1"/>
            </p:cNvSpPr>
            <p:nvPr/>
          </p:nvSpPr>
          <p:spPr bwMode="auto">
            <a:xfrm>
              <a:off x="488" y="879"/>
              <a:ext cx="56" cy="96"/>
            </a:xfrm>
            <a:prstGeom prst="rect">
              <a:avLst/>
            </a:prstGeom>
            <a:noFill/>
            <a:ln w="9525">
              <a:noFill/>
              <a:miter lim="800000"/>
              <a:headEnd/>
              <a:tailEnd/>
            </a:ln>
          </p:spPr>
          <p:txBody>
            <a:bodyPr wrap="none" lIns="0" tIns="0" rIns="0" bIns="0">
              <a:spAutoFit/>
            </a:bodyPr>
            <a:lstStyle/>
            <a:p>
              <a:r>
                <a:rPr lang="sr-Latn-CS" sz="900">
                  <a:solidFill>
                    <a:srgbClr val="000000"/>
                  </a:solidFill>
                </a:rPr>
                <a:t>-</a:t>
              </a:r>
              <a:endParaRPr lang="sr-Latn-CS"/>
            </a:p>
          </p:txBody>
        </p:sp>
        <p:sp>
          <p:nvSpPr>
            <p:cNvPr id="8254" name="Rectangle 62"/>
            <p:cNvSpPr>
              <a:spLocks noChangeArrowheads="1"/>
            </p:cNvSpPr>
            <p:nvPr/>
          </p:nvSpPr>
          <p:spPr bwMode="auto">
            <a:xfrm>
              <a:off x="512" y="879"/>
              <a:ext cx="470" cy="96"/>
            </a:xfrm>
            <a:prstGeom prst="rect">
              <a:avLst/>
            </a:prstGeom>
            <a:noFill/>
            <a:ln w="9525">
              <a:noFill/>
              <a:miter lim="800000"/>
              <a:headEnd/>
              <a:tailEnd/>
            </a:ln>
          </p:spPr>
          <p:txBody>
            <a:bodyPr wrap="none" lIns="0" tIns="0" rIns="0" bIns="0">
              <a:spAutoFit/>
            </a:bodyPr>
            <a:lstStyle/>
            <a:p>
              <a:r>
                <a:rPr lang="sr-Latn-CS" sz="900">
                  <a:solidFill>
                    <a:srgbClr val="000000"/>
                  </a:solidFill>
                </a:rPr>
                <a:t>discrimination</a:t>
              </a:r>
              <a:endParaRPr lang="sr-Latn-CS"/>
            </a:p>
          </p:txBody>
        </p:sp>
        <p:sp>
          <p:nvSpPr>
            <p:cNvPr id="8255" name="Rectangle 63"/>
            <p:cNvSpPr>
              <a:spLocks noChangeArrowheads="1"/>
            </p:cNvSpPr>
            <p:nvPr/>
          </p:nvSpPr>
          <p:spPr bwMode="auto">
            <a:xfrm>
              <a:off x="950" y="879"/>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8256" name="Rectangle 64"/>
            <p:cNvSpPr>
              <a:spLocks noChangeArrowheads="1"/>
            </p:cNvSpPr>
            <p:nvPr/>
          </p:nvSpPr>
          <p:spPr bwMode="auto">
            <a:xfrm>
              <a:off x="1864" y="886"/>
              <a:ext cx="64" cy="64"/>
            </a:xfrm>
            <a:prstGeom prst="rect">
              <a:avLst/>
            </a:prstGeom>
            <a:noFill/>
            <a:ln w="6">
              <a:solidFill>
                <a:srgbClr val="000000"/>
              </a:solidFill>
              <a:miter lim="800000"/>
              <a:headEnd/>
              <a:tailEnd/>
            </a:ln>
          </p:spPr>
          <p:txBody>
            <a:bodyPr/>
            <a:lstStyle/>
            <a:p>
              <a:endParaRPr lang="hr-HR"/>
            </a:p>
          </p:txBody>
        </p:sp>
        <p:sp>
          <p:nvSpPr>
            <p:cNvPr id="8257" name="Rectangle 65"/>
            <p:cNvSpPr>
              <a:spLocks noChangeArrowheads="1"/>
            </p:cNvSpPr>
            <p:nvPr/>
          </p:nvSpPr>
          <p:spPr bwMode="auto">
            <a:xfrm>
              <a:off x="1938" y="879"/>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8258" name="Rectangle 66"/>
            <p:cNvSpPr>
              <a:spLocks noChangeArrowheads="1"/>
            </p:cNvSpPr>
            <p:nvPr/>
          </p:nvSpPr>
          <p:spPr bwMode="auto">
            <a:xfrm>
              <a:off x="1978" y="879"/>
              <a:ext cx="753" cy="96"/>
            </a:xfrm>
            <a:prstGeom prst="rect">
              <a:avLst/>
            </a:prstGeom>
            <a:noFill/>
            <a:ln w="9525">
              <a:noFill/>
              <a:miter lim="800000"/>
              <a:headEnd/>
              <a:tailEnd/>
            </a:ln>
          </p:spPr>
          <p:txBody>
            <a:bodyPr wrap="none" lIns="0" tIns="0" rIns="0" bIns="0">
              <a:spAutoFit/>
            </a:bodyPr>
            <a:lstStyle/>
            <a:p>
              <a:r>
                <a:rPr lang="sr-Latn-CS" sz="900">
                  <a:solidFill>
                    <a:srgbClr val="000000"/>
                  </a:solidFill>
                </a:rPr>
                <a:t>Media and communica</a:t>
              </a:r>
              <a:endParaRPr lang="sr-Latn-CS"/>
            </a:p>
          </p:txBody>
        </p:sp>
        <p:sp>
          <p:nvSpPr>
            <p:cNvPr id="8259" name="Rectangle 67"/>
            <p:cNvSpPr>
              <a:spLocks noChangeArrowheads="1"/>
            </p:cNvSpPr>
            <p:nvPr/>
          </p:nvSpPr>
          <p:spPr bwMode="auto">
            <a:xfrm>
              <a:off x="2703" y="879"/>
              <a:ext cx="767" cy="96"/>
            </a:xfrm>
            <a:prstGeom prst="rect">
              <a:avLst/>
            </a:prstGeom>
            <a:noFill/>
            <a:ln w="9525">
              <a:noFill/>
              <a:miter lim="800000"/>
              <a:headEnd/>
              <a:tailEnd/>
            </a:ln>
          </p:spPr>
          <p:txBody>
            <a:bodyPr wrap="none" lIns="0" tIns="0" rIns="0" bIns="0">
              <a:spAutoFit/>
            </a:bodyPr>
            <a:lstStyle/>
            <a:p>
              <a:r>
                <a:rPr lang="sr-Latn-CS" sz="900">
                  <a:solidFill>
                    <a:srgbClr val="000000"/>
                  </a:solidFill>
                </a:rPr>
                <a:t>tions/Youth information</a:t>
              </a:r>
              <a:endParaRPr lang="sr-Latn-CS"/>
            </a:p>
          </p:txBody>
        </p:sp>
        <p:sp>
          <p:nvSpPr>
            <p:cNvPr id="8260" name="Rectangle 68"/>
            <p:cNvSpPr>
              <a:spLocks noChangeArrowheads="1"/>
            </p:cNvSpPr>
            <p:nvPr/>
          </p:nvSpPr>
          <p:spPr bwMode="auto">
            <a:xfrm>
              <a:off x="3439" y="879"/>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8261" name="Rectangle 69"/>
            <p:cNvSpPr>
              <a:spLocks noChangeArrowheads="1"/>
            </p:cNvSpPr>
            <p:nvPr/>
          </p:nvSpPr>
          <p:spPr bwMode="auto">
            <a:xfrm>
              <a:off x="139" y="845"/>
              <a:ext cx="4" cy="139"/>
            </a:xfrm>
            <a:prstGeom prst="rect">
              <a:avLst/>
            </a:prstGeom>
            <a:solidFill>
              <a:srgbClr val="000000"/>
            </a:solidFill>
            <a:ln w="9525">
              <a:noFill/>
              <a:miter lim="800000"/>
              <a:headEnd/>
              <a:tailEnd/>
            </a:ln>
          </p:spPr>
          <p:txBody>
            <a:bodyPr/>
            <a:lstStyle/>
            <a:p>
              <a:endParaRPr lang="hr-HR"/>
            </a:p>
          </p:txBody>
        </p:sp>
        <p:sp>
          <p:nvSpPr>
            <p:cNvPr id="8262" name="Rectangle 70"/>
            <p:cNvSpPr>
              <a:spLocks noChangeArrowheads="1"/>
            </p:cNvSpPr>
            <p:nvPr/>
          </p:nvSpPr>
          <p:spPr bwMode="auto">
            <a:xfrm>
              <a:off x="3768" y="845"/>
              <a:ext cx="3" cy="139"/>
            </a:xfrm>
            <a:prstGeom prst="rect">
              <a:avLst/>
            </a:prstGeom>
            <a:solidFill>
              <a:srgbClr val="000000"/>
            </a:solidFill>
            <a:ln w="9525">
              <a:noFill/>
              <a:miter lim="800000"/>
              <a:headEnd/>
              <a:tailEnd/>
            </a:ln>
          </p:spPr>
          <p:txBody>
            <a:bodyPr/>
            <a:lstStyle/>
            <a:p>
              <a:endParaRPr lang="hr-HR"/>
            </a:p>
          </p:txBody>
        </p:sp>
        <p:sp>
          <p:nvSpPr>
            <p:cNvPr id="8263" name="Rectangle 71"/>
            <p:cNvSpPr>
              <a:spLocks noChangeArrowheads="1"/>
            </p:cNvSpPr>
            <p:nvPr/>
          </p:nvSpPr>
          <p:spPr bwMode="auto">
            <a:xfrm>
              <a:off x="249" y="1024"/>
              <a:ext cx="64" cy="64"/>
            </a:xfrm>
            <a:prstGeom prst="rect">
              <a:avLst/>
            </a:prstGeom>
            <a:noFill/>
            <a:ln w="6">
              <a:solidFill>
                <a:srgbClr val="000000"/>
              </a:solidFill>
              <a:miter lim="800000"/>
              <a:headEnd/>
              <a:tailEnd/>
            </a:ln>
          </p:spPr>
          <p:txBody>
            <a:bodyPr/>
            <a:lstStyle/>
            <a:p>
              <a:endParaRPr lang="hr-HR"/>
            </a:p>
          </p:txBody>
        </p:sp>
        <p:sp>
          <p:nvSpPr>
            <p:cNvPr id="8264" name="Rectangle 72"/>
            <p:cNvSpPr>
              <a:spLocks noChangeArrowheads="1"/>
            </p:cNvSpPr>
            <p:nvPr/>
          </p:nvSpPr>
          <p:spPr bwMode="auto">
            <a:xfrm>
              <a:off x="323" y="1017"/>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8265" name="Rectangle 73"/>
            <p:cNvSpPr>
              <a:spLocks noChangeArrowheads="1"/>
            </p:cNvSpPr>
            <p:nvPr/>
          </p:nvSpPr>
          <p:spPr bwMode="auto">
            <a:xfrm>
              <a:off x="363" y="1017"/>
              <a:ext cx="500" cy="96"/>
            </a:xfrm>
            <a:prstGeom prst="rect">
              <a:avLst/>
            </a:prstGeom>
            <a:noFill/>
            <a:ln w="9525">
              <a:noFill/>
              <a:miter lim="800000"/>
              <a:headEnd/>
              <a:tailEnd/>
            </a:ln>
          </p:spPr>
          <p:txBody>
            <a:bodyPr wrap="none" lIns="0" tIns="0" rIns="0" bIns="0">
              <a:spAutoFit/>
            </a:bodyPr>
            <a:lstStyle/>
            <a:p>
              <a:r>
                <a:rPr lang="sr-Latn-CS" sz="900">
                  <a:solidFill>
                    <a:srgbClr val="000000"/>
                  </a:solidFill>
                </a:rPr>
                <a:t>Art and culture</a:t>
              </a:r>
              <a:endParaRPr lang="sr-Latn-CS"/>
            </a:p>
          </p:txBody>
        </p:sp>
        <p:sp>
          <p:nvSpPr>
            <p:cNvPr id="8266" name="Rectangle 74"/>
            <p:cNvSpPr>
              <a:spLocks noChangeArrowheads="1"/>
            </p:cNvSpPr>
            <p:nvPr/>
          </p:nvSpPr>
          <p:spPr bwMode="auto">
            <a:xfrm>
              <a:off x="830" y="1017"/>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8267" name="Rectangle 75"/>
            <p:cNvSpPr>
              <a:spLocks noChangeArrowheads="1"/>
            </p:cNvSpPr>
            <p:nvPr/>
          </p:nvSpPr>
          <p:spPr bwMode="auto">
            <a:xfrm>
              <a:off x="1864" y="1024"/>
              <a:ext cx="64" cy="64"/>
            </a:xfrm>
            <a:prstGeom prst="rect">
              <a:avLst/>
            </a:prstGeom>
            <a:noFill/>
            <a:ln w="6">
              <a:solidFill>
                <a:srgbClr val="000000"/>
              </a:solidFill>
              <a:miter lim="800000"/>
              <a:headEnd/>
              <a:tailEnd/>
            </a:ln>
          </p:spPr>
          <p:txBody>
            <a:bodyPr/>
            <a:lstStyle/>
            <a:p>
              <a:endParaRPr lang="hr-HR"/>
            </a:p>
          </p:txBody>
        </p:sp>
        <p:sp>
          <p:nvSpPr>
            <p:cNvPr id="8268" name="Rectangle 76"/>
            <p:cNvSpPr>
              <a:spLocks noChangeArrowheads="1"/>
            </p:cNvSpPr>
            <p:nvPr/>
          </p:nvSpPr>
          <p:spPr bwMode="auto">
            <a:xfrm>
              <a:off x="1938" y="1017"/>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8269" name="Rectangle 77"/>
            <p:cNvSpPr>
              <a:spLocks noChangeArrowheads="1"/>
            </p:cNvSpPr>
            <p:nvPr/>
          </p:nvSpPr>
          <p:spPr bwMode="auto">
            <a:xfrm>
              <a:off x="1978" y="1017"/>
              <a:ext cx="1496" cy="96"/>
            </a:xfrm>
            <a:prstGeom prst="rect">
              <a:avLst/>
            </a:prstGeom>
            <a:noFill/>
            <a:ln w="9525">
              <a:noFill/>
              <a:miter lim="800000"/>
              <a:headEnd/>
              <a:tailEnd/>
            </a:ln>
          </p:spPr>
          <p:txBody>
            <a:bodyPr wrap="none" lIns="0" tIns="0" rIns="0" bIns="0">
              <a:spAutoFit/>
            </a:bodyPr>
            <a:lstStyle/>
            <a:p>
              <a:r>
                <a:rPr lang="sr-Latn-CS" sz="900">
                  <a:solidFill>
                    <a:srgbClr val="000000"/>
                  </a:solidFill>
                </a:rPr>
                <a:t>Education through sport and outdoor activities</a:t>
              </a:r>
              <a:endParaRPr lang="sr-Latn-CS"/>
            </a:p>
          </p:txBody>
        </p:sp>
        <p:sp>
          <p:nvSpPr>
            <p:cNvPr id="8270" name="Rectangle 78"/>
            <p:cNvSpPr>
              <a:spLocks noChangeArrowheads="1"/>
            </p:cNvSpPr>
            <p:nvPr/>
          </p:nvSpPr>
          <p:spPr bwMode="auto">
            <a:xfrm>
              <a:off x="3443" y="1017"/>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8271" name="Rectangle 79"/>
            <p:cNvSpPr>
              <a:spLocks noChangeArrowheads="1"/>
            </p:cNvSpPr>
            <p:nvPr/>
          </p:nvSpPr>
          <p:spPr bwMode="auto">
            <a:xfrm>
              <a:off x="139" y="984"/>
              <a:ext cx="4" cy="139"/>
            </a:xfrm>
            <a:prstGeom prst="rect">
              <a:avLst/>
            </a:prstGeom>
            <a:solidFill>
              <a:srgbClr val="000000"/>
            </a:solidFill>
            <a:ln w="9525">
              <a:noFill/>
              <a:miter lim="800000"/>
              <a:headEnd/>
              <a:tailEnd/>
            </a:ln>
          </p:spPr>
          <p:txBody>
            <a:bodyPr/>
            <a:lstStyle/>
            <a:p>
              <a:endParaRPr lang="hr-HR"/>
            </a:p>
          </p:txBody>
        </p:sp>
        <p:sp>
          <p:nvSpPr>
            <p:cNvPr id="8272" name="Rectangle 80"/>
            <p:cNvSpPr>
              <a:spLocks noChangeArrowheads="1"/>
            </p:cNvSpPr>
            <p:nvPr/>
          </p:nvSpPr>
          <p:spPr bwMode="auto">
            <a:xfrm>
              <a:off x="3768" y="984"/>
              <a:ext cx="3" cy="139"/>
            </a:xfrm>
            <a:prstGeom prst="rect">
              <a:avLst/>
            </a:prstGeom>
            <a:solidFill>
              <a:srgbClr val="000000"/>
            </a:solidFill>
            <a:ln w="9525">
              <a:noFill/>
              <a:miter lim="800000"/>
              <a:headEnd/>
              <a:tailEnd/>
            </a:ln>
          </p:spPr>
          <p:txBody>
            <a:bodyPr/>
            <a:lstStyle/>
            <a:p>
              <a:endParaRPr lang="hr-HR"/>
            </a:p>
          </p:txBody>
        </p:sp>
        <p:sp>
          <p:nvSpPr>
            <p:cNvPr id="8273" name="Rectangle 81"/>
            <p:cNvSpPr>
              <a:spLocks noChangeArrowheads="1"/>
            </p:cNvSpPr>
            <p:nvPr/>
          </p:nvSpPr>
          <p:spPr bwMode="auto">
            <a:xfrm>
              <a:off x="249" y="1163"/>
              <a:ext cx="64" cy="64"/>
            </a:xfrm>
            <a:prstGeom prst="rect">
              <a:avLst/>
            </a:prstGeom>
            <a:noFill/>
            <a:ln w="6">
              <a:solidFill>
                <a:srgbClr val="000000"/>
              </a:solidFill>
              <a:miter lim="800000"/>
              <a:headEnd/>
              <a:tailEnd/>
            </a:ln>
          </p:spPr>
          <p:txBody>
            <a:bodyPr/>
            <a:lstStyle/>
            <a:p>
              <a:endParaRPr lang="hr-HR"/>
            </a:p>
          </p:txBody>
        </p:sp>
        <p:sp>
          <p:nvSpPr>
            <p:cNvPr id="8274" name="Rectangle 82"/>
            <p:cNvSpPr>
              <a:spLocks noChangeArrowheads="1"/>
            </p:cNvSpPr>
            <p:nvPr/>
          </p:nvSpPr>
          <p:spPr bwMode="auto">
            <a:xfrm>
              <a:off x="323" y="1157"/>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8275" name="Rectangle 83"/>
            <p:cNvSpPr>
              <a:spLocks noChangeArrowheads="1"/>
            </p:cNvSpPr>
            <p:nvPr/>
          </p:nvSpPr>
          <p:spPr bwMode="auto">
            <a:xfrm>
              <a:off x="363" y="1157"/>
              <a:ext cx="539" cy="96"/>
            </a:xfrm>
            <a:prstGeom prst="rect">
              <a:avLst/>
            </a:prstGeom>
            <a:noFill/>
            <a:ln w="9525">
              <a:noFill/>
              <a:miter lim="800000"/>
              <a:headEnd/>
              <a:tailEnd/>
            </a:ln>
          </p:spPr>
          <p:txBody>
            <a:bodyPr wrap="none" lIns="0" tIns="0" rIns="0" bIns="0">
              <a:spAutoFit/>
            </a:bodyPr>
            <a:lstStyle/>
            <a:p>
              <a:r>
                <a:rPr lang="sr-Latn-CS" sz="900">
                  <a:solidFill>
                    <a:srgbClr val="000000"/>
                  </a:solidFill>
                </a:rPr>
                <a:t>Gender equality</a:t>
              </a:r>
              <a:endParaRPr lang="sr-Latn-CS"/>
            </a:p>
          </p:txBody>
        </p:sp>
        <p:sp>
          <p:nvSpPr>
            <p:cNvPr id="8276" name="Rectangle 84"/>
            <p:cNvSpPr>
              <a:spLocks noChangeArrowheads="1"/>
            </p:cNvSpPr>
            <p:nvPr/>
          </p:nvSpPr>
          <p:spPr bwMode="auto">
            <a:xfrm>
              <a:off x="872" y="1157"/>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8277" name="Rectangle 85"/>
            <p:cNvSpPr>
              <a:spLocks noChangeArrowheads="1"/>
            </p:cNvSpPr>
            <p:nvPr/>
          </p:nvSpPr>
          <p:spPr bwMode="auto">
            <a:xfrm>
              <a:off x="891" y="1157"/>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8278" name="Rectangle 86"/>
            <p:cNvSpPr>
              <a:spLocks noChangeArrowheads="1"/>
            </p:cNvSpPr>
            <p:nvPr/>
          </p:nvSpPr>
          <p:spPr bwMode="auto">
            <a:xfrm>
              <a:off x="1864" y="1163"/>
              <a:ext cx="64" cy="64"/>
            </a:xfrm>
            <a:prstGeom prst="rect">
              <a:avLst/>
            </a:prstGeom>
            <a:noFill/>
            <a:ln w="6">
              <a:solidFill>
                <a:srgbClr val="000000"/>
              </a:solidFill>
              <a:miter lim="800000"/>
              <a:headEnd/>
              <a:tailEnd/>
            </a:ln>
          </p:spPr>
          <p:txBody>
            <a:bodyPr/>
            <a:lstStyle/>
            <a:p>
              <a:endParaRPr lang="hr-HR"/>
            </a:p>
          </p:txBody>
        </p:sp>
        <p:sp>
          <p:nvSpPr>
            <p:cNvPr id="8279" name="Rectangle 87"/>
            <p:cNvSpPr>
              <a:spLocks noChangeArrowheads="1"/>
            </p:cNvSpPr>
            <p:nvPr/>
          </p:nvSpPr>
          <p:spPr bwMode="auto">
            <a:xfrm>
              <a:off x="1938" y="1157"/>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8280" name="Rectangle 88"/>
            <p:cNvSpPr>
              <a:spLocks noChangeArrowheads="1"/>
            </p:cNvSpPr>
            <p:nvPr/>
          </p:nvSpPr>
          <p:spPr bwMode="auto">
            <a:xfrm>
              <a:off x="1978" y="1157"/>
              <a:ext cx="240" cy="96"/>
            </a:xfrm>
            <a:prstGeom prst="rect">
              <a:avLst/>
            </a:prstGeom>
            <a:noFill/>
            <a:ln w="9525">
              <a:noFill/>
              <a:miter lim="800000"/>
              <a:headEnd/>
              <a:tailEnd/>
            </a:ln>
          </p:spPr>
          <p:txBody>
            <a:bodyPr wrap="none" lIns="0" tIns="0" rIns="0" bIns="0">
              <a:spAutoFit/>
            </a:bodyPr>
            <a:lstStyle/>
            <a:p>
              <a:r>
                <a:rPr lang="sr-Latn-CS" sz="900">
                  <a:solidFill>
                    <a:srgbClr val="000000"/>
                  </a:solidFill>
                </a:rPr>
                <a:t>Health</a:t>
              </a:r>
              <a:endParaRPr lang="sr-Latn-CS"/>
            </a:p>
          </p:txBody>
        </p:sp>
        <p:sp>
          <p:nvSpPr>
            <p:cNvPr id="8281" name="Rectangle 89"/>
            <p:cNvSpPr>
              <a:spLocks noChangeArrowheads="1"/>
            </p:cNvSpPr>
            <p:nvPr/>
          </p:nvSpPr>
          <p:spPr bwMode="auto">
            <a:xfrm>
              <a:off x="2186" y="1157"/>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8282" name="Rectangle 90"/>
            <p:cNvSpPr>
              <a:spLocks noChangeArrowheads="1"/>
            </p:cNvSpPr>
            <p:nvPr/>
          </p:nvSpPr>
          <p:spPr bwMode="auto">
            <a:xfrm>
              <a:off x="139" y="1123"/>
              <a:ext cx="4" cy="139"/>
            </a:xfrm>
            <a:prstGeom prst="rect">
              <a:avLst/>
            </a:prstGeom>
            <a:solidFill>
              <a:srgbClr val="000000"/>
            </a:solidFill>
            <a:ln w="9525">
              <a:noFill/>
              <a:miter lim="800000"/>
              <a:headEnd/>
              <a:tailEnd/>
            </a:ln>
          </p:spPr>
          <p:txBody>
            <a:bodyPr/>
            <a:lstStyle/>
            <a:p>
              <a:endParaRPr lang="hr-HR"/>
            </a:p>
          </p:txBody>
        </p:sp>
        <p:sp>
          <p:nvSpPr>
            <p:cNvPr id="8283" name="Rectangle 91"/>
            <p:cNvSpPr>
              <a:spLocks noChangeArrowheads="1"/>
            </p:cNvSpPr>
            <p:nvPr/>
          </p:nvSpPr>
          <p:spPr bwMode="auto">
            <a:xfrm>
              <a:off x="3768" y="1123"/>
              <a:ext cx="3" cy="139"/>
            </a:xfrm>
            <a:prstGeom prst="rect">
              <a:avLst/>
            </a:prstGeom>
            <a:solidFill>
              <a:srgbClr val="000000"/>
            </a:solidFill>
            <a:ln w="9525">
              <a:noFill/>
              <a:miter lim="800000"/>
              <a:headEnd/>
              <a:tailEnd/>
            </a:ln>
          </p:spPr>
          <p:txBody>
            <a:bodyPr/>
            <a:lstStyle/>
            <a:p>
              <a:endParaRPr lang="hr-HR"/>
            </a:p>
          </p:txBody>
        </p:sp>
        <p:sp>
          <p:nvSpPr>
            <p:cNvPr id="8284" name="Rectangle 92"/>
            <p:cNvSpPr>
              <a:spLocks noChangeArrowheads="1"/>
            </p:cNvSpPr>
            <p:nvPr/>
          </p:nvSpPr>
          <p:spPr bwMode="auto">
            <a:xfrm>
              <a:off x="249" y="1302"/>
              <a:ext cx="64" cy="65"/>
            </a:xfrm>
            <a:prstGeom prst="rect">
              <a:avLst/>
            </a:prstGeom>
            <a:noFill/>
            <a:ln w="6">
              <a:solidFill>
                <a:srgbClr val="000000"/>
              </a:solidFill>
              <a:miter lim="800000"/>
              <a:headEnd/>
              <a:tailEnd/>
            </a:ln>
          </p:spPr>
          <p:txBody>
            <a:bodyPr/>
            <a:lstStyle/>
            <a:p>
              <a:endParaRPr lang="hr-HR"/>
            </a:p>
          </p:txBody>
        </p:sp>
        <p:sp>
          <p:nvSpPr>
            <p:cNvPr id="8285" name="Rectangle 93"/>
            <p:cNvSpPr>
              <a:spLocks noChangeArrowheads="1"/>
            </p:cNvSpPr>
            <p:nvPr/>
          </p:nvSpPr>
          <p:spPr bwMode="auto">
            <a:xfrm>
              <a:off x="323" y="1296"/>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8286" name="Rectangle 94"/>
            <p:cNvSpPr>
              <a:spLocks noChangeArrowheads="1"/>
            </p:cNvSpPr>
            <p:nvPr/>
          </p:nvSpPr>
          <p:spPr bwMode="auto">
            <a:xfrm>
              <a:off x="363" y="1296"/>
              <a:ext cx="319" cy="96"/>
            </a:xfrm>
            <a:prstGeom prst="rect">
              <a:avLst/>
            </a:prstGeom>
            <a:noFill/>
            <a:ln w="9525">
              <a:noFill/>
              <a:miter lim="800000"/>
              <a:headEnd/>
              <a:tailEnd/>
            </a:ln>
          </p:spPr>
          <p:txBody>
            <a:bodyPr wrap="none" lIns="0" tIns="0" rIns="0" bIns="0">
              <a:spAutoFit/>
            </a:bodyPr>
            <a:lstStyle/>
            <a:p>
              <a:r>
                <a:rPr lang="sr-Latn-CS" sz="900">
                  <a:solidFill>
                    <a:srgbClr val="000000"/>
                  </a:solidFill>
                </a:rPr>
                <a:t>Disability</a:t>
              </a:r>
              <a:endParaRPr lang="sr-Latn-CS"/>
            </a:p>
          </p:txBody>
        </p:sp>
        <p:sp>
          <p:nvSpPr>
            <p:cNvPr id="8287" name="Rectangle 95"/>
            <p:cNvSpPr>
              <a:spLocks noChangeArrowheads="1"/>
            </p:cNvSpPr>
            <p:nvPr/>
          </p:nvSpPr>
          <p:spPr bwMode="auto">
            <a:xfrm>
              <a:off x="651" y="1296"/>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8288" name="Rectangle 96"/>
            <p:cNvSpPr>
              <a:spLocks noChangeArrowheads="1"/>
            </p:cNvSpPr>
            <p:nvPr/>
          </p:nvSpPr>
          <p:spPr bwMode="auto">
            <a:xfrm>
              <a:off x="1864" y="1302"/>
              <a:ext cx="64" cy="65"/>
            </a:xfrm>
            <a:prstGeom prst="rect">
              <a:avLst/>
            </a:prstGeom>
            <a:noFill/>
            <a:ln w="6">
              <a:solidFill>
                <a:srgbClr val="000000"/>
              </a:solidFill>
              <a:miter lim="800000"/>
              <a:headEnd/>
              <a:tailEnd/>
            </a:ln>
          </p:spPr>
          <p:txBody>
            <a:bodyPr/>
            <a:lstStyle/>
            <a:p>
              <a:endParaRPr lang="hr-HR"/>
            </a:p>
          </p:txBody>
        </p:sp>
        <p:sp>
          <p:nvSpPr>
            <p:cNvPr id="8289" name="Rectangle 97"/>
            <p:cNvSpPr>
              <a:spLocks noChangeArrowheads="1"/>
            </p:cNvSpPr>
            <p:nvPr/>
          </p:nvSpPr>
          <p:spPr bwMode="auto">
            <a:xfrm>
              <a:off x="1938" y="1296"/>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8290" name="Rectangle 98"/>
            <p:cNvSpPr>
              <a:spLocks noChangeArrowheads="1"/>
            </p:cNvSpPr>
            <p:nvPr/>
          </p:nvSpPr>
          <p:spPr bwMode="auto">
            <a:xfrm>
              <a:off x="1958" y="1296"/>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8291" name="Rectangle 99"/>
            <p:cNvSpPr>
              <a:spLocks noChangeArrowheads="1"/>
            </p:cNvSpPr>
            <p:nvPr/>
          </p:nvSpPr>
          <p:spPr bwMode="auto">
            <a:xfrm>
              <a:off x="1999" y="1296"/>
              <a:ext cx="436" cy="96"/>
            </a:xfrm>
            <a:prstGeom prst="rect">
              <a:avLst/>
            </a:prstGeom>
            <a:noFill/>
            <a:ln w="9525">
              <a:noFill/>
              <a:miter lim="800000"/>
              <a:headEnd/>
              <a:tailEnd/>
            </a:ln>
          </p:spPr>
          <p:txBody>
            <a:bodyPr wrap="none" lIns="0" tIns="0" rIns="0" bIns="0">
              <a:spAutoFit/>
            </a:bodyPr>
            <a:lstStyle/>
            <a:p>
              <a:r>
                <a:rPr lang="sr-Latn-CS" sz="900">
                  <a:solidFill>
                    <a:srgbClr val="000000"/>
                  </a:solidFill>
                </a:rPr>
                <a:t>Environment</a:t>
              </a:r>
              <a:endParaRPr lang="sr-Latn-CS"/>
            </a:p>
          </p:txBody>
        </p:sp>
        <p:sp>
          <p:nvSpPr>
            <p:cNvPr id="8292" name="Rectangle 100"/>
            <p:cNvSpPr>
              <a:spLocks noChangeArrowheads="1"/>
            </p:cNvSpPr>
            <p:nvPr/>
          </p:nvSpPr>
          <p:spPr bwMode="auto">
            <a:xfrm>
              <a:off x="2403" y="1296"/>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8293" name="Rectangle 101"/>
            <p:cNvSpPr>
              <a:spLocks noChangeArrowheads="1"/>
            </p:cNvSpPr>
            <p:nvPr/>
          </p:nvSpPr>
          <p:spPr bwMode="auto">
            <a:xfrm>
              <a:off x="139" y="1262"/>
              <a:ext cx="4" cy="138"/>
            </a:xfrm>
            <a:prstGeom prst="rect">
              <a:avLst/>
            </a:prstGeom>
            <a:solidFill>
              <a:srgbClr val="000000"/>
            </a:solidFill>
            <a:ln w="9525">
              <a:noFill/>
              <a:miter lim="800000"/>
              <a:headEnd/>
              <a:tailEnd/>
            </a:ln>
          </p:spPr>
          <p:txBody>
            <a:bodyPr/>
            <a:lstStyle/>
            <a:p>
              <a:endParaRPr lang="hr-HR"/>
            </a:p>
          </p:txBody>
        </p:sp>
        <p:sp>
          <p:nvSpPr>
            <p:cNvPr id="8294" name="Rectangle 102"/>
            <p:cNvSpPr>
              <a:spLocks noChangeArrowheads="1"/>
            </p:cNvSpPr>
            <p:nvPr/>
          </p:nvSpPr>
          <p:spPr bwMode="auto">
            <a:xfrm>
              <a:off x="3768" y="1262"/>
              <a:ext cx="3" cy="138"/>
            </a:xfrm>
            <a:prstGeom prst="rect">
              <a:avLst/>
            </a:prstGeom>
            <a:solidFill>
              <a:srgbClr val="000000"/>
            </a:solidFill>
            <a:ln w="9525">
              <a:noFill/>
              <a:miter lim="800000"/>
              <a:headEnd/>
              <a:tailEnd/>
            </a:ln>
          </p:spPr>
          <p:txBody>
            <a:bodyPr/>
            <a:lstStyle/>
            <a:p>
              <a:endParaRPr lang="hr-HR"/>
            </a:p>
          </p:txBody>
        </p:sp>
        <p:sp>
          <p:nvSpPr>
            <p:cNvPr id="8295" name="Rectangle 103"/>
            <p:cNvSpPr>
              <a:spLocks noChangeArrowheads="1"/>
            </p:cNvSpPr>
            <p:nvPr/>
          </p:nvSpPr>
          <p:spPr bwMode="auto">
            <a:xfrm>
              <a:off x="249" y="1440"/>
              <a:ext cx="64" cy="65"/>
            </a:xfrm>
            <a:prstGeom prst="rect">
              <a:avLst/>
            </a:prstGeom>
            <a:noFill/>
            <a:ln w="6">
              <a:solidFill>
                <a:srgbClr val="000000"/>
              </a:solidFill>
              <a:miter lim="800000"/>
              <a:headEnd/>
              <a:tailEnd/>
            </a:ln>
          </p:spPr>
          <p:txBody>
            <a:bodyPr/>
            <a:lstStyle/>
            <a:p>
              <a:endParaRPr lang="hr-HR"/>
            </a:p>
          </p:txBody>
        </p:sp>
        <p:sp>
          <p:nvSpPr>
            <p:cNvPr id="8296" name="Rectangle 104"/>
            <p:cNvSpPr>
              <a:spLocks noChangeArrowheads="1"/>
            </p:cNvSpPr>
            <p:nvPr/>
          </p:nvSpPr>
          <p:spPr bwMode="auto">
            <a:xfrm>
              <a:off x="323" y="1434"/>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8297" name="Rectangle 105"/>
            <p:cNvSpPr>
              <a:spLocks noChangeArrowheads="1"/>
            </p:cNvSpPr>
            <p:nvPr/>
          </p:nvSpPr>
          <p:spPr bwMode="auto">
            <a:xfrm>
              <a:off x="363" y="1434"/>
              <a:ext cx="164" cy="96"/>
            </a:xfrm>
            <a:prstGeom prst="rect">
              <a:avLst/>
            </a:prstGeom>
            <a:noFill/>
            <a:ln w="9525">
              <a:noFill/>
              <a:miter lim="800000"/>
              <a:headEnd/>
              <a:tailEnd/>
            </a:ln>
          </p:spPr>
          <p:txBody>
            <a:bodyPr wrap="none" lIns="0" tIns="0" rIns="0" bIns="0">
              <a:spAutoFit/>
            </a:bodyPr>
            <a:lstStyle/>
            <a:p>
              <a:r>
                <a:rPr lang="sr-Latn-CS" sz="900">
                  <a:solidFill>
                    <a:srgbClr val="000000"/>
                  </a:solidFill>
                </a:rPr>
                <a:t>Non</a:t>
              </a:r>
              <a:endParaRPr lang="sr-Latn-CS"/>
            </a:p>
          </p:txBody>
        </p:sp>
        <p:sp>
          <p:nvSpPr>
            <p:cNvPr id="8298" name="Rectangle 106"/>
            <p:cNvSpPr>
              <a:spLocks noChangeArrowheads="1"/>
            </p:cNvSpPr>
            <p:nvPr/>
          </p:nvSpPr>
          <p:spPr bwMode="auto">
            <a:xfrm>
              <a:off x="495" y="1434"/>
              <a:ext cx="56" cy="96"/>
            </a:xfrm>
            <a:prstGeom prst="rect">
              <a:avLst/>
            </a:prstGeom>
            <a:noFill/>
            <a:ln w="9525">
              <a:noFill/>
              <a:miter lim="800000"/>
              <a:headEnd/>
              <a:tailEnd/>
            </a:ln>
          </p:spPr>
          <p:txBody>
            <a:bodyPr wrap="none" lIns="0" tIns="0" rIns="0" bIns="0">
              <a:spAutoFit/>
            </a:bodyPr>
            <a:lstStyle/>
            <a:p>
              <a:r>
                <a:rPr lang="sr-Latn-CS" sz="900">
                  <a:solidFill>
                    <a:srgbClr val="000000"/>
                  </a:solidFill>
                </a:rPr>
                <a:t>-</a:t>
              </a:r>
              <a:endParaRPr lang="sr-Latn-CS"/>
            </a:p>
          </p:txBody>
        </p:sp>
        <p:sp>
          <p:nvSpPr>
            <p:cNvPr id="8299" name="Rectangle 107"/>
            <p:cNvSpPr>
              <a:spLocks noChangeArrowheads="1"/>
            </p:cNvSpPr>
            <p:nvPr/>
          </p:nvSpPr>
          <p:spPr bwMode="auto">
            <a:xfrm>
              <a:off x="519" y="1434"/>
              <a:ext cx="1034" cy="96"/>
            </a:xfrm>
            <a:prstGeom prst="rect">
              <a:avLst/>
            </a:prstGeom>
            <a:noFill/>
            <a:ln w="9525">
              <a:noFill/>
              <a:miter lim="800000"/>
              <a:headEnd/>
              <a:tailEnd/>
            </a:ln>
          </p:spPr>
          <p:txBody>
            <a:bodyPr wrap="none" lIns="0" tIns="0" rIns="0" bIns="0">
              <a:spAutoFit/>
            </a:bodyPr>
            <a:lstStyle/>
            <a:p>
              <a:r>
                <a:rPr lang="sr-Latn-CS" sz="900">
                  <a:solidFill>
                    <a:srgbClr val="000000"/>
                  </a:solidFill>
                </a:rPr>
                <a:t>discrimination based on sexual </a:t>
              </a:r>
              <a:endParaRPr lang="sr-Latn-CS"/>
            </a:p>
          </p:txBody>
        </p:sp>
        <p:sp>
          <p:nvSpPr>
            <p:cNvPr id="8300" name="Rectangle 108"/>
            <p:cNvSpPr>
              <a:spLocks noChangeArrowheads="1"/>
            </p:cNvSpPr>
            <p:nvPr/>
          </p:nvSpPr>
          <p:spPr bwMode="auto">
            <a:xfrm>
              <a:off x="240" y="1518"/>
              <a:ext cx="368" cy="96"/>
            </a:xfrm>
            <a:prstGeom prst="rect">
              <a:avLst/>
            </a:prstGeom>
            <a:noFill/>
            <a:ln w="9525">
              <a:noFill/>
              <a:miter lim="800000"/>
              <a:headEnd/>
              <a:tailEnd/>
            </a:ln>
          </p:spPr>
          <p:txBody>
            <a:bodyPr wrap="none" lIns="0" tIns="0" rIns="0" bIns="0">
              <a:spAutoFit/>
            </a:bodyPr>
            <a:lstStyle/>
            <a:p>
              <a:r>
                <a:rPr lang="sr-Latn-CS" sz="900">
                  <a:solidFill>
                    <a:srgbClr val="000000"/>
                  </a:solidFill>
                </a:rPr>
                <a:t>orientation</a:t>
              </a:r>
              <a:endParaRPr lang="sr-Latn-CS"/>
            </a:p>
          </p:txBody>
        </p:sp>
        <p:sp>
          <p:nvSpPr>
            <p:cNvPr id="8301" name="Rectangle 109"/>
            <p:cNvSpPr>
              <a:spLocks noChangeArrowheads="1"/>
            </p:cNvSpPr>
            <p:nvPr/>
          </p:nvSpPr>
          <p:spPr bwMode="auto">
            <a:xfrm>
              <a:off x="576" y="1518"/>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8302" name="Rectangle 110"/>
            <p:cNvSpPr>
              <a:spLocks noChangeArrowheads="1"/>
            </p:cNvSpPr>
            <p:nvPr/>
          </p:nvSpPr>
          <p:spPr bwMode="auto">
            <a:xfrm>
              <a:off x="1864" y="1440"/>
              <a:ext cx="64" cy="65"/>
            </a:xfrm>
            <a:prstGeom prst="rect">
              <a:avLst/>
            </a:prstGeom>
            <a:noFill/>
            <a:ln w="6">
              <a:solidFill>
                <a:srgbClr val="000000"/>
              </a:solidFill>
              <a:miter lim="800000"/>
              <a:headEnd/>
              <a:tailEnd/>
            </a:ln>
          </p:spPr>
          <p:txBody>
            <a:bodyPr/>
            <a:lstStyle/>
            <a:p>
              <a:endParaRPr lang="hr-HR"/>
            </a:p>
          </p:txBody>
        </p:sp>
        <p:sp>
          <p:nvSpPr>
            <p:cNvPr id="8303" name="Rectangle 111"/>
            <p:cNvSpPr>
              <a:spLocks noChangeArrowheads="1"/>
            </p:cNvSpPr>
            <p:nvPr/>
          </p:nvSpPr>
          <p:spPr bwMode="auto">
            <a:xfrm>
              <a:off x="1938" y="1434"/>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8304" name="Rectangle 112"/>
            <p:cNvSpPr>
              <a:spLocks noChangeArrowheads="1"/>
            </p:cNvSpPr>
            <p:nvPr/>
          </p:nvSpPr>
          <p:spPr bwMode="auto">
            <a:xfrm>
              <a:off x="1958" y="1434"/>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8305" name="Rectangle 113"/>
            <p:cNvSpPr>
              <a:spLocks noChangeArrowheads="1"/>
            </p:cNvSpPr>
            <p:nvPr/>
          </p:nvSpPr>
          <p:spPr bwMode="auto">
            <a:xfrm>
              <a:off x="1999" y="1434"/>
              <a:ext cx="645" cy="96"/>
            </a:xfrm>
            <a:prstGeom prst="rect">
              <a:avLst/>
            </a:prstGeom>
            <a:noFill/>
            <a:ln w="9525">
              <a:noFill/>
              <a:miter lim="800000"/>
              <a:headEnd/>
              <a:tailEnd/>
            </a:ln>
          </p:spPr>
          <p:txBody>
            <a:bodyPr wrap="none" lIns="0" tIns="0" rIns="0" bIns="0">
              <a:spAutoFit/>
            </a:bodyPr>
            <a:lstStyle/>
            <a:p>
              <a:r>
                <a:rPr lang="sr-Latn-CS" sz="900">
                  <a:solidFill>
                    <a:srgbClr val="000000"/>
                  </a:solidFill>
                </a:rPr>
                <a:t>Roma communities</a:t>
              </a:r>
              <a:endParaRPr lang="sr-Latn-CS"/>
            </a:p>
          </p:txBody>
        </p:sp>
        <p:sp>
          <p:nvSpPr>
            <p:cNvPr id="8306" name="Rectangle 114"/>
            <p:cNvSpPr>
              <a:spLocks noChangeArrowheads="1"/>
            </p:cNvSpPr>
            <p:nvPr/>
          </p:nvSpPr>
          <p:spPr bwMode="auto">
            <a:xfrm>
              <a:off x="2614" y="1434"/>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8307" name="Rectangle 115"/>
            <p:cNvSpPr>
              <a:spLocks noChangeArrowheads="1"/>
            </p:cNvSpPr>
            <p:nvPr/>
          </p:nvSpPr>
          <p:spPr bwMode="auto">
            <a:xfrm>
              <a:off x="139" y="1400"/>
              <a:ext cx="4" cy="222"/>
            </a:xfrm>
            <a:prstGeom prst="rect">
              <a:avLst/>
            </a:prstGeom>
            <a:solidFill>
              <a:srgbClr val="000000"/>
            </a:solidFill>
            <a:ln w="9525">
              <a:noFill/>
              <a:miter lim="800000"/>
              <a:headEnd/>
              <a:tailEnd/>
            </a:ln>
          </p:spPr>
          <p:txBody>
            <a:bodyPr/>
            <a:lstStyle/>
            <a:p>
              <a:endParaRPr lang="hr-HR"/>
            </a:p>
          </p:txBody>
        </p:sp>
        <p:sp>
          <p:nvSpPr>
            <p:cNvPr id="8308" name="Rectangle 116"/>
            <p:cNvSpPr>
              <a:spLocks noChangeArrowheads="1"/>
            </p:cNvSpPr>
            <p:nvPr/>
          </p:nvSpPr>
          <p:spPr bwMode="auto">
            <a:xfrm>
              <a:off x="3768" y="1400"/>
              <a:ext cx="3" cy="222"/>
            </a:xfrm>
            <a:prstGeom prst="rect">
              <a:avLst/>
            </a:prstGeom>
            <a:solidFill>
              <a:srgbClr val="000000"/>
            </a:solidFill>
            <a:ln w="9525">
              <a:noFill/>
              <a:miter lim="800000"/>
              <a:headEnd/>
              <a:tailEnd/>
            </a:ln>
          </p:spPr>
          <p:txBody>
            <a:bodyPr/>
            <a:lstStyle/>
            <a:p>
              <a:endParaRPr lang="hr-HR"/>
            </a:p>
          </p:txBody>
        </p:sp>
        <p:sp>
          <p:nvSpPr>
            <p:cNvPr id="8309" name="Rectangle 117"/>
            <p:cNvSpPr>
              <a:spLocks noChangeArrowheads="1"/>
            </p:cNvSpPr>
            <p:nvPr/>
          </p:nvSpPr>
          <p:spPr bwMode="auto">
            <a:xfrm>
              <a:off x="163" y="1656"/>
              <a:ext cx="111"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8310" name="Rectangle 118"/>
            <p:cNvSpPr>
              <a:spLocks noChangeArrowheads="1"/>
            </p:cNvSpPr>
            <p:nvPr/>
          </p:nvSpPr>
          <p:spPr bwMode="auto">
            <a:xfrm>
              <a:off x="251" y="1662"/>
              <a:ext cx="65" cy="65"/>
            </a:xfrm>
            <a:prstGeom prst="rect">
              <a:avLst/>
            </a:prstGeom>
            <a:noFill/>
            <a:ln w="6">
              <a:solidFill>
                <a:srgbClr val="000000"/>
              </a:solidFill>
              <a:miter lim="800000"/>
              <a:headEnd/>
              <a:tailEnd/>
            </a:ln>
          </p:spPr>
          <p:txBody>
            <a:bodyPr/>
            <a:lstStyle/>
            <a:p>
              <a:endParaRPr lang="hr-HR"/>
            </a:p>
          </p:txBody>
        </p:sp>
        <p:sp>
          <p:nvSpPr>
            <p:cNvPr id="8311" name="Rectangle 119"/>
            <p:cNvSpPr>
              <a:spLocks noChangeArrowheads="1"/>
            </p:cNvSpPr>
            <p:nvPr/>
          </p:nvSpPr>
          <p:spPr bwMode="auto">
            <a:xfrm>
              <a:off x="325" y="1656"/>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8312" name="Rectangle 120"/>
            <p:cNvSpPr>
              <a:spLocks noChangeArrowheads="1"/>
            </p:cNvSpPr>
            <p:nvPr/>
          </p:nvSpPr>
          <p:spPr bwMode="auto">
            <a:xfrm>
              <a:off x="366" y="1656"/>
              <a:ext cx="231" cy="96"/>
            </a:xfrm>
            <a:prstGeom prst="rect">
              <a:avLst/>
            </a:prstGeom>
            <a:noFill/>
            <a:ln w="9525">
              <a:noFill/>
              <a:miter lim="800000"/>
              <a:headEnd/>
              <a:tailEnd/>
            </a:ln>
          </p:spPr>
          <p:txBody>
            <a:bodyPr wrap="none" lIns="0" tIns="0" rIns="0" bIns="0">
              <a:spAutoFit/>
            </a:bodyPr>
            <a:lstStyle/>
            <a:p>
              <a:r>
                <a:rPr lang="sr-Latn-CS" sz="900">
                  <a:solidFill>
                    <a:srgbClr val="000000"/>
                  </a:solidFill>
                </a:rPr>
                <a:t>Other </a:t>
              </a:r>
              <a:endParaRPr lang="sr-Latn-CS"/>
            </a:p>
          </p:txBody>
        </p:sp>
        <p:sp>
          <p:nvSpPr>
            <p:cNvPr id="8313" name="Rectangle 121"/>
            <p:cNvSpPr>
              <a:spLocks noChangeArrowheads="1"/>
            </p:cNvSpPr>
            <p:nvPr/>
          </p:nvSpPr>
          <p:spPr bwMode="auto">
            <a:xfrm>
              <a:off x="566" y="1656"/>
              <a:ext cx="56" cy="96"/>
            </a:xfrm>
            <a:prstGeom prst="rect">
              <a:avLst/>
            </a:prstGeom>
            <a:noFill/>
            <a:ln w="9525">
              <a:noFill/>
              <a:miter lim="800000"/>
              <a:headEnd/>
              <a:tailEnd/>
            </a:ln>
          </p:spPr>
          <p:txBody>
            <a:bodyPr wrap="none" lIns="0" tIns="0" rIns="0" bIns="0">
              <a:spAutoFit/>
            </a:bodyPr>
            <a:lstStyle/>
            <a:p>
              <a:r>
                <a:rPr lang="sr-Latn-CS" sz="900">
                  <a:solidFill>
                    <a:srgbClr val="000000"/>
                  </a:solidFill>
                </a:rPr>
                <a:t>-</a:t>
              </a:r>
              <a:endParaRPr lang="sr-Latn-CS"/>
            </a:p>
          </p:txBody>
        </p:sp>
        <p:sp>
          <p:nvSpPr>
            <p:cNvPr id="8314" name="Rectangle 122"/>
            <p:cNvSpPr>
              <a:spLocks noChangeArrowheads="1"/>
            </p:cNvSpPr>
            <p:nvPr/>
          </p:nvSpPr>
          <p:spPr bwMode="auto">
            <a:xfrm>
              <a:off x="590" y="1656"/>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8315" name="Rectangle 123"/>
            <p:cNvSpPr>
              <a:spLocks noChangeArrowheads="1"/>
            </p:cNvSpPr>
            <p:nvPr/>
          </p:nvSpPr>
          <p:spPr bwMode="auto">
            <a:xfrm>
              <a:off x="610" y="1656"/>
              <a:ext cx="684" cy="96"/>
            </a:xfrm>
            <a:prstGeom prst="rect">
              <a:avLst/>
            </a:prstGeom>
            <a:noFill/>
            <a:ln w="9525">
              <a:noFill/>
              <a:miter lim="800000"/>
              <a:headEnd/>
              <a:tailEnd/>
            </a:ln>
          </p:spPr>
          <p:txBody>
            <a:bodyPr wrap="none" lIns="0" tIns="0" rIns="0" bIns="0">
              <a:spAutoFit/>
            </a:bodyPr>
            <a:lstStyle/>
            <a:p>
              <a:r>
                <a:rPr lang="sr-Latn-CS" sz="900">
                  <a:solidFill>
                    <a:srgbClr val="000000"/>
                  </a:solidFill>
                </a:rPr>
                <a:t>If so, please specify:</a:t>
              </a:r>
              <a:endParaRPr lang="sr-Latn-CS"/>
            </a:p>
          </p:txBody>
        </p:sp>
        <p:sp>
          <p:nvSpPr>
            <p:cNvPr id="8316" name="Rectangle 124"/>
            <p:cNvSpPr>
              <a:spLocks noChangeArrowheads="1"/>
            </p:cNvSpPr>
            <p:nvPr/>
          </p:nvSpPr>
          <p:spPr bwMode="auto">
            <a:xfrm>
              <a:off x="1261" y="1656"/>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8317" name="Rectangle 125"/>
            <p:cNvSpPr>
              <a:spLocks noChangeArrowheads="1"/>
            </p:cNvSpPr>
            <p:nvPr/>
          </p:nvSpPr>
          <p:spPr bwMode="auto">
            <a:xfrm>
              <a:off x="139" y="1622"/>
              <a:ext cx="4" cy="138"/>
            </a:xfrm>
            <a:prstGeom prst="rect">
              <a:avLst/>
            </a:prstGeom>
            <a:solidFill>
              <a:srgbClr val="000000"/>
            </a:solidFill>
            <a:ln w="9525">
              <a:noFill/>
              <a:miter lim="800000"/>
              <a:headEnd/>
              <a:tailEnd/>
            </a:ln>
          </p:spPr>
          <p:txBody>
            <a:bodyPr/>
            <a:lstStyle/>
            <a:p>
              <a:endParaRPr lang="hr-HR"/>
            </a:p>
          </p:txBody>
        </p:sp>
        <p:sp>
          <p:nvSpPr>
            <p:cNvPr id="8318" name="Rectangle 126"/>
            <p:cNvSpPr>
              <a:spLocks noChangeArrowheads="1"/>
            </p:cNvSpPr>
            <p:nvPr/>
          </p:nvSpPr>
          <p:spPr bwMode="auto">
            <a:xfrm>
              <a:off x="3768" y="1622"/>
              <a:ext cx="3" cy="138"/>
            </a:xfrm>
            <a:prstGeom prst="rect">
              <a:avLst/>
            </a:prstGeom>
            <a:solidFill>
              <a:srgbClr val="000000"/>
            </a:solidFill>
            <a:ln w="9525">
              <a:noFill/>
              <a:miter lim="800000"/>
              <a:headEnd/>
              <a:tailEnd/>
            </a:ln>
          </p:spPr>
          <p:txBody>
            <a:bodyPr/>
            <a:lstStyle/>
            <a:p>
              <a:endParaRPr lang="hr-HR"/>
            </a:p>
          </p:txBody>
        </p:sp>
        <p:sp>
          <p:nvSpPr>
            <p:cNvPr id="8319" name="Rectangle 127"/>
            <p:cNvSpPr>
              <a:spLocks noChangeArrowheads="1"/>
            </p:cNvSpPr>
            <p:nvPr/>
          </p:nvSpPr>
          <p:spPr bwMode="auto">
            <a:xfrm>
              <a:off x="163" y="1788"/>
              <a:ext cx="35" cy="64"/>
            </a:xfrm>
            <a:prstGeom prst="rect">
              <a:avLst/>
            </a:prstGeom>
            <a:noFill/>
            <a:ln w="9525">
              <a:noFill/>
              <a:miter lim="800000"/>
              <a:headEnd/>
              <a:tailEnd/>
            </a:ln>
          </p:spPr>
          <p:txBody>
            <a:bodyPr wrap="none" lIns="0" tIns="0" rIns="0" bIns="0">
              <a:spAutoFit/>
            </a:bodyPr>
            <a:lstStyle/>
            <a:p>
              <a:r>
                <a:rPr lang="sr-Latn-CS" sz="600">
                  <a:solidFill>
                    <a:srgbClr val="000000"/>
                  </a:solidFill>
                </a:rPr>
                <a:t> </a:t>
              </a:r>
              <a:endParaRPr lang="sr-Latn-CS"/>
            </a:p>
          </p:txBody>
        </p:sp>
        <p:sp>
          <p:nvSpPr>
            <p:cNvPr id="8320" name="Rectangle 128"/>
            <p:cNvSpPr>
              <a:spLocks noChangeArrowheads="1"/>
            </p:cNvSpPr>
            <p:nvPr/>
          </p:nvSpPr>
          <p:spPr bwMode="auto">
            <a:xfrm>
              <a:off x="139" y="1760"/>
              <a:ext cx="4" cy="4"/>
            </a:xfrm>
            <a:prstGeom prst="rect">
              <a:avLst/>
            </a:prstGeom>
            <a:solidFill>
              <a:srgbClr val="000000"/>
            </a:solidFill>
            <a:ln w="9525">
              <a:noFill/>
              <a:miter lim="800000"/>
              <a:headEnd/>
              <a:tailEnd/>
            </a:ln>
          </p:spPr>
          <p:txBody>
            <a:bodyPr/>
            <a:lstStyle/>
            <a:p>
              <a:endParaRPr lang="hr-HR"/>
            </a:p>
          </p:txBody>
        </p:sp>
        <p:sp>
          <p:nvSpPr>
            <p:cNvPr id="8321" name="Rectangle 129"/>
            <p:cNvSpPr>
              <a:spLocks noChangeArrowheads="1"/>
            </p:cNvSpPr>
            <p:nvPr/>
          </p:nvSpPr>
          <p:spPr bwMode="auto">
            <a:xfrm>
              <a:off x="139" y="1760"/>
              <a:ext cx="4" cy="4"/>
            </a:xfrm>
            <a:prstGeom prst="rect">
              <a:avLst/>
            </a:prstGeom>
            <a:solidFill>
              <a:srgbClr val="000000"/>
            </a:solidFill>
            <a:ln w="9525">
              <a:noFill/>
              <a:miter lim="800000"/>
              <a:headEnd/>
              <a:tailEnd/>
            </a:ln>
          </p:spPr>
          <p:txBody>
            <a:bodyPr/>
            <a:lstStyle/>
            <a:p>
              <a:endParaRPr lang="hr-HR"/>
            </a:p>
          </p:txBody>
        </p:sp>
        <p:sp>
          <p:nvSpPr>
            <p:cNvPr id="8322" name="Rectangle 130"/>
            <p:cNvSpPr>
              <a:spLocks noChangeArrowheads="1"/>
            </p:cNvSpPr>
            <p:nvPr/>
          </p:nvSpPr>
          <p:spPr bwMode="auto">
            <a:xfrm>
              <a:off x="143" y="1760"/>
              <a:ext cx="4" cy="4"/>
            </a:xfrm>
            <a:prstGeom prst="rect">
              <a:avLst/>
            </a:prstGeom>
            <a:solidFill>
              <a:srgbClr val="000000"/>
            </a:solidFill>
            <a:ln w="9525">
              <a:noFill/>
              <a:miter lim="800000"/>
              <a:headEnd/>
              <a:tailEnd/>
            </a:ln>
          </p:spPr>
          <p:txBody>
            <a:bodyPr/>
            <a:lstStyle/>
            <a:p>
              <a:endParaRPr lang="hr-HR"/>
            </a:p>
          </p:txBody>
        </p:sp>
        <p:sp>
          <p:nvSpPr>
            <p:cNvPr id="8323" name="Rectangle 131"/>
            <p:cNvSpPr>
              <a:spLocks noChangeArrowheads="1"/>
            </p:cNvSpPr>
            <p:nvPr/>
          </p:nvSpPr>
          <p:spPr bwMode="auto">
            <a:xfrm>
              <a:off x="147" y="1760"/>
              <a:ext cx="3621" cy="4"/>
            </a:xfrm>
            <a:prstGeom prst="rect">
              <a:avLst/>
            </a:prstGeom>
            <a:solidFill>
              <a:srgbClr val="000000"/>
            </a:solidFill>
            <a:ln w="9525">
              <a:noFill/>
              <a:miter lim="800000"/>
              <a:headEnd/>
              <a:tailEnd/>
            </a:ln>
          </p:spPr>
          <p:txBody>
            <a:bodyPr/>
            <a:lstStyle/>
            <a:p>
              <a:endParaRPr lang="hr-HR"/>
            </a:p>
          </p:txBody>
        </p:sp>
        <p:sp>
          <p:nvSpPr>
            <p:cNvPr id="8324" name="Rectangle 132"/>
            <p:cNvSpPr>
              <a:spLocks noChangeArrowheads="1"/>
            </p:cNvSpPr>
            <p:nvPr/>
          </p:nvSpPr>
          <p:spPr bwMode="auto">
            <a:xfrm>
              <a:off x="3768" y="1760"/>
              <a:ext cx="3" cy="4"/>
            </a:xfrm>
            <a:prstGeom prst="rect">
              <a:avLst/>
            </a:prstGeom>
            <a:solidFill>
              <a:srgbClr val="000000"/>
            </a:solidFill>
            <a:ln w="9525">
              <a:noFill/>
              <a:miter lim="800000"/>
              <a:headEnd/>
              <a:tailEnd/>
            </a:ln>
          </p:spPr>
          <p:txBody>
            <a:bodyPr/>
            <a:lstStyle/>
            <a:p>
              <a:endParaRPr lang="hr-HR"/>
            </a:p>
          </p:txBody>
        </p:sp>
        <p:sp>
          <p:nvSpPr>
            <p:cNvPr id="8325" name="Rectangle 133"/>
            <p:cNvSpPr>
              <a:spLocks noChangeArrowheads="1"/>
            </p:cNvSpPr>
            <p:nvPr/>
          </p:nvSpPr>
          <p:spPr bwMode="auto">
            <a:xfrm>
              <a:off x="143" y="1871"/>
              <a:ext cx="20" cy="148"/>
            </a:xfrm>
            <a:prstGeom prst="rect">
              <a:avLst/>
            </a:prstGeom>
            <a:solidFill>
              <a:srgbClr val="E5E5E5"/>
            </a:solidFill>
            <a:ln w="9525">
              <a:noFill/>
              <a:miter lim="800000"/>
              <a:headEnd/>
              <a:tailEnd/>
            </a:ln>
          </p:spPr>
          <p:txBody>
            <a:bodyPr/>
            <a:lstStyle/>
            <a:p>
              <a:endParaRPr lang="hr-HR"/>
            </a:p>
          </p:txBody>
        </p:sp>
        <p:sp>
          <p:nvSpPr>
            <p:cNvPr id="8326" name="Rectangle 134"/>
            <p:cNvSpPr>
              <a:spLocks noChangeArrowheads="1"/>
            </p:cNvSpPr>
            <p:nvPr/>
          </p:nvSpPr>
          <p:spPr bwMode="auto">
            <a:xfrm>
              <a:off x="3747" y="1871"/>
              <a:ext cx="21" cy="148"/>
            </a:xfrm>
            <a:prstGeom prst="rect">
              <a:avLst/>
            </a:prstGeom>
            <a:solidFill>
              <a:srgbClr val="E5E5E5"/>
            </a:solidFill>
            <a:ln w="9525">
              <a:noFill/>
              <a:miter lim="800000"/>
              <a:headEnd/>
              <a:tailEnd/>
            </a:ln>
          </p:spPr>
          <p:txBody>
            <a:bodyPr/>
            <a:lstStyle/>
            <a:p>
              <a:endParaRPr lang="hr-HR"/>
            </a:p>
          </p:txBody>
        </p:sp>
        <p:sp>
          <p:nvSpPr>
            <p:cNvPr id="8327" name="Rectangle 135"/>
            <p:cNvSpPr>
              <a:spLocks noChangeArrowheads="1"/>
            </p:cNvSpPr>
            <p:nvPr/>
          </p:nvSpPr>
          <p:spPr bwMode="auto">
            <a:xfrm>
              <a:off x="163" y="1871"/>
              <a:ext cx="3584" cy="148"/>
            </a:xfrm>
            <a:prstGeom prst="rect">
              <a:avLst/>
            </a:prstGeom>
            <a:solidFill>
              <a:srgbClr val="E5E5E5"/>
            </a:solidFill>
            <a:ln w="9525">
              <a:noFill/>
              <a:miter lim="800000"/>
              <a:headEnd/>
              <a:tailEnd/>
            </a:ln>
          </p:spPr>
          <p:txBody>
            <a:bodyPr/>
            <a:lstStyle/>
            <a:p>
              <a:endParaRPr lang="hr-HR"/>
            </a:p>
          </p:txBody>
        </p:sp>
        <p:sp>
          <p:nvSpPr>
            <p:cNvPr id="8328" name="Rectangle 136"/>
            <p:cNvSpPr>
              <a:spLocks noChangeArrowheads="1"/>
            </p:cNvSpPr>
            <p:nvPr/>
          </p:nvSpPr>
          <p:spPr bwMode="auto">
            <a:xfrm>
              <a:off x="163" y="1905"/>
              <a:ext cx="521" cy="109"/>
            </a:xfrm>
            <a:prstGeom prst="rect">
              <a:avLst/>
            </a:prstGeom>
            <a:noFill/>
            <a:ln w="9525">
              <a:noFill/>
              <a:miter lim="800000"/>
              <a:headEnd/>
              <a:tailEnd/>
            </a:ln>
          </p:spPr>
          <p:txBody>
            <a:bodyPr wrap="none" lIns="0" tIns="0" rIns="0" bIns="0">
              <a:spAutoFit/>
            </a:bodyPr>
            <a:lstStyle/>
            <a:p>
              <a:r>
                <a:rPr lang="sr-Latn-CS" sz="1000" b="1" i="1">
                  <a:solidFill>
                    <a:srgbClr val="000000"/>
                  </a:solidFill>
                </a:rPr>
                <a:t>Summary of </a:t>
              </a:r>
              <a:endParaRPr lang="sr-Latn-CS"/>
            </a:p>
          </p:txBody>
        </p:sp>
        <p:sp>
          <p:nvSpPr>
            <p:cNvPr id="8329" name="Rectangle 137"/>
            <p:cNvSpPr>
              <a:spLocks noChangeArrowheads="1"/>
            </p:cNvSpPr>
            <p:nvPr/>
          </p:nvSpPr>
          <p:spPr bwMode="auto">
            <a:xfrm>
              <a:off x="647" y="1905"/>
              <a:ext cx="158" cy="109"/>
            </a:xfrm>
            <a:prstGeom prst="rect">
              <a:avLst/>
            </a:prstGeom>
            <a:noFill/>
            <a:ln w="9525">
              <a:noFill/>
              <a:miter lim="800000"/>
              <a:headEnd/>
              <a:tailEnd/>
            </a:ln>
          </p:spPr>
          <p:txBody>
            <a:bodyPr wrap="none" lIns="0" tIns="0" rIns="0" bIns="0">
              <a:spAutoFit/>
            </a:bodyPr>
            <a:lstStyle/>
            <a:p>
              <a:r>
                <a:rPr lang="sr-Latn-CS" sz="1000" b="1" i="1">
                  <a:solidFill>
                    <a:srgbClr val="000000"/>
                  </a:solidFill>
                </a:rPr>
                <a:t>the</a:t>
              </a:r>
              <a:endParaRPr lang="sr-Latn-CS"/>
            </a:p>
          </p:txBody>
        </p:sp>
        <p:sp>
          <p:nvSpPr>
            <p:cNvPr id="8330" name="Rectangle 138"/>
            <p:cNvSpPr>
              <a:spLocks noChangeArrowheads="1"/>
            </p:cNvSpPr>
            <p:nvPr/>
          </p:nvSpPr>
          <p:spPr bwMode="auto">
            <a:xfrm>
              <a:off x="767" y="1905"/>
              <a:ext cx="60" cy="109"/>
            </a:xfrm>
            <a:prstGeom prst="rect">
              <a:avLst/>
            </a:prstGeom>
            <a:noFill/>
            <a:ln w="9525">
              <a:noFill/>
              <a:miter lim="800000"/>
              <a:headEnd/>
              <a:tailEnd/>
            </a:ln>
          </p:spPr>
          <p:txBody>
            <a:bodyPr wrap="none" lIns="0" tIns="0" rIns="0" bIns="0">
              <a:spAutoFit/>
            </a:bodyPr>
            <a:lstStyle/>
            <a:p>
              <a:r>
                <a:rPr lang="sr-Latn-CS" sz="1000" b="1" i="1">
                  <a:solidFill>
                    <a:srgbClr val="000000"/>
                  </a:solidFill>
                </a:rPr>
                <a:t> </a:t>
              </a:r>
              <a:endParaRPr lang="sr-Latn-CS"/>
            </a:p>
          </p:txBody>
        </p:sp>
        <p:sp>
          <p:nvSpPr>
            <p:cNvPr id="8331" name="Rectangle 139"/>
            <p:cNvSpPr>
              <a:spLocks noChangeArrowheads="1"/>
            </p:cNvSpPr>
            <p:nvPr/>
          </p:nvSpPr>
          <p:spPr bwMode="auto">
            <a:xfrm>
              <a:off x="789" y="1905"/>
              <a:ext cx="304" cy="109"/>
            </a:xfrm>
            <a:prstGeom prst="rect">
              <a:avLst/>
            </a:prstGeom>
            <a:noFill/>
            <a:ln w="9525">
              <a:noFill/>
              <a:miter lim="800000"/>
              <a:headEnd/>
              <a:tailEnd/>
            </a:ln>
          </p:spPr>
          <p:txBody>
            <a:bodyPr wrap="none" lIns="0" tIns="0" rIns="0" bIns="0">
              <a:spAutoFit/>
            </a:bodyPr>
            <a:lstStyle/>
            <a:p>
              <a:r>
                <a:rPr lang="sr-Latn-CS" sz="1000" b="1" i="1">
                  <a:solidFill>
                    <a:srgbClr val="000000"/>
                  </a:solidFill>
                </a:rPr>
                <a:t>project</a:t>
              </a:r>
              <a:endParaRPr lang="sr-Latn-CS"/>
            </a:p>
          </p:txBody>
        </p:sp>
        <p:sp>
          <p:nvSpPr>
            <p:cNvPr id="8332" name="Rectangle 140"/>
            <p:cNvSpPr>
              <a:spLocks noChangeArrowheads="1"/>
            </p:cNvSpPr>
            <p:nvPr/>
          </p:nvSpPr>
          <p:spPr bwMode="auto">
            <a:xfrm>
              <a:off x="1057" y="1905"/>
              <a:ext cx="60" cy="109"/>
            </a:xfrm>
            <a:prstGeom prst="rect">
              <a:avLst/>
            </a:prstGeom>
            <a:noFill/>
            <a:ln w="9525">
              <a:noFill/>
              <a:miter lim="800000"/>
              <a:headEnd/>
              <a:tailEnd/>
            </a:ln>
          </p:spPr>
          <p:txBody>
            <a:bodyPr wrap="none" lIns="0" tIns="0" rIns="0" bIns="0">
              <a:spAutoFit/>
            </a:bodyPr>
            <a:lstStyle/>
            <a:p>
              <a:r>
                <a:rPr lang="sr-Latn-CS" sz="1000" b="1" i="1">
                  <a:solidFill>
                    <a:srgbClr val="000000"/>
                  </a:solidFill>
                </a:rPr>
                <a:t> </a:t>
              </a:r>
              <a:endParaRPr lang="sr-Latn-CS"/>
            </a:p>
          </p:txBody>
        </p:sp>
        <p:sp>
          <p:nvSpPr>
            <p:cNvPr id="8333" name="Rectangle 141"/>
            <p:cNvSpPr>
              <a:spLocks noChangeArrowheads="1"/>
            </p:cNvSpPr>
            <p:nvPr/>
          </p:nvSpPr>
          <p:spPr bwMode="auto">
            <a:xfrm>
              <a:off x="139" y="1868"/>
              <a:ext cx="4" cy="3"/>
            </a:xfrm>
            <a:prstGeom prst="rect">
              <a:avLst/>
            </a:prstGeom>
            <a:solidFill>
              <a:srgbClr val="000000"/>
            </a:solidFill>
            <a:ln w="9525">
              <a:noFill/>
              <a:miter lim="800000"/>
              <a:headEnd/>
              <a:tailEnd/>
            </a:ln>
          </p:spPr>
          <p:txBody>
            <a:bodyPr/>
            <a:lstStyle/>
            <a:p>
              <a:endParaRPr lang="hr-HR"/>
            </a:p>
          </p:txBody>
        </p:sp>
        <p:sp>
          <p:nvSpPr>
            <p:cNvPr id="8334" name="Rectangle 142"/>
            <p:cNvSpPr>
              <a:spLocks noChangeArrowheads="1"/>
            </p:cNvSpPr>
            <p:nvPr/>
          </p:nvSpPr>
          <p:spPr bwMode="auto">
            <a:xfrm>
              <a:off x="139" y="1868"/>
              <a:ext cx="4" cy="3"/>
            </a:xfrm>
            <a:prstGeom prst="rect">
              <a:avLst/>
            </a:prstGeom>
            <a:solidFill>
              <a:srgbClr val="000000"/>
            </a:solidFill>
            <a:ln w="9525">
              <a:noFill/>
              <a:miter lim="800000"/>
              <a:headEnd/>
              <a:tailEnd/>
            </a:ln>
          </p:spPr>
          <p:txBody>
            <a:bodyPr/>
            <a:lstStyle/>
            <a:p>
              <a:endParaRPr lang="hr-HR"/>
            </a:p>
          </p:txBody>
        </p:sp>
        <p:sp>
          <p:nvSpPr>
            <p:cNvPr id="8335" name="Rectangle 143"/>
            <p:cNvSpPr>
              <a:spLocks noChangeArrowheads="1"/>
            </p:cNvSpPr>
            <p:nvPr/>
          </p:nvSpPr>
          <p:spPr bwMode="auto">
            <a:xfrm>
              <a:off x="143" y="1868"/>
              <a:ext cx="4" cy="3"/>
            </a:xfrm>
            <a:prstGeom prst="rect">
              <a:avLst/>
            </a:prstGeom>
            <a:solidFill>
              <a:srgbClr val="000000"/>
            </a:solidFill>
            <a:ln w="9525">
              <a:noFill/>
              <a:miter lim="800000"/>
              <a:headEnd/>
              <a:tailEnd/>
            </a:ln>
          </p:spPr>
          <p:txBody>
            <a:bodyPr/>
            <a:lstStyle/>
            <a:p>
              <a:endParaRPr lang="hr-HR"/>
            </a:p>
          </p:txBody>
        </p:sp>
        <p:sp>
          <p:nvSpPr>
            <p:cNvPr id="8336" name="Rectangle 144"/>
            <p:cNvSpPr>
              <a:spLocks noChangeArrowheads="1"/>
            </p:cNvSpPr>
            <p:nvPr/>
          </p:nvSpPr>
          <p:spPr bwMode="auto">
            <a:xfrm>
              <a:off x="147" y="1868"/>
              <a:ext cx="3621" cy="3"/>
            </a:xfrm>
            <a:prstGeom prst="rect">
              <a:avLst/>
            </a:prstGeom>
            <a:solidFill>
              <a:srgbClr val="000000"/>
            </a:solidFill>
            <a:ln w="9525">
              <a:noFill/>
              <a:miter lim="800000"/>
              <a:headEnd/>
              <a:tailEnd/>
            </a:ln>
          </p:spPr>
          <p:txBody>
            <a:bodyPr/>
            <a:lstStyle/>
            <a:p>
              <a:endParaRPr lang="hr-HR"/>
            </a:p>
          </p:txBody>
        </p:sp>
        <p:sp>
          <p:nvSpPr>
            <p:cNvPr id="8337" name="Rectangle 145"/>
            <p:cNvSpPr>
              <a:spLocks noChangeArrowheads="1"/>
            </p:cNvSpPr>
            <p:nvPr/>
          </p:nvSpPr>
          <p:spPr bwMode="auto">
            <a:xfrm>
              <a:off x="3768" y="1868"/>
              <a:ext cx="3" cy="3"/>
            </a:xfrm>
            <a:prstGeom prst="rect">
              <a:avLst/>
            </a:prstGeom>
            <a:solidFill>
              <a:srgbClr val="000000"/>
            </a:solidFill>
            <a:ln w="9525">
              <a:noFill/>
              <a:miter lim="800000"/>
              <a:headEnd/>
              <a:tailEnd/>
            </a:ln>
          </p:spPr>
          <p:txBody>
            <a:bodyPr/>
            <a:lstStyle/>
            <a:p>
              <a:endParaRPr lang="hr-HR"/>
            </a:p>
          </p:txBody>
        </p:sp>
        <p:sp>
          <p:nvSpPr>
            <p:cNvPr id="8338" name="Rectangle 146"/>
            <p:cNvSpPr>
              <a:spLocks noChangeArrowheads="1"/>
            </p:cNvSpPr>
            <p:nvPr/>
          </p:nvSpPr>
          <p:spPr bwMode="auto">
            <a:xfrm>
              <a:off x="139" y="1871"/>
              <a:ext cx="4" cy="148"/>
            </a:xfrm>
            <a:prstGeom prst="rect">
              <a:avLst/>
            </a:prstGeom>
            <a:solidFill>
              <a:srgbClr val="000000"/>
            </a:solidFill>
            <a:ln w="9525">
              <a:noFill/>
              <a:miter lim="800000"/>
              <a:headEnd/>
              <a:tailEnd/>
            </a:ln>
          </p:spPr>
          <p:txBody>
            <a:bodyPr/>
            <a:lstStyle/>
            <a:p>
              <a:endParaRPr lang="hr-HR"/>
            </a:p>
          </p:txBody>
        </p:sp>
        <p:sp>
          <p:nvSpPr>
            <p:cNvPr id="8339" name="Rectangle 147"/>
            <p:cNvSpPr>
              <a:spLocks noChangeArrowheads="1"/>
            </p:cNvSpPr>
            <p:nvPr/>
          </p:nvSpPr>
          <p:spPr bwMode="auto">
            <a:xfrm>
              <a:off x="3768" y="1871"/>
              <a:ext cx="3" cy="148"/>
            </a:xfrm>
            <a:prstGeom prst="rect">
              <a:avLst/>
            </a:prstGeom>
            <a:solidFill>
              <a:srgbClr val="000000"/>
            </a:solidFill>
            <a:ln w="9525">
              <a:noFill/>
              <a:miter lim="800000"/>
              <a:headEnd/>
              <a:tailEnd/>
            </a:ln>
          </p:spPr>
          <p:txBody>
            <a:bodyPr/>
            <a:lstStyle/>
            <a:p>
              <a:endParaRPr lang="hr-HR"/>
            </a:p>
          </p:txBody>
        </p:sp>
        <p:sp>
          <p:nvSpPr>
            <p:cNvPr id="8340" name="Rectangle 148"/>
            <p:cNvSpPr>
              <a:spLocks noChangeArrowheads="1"/>
            </p:cNvSpPr>
            <p:nvPr/>
          </p:nvSpPr>
          <p:spPr bwMode="auto">
            <a:xfrm>
              <a:off x="163" y="2048"/>
              <a:ext cx="1860" cy="89"/>
            </a:xfrm>
            <a:prstGeom prst="rect">
              <a:avLst/>
            </a:prstGeom>
            <a:noFill/>
            <a:ln w="9525">
              <a:noFill/>
              <a:miter lim="800000"/>
              <a:headEnd/>
              <a:tailEnd/>
            </a:ln>
          </p:spPr>
          <p:txBody>
            <a:bodyPr wrap="none" lIns="0" tIns="0" rIns="0" bIns="0">
              <a:spAutoFit/>
            </a:bodyPr>
            <a:lstStyle/>
            <a:p>
              <a:r>
                <a:rPr lang="sr-Latn-CS" sz="800" i="1">
                  <a:solidFill>
                    <a:srgbClr val="000000"/>
                  </a:solidFill>
                </a:rPr>
                <a:t>Please give a short description of your project (approximately 10</a:t>
              </a:r>
              <a:endParaRPr lang="sr-Latn-CS"/>
            </a:p>
          </p:txBody>
        </p:sp>
        <p:sp>
          <p:nvSpPr>
            <p:cNvPr id="8341" name="Rectangle 149"/>
            <p:cNvSpPr>
              <a:spLocks noChangeArrowheads="1"/>
            </p:cNvSpPr>
            <p:nvPr/>
          </p:nvSpPr>
          <p:spPr bwMode="auto">
            <a:xfrm>
              <a:off x="2041" y="2048"/>
              <a:ext cx="49" cy="89"/>
            </a:xfrm>
            <a:prstGeom prst="rect">
              <a:avLst/>
            </a:prstGeom>
            <a:noFill/>
            <a:ln w="9525">
              <a:noFill/>
              <a:miter lim="800000"/>
              <a:headEnd/>
              <a:tailEnd/>
            </a:ln>
          </p:spPr>
          <p:txBody>
            <a:bodyPr wrap="none" lIns="0" tIns="0" rIns="0" bIns="0">
              <a:spAutoFit/>
            </a:bodyPr>
            <a:lstStyle/>
            <a:p>
              <a:r>
                <a:rPr lang="sr-Latn-CS" sz="800" i="1">
                  <a:solidFill>
                    <a:srgbClr val="000000"/>
                  </a:solidFill>
                </a:rPr>
                <a:t>-</a:t>
              </a:r>
              <a:endParaRPr lang="sr-Latn-CS"/>
            </a:p>
          </p:txBody>
        </p:sp>
        <p:sp>
          <p:nvSpPr>
            <p:cNvPr id="8342" name="Rectangle 150"/>
            <p:cNvSpPr>
              <a:spLocks noChangeArrowheads="1"/>
            </p:cNvSpPr>
            <p:nvPr/>
          </p:nvSpPr>
          <p:spPr bwMode="auto">
            <a:xfrm>
              <a:off x="2062" y="2048"/>
              <a:ext cx="250" cy="89"/>
            </a:xfrm>
            <a:prstGeom prst="rect">
              <a:avLst/>
            </a:prstGeom>
            <a:noFill/>
            <a:ln w="9525">
              <a:noFill/>
              <a:miter lim="800000"/>
              <a:headEnd/>
              <a:tailEnd/>
            </a:ln>
          </p:spPr>
          <p:txBody>
            <a:bodyPr wrap="none" lIns="0" tIns="0" rIns="0" bIns="0">
              <a:spAutoFit/>
            </a:bodyPr>
            <a:lstStyle/>
            <a:p>
              <a:r>
                <a:rPr lang="sr-Latn-CS" sz="800" i="1">
                  <a:solidFill>
                    <a:srgbClr val="000000"/>
                  </a:solidFill>
                </a:rPr>
                <a:t>15 lines</a:t>
              </a:r>
              <a:endParaRPr lang="sr-Latn-CS"/>
            </a:p>
          </p:txBody>
        </p:sp>
        <p:sp>
          <p:nvSpPr>
            <p:cNvPr id="8343" name="Rectangle 151"/>
            <p:cNvSpPr>
              <a:spLocks noChangeArrowheads="1"/>
            </p:cNvSpPr>
            <p:nvPr/>
          </p:nvSpPr>
          <p:spPr bwMode="auto">
            <a:xfrm>
              <a:off x="2288" y="2048"/>
              <a:ext cx="974" cy="89"/>
            </a:xfrm>
            <a:prstGeom prst="rect">
              <a:avLst/>
            </a:prstGeom>
            <a:noFill/>
            <a:ln w="9525">
              <a:noFill/>
              <a:miter lim="800000"/>
              <a:headEnd/>
              <a:tailEnd/>
            </a:ln>
          </p:spPr>
          <p:txBody>
            <a:bodyPr wrap="none" lIns="0" tIns="0" rIns="0" bIns="0">
              <a:spAutoFit/>
            </a:bodyPr>
            <a:lstStyle/>
            <a:p>
              <a:r>
                <a:rPr lang="sr-Latn-CS" sz="800" i="1">
                  <a:solidFill>
                    <a:srgbClr val="000000"/>
                  </a:solidFill>
                </a:rPr>
                <a:t>). Please note that if your project </a:t>
              </a:r>
              <a:endParaRPr lang="sr-Latn-CS"/>
            </a:p>
          </p:txBody>
        </p:sp>
        <p:sp>
          <p:nvSpPr>
            <p:cNvPr id="8344" name="Rectangle 152"/>
            <p:cNvSpPr>
              <a:spLocks noChangeArrowheads="1"/>
            </p:cNvSpPr>
            <p:nvPr/>
          </p:nvSpPr>
          <p:spPr bwMode="auto">
            <a:xfrm>
              <a:off x="3270" y="2048"/>
              <a:ext cx="74" cy="89"/>
            </a:xfrm>
            <a:prstGeom prst="rect">
              <a:avLst/>
            </a:prstGeom>
            <a:noFill/>
            <a:ln w="9525">
              <a:noFill/>
              <a:miter lim="800000"/>
              <a:headEnd/>
              <a:tailEnd/>
            </a:ln>
          </p:spPr>
          <p:txBody>
            <a:bodyPr wrap="none" lIns="0" tIns="0" rIns="0" bIns="0">
              <a:spAutoFit/>
            </a:bodyPr>
            <a:lstStyle/>
            <a:p>
              <a:r>
                <a:rPr lang="sr-Latn-CS" sz="800" i="1">
                  <a:solidFill>
                    <a:srgbClr val="000000"/>
                  </a:solidFill>
                </a:rPr>
                <a:t>is</a:t>
              </a:r>
              <a:endParaRPr lang="sr-Latn-CS"/>
            </a:p>
          </p:txBody>
        </p:sp>
        <p:sp>
          <p:nvSpPr>
            <p:cNvPr id="8345" name="Rectangle 153"/>
            <p:cNvSpPr>
              <a:spLocks noChangeArrowheads="1"/>
            </p:cNvSpPr>
            <p:nvPr/>
          </p:nvSpPr>
          <p:spPr bwMode="auto">
            <a:xfrm>
              <a:off x="3316" y="2048"/>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8346" name="Rectangle 154"/>
            <p:cNvSpPr>
              <a:spLocks noChangeArrowheads="1"/>
            </p:cNvSpPr>
            <p:nvPr/>
          </p:nvSpPr>
          <p:spPr bwMode="auto">
            <a:xfrm>
              <a:off x="3340" y="2048"/>
              <a:ext cx="451" cy="89"/>
            </a:xfrm>
            <a:prstGeom prst="rect">
              <a:avLst/>
            </a:prstGeom>
            <a:noFill/>
            <a:ln w="9525">
              <a:noFill/>
              <a:miter lim="800000"/>
              <a:headEnd/>
              <a:tailEnd/>
            </a:ln>
          </p:spPr>
          <p:txBody>
            <a:bodyPr wrap="none" lIns="0" tIns="0" rIns="0" bIns="0">
              <a:spAutoFit/>
            </a:bodyPr>
            <a:lstStyle/>
            <a:p>
              <a:r>
                <a:rPr lang="sr-Latn-CS" sz="800" i="1">
                  <a:solidFill>
                    <a:srgbClr val="000000"/>
                  </a:solidFill>
                </a:rPr>
                <a:t>approved, this </a:t>
              </a:r>
              <a:endParaRPr lang="sr-Latn-CS"/>
            </a:p>
          </p:txBody>
        </p:sp>
        <p:sp>
          <p:nvSpPr>
            <p:cNvPr id="8347" name="Rectangle 155"/>
            <p:cNvSpPr>
              <a:spLocks noChangeArrowheads="1"/>
            </p:cNvSpPr>
            <p:nvPr/>
          </p:nvSpPr>
          <p:spPr bwMode="auto">
            <a:xfrm>
              <a:off x="163" y="2121"/>
              <a:ext cx="340" cy="89"/>
            </a:xfrm>
            <a:prstGeom prst="rect">
              <a:avLst/>
            </a:prstGeom>
            <a:noFill/>
            <a:ln w="9525">
              <a:noFill/>
              <a:miter lim="800000"/>
              <a:headEnd/>
              <a:tailEnd/>
            </a:ln>
          </p:spPr>
          <p:txBody>
            <a:bodyPr wrap="none" lIns="0" tIns="0" rIns="0" bIns="0">
              <a:spAutoFit/>
            </a:bodyPr>
            <a:lstStyle/>
            <a:p>
              <a:r>
                <a:rPr lang="sr-Latn-CS" sz="800" i="1">
                  <a:solidFill>
                    <a:srgbClr val="000000"/>
                  </a:solidFill>
                </a:rPr>
                <a:t>paragraph </a:t>
              </a:r>
              <a:endParaRPr lang="sr-Latn-CS"/>
            </a:p>
          </p:txBody>
        </p:sp>
        <p:sp>
          <p:nvSpPr>
            <p:cNvPr id="8348" name="Rectangle 156"/>
            <p:cNvSpPr>
              <a:spLocks noChangeArrowheads="1"/>
            </p:cNvSpPr>
            <p:nvPr/>
          </p:nvSpPr>
          <p:spPr bwMode="auto">
            <a:xfrm>
              <a:off x="483" y="2121"/>
              <a:ext cx="149" cy="89"/>
            </a:xfrm>
            <a:prstGeom prst="rect">
              <a:avLst/>
            </a:prstGeom>
            <a:noFill/>
            <a:ln w="9525">
              <a:noFill/>
              <a:miter lim="800000"/>
              <a:headEnd/>
              <a:tailEnd/>
            </a:ln>
          </p:spPr>
          <p:txBody>
            <a:bodyPr wrap="none" lIns="0" tIns="0" rIns="0" bIns="0">
              <a:spAutoFit/>
            </a:bodyPr>
            <a:lstStyle/>
            <a:p>
              <a:r>
                <a:rPr lang="sr-Latn-CS" sz="800" i="1">
                  <a:solidFill>
                    <a:srgbClr val="000000"/>
                  </a:solidFill>
                </a:rPr>
                <a:t>may</a:t>
              </a:r>
              <a:endParaRPr lang="sr-Latn-CS"/>
            </a:p>
          </p:txBody>
        </p:sp>
        <p:sp>
          <p:nvSpPr>
            <p:cNvPr id="8349" name="Rectangle 157"/>
            <p:cNvSpPr>
              <a:spLocks noChangeArrowheads="1"/>
            </p:cNvSpPr>
            <p:nvPr/>
          </p:nvSpPr>
          <p:spPr bwMode="auto">
            <a:xfrm>
              <a:off x="604" y="2121"/>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8350" name="Rectangle 158"/>
            <p:cNvSpPr>
              <a:spLocks noChangeArrowheads="1"/>
            </p:cNvSpPr>
            <p:nvPr/>
          </p:nvSpPr>
          <p:spPr bwMode="auto">
            <a:xfrm>
              <a:off x="632" y="2121"/>
              <a:ext cx="1712" cy="89"/>
            </a:xfrm>
            <a:prstGeom prst="rect">
              <a:avLst/>
            </a:prstGeom>
            <a:noFill/>
            <a:ln w="9525">
              <a:noFill/>
              <a:miter lim="800000"/>
              <a:headEnd/>
              <a:tailEnd/>
            </a:ln>
          </p:spPr>
          <p:txBody>
            <a:bodyPr wrap="none" lIns="0" tIns="0" rIns="0" bIns="0">
              <a:spAutoFit/>
            </a:bodyPr>
            <a:lstStyle/>
            <a:p>
              <a:r>
                <a:rPr lang="sr-Latn-CS" sz="800" i="1">
                  <a:solidFill>
                    <a:srgbClr val="000000"/>
                  </a:solidFill>
                </a:rPr>
                <a:t>be used for publication. Therefore be accurate and include </a:t>
              </a:r>
              <a:endParaRPr lang="sr-Latn-CS"/>
            </a:p>
          </p:txBody>
        </p:sp>
        <p:sp>
          <p:nvSpPr>
            <p:cNvPr id="8351" name="Rectangle 159"/>
            <p:cNvSpPr>
              <a:spLocks noChangeArrowheads="1"/>
            </p:cNvSpPr>
            <p:nvPr/>
          </p:nvSpPr>
          <p:spPr bwMode="auto">
            <a:xfrm>
              <a:off x="2396" y="2121"/>
              <a:ext cx="347" cy="89"/>
            </a:xfrm>
            <a:prstGeom prst="rect">
              <a:avLst/>
            </a:prstGeom>
            <a:noFill/>
            <a:ln w="9525">
              <a:noFill/>
              <a:miter lim="800000"/>
              <a:headEnd/>
              <a:tailEnd/>
            </a:ln>
          </p:spPr>
          <p:txBody>
            <a:bodyPr wrap="none" lIns="0" tIns="0" rIns="0" bIns="0">
              <a:spAutoFit/>
            </a:bodyPr>
            <a:lstStyle/>
            <a:p>
              <a:r>
                <a:rPr lang="sr-Latn-CS" sz="800" i="1">
                  <a:solidFill>
                    <a:srgbClr val="000000"/>
                  </a:solidFill>
                </a:rPr>
                <a:t>the venue, </a:t>
              </a:r>
              <a:endParaRPr lang="sr-Latn-CS"/>
            </a:p>
          </p:txBody>
        </p:sp>
        <p:sp>
          <p:nvSpPr>
            <p:cNvPr id="8352" name="Rectangle 160"/>
            <p:cNvSpPr>
              <a:spLocks noChangeArrowheads="1"/>
            </p:cNvSpPr>
            <p:nvPr/>
          </p:nvSpPr>
          <p:spPr bwMode="auto">
            <a:xfrm>
              <a:off x="2733" y="2121"/>
              <a:ext cx="1008" cy="89"/>
            </a:xfrm>
            <a:prstGeom prst="rect">
              <a:avLst/>
            </a:prstGeom>
            <a:noFill/>
            <a:ln w="9525">
              <a:noFill/>
              <a:miter lim="800000"/>
              <a:headEnd/>
              <a:tailEnd/>
            </a:ln>
          </p:spPr>
          <p:txBody>
            <a:bodyPr wrap="none" lIns="0" tIns="0" rIns="0" bIns="0">
              <a:spAutoFit/>
            </a:bodyPr>
            <a:lstStyle/>
            <a:p>
              <a:r>
                <a:rPr lang="sr-Latn-CS" sz="800" i="1">
                  <a:solidFill>
                    <a:srgbClr val="000000"/>
                  </a:solidFill>
                </a:rPr>
                <a:t>the type of project, the theme, the </a:t>
              </a:r>
              <a:endParaRPr lang="sr-Latn-CS"/>
            </a:p>
          </p:txBody>
        </p:sp>
        <p:sp>
          <p:nvSpPr>
            <p:cNvPr id="8353" name="Rectangle 161"/>
            <p:cNvSpPr>
              <a:spLocks noChangeArrowheads="1"/>
            </p:cNvSpPr>
            <p:nvPr/>
          </p:nvSpPr>
          <p:spPr bwMode="auto">
            <a:xfrm>
              <a:off x="163" y="2195"/>
              <a:ext cx="458" cy="89"/>
            </a:xfrm>
            <a:prstGeom prst="rect">
              <a:avLst/>
            </a:prstGeom>
            <a:noFill/>
            <a:ln w="9525">
              <a:noFill/>
              <a:miter lim="800000"/>
              <a:headEnd/>
              <a:tailEnd/>
            </a:ln>
          </p:spPr>
          <p:txBody>
            <a:bodyPr wrap="none" lIns="0" tIns="0" rIns="0" bIns="0">
              <a:spAutoFit/>
            </a:bodyPr>
            <a:lstStyle/>
            <a:p>
              <a:r>
                <a:rPr lang="sr-Latn-CS" sz="800" i="1">
                  <a:solidFill>
                    <a:srgbClr val="000000"/>
                  </a:solidFill>
                </a:rPr>
                <a:t>objectives, the </a:t>
              </a:r>
              <a:endParaRPr lang="sr-Latn-CS"/>
            </a:p>
          </p:txBody>
        </p:sp>
        <p:sp>
          <p:nvSpPr>
            <p:cNvPr id="8354" name="Rectangle 162"/>
            <p:cNvSpPr>
              <a:spLocks noChangeArrowheads="1"/>
            </p:cNvSpPr>
            <p:nvPr/>
          </p:nvSpPr>
          <p:spPr bwMode="auto">
            <a:xfrm>
              <a:off x="592" y="2195"/>
              <a:ext cx="519" cy="89"/>
            </a:xfrm>
            <a:prstGeom prst="rect">
              <a:avLst/>
            </a:prstGeom>
            <a:noFill/>
            <a:ln w="9525">
              <a:noFill/>
              <a:miter lim="800000"/>
              <a:headEnd/>
              <a:tailEnd/>
            </a:ln>
          </p:spPr>
          <p:txBody>
            <a:bodyPr wrap="none" lIns="0" tIns="0" rIns="0" bIns="0">
              <a:spAutoFit/>
            </a:bodyPr>
            <a:lstStyle/>
            <a:p>
              <a:r>
                <a:rPr lang="sr-Latn-CS" sz="800" i="1">
                  <a:solidFill>
                    <a:srgbClr val="000000"/>
                  </a:solidFill>
                </a:rPr>
                <a:t>duration in days, </a:t>
              </a:r>
              <a:endParaRPr lang="sr-Latn-CS"/>
            </a:p>
          </p:txBody>
        </p:sp>
        <p:sp>
          <p:nvSpPr>
            <p:cNvPr id="8355" name="Rectangle 163"/>
            <p:cNvSpPr>
              <a:spLocks noChangeArrowheads="1"/>
            </p:cNvSpPr>
            <p:nvPr/>
          </p:nvSpPr>
          <p:spPr bwMode="auto">
            <a:xfrm>
              <a:off x="1081" y="2195"/>
              <a:ext cx="136" cy="89"/>
            </a:xfrm>
            <a:prstGeom prst="rect">
              <a:avLst/>
            </a:prstGeom>
            <a:noFill/>
            <a:ln w="9525">
              <a:noFill/>
              <a:miter lim="800000"/>
              <a:headEnd/>
              <a:tailEnd/>
            </a:ln>
          </p:spPr>
          <p:txBody>
            <a:bodyPr wrap="none" lIns="0" tIns="0" rIns="0" bIns="0">
              <a:spAutoFit/>
            </a:bodyPr>
            <a:lstStyle/>
            <a:p>
              <a:r>
                <a:rPr lang="sr-Latn-CS" sz="800" i="1">
                  <a:solidFill>
                    <a:srgbClr val="000000"/>
                  </a:solidFill>
                </a:rPr>
                <a:t>the </a:t>
              </a:r>
              <a:endParaRPr lang="sr-Latn-CS"/>
            </a:p>
          </p:txBody>
        </p:sp>
        <p:sp>
          <p:nvSpPr>
            <p:cNvPr id="8356" name="Rectangle 164"/>
            <p:cNvSpPr>
              <a:spLocks noChangeArrowheads="1"/>
            </p:cNvSpPr>
            <p:nvPr/>
          </p:nvSpPr>
          <p:spPr bwMode="auto">
            <a:xfrm>
              <a:off x="1187" y="2195"/>
              <a:ext cx="579" cy="89"/>
            </a:xfrm>
            <a:prstGeom prst="rect">
              <a:avLst/>
            </a:prstGeom>
            <a:noFill/>
            <a:ln w="9525">
              <a:noFill/>
              <a:miter lim="800000"/>
              <a:headEnd/>
              <a:tailEnd/>
            </a:ln>
          </p:spPr>
          <p:txBody>
            <a:bodyPr wrap="none" lIns="0" tIns="0" rIns="0" bIns="0">
              <a:spAutoFit/>
            </a:bodyPr>
            <a:lstStyle/>
            <a:p>
              <a:r>
                <a:rPr lang="sr-Latn-CS" sz="800" i="1">
                  <a:solidFill>
                    <a:srgbClr val="000000"/>
                  </a:solidFill>
                </a:rPr>
                <a:t>countries involved, </a:t>
              </a:r>
              <a:endParaRPr lang="sr-Latn-CS"/>
            </a:p>
          </p:txBody>
        </p:sp>
        <p:sp>
          <p:nvSpPr>
            <p:cNvPr id="8357" name="Rectangle 165"/>
            <p:cNvSpPr>
              <a:spLocks noChangeArrowheads="1"/>
            </p:cNvSpPr>
            <p:nvPr/>
          </p:nvSpPr>
          <p:spPr bwMode="auto">
            <a:xfrm>
              <a:off x="1737" y="2195"/>
              <a:ext cx="136" cy="89"/>
            </a:xfrm>
            <a:prstGeom prst="rect">
              <a:avLst/>
            </a:prstGeom>
            <a:noFill/>
            <a:ln w="9525">
              <a:noFill/>
              <a:miter lim="800000"/>
              <a:headEnd/>
              <a:tailEnd/>
            </a:ln>
          </p:spPr>
          <p:txBody>
            <a:bodyPr wrap="none" lIns="0" tIns="0" rIns="0" bIns="0">
              <a:spAutoFit/>
            </a:bodyPr>
            <a:lstStyle/>
            <a:p>
              <a:r>
                <a:rPr lang="sr-Latn-CS" sz="800" i="1">
                  <a:solidFill>
                    <a:srgbClr val="000000"/>
                  </a:solidFill>
                </a:rPr>
                <a:t>the </a:t>
              </a:r>
              <a:endParaRPr lang="sr-Latn-CS"/>
            </a:p>
          </p:txBody>
        </p:sp>
        <p:sp>
          <p:nvSpPr>
            <p:cNvPr id="8358" name="Rectangle 166"/>
            <p:cNvSpPr>
              <a:spLocks noChangeArrowheads="1"/>
            </p:cNvSpPr>
            <p:nvPr/>
          </p:nvSpPr>
          <p:spPr bwMode="auto">
            <a:xfrm>
              <a:off x="1845" y="2195"/>
              <a:ext cx="615" cy="89"/>
            </a:xfrm>
            <a:prstGeom prst="rect">
              <a:avLst/>
            </a:prstGeom>
            <a:noFill/>
            <a:ln w="9525">
              <a:noFill/>
              <a:miter lim="800000"/>
              <a:headEnd/>
              <a:tailEnd/>
            </a:ln>
          </p:spPr>
          <p:txBody>
            <a:bodyPr wrap="none" lIns="0" tIns="0" rIns="0" bIns="0">
              <a:spAutoFit/>
            </a:bodyPr>
            <a:lstStyle/>
            <a:p>
              <a:r>
                <a:rPr lang="sr-Latn-CS" sz="800" i="1">
                  <a:solidFill>
                    <a:srgbClr val="000000"/>
                  </a:solidFill>
                </a:rPr>
                <a:t>number of participan</a:t>
              </a:r>
              <a:endParaRPr lang="sr-Latn-CS"/>
            </a:p>
          </p:txBody>
        </p:sp>
        <p:sp>
          <p:nvSpPr>
            <p:cNvPr id="8359" name="Rectangle 167"/>
            <p:cNvSpPr>
              <a:spLocks noChangeArrowheads="1"/>
            </p:cNvSpPr>
            <p:nvPr/>
          </p:nvSpPr>
          <p:spPr bwMode="auto">
            <a:xfrm>
              <a:off x="2429" y="2195"/>
              <a:ext cx="854" cy="89"/>
            </a:xfrm>
            <a:prstGeom prst="rect">
              <a:avLst/>
            </a:prstGeom>
            <a:noFill/>
            <a:ln w="9525">
              <a:noFill/>
              <a:miter lim="800000"/>
              <a:headEnd/>
              <a:tailEnd/>
            </a:ln>
          </p:spPr>
          <p:txBody>
            <a:bodyPr wrap="none" lIns="0" tIns="0" rIns="0" bIns="0">
              <a:spAutoFit/>
            </a:bodyPr>
            <a:lstStyle/>
            <a:p>
              <a:r>
                <a:rPr lang="sr-Latn-CS" sz="800" i="1">
                  <a:solidFill>
                    <a:srgbClr val="000000"/>
                  </a:solidFill>
                </a:rPr>
                <a:t>ts, the implemented activities</a:t>
              </a:r>
              <a:endParaRPr lang="sr-Latn-CS"/>
            </a:p>
          </p:txBody>
        </p:sp>
        <p:sp>
          <p:nvSpPr>
            <p:cNvPr id="8360" name="Rectangle 168"/>
            <p:cNvSpPr>
              <a:spLocks noChangeArrowheads="1"/>
            </p:cNvSpPr>
            <p:nvPr/>
          </p:nvSpPr>
          <p:spPr bwMode="auto">
            <a:xfrm>
              <a:off x="3253" y="2195"/>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8361" name="Rectangle 169"/>
            <p:cNvSpPr>
              <a:spLocks noChangeArrowheads="1"/>
            </p:cNvSpPr>
            <p:nvPr/>
          </p:nvSpPr>
          <p:spPr bwMode="auto">
            <a:xfrm>
              <a:off x="3271" y="2195"/>
              <a:ext cx="527" cy="89"/>
            </a:xfrm>
            <a:prstGeom prst="rect">
              <a:avLst/>
            </a:prstGeom>
            <a:noFill/>
            <a:ln w="9525">
              <a:noFill/>
              <a:miter lim="800000"/>
              <a:headEnd/>
              <a:tailEnd/>
            </a:ln>
          </p:spPr>
          <p:txBody>
            <a:bodyPr wrap="none" lIns="0" tIns="0" rIns="0" bIns="0">
              <a:spAutoFit/>
            </a:bodyPr>
            <a:lstStyle/>
            <a:p>
              <a:r>
                <a:rPr lang="sr-Latn-CS" sz="800" i="1">
                  <a:solidFill>
                    <a:srgbClr val="000000"/>
                  </a:solidFill>
                </a:rPr>
                <a:t>and the methods </a:t>
              </a:r>
              <a:endParaRPr lang="sr-Latn-CS"/>
            </a:p>
          </p:txBody>
        </p:sp>
        <p:sp>
          <p:nvSpPr>
            <p:cNvPr id="8362" name="Rectangle 170"/>
            <p:cNvSpPr>
              <a:spLocks noChangeArrowheads="1"/>
            </p:cNvSpPr>
            <p:nvPr/>
          </p:nvSpPr>
          <p:spPr bwMode="auto">
            <a:xfrm>
              <a:off x="163" y="2268"/>
              <a:ext cx="236" cy="89"/>
            </a:xfrm>
            <a:prstGeom prst="rect">
              <a:avLst/>
            </a:prstGeom>
            <a:noFill/>
            <a:ln w="9525">
              <a:noFill/>
              <a:miter lim="800000"/>
              <a:headEnd/>
              <a:tailEnd/>
            </a:ln>
          </p:spPr>
          <p:txBody>
            <a:bodyPr wrap="none" lIns="0" tIns="0" rIns="0" bIns="0">
              <a:spAutoFit/>
            </a:bodyPr>
            <a:lstStyle/>
            <a:p>
              <a:r>
                <a:rPr lang="sr-Latn-CS" sz="800" i="1">
                  <a:solidFill>
                    <a:srgbClr val="000000"/>
                  </a:solidFill>
                </a:rPr>
                <a:t>applied</a:t>
              </a:r>
              <a:endParaRPr lang="sr-Latn-CS"/>
            </a:p>
          </p:txBody>
        </p:sp>
        <p:sp>
          <p:nvSpPr>
            <p:cNvPr id="8363" name="Rectangle 171"/>
            <p:cNvSpPr>
              <a:spLocks noChangeArrowheads="1"/>
            </p:cNvSpPr>
            <p:nvPr/>
          </p:nvSpPr>
          <p:spPr bwMode="auto">
            <a:xfrm>
              <a:off x="370" y="2268"/>
              <a:ext cx="64"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8364" name="Rectangle 172"/>
            <p:cNvSpPr>
              <a:spLocks noChangeArrowheads="1"/>
            </p:cNvSpPr>
            <p:nvPr/>
          </p:nvSpPr>
          <p:spPr bwMode="auto">
            <a:xfrm>
              <a:off x="408" y="2268"/>
              <a:ext cx="3364" cy="89"/>
            </a:xfrm>
            <a:prstGeom prst="rect">
              <a:avLst/>
            </a:prstGeom>
            <a:noFill/>
            <a:ln w="9525">
              <a:noFill/>
              <a:miter lim="800000"/>
              <a:headEnd/>
              <a:tailEnd/>
            </a:ln>
          </p:spPr>
          <p:txBody>
            <a:bodyPr wrap="none" lIns="0" tIns="0" rIns="0" bIns="0">
              <a:spAutoFit/>
            </a:bodyPr>
            <a:lstStyle/>
            <a:p>
              <a:r>
                <a:rPr lang="sr-Latn-CS" sz="800" i="1">
                  <a:solidFill>
                    <a:srgbClr val="000000"/>
                  </a:solidFill>
                </a:rPr>
                <a:t>This summary should be completed in English, French or German, regardless of which language you use to fill in the </a:t>
              </a:r>
              <a:endParaRPr lang="sr-Latn-CS"/>
            </a:p>
          </p:txBody>
        </p:sp>
        <p:sp>
          <p:nvSpPr>
            <p:cNvPr id="8365" name="Rectangle 173"/>
            <p:cNvSpPr>
              <a:spLocks noChangeArrowheads="1"/>
            </p:cNvSpPr>
            <p:nvPr/>
          </p:nvSpPr>
          <p:spPr bwMode="auto">
            <a:xfrm>
              <a:off x="163" y="2341"/>
              <a:ext cx="992" cy="89"/>
            </a:xfrm>
            <a:prstGeom prst="rect">
              <a:avLst/>
            </a:prstGeom>
            <a:noFill/>
            <a:ln w="9525">
              <a:noFill/>
              <a:miter lim="800000"/>
              <a:headEnd/>
              <a:tailEnd/>
            </a:ln>
          </p:spPr>
          <p:txBody>
            <a:bodyPr wrap="none" lIns="0" tIns="0" rIns="0" bIns="0">
              <a:spAutoFit/>
            </a:bodyPr>
            <a:lstStyle/>
            <a:p>
              <a:r>
                <a:rPr lang="sr-Latn-CS" sz="800" i="1">
                  <a:solidFill>
                    <a:srgbClr val="000000"/>
                  </a:solidFill>
                </a:rPr>
                <a:t>rest of this application. Please be </a:t>
              </a:r>
              <a:endParaRPr lang="sr-Latn-CS"/>
            </a:p>
          </p:txBody>
        </p:sp>
        <p:sp>
          <p:nvSpPr>
            <p:cNvPr id="8366" name="Rectangle 174"/>
            <p:cNvSpPr>
              <a:spLocks noChangeArrowheads="1"/>
            </p:cNvSpPr>
            <p:nvPr/>
          </p:nvSpPr>
          <p:spPr bwMode="auto">
            <a:xfrm>
              <a:off x="1120" y="2341"/>
              <a:ext cx="2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concise</a:t>
              </a:r>
              <a:endParaRPr lang="sr-Latn-CS"/>
            </a:p>
          </p:txBody>
        </p:sp>
        <p:sp>
          <p:nvSpPr>
            <p:cNvPr id="8367" name="Rectangle 175"/>
            <p:cNvSpPr>
              <a:spLocks noChangeArrowheads="1"/>
            </p:cNvSpPr>
            <p:nvPr/>
          </p:nvSpPr>
          <p:spPr bwMode="auto">
            <a:xfrm>
              <a:off x="1338" y="2341"/>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8368" name="Rectangle 176"/>
            <p:cNvSpPr>
              <a:spLocks noChangeArrowheads="1"/>
            </p:cNvSpPr>
            <p:nvPr/>
          </p:nvSpPr>
          <p:spPr bwMode="auto">
            <a:xfrm>
              <a:off x="1356" y="2341"/>
              <a:ext cx="311" cy="89"/>
            </a:xfrm>
            <a:prstGeom prst="rect">
              <a:avLst/>
            </a:prstGeom>
            <a:noFill/>
            <a:ln w="9525">
              <a:noFill/>
              <a:miter lim="800000"/>
              <a:headEnd/>
              <a:tailEnd/>
            </a:ln>
          </p:spPr>
          <p:txBody>
            <a:bodyPr wrap="none" lIns="0" tIns="0" rIns="0" bIns="0">
              <a:spAutoFit/>
            </a:bodyPr>
            <a:lstStyle/>
            <a:p>
              <a:r>
                <a:rPr lang="sr-Latn-CS" sz="800" i="1">
                  <a:solidFill>
                    <a:srgbClr val="000000"/>
                  </a:solidFill>
                </a:rPr>
                <a:t>and clear.</a:t>
              </a:r>
              <a:endParaRPr lang="sr-Latn-CS"/>
            </a:p>
          </p:txBody>
        </p:sp>
        <p:sp>
          <p:nvSpPr>
            <p:cNvPr id="8369" name="Rectangle 177"/>
            <p:cNvSpPr>
              <a:spLocks noChangeArrowheads="1"/>
            </p:cNvSpPr>
            <p:nvPr/>
          </p:nvSpPr>
          <p:spPr bwMode="auto">
            <a:xfrm>
              <a:off x="1636" y="2341"/>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8370" name="Rectangle 178"/>
            <p:cNvSpPr>
              <a:spLocks noChangeArrowheads="1"/>
            </p:cNvSpPr>
            <p:nvPr/>
          </p:nvSpPr>
          <p:spPr bwMode="auto">
            <a:xfrm>
              <a:off x="139" y="2019"/>
              <a:ext cx="4" cy="4"/>
            </a:xfrm>
            <a:prstGeom prst="rect">
              <a:avLst/>
            </a:prstGeom>
            <a:solidFill>
              <a:srgbClr val="000000"/>
            </a:solidFill>
            <a:ln w="9525">
              <a:noFill/>
              <a:miter lim="800000"/>
              <a:headEnd/>
              <a:tailEnd/>
            </a:ln>
          </p:spPr>
          <p:txBody>
            <a:bodyPr/>
            <a:lstStyle/>
            <a:p>
              <a:endParaRPr lang="hr-HR"/>
            </a:p>
          </p:txBody>
        </p:sp>
        <p:sp>
          <p:nvSpPr>
            <p:cNvPr id="8371" name="Rectangle 179"/>
            <p:cNvSpPr>
              <a:spLocks noChangeArrowheads="1"/>
            </p:cNvSpPr>
            <p:nvPr/>
          </p:nvSpPr>
          <p:spPr bwMode="auto">
            <a:xfrm>
              <a:off x="143" y="2019"/>
              <a:ext cx="3625" cy="4"/>
            </a:xfrm>
            <a:prstGeom prst="rect">
              <a:avLst/>
            </a:prstGeom>
            <a:solidFill>
              <a:srgbClr val="000000"/>
            </a:solidFill>
            <a:ln w="9525">
              <a:noFill/>
              <a:miter lim="800000"/>
              <a:headEnd/>
              <a:tailEnd/>
            </a:ln>
          </p:spPr>
          <p:txBody>
            <a:bodyPr/>
            <a:lstStyle/>
            <a:p>
              <a:endParaRPr lang="hr-HR"/>
            </a:p>
          </p:txBody>
        </p:sp>
        <p:sp>
          <p:nvSpPr>
            <p:cNvPr id="8372" name="Rectangle 180"/>
            <p:cNvSpPr>
              <a:spLocks noChangeArrowheads="1"/>
            </p:cNvSpPr>
            <p:nvPr/>
          </p:nvSpPr>
          <p:spPr bwMode="auto">
            <a:xfrm>
              <a:off x="3768" y="2019"/>
              <a:ext cx="3" cy="4"/>
            </a:xfrm>
            <a:prstGeom prst="rect">
              <a:avLst/>
            </a:prstGeom>
            <a:solidFill>
              <a:srgbClr val="000000"/>
            </a:solidFill>
            <a:ln w="9525">
              <a:noFill/>
              <a:miter lim="800000"/>
              <a:headEnd/>
              <a:tailEnd/>
            </a:ln>
          </p:spPr>
          <p:txBody>
            <a:bodyPr/>
            <a:lstStyle/>
            <a:p>
              <a:endParaRPr lang="hr-HR"/>
            </a:p>
          </p:txBody>
        </p:sp>
        <p:sp>
          <p:nvSpPr>
            <p:cNvPr id="8373" name="Rectangle 181"/>
            <p:cNvSpPr>
              <a:spLocks noChangeArrowheads="1"/>
            </p:cNvSpPr>
            <p:nvPr/>
          </p:nvSpPr>
          <p:spPr bwMode="auto">
            <a:xfrm>
              <a:off x="139" y="2023"/>
              <a:ext cx="4" cy="433"/>
            </a:xfrm>
            <a:prstGeom prst="rect">
              <a:avLst/>
            </a:prstGeom>
            <a:solidFill>
              <a:srgbClr val="000000"/>
            </a:solidFill>
            <a:ln w="9525">
              <a:noFill/>
              <a:miter lim="800000"/>
              <a:headEnd/>
              <a:tailEnd/>
            </a:ln>
          </p:spPr>
          <p:txBody>
            <a:bodyPr/>
            <a:lstStyle/>
            <a:p>
              <a:endParaRPr lang="hr-HR"/>
            </a:p>
          </p:txBody>
        </p:sp>
        <p:sp>
          <p:nvSpPr>
            <p:cNvPr id="8374" name="Rectangle 182"/>
            <p:cNvSpPr>
              <a:spLocks noChangeArrowheads="1"/>
            </p:cNvSpPr>
            <p:nvPr/>
          </p:nvSpPr>
          <p:spPr bwMode="auto">
            <a:xfrm>
              <a:off x="3768" y="2023"/>
              <a:ext cx="3" cy="433"/>
            </a:xfrm>
            <a:prstGeom prst="rect">
              <a:avLst/>
            </a:prstGeom>
            <a:solidFill>
              <a:srgbClr val="000000"/>
            </a:solidFill>
            <a:ln w="9525">
              <a:noFill/>
              <a:miter lim="800000"/>
              <a:headEnd/>
              <a:tailEnd/>
            </a:ln>
          </p:spPr>
          <p:txBody>
            <a:bodyPr/>
            <a:lstStyle/>
            <a:p>
              <a:endParaRPr lang="hr-HR"/>
            </a:p>
          </p:txBody>
        </p:sp>
        <p:sp>
          <p:nvSpPr>
            <p:cNvPr id="8375" name="Rectangle 183"/>
            <p:cNvSpPr>
              <a:spLocks noChangeArrowheads="1"/>
            </p:cNvSpPr>
            <p:nvPr/>
          </p:nvSpPr>
          <p:spPr bwMode="auto">
            <a:xfrm>
              <a:off x="220" y="2482"/>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8376" name="Rectangle 184"/>
            <p:cNvSpPr>
              <a:spLocks noChangeArrowheads="1"/>
            </p:cNvSpPr>
            <p:nvPr/>
          </p:nvSpPr>
          <p:spPr bwMode="auto">
            <a:xfrm>
              <a:off x="220" y="2597"/>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8377" name="Rectangle 185"/>
            <p:cNvSpPr>
              <a:spLocks noChangeArrowheads="1"/>
            </p:cNvSpPr>
            <p:nvPr/>
          </p:nvSpPr>
          <p:spPr bwMode="auto">
            <a:xfrm>
              <a:off x="220" y="2713"/>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8378" name="Rectangle 186"/>
            <p:cNvSpPr>
              <a:spLocks noChangeArrowheads="1"/>
            </p:cNvSpPr>
            <p:nvPr/>
          </p:nvSpPr>
          <p:spPr bwMode="auto">
            <a:xfrm>
              <a:off x="220" y="2829"/>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8379" name="Rectangle 187"/>
            <p:cNvSpPr>
              <a:spLocks noChangeArrowheads="1"/>
            </p:cNvSpPr>
            <p:nvPr/>
          </p:nvSpPr>
          <p:spPr bwMode="auto">
            <a:xfrm>
              <a:off x="163" y="2946"/>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8380" name="Rectangle 188"/>
            <p:cNvSpPr>
              <a:spLocks noChangeArrowheads="1"/>
            </p:cNvSpPr>
            <p:nvPr/>
          </p:nvSpPr>
          <p:spPr bwMode="auto">
            <a:xfrm>
              <a:off x="163" y="3062"/>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8381" name="Rectangle 189"/>
            <p:cNvSpPr>
              <a:spLocks noChangeArrowheads="1"/>
            </p:cNvSpPr>
            <p:nvPr/>
          </p:nvSpPr>
          <p:spPr bwMode="auto">
            <a:xfrm>
              <a:off x="163" y="3178"/>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8382" name="Rectangle 190"/>
            <p:cNvSpPr>
              <a:spLocks noChangeArrowheads="1"/>
            </p:cNvSpPr>
            <p:nvPr/>
          </p:nvSpPr>
          <p:spPr bwMode="auto">
            <a:xfrm>
              <a:off x="139" y="2456"/>
              <a:ext cx="4" cy="836"/>
            </a:xfrm>
            <a:prstGeom prst="rect">
              <a:avLst/>
            </a:prstGeom>
            <a:solidFill>
              <a:srgbClr val="000000"/>
            </a:solidFill>
            <a:ln w="9525">
              <a:noFill/>
              <a:miter lim="800000"/>
              <a:headEnd/>
              <a:tailEnd/>
            </a:ln>
          </p:spPr>
          <p:txBody>
            <a:bodyPr/>
            <a:lstStyle/>
            <a:p>
              <a:endParaRPr lang="hr-HR"/>
            </a:p>
          </p:txBody>
        </p:sp>
        <p:sp>
          <p:nvSpPr>
            <p:cNvPr id="8383" name="Rectangle 191"/>
            <p:cNvSpPr>
              <a:spLocks noChangeArrowheads="1"/>
            </p:cNvSpPr>
            <p:nvPr/>
          </p:nvSpPr>
          <p:spPr bwMode="auto">
            <a:xfrm>
              <a:off x="139" y="3292"/>
              <a:ext cx="4" cy="4"/>
            </a:xfrm>
            <a:prstGeom prst="rect">
              <a:avLst/>
            </a:prstGeom>
            <a:solidFill>
              <a:srgbClr val="000000"/>
            </a:solidFill>
            <a:ln w="9525">
              <a:noFill/>
              <a:miter lim="800000"/>
              <a:headEnd/>
              <a:tailEnd/>
            </a:ln>
          </p:spPr>
          <p:txBody>
            <a:bodyPr/>
            <a:lstStyle/>
            <a:p>
              <a:endParaRPr lang="hr-HR"/>
            </a:p>
          </p:txBody>
        </p:sp>
        <p:sp>
          <p:nvSpPr>
            <p:cNvPr id="8384" name="Rectangle 192"/>
            <p:cNvSpPr>
              <a:spLocks noChangeArrowheads="1"/>
            </p:cNvSpPr>
            <p:nvPr/>
          </p:nvSpPr>
          <p:spPr bwMode="auto">
            <a:xfrm>
              <a:off x="139" y="3292"/>
              <a:ext cx="4" cy="4"/>
            </a:xfrm>
            <a:prstGeom prst="rect">
              <a:avLst/>
            </a:prstGeom>
            <a:solidFill>
              <a:srgbClr val="000000"/>
            </a:solidFill>
            <a:ln w="9525">
              <a:noFill/>
              <a:miter lim="800000"/>
              <a:headEnd/>
              <a:tailEnd/>
            </a:ln>
          </p:spPr>
          <p:txBody>
            <a:bodyPr/>
            <a:lstStyle/>
            <a:p>
              <a:endParaRPr lang="hr-HR"/>
            </a:p>
          </p:txBody>
        </p:sp>
        <p:sp>
          <p:nvSpPr>
            <p:cNvPr id="8385" name="Rectangle 193"/>
            <p:cNvSpPr>
              <a:spLocks noChangeArrowheads="1"/>
            </p:cNvSpPr>
            <p:nvPr/>
          </p:nvSpPr>
          <p:spPr bwMode="auto">
            <a:xfrm>
              <a:off x="143" y="3292"/>
              <a:ext cx="3625" cy="4"/>
            </a:xfrm>
            <a:prstGeom prst="rect">
              <a:avLst/>
            </a:prstGeom>
            <a:solidFill>
              <a:srgbClr val="000000"/>
            </a:solidFill>
            <a:ln w="9525">
              <a:noFill/>
              <a:miter lim="800000"/>
              <a:headEnd/>
              <a:tailEnd/>
            </a:ln>
          </p:spPr>
          <p:txBody>
            <a:bodyPr/>
            <a:lstStyle/>
            <a:p>
              <a:endParaRPr lang="hr-HR"/>
            </a:p>
          </p:txBody>
        </p:sp>
        <p:sp>
          <p:nvSpPr>
            <p:cNvPr id="8386" name="Rectangle 194"/>
            <p:cNvSpPr>
              <a:spLocks noChangeArrowheads="1"/>
            </p:cNvSpPr>
            <p:nvPr/>
          </p:nvSpPr>
          <p:spPr bwMode="auto">
            <a:xfrm>
              <a:off x="3768" y="2456"/>
              <a:ext cx="3" cy="836"/>
            </a:xfrm>
            <a:prstGeom prst="rect">
              <a:avLst/>
            </a:prstGeom>
            <a:solidFill>
              <a:srgbClr val="000000"/>
            </a:solidFill>
            <a:ln w="9525">
              <a:noFill/>
              <a:miter lim="800000"/>
              <a:headEnd/>
              <a:tailEnd/>
            </a:ln>
          </p:spPr>
          <p:txBody>
            <a:bodyPr/>
            <a:lstStyle/>
            <a:p>
              <a:endParaRPr lang="hr-HR"/>
            </a:p>
          </p:txBody>
        </p:sp>
        <p:sp>
          <p:nvSpPr>
            <p:cNvPr id="8387" name="Rectangle 195"/>
            <p:cNvSpPr>
              <a:spLocks noChangeArrowheads="1"/>
            </p:cNvSpPr>
            <p:nvPr/>
          </p:nvSpPr>
          <p:spPr bwMode="auto">
            <a:xfrm>
              <a:off x="3768" y="3292"/>
              <a:ext cx="3" cy="4"/>
            </a:xfrm>
            <a:prstGeom prst="rect">
              <a:avLst/>
            </a:prstGeom>
            <a:solidFill>
              <a:srgbClr val="000000"/>
            </a:solidFill>
            <a:ln w="9525">
              <a:noFill/>
              <a:miter lim="800000"/>
              <a:headEnd/>
              <a:tailEnd/>
            </a:ln>
          </p:spPr>
          <p:txBody>
            <a:bodyPr/>
            <a:lstStyle/>
            <a:p>
              <a:endParaRPr lang="hr-HR"/>
            </a:p>
          </p:txBody>
        </p:sp>
        <p:sp>
          <p:nvSpPr>
            <p:cNvPr id="8388" name="Rectangle 196"/>
            <p:cNvSpPr>
              <a:spLocks noChangeArrowheads="1"/>
            </p:cNvSpPr>
            <p:nvPr/>
          </p:nvSpPr>
          <p:spPr bwMode="auto">
            <a:xfrm>
              <a:off x="3768" y="3292"/>
              <a:ext cx="3" cy="4"/>
            </a:xfrm>
            <a:prstGeom prst="rect">
              <a:avLst/>
            </a:prstGeom>
            <a:solidFill>
              <a:srgbClr val="000000"/>
            </a:solidFill>
            <a:ln w="9525">
              <a:noFill/>
              <a:miter lim="800000"/>
              <a:headEnd/>
              <a:tailEnd/>
            </a:ln>
          </p:spPr>
          <p:txBody>
            <a:bodyPr/>
            <a:lstStyle/>
            <a:p>
              <a:endParaRPr lang="hr-HR"/>
            </a:p>
          </p:txBody>
        </p:sp>
        <p:sp>
          <p:nvSpPr>
            <p:cNvPr id="8389" name="Rectangle 197"/>
            <p:cNvSpPr>
              <a:spLocks noChangeArrowheads="1"/>
            </p:cNvSpPr>
            <p:nvPr/>
          </p:nvSpPr>
          <p:spPr bwMode="auto">
            <a:xfrm>
              <a:off x="28" y="3296"/>
              <a:ext cx="62" cy="132"/>
            </a:xfrm>
            <a:prstGeom prst="rect">
              <a:avLst/>
            </a:prstGeom>
            <a:noFill/>
            <a:ln w="9525">
              <a:noFill/>
              <a:miter lim="800000"/>
              <a:headEnd/>
              <a:tailEnd/>
            </a:ln>
          </p:spPr>
          <p:txBody>
            <a:bodyPr wrap="none" lIns="0" tIns="0" rIns="0" bIns="0">
              <a:spAutoFit/>
            </a:bodyPr>
            <a:lstStyle/>
            <a:p>
              <a:r>
                <a:rPr lang="sr-Latn-CS" sz="1200">
                  <a:solidFill>
                    <a:srgbClr val="000000"/>
                  </a:solidFill>
                  <a:latin typeface="Times New Roman" pitchFamily="18" charset="0"/>
                </a:rPr>
                <a:t> </a:t>
              </a:r>
              <a:endParaRPr lang="sr-Latn-C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6"/>
          <p:cNvGrpSpPr>
            <a:grpSpLocks noChangeAspect="1"/>
          </p:cNvGrpSpPr>
          <p:nvPr/>
        </p:nvGrpSpPr>
        <p:grpSpPr bwMode="auto">
          <a:xfrm>
            <a:off x="0" y="214313"/>
            <a:ext cx="6191250" cy="2746375"/>
            <a:chOff x="0" y="135"/>
            <a:chExt cx="3900" cy="1730"/>
          </a:xfrm>
        </p:grpSpPr>
        <p:sp>
          <p:nvSpPr>
            <p:cNvPr id="33881" name="AutoShape 5"/>
            <p:cNvSpPr>
              <a:spLocks noChangeAspect="1" noChangeArrowheads="1" noTextEdit="1"/>
            </p:cNvSpPr>
            <p:nvPr/>
          </p:nvSpPr>
          <p:spPr bwMode="auto">
            <a:xfrm>
              <a:off x="0" y="135"/>
              <a:ext cx="3900" cy="1730"/>
            </a:xfrm>
            <a:prstGeom prst="rect">
              <a:avLst/>
            </a:prstGeom>
            <a:noFill/>
            <a:ln w="9525">
              <a:noFill/>
              <a:miter lim="800000"/>
              <a:headEnd/>
              <a:tailEnd/>
            </a:ln>
          </p:spPr>
          <p:txBody>
            <a:bodyPr/>
            <a:lstStyle/>
            <a:p>
              <a:endParaRPr lang="hr-HR"/>
            </a:p>
          </p:txBody>
        </p:sp>
        <p:sp>
          <p:nvSpPr>
            <p:cNvPr id="33882" name="Rectangle 7"/>
            <p:cNvSpPr>
              <a:spLocks noChangeArrowheads="1"/>
            </p:cNvSpPr>
            <p:nvPr/>
          </p:nvSpPr>
          <p:spPr bwMode="auto">
            <a:xfrm>
              <a:off x="139" y="139"/>
              <a:ext cx="20" cy="149"/>
            </a:xfrm>
            <a:prstGeom prst="rect">
              <a:avLst/>
            </a:prstGeom>
            <a:solidFill>
              <a:srgbClr val="E5E5E5"/>
            </a:solidFill>
            <a:ln w="9525">
              <a:noFill/>
              <a:miter lim="800000"/>
              <a:headEnd/>
              <a:tailEnd/>
            </a:ln>
          </p:spPr>
          <p:txBody>
            <a:bodyPr/>
            <a:lstStyle/>
            <a:p>
              <a:endParaRPr lang="hr-HR"/>
            </a:p>
          </p:txBody>
        </p:sp>
        <p:sp>
          <p:nvSpPr>
            <p:cNvPr id="33883" name="Rectangle 8"/>
            <p:cNvSpPr>
              <a:spLocks noChangeArrowheads="1"/>
            </p:cNvSpPr>
            <p:nvPr/>
          </p:nvSpPr>
          <p:spPr bwMode="auto">
            <a:xfrm>
              <a:off x="3744" y="139"/>
              <a:ext cx="20" cy="149"/>
            </a:xfrm>
            <a:prstGeom prst="rect">
              <a:avLst/>
            </a:prstGeom>
            <a:solidFill>
              <a:srgbClr val="E5E5E5"/>
            </a:solidFill>
            <a:ln w="9525">
              <a:noFill/>
              <a:miter lim="800000"/>
              <a:headEnd/>
              <a:tailEnd/>
            </a:ln>
          </p:spPr>
          <p:txBody>
            <a:bodyPr/>
            <a:lstStyle/>
            <a:p>
              <a:endParaRPr lang="hr-HR"/>
            </a:p>
          </p:txBody>
        </p:sp>
        <p:sp>
          <p:nvSpPr>
            <p:cNvPr id="33884" name="Rectangle 9"/>
            <p:cNvSpPr>
              <a:spLocks noChangeArrowheads="1"/>
            </p:cNvSpPr>
            <p:nvPr/>
          </p:nvSpPr>
          <p:spPr bwMode="auto">
            <a:xfrm>
              <a:off x="159" y="139"/>
              <a:ext cx="3585" cy="149"/>
            </a:xfrm>
            <a:prstGeom prst="rect">
              <a:avLst/>
            </a:prstGeom>
            <a:solidFill>
              <a:srgbClr val="E5E5E5"/>
            </a:solidFill>
            <a:ln w="9525">
              <a:noFill/>
              <a:miter lim="800000"/>
              <a:headEnd/>
              <a:tailEnd/>
            </a:ln>
          </p:spPr>
          <p:txBody>
            <a:bodyPr/>
            <a:lstStyle/>
            <a:p>
              <a:endParaRPr lang="hr-HR"/>
            </a:p>
          </p:txBody>
        </p:sp>
        <p:sp>
          <p:nvSpPr>
            <p:cNvPr id="33885" name="Rectangle 10"/>
            <p:cNvSpPr>
              <a:spLocks noChangeArrowheads="1"/>
            </p:cNvSpPr>
            <p:nvPr/>
          </p:nvSpPr>
          <p:spPr bwMode="auto">
            <a:xfrm>
              <a:off x="159" y="172"/>
              <a:ext cx="393" cy="109"/>
            </a:xfrm>
            <a:prstGeom prst="rect">
              <a:avLst/>
            </a:prstGeom>
            <a:noFill/>
            <a:ln w="9525">
              <a:noFill/>
              <a:miter lim="800000"/>
              <a:headEnd/>
              <a:tailEnd/>
            </a:ln>
          </p:spPr>
          <p:txBody>
            <a:bodyPr wrap="none" lIns="0" tIns="0" rIns="0" bIns="0">
              <a:spAutoFit/>
            </a:bodyPr>
            <a:lstStyle/>
            <a:p>
              <a:r>
                <a:rPr lang="sr-Latn-CS" sz="1000" b="1" i="1">
                  <a:solidFill>
                    <a:srgbClr val="000000"/>
                  </a:solidFill>
                </a:rPr>
                <a:t>Visibility:</a:t>
              </a:r>
              <a:endParaRPr lang="sr-Latn-CS"/>
            </a:p>
          </p:txBody>
        </p:sp>
        <p:sp>
          <p:nvSpPr>
            <p:cNvPr id="33886" name="Rectangle 11"/>
            <p:cNvSpPr>
              <a:spLocks noChangeArrowheads="1"/>
            </p:cNvSpPr>
            <p:nvPr/>
          </p:nvSpPr>
          <p:spPr bwMode="auto">
            <a:xfrm>
              <a:off x="514" y="172"/>
              <a:ext cx="60" cy="109"/>
            </a:xfrm>
            <a:prstGeom prst="rect">
              <a:avLst/>
            </a:prstGeom>
            <a:noFill/>
            <a:ln w="9525">
              <a:noFill/>
              <a:miter lim="800000"/>
              <a:headEnd/>
              <a:tailEnd/>
            </a:ln>
          </p:spPr>
          <p:txBody>
            <a:bodyPr wrap="none" lIns="0" tIns="0" rIns="0" bIns="0">
              <a:spAutoFit/>
            </a:bodyPr>
            <a:lstStyle/>
            <a:p>
              <a:r>
                <a:rPr lang="sr-Latn-CS" sz="1000" b="1" i="1">
                  <a:solidFill>
                    <a:srgbClr val="000000"/>
                  </a:solidFill>
                </a:rPr>
                <a:t> </a:t>
              </a:r>
              <a:endParaRPr lang="sr-Latn-CS"/>
            </a:p>
          </p:txBody>
        </p:sp>
        <p:sp>
          <p:nvSpPr>
            <p:cNvPr id="33887" name="Rectangle 12"/>
            <p:cNvSpPr>
              <a:spLocks noChangeArrowheads="1"/>
            </p:cNvSpPr>
            <p:nvPr/>
          </p:nvSpPr>
          <p:spPr bwMode="auto">
            <a:xfrm>
              <a:off x="135" y="135"/>
              <a:ext cx="4" cy="4"/>
            </a:xfrm>
            <a:prstGeom prst="rect">
              <a:avLst/>
            </a:prstGeom>
            <a:solidFill>
              <a:srgbClr val="000000"/>
            </a:solidFill>
            <a:ln w="9525">
              <a:noFill/>
              <a:miter lim="800000"/>
              <a:headEnd/>
              <a:tailEnd/>
            </a:ln>
          </p:spPr>
          <p:txBody>
            <a:bodyPr/>
            <a:lstStyle/>
            <a:p>
              <a:endParaRPr lang="hr-HR"/>
            </a:p>
          </p:txBody>
        </p:sp>
        <p:sp>
          <p:nvSpPr>
            <p:cNvPr id="33888" name="Rectangle 13"/>
            <p:cNvSpPr>
              <a:spLocks noChangeArrowheads="1"/>
            </p:cNvSpPr>
            <p:nvPr/>
          </p:nvSpPr>
          <p:spPr bwMode="auto">
            <a:xfrm>
              <a:off x="135" y="135"/>
              <a:ext cx="4" cy="4"/>
            </a:xfrm>
            <a:prstGeom prst="rect">
              <a:avLst/>
            </a:prstGeom>
            <a:solidFill>
              <a:srgbClr val="000000"/>
            </a:solidFill>
            <a:ln w="9525">
              <a:noFill/>
              <a:miter lim="800000"/>
              <a:headEnd/>
              <a:tailEnd/>
            </a:ln>
          </p:spPr>
          <p:txBody>
            <a:bodyPr/>
            <a:lstStyle/>
            <a:p>
              <a:endParaRPr lang="hr-HR"/>
            </a:p>
          </p:txBody>
        </p:sp>
        <p:sp>
          <p:nvSpPr>
            <p:cNvPr id="33889" name="Rectangle 14"/>
            <p:cNvSpPr>
              <a:spLocks noChangeArrowheads="1"/>
            </p:cNvSpPr>
            <p:nvPr/>
          </p:nvSpPr>
          <p:spPr bwMode="auto">
            <a:xfrm>
              <a:off x="139" y="135"/>
              <a:ext cx="3625" cy="4"/>
            </a:xfrm>
            <a:prstGeom prst="rect">
              <a:avLst/>
            </a:prstGeom>
            <a:solidFill>
              <a:srgbClr val="000000"/>
            </a:solidFill>
            <a:ln w="9525">
              <a:noFill/>
              <a:miter lim="800000"/>
              <a:headEnd/>
              <a:tailEnd/>
            </a:ln>
          </p:spPr>
          <p:txBody>
            <a:bodyPr/>
            <a:lstStyle/>
            <a:p>
              <a:endParaRPr lang="hr-HR"/>
            </a:p>
          </p:txBody>
        </p:sp>
        <p:sp>
          <p:nvSpPr>
            <p:cNvPr id="33890" name="Rectangle 15"/>
            <p:cNvSpPr>
              <a:spLocks noChangeArrowheads="1"/>
            </p:cNvSpPr>
            <p:nvPr/>
          </p:nvSpPr>
          <p:spPr bwMode="auto">
            <a:xfrm>
              <a:off x="3764" y="135"/>
              <a:ext cx="4" cy="4"/>
            </a:xfrm>
            <a:prstGeom prst="rect">
              <a:avLst/>
            </a:prstGeom>
            <a:solidFill>
              <a:srgbClr val="000000"/>
            </a:solidFill>
            <a:ln w="9525">
              <a:noFill/>
              <a:miter lim="800000"/>
              <a:headEnd/>
              <a:tailEnd/>
            </a:ln>
          </p:spPr>
          <p:txBody>
            <a:bodyPr/>
            <a:lstStyle/>
            <a:p>
              <a:endParaRPr lang="hr-HR"/>
            </a:p>
          </p:txBody>
        </p:sp>
        <p:sp>
          <p:nvSpPr>
            <p:cNvPr id="33891" name="Rectangle 16"/>
            <p:cNvSpPr>
              <a:spLocks noChangeArrowheads="1"/>
            </p:cNvSpPr>
            <p:nvPr/>
          </p:nvSpPr>
          <p:spPr bwMode="auto">
            <a:xfrm>
              <a:off x="3764" y="135"/>
              <a:ext cx="4" cy="4"/>
            </a:xfrm>
            <a:prstGeom prst="rect">
              <a:avLst/>
            </a:prstGeom>
            <a:solidFill>
              <a:srgbClr val="000000"/>
            </a:solidFill>
            <a:ln w="9525">
              <a:noFill/>
              <a:miter lim="800000"/>
              <a:headEnd/>
              <a:tailEnd/>
            </a:ln>
          </p:spPr>
          <p:txBody>
            <a:bodyPr/>
            <a:lstStyle/>
            <a:p>
              <a:endParaRPr lang="hr-HR"/>
            </a:p>
          </p:txBody>
        </p:sp>
        <p:sp>
          <p:nvSpPr>
            <p:cNvPr id="33892" name="Rectangle 17"/>
            <p:cNvSpPr>
              <a:spLocks noChangeArrowheads="1"/>
            </p:cNvSpPr>
            <p:nvPr/>
          </p:nvSpPr>
          <p:spPr bwMode="auto">
            <a:xfrm>
              <a:off x="135" y="139"/>
              <a:ext cx="4" cy="149"/>
            </a:xfrm>
            <a:prstGeom prst="rect">
              <a:avLst/>
            </a:prstGeom>
            <a:solidFill>
              <a:srgbClr val="000000"/>
            </a:solidFill>
            <a:ln w="9525">
              <a:noFill/>
              <a:miter lim="800000"/>
              <a:headEnd/>
              <a:tailEnd/>
            </a:ln>
          </p:spPr>
          <p:txBody>
            <a:bodyPr/>
            <a:lstStyle/>
            <a:p>
              <a:endParaRPr lang="hr-HR"/>
            </a:p>
          </p:txBody>
        </p:sp>
        <p:sp>
          <p:nvSpPr>
            <p:cNvPr id="33893" name="Rectangle 18"/>
            <p:cNvSpPr>
              <a:spLocks noChangeArrowheads="1"/>
            </p:cNvSpPr>
            <p:nvPr/>
          </p:nvSpPr>
          <p:spPr bwMode="auto">
            <a:xfrm>
              <a:off x="3764" y="139"/>
              <a:ext cx="4" cy="149"/>
            </a:xfrm>
            <a:prstGeom prst="rect">
              <a:avLst/>
            </a:prstGeom>
            <a:solidFill>
              <a:srgbClr val="000000"/>
            </a:solidFill>
            <a:ln w="9525">
              <a:noFill/>
              <a:miter lim="800000"/>
              <a:headEnd/>
              <a:tailEnd/>
            </a:ln>
          </p:spPr>
          <p:txBody>
            <a:bodyPr/>
            <a:lstStyle/>
            <a:p>
              <a:endParaRPr lang="hr-HR"/>
            </a:p>
          </p:txBody>
        </p:sp>
        <p:sp>
          <p:nvSpPr>
            <p:cNvPr id="33894" name="Rectangle 19"/>
            <p:cNvSpPr>
              <a:spLocks noChangeArrowheads="1"/>
            </p:cNvSpPr>
            <p:nvPr/>
          </p:nvSpPr>
          <p:spPr bwMode="auto">
            <a:xfrm>
              <a:off x="159" y="315"/>
              <a:ext cx="2068" cy="89"/>
            </a:xfrm>
            <a:prstGeom prst="rect">
              <a:avLst/>
            </a:prstGeom>
            <a:noFill/>
            <a:ln w="9525">
              <a:noFill/>
              <a:miter lim="800000"/>
              <a:headEnd/>
              <a:tailEnd/>
            </a:ln>
          </p:spPr>
          <p:txBody>
            <a:bodyPr wrap="none" lIns="0" tIns="0" rIns="0" bIns="0">
              <a:spAutoFit/>
            </a:bodyPr>
            <a:lstStyle/>
            <a:p>
              <a:r>
                <a:rPr lang="sr-Latn-CS" sz="800" i="1">
                  <a:solidFill>
                    <a:srgbClr val="000000"/>
                  </a:solidFill>
                </a:rPr>
                <a:t>Apart from the compulsory use of the Programme Logo please describe</a:t>
              </a:r>
              <a:endParaRPr lang="sr-Latn-CS"/>
            </a:p>
          </p:txBody>
        </p:sp>
        <p:sp>
          <p:nvSpPr>
            <p:cNvPr id="33895" name="Rectangle 20"/>
            <p:cNvSpPr>
              <a:spLocks noChangeArrowheads="1"/>
            </p:cNvSpPr>
            <p:nvPr/>
          </p:nvSpPr>
          <p:spPr bwMode="auto">
            <a:xfrm>
              <a:off x="2187" y="316"/>
              <a:ext cx="46" cy="86"/>
            </a:xfrm>
            <a:prstGeom prst="rect">
              <a:avLst/>
            </a:prstGeom>
            <a:noFill/>
            <a:ln w="9525">
              <a:noFill/>
              <a:miter lim="800000"/>
              <a:headEnd/>
              <a:tailEnd/>
            </a:ln>
          </p:spPr>
          <p:txBody>
            <a:bodyPr wrap="none" lIns="0" tIns="0" rIns="0" bIns="0">
              <a:spAutoFit/>
            </a:bodyPr>
            <a:lstStyle/>
            <a:p>
              <a:r>
                <a:rPr lang="sr-Latn-CS" sz="800">
                  <a:solidFill>
                    <a:srgbClr val="000000"/>
                  </a:solidFill>
                </a:rPr>
                <a:t>:</a:t>
              </a:r>
              <a:endParaRPr lang="sr-Latn-CS"/>
            </a:p>
          </p:txBody>
        </p:sp>
        <p:sp>
          <p:nvSpPr>
            <p:cNvPr id="33896" name="Rectangle 21"/>
            <p:cNvSpPr>
              <a:spLocks noChangeArrowheads="1"/>
            </p:cNvSpPr>
            <p:nvPr/>
          </p:nvSpPr>
          <p:spPr bwMode="auto">
            <a:xfrm>
              <a:off x="2205" y="316"/>
              <a:ext cx="46" cy="86"/>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33897" name="Rectangle 22"/>
            <p:cNvSpPr>
              <a:spLocks noChangeArrowheads="1"/>
            </p:cNvSpPr>
            <p:nvPr/>
          </p:nvSpPr>
          <p:spPr bwMode="auto">
            <a:xfrm>
              <a:off x="2222" y="315"/>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33898" name="Rectangle 23"/>
            <p:cNvSpPr>
              <a:spLocks noChangeArrowheads="1"/>
            </p:cNvSpPr>
            <p:nvPr/>
          </p:nvSpPr>
          <p:spPr bwMode="auto">
            <a:xfrm>
              <a:off x="169" y="396"/>
              <a:ext cx="67" cy="91"/>
            </a:xfrm>
            <a:prstGeom prst="rect">
              <a:avLst/>
            </a:prstGeom>
            <a:noFill/>
            <a:ln w="9525">
              <a:noFill/>
              <a:miter lim="800000"/>
              <a:headEnd/>
              <a:tailEnd/>
            </a:ln>
          </p:spPr>
          <p:txBody>
            <a:bodyPr wrap="none" lIns="0" tIns="0" rIns="0" bIns="0">
              <a:spAutoFit/>
            </a:bodyPr>
            <a:lstStyle/>
            <a:p>
              <a:r>
                <a:rPr lang="sr-Latn-CS" sz="800">
                  <a:solidFill>
                    <a:srgbClr val="000000"/>
                  </a:solidFill>
                  <a:latin typeface="Symbol" pitchFamily="18" charset="2"/>
                </a:rPr>
                <a:t>·</a:t>
              </a:r>
              <a:endParaRPr lang="sr-Latn-CS"/>
            </a:p>
          </p:txBody>
        </p:sp>
        <p:sp>
          <p:nvSpPr>
            <p:cNvPr id="33899" name="Rectangle 24"/>
            <p:cNvSpPr>
              <a:spLocks noChangeArrowheads="1"/>
            </p:cNvSpPr>
            <p:nvPr/>
          </p:nvSpPr>
          <p:spPr bwMode="auto">
            <a:xfrm>
              <a:off x="199" y="402"/>
              <a:ext cx="46" cy="86"/>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33900" name="Rectangle 25"/>
            <p:cNvSpPr>
              <a:spLocks noChangeArrowheads="1"/>
            </p:cNvSpPr>
            <p:nvPr/>
          </p:nvSpPr>
          <p:spPr bwMode="auto">
            <a:xfrm>
              <a:off x="240" y="401"/>
              <a:ext cx="905" cy="89"/>
            </a:xfrm>
            <a:prstGeom prst="rect">
              <a:avLst/>
            </a:prstGeom>
            <a:noFill/>
            <a:ln w="9525">
              <a:noFill/>
              <a:miter lim="800000"/>
              <a:headEnd/>
              <a:tailEnd/>
            </a:ln>
          </p:spPr>
          <p:txBody>
            <a:bodyPr wrap="none" lIns="0" tIns="0" rIns="0" bIns="0">
              <a:spAutoFit/>
            </a:bodyPr>
            <a:lstStyle/>
            <a:p>
              <a:r>
                <a:rPr lang="sr-Latn-CS" sz="800" i="1">
                  <a:solidFill>
                    <a:srgbClr val="000000"/>
                  </a:solidFill>
                </a:rPr>
                <a:t>how you will ensure the visibilit</a:t>
              </a:r>
              <a:endParaRPr lang="sr-Latn-CS"/>
            </a:p>
          </p:txBody>
        </p:sp>
        <p:sp>
          <p:nvSpPr>
            <p:cNvPr id="33901" name="Rectangle 26"/>
            <p:cNvSpPr>
              <a:spLocks noChangeArrowheads="1"/>
            </p:cNvSpPr>
            <p:nvPr/>
          </p:nvSpPr>
          <p:spPr bwMode="auto">
            <a:xfrm>
              <a:off x="1112" y="401"/>
              <a:ext cx="468" cy="89"/>
            </a:xfrm>
            <a:prstGeom prst="rect">
              <a:avLst/>
            </a:prstGeom>
            <a:noFill/>
            <a:ln w="9525">
              <a:noFill/>
              <a:miter lim="800000"/>
              <a:headEnd/>
              <a:tailEnd/>
            </a:ln>
          </p:spPr>
          <p:txBody>
            <a:bodyPr wrap="none" lIns="0" tIns="0" rIns="0" bIns="0">
              <a:spAutoFit/>
            </a:bodyPr>
            <a:lstStyle/>
            <a:p>
              <a:r>
                <a:rPr lang="sr-Latn-CS" sz="800" i="1">
                  <a:solidFill>
                    <a:srgbClr val="000000"/>
                  </a:solidFill>
                </a:rPr>
                <a:t>y of the project;</a:t>
              </a:r>
              <a:endParaRPr lang="sr-Latn-CS"/>
            </a:p>
          </p:txBody>
        </p:sp>
        <p:sp>
          <p:nvSpPr>
            <p:cNvPr id="33902" name="Rectangle 27"/>
            <p:cNvSpPr>
              <a:spLocks noChangeArrowheads="1"/>
            </p:cNvSpPr>
            <p:nvPr/>
          </p:nvSpPr>
          <p:spPr bwMode="auto">
            <a:xfrm>
              <a:off x="1548" y="401"/>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33903" name="Rectangle 28"/>
            <p:cNvSpPr>
              <a:spLocks noChangeArrowheads="1"/>
            </p:cNvSpPr>
            <p:nvPr/>
          </p:nvSpPr>
          <p:spPr bwMode="auto">
            <a:xfrm>
              <a:off x="169" y="482"/>
              <a:ext cx="67" cy="91"/>
            </a:xfrm>
            <a:prstGeom prst="rect">
              <a:avLst/>
            </a:prstGeom>
            <a:noFill/>
            <a:ln w="9525">
              <a:noFill/>
              <a:miter lim="800000"/>
              <a:headEnd/>
              <a:tailEnd/>
            </a:ln>
          </p:spPr>
          <p:txBody>
            <a:bodyPr wrap="none" lIns="0" tIns="0" rIns="0" bIns="0">
              <a:spAutoFit/>
            </a:bodyPr>
            <a:lstStyle/>
            <a:p>
              <a:r>
                <a:rPr lang="sr-Latn-CS" sz="800">
                  <a:solidFill>
                    <a:srgbClr val="000000"/>
                  </a:solidFill>
                  <a:latin typeface="Symbol" pitchFamily="18" charset="2"/>
                </a:rPr>
                <a:t>·</a:t>
              </a:r>
              <a:endParaRPr lang="sr-Latn-CS"/>
            </a:p>
          </p:txBody>
        </p:sp>
        <p:sp>
          <p:nvSpPr>
            <p:cNvPr id="33904" name="Rectangle 29"/>
            <p:cNvSpPr>
              <a:spLocks noChangeArrowheads="1"/>
            </p:cNvSpPr>
            <p:nvPr/>
          </p:nvSpPr>
          <p:spPr bwMode="auto">
            <a:xfrm>
              <a:off x="199" y="488"/>
              <a:ext cx="46" cy="86"/>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33905" name="Rectangle 30"/>
            <p:cNvSpPr>
              <a:spLocks noChangeArrowheads="1"/>
            </p:cNvSpPr>
            <p:nvPr/>
          </p:nvSpPr>
          <p:spPr bwMode="auto">
            <a:xfrm>
              <a:off x="240" y="487"/>
              <a:ext cx="2741" cy="89"/>
            </a:xfrm>
            <a:prstGeom prst="rect">
              <a:avLst/>
            </a:prstGeom>
            <a:noFill/>
            <a:ln w="9525">
              <a:noFill/>
              <a:miter lim="800000"/>
              <a:headEnd/>
              <a:tailEnd/>
            </a:ln>
          </p:spPr>
          <p:txBody>
            <a:bodyPr wrap="none" lIns="0" tIns="0" rIns="0" bIns="0">
              <a:spAutoFit/>
            </a:bodyPr>
            <a:lstStyle/>
            <a:p>
              <a:r>
                <a:rPr lang="sr-Latn-CS" sz="800" i="1">
                  <a:solidFill>
                    <a:srgbClr val="000000"/>
                  </a:solidFill>
                </a:rPr>
                <a:t>how your project will provide clear promotional added value for the Youth in Action Programme.</a:t>
              </a:r>
              <a:endParaRPr lang="sr-Latn-CS"/>
            </a:p>
          </p:txBody>
        </p:sp>
        <p:sp>
          <p:nvSpPr>
            <p:cNvPr id="33906" name="Rectangle 31"/>
            <p:cNvSpPr>
              <a:spLocks noChangeArrowheads="1"/>
            </p:cNvSpPr>
            <p:nvPr/>
          </p:nvSpPr>
          <p:spPr bwMode="auto">
            <a:xfrm>
              <a:off x="2936" y="487"/>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33907" name="Rectangle 32"/>
            <p:cNvSpPr>
              <a:spLocks noChangeArrowheads="1"/>
            </p:cNvSpPr>
            <p:nvPr/>
          </p:nvSpPr>
          <p:spPr bwMode="auto">
            <a:xfrm>
              <a:off x="135" y="288"/>
              <a:ext cx="4" cy="3"/>
            </a:xfrm>
            <a:prstGeom prst="rect">
              <a:avLst/>
            </a:prstGeom>
            <a:solidFill>
              <a:srgbClr val="000000"/>
            </a:solidFill>
            <a:ln w="9525">
              <a:noFill/>
              <a:miter lim="800000"/>
              <a:headEnd/>
              <a:tailEnd/>
            </a:ln>
          </p:spPr>
          <p:txBody>
            <a:bodyPr/>
            <a:lstStyle/>
            <a:p>
              <a:endParaRPr lang="hr-HR"/>
            </a:p>
          </p:txBody>
        </p:sp>
        <p:sp>
          <p:nvSpPr>
            <p:cNvPr id="33908" name="Rectangle 33"/>
            <p:cNvSpPr>
              <a:spLocks noChangeArrowheads="1"/>
            </p:cNvSpPr>
            <p:nvPr/>
          </p:nvSpPr>
          <p:spPr bwMode="auto">
            <a:xfrm>
              <a:off x="139" y="288"/>
              <a:ext cx="3625" cy="3"/>
            </a:xfrm>
            <a:prstGeom prst="rect">
              <a:avLst/>
            </a:prstGeom>
            <a:solidFill>
              <a:srgbClr val="000000"/>
            </a:solidFill>
            <a:ln w="9525">
              <a:noFill/>
              <a:miter lim="800000"/>
              <a:headEnd/>
              <a:tailEnd/>
            </a:ln>
          </p:spPr>
          <p:txBody>
            <a:bodyPr/>
            <a:lstStyle/>
            <a:p>
              <a:endParaRPr lang="hr-HR"/>
            </a:p>
          </p:txBody>
        </p:sp>
        <p:sp>
          <p:nvSpPr>
            <p:cNvPr id="33909" name="Rectangle 34"/>
            <p:cNvSpPr>
              <a:spLocks noChangeArrowheads="1"/>
            </p:cNvSpPr>
            <p:nvPr/>
          </p:nvSpPr>
          <p:spPr bwMode="auto">
            <a:xfrm>
              <a:off x="3764" y="288"/>
              <a:ext cx="4" cy="3"/>
            </a:xfrm>
            <a:prstGeom prst="rect">
              <a:avLst/>
            </a:prstGeom>
            <a:solidFill>
              <a:srgbClr val="000000"/>
            </a:solidFill>
            <a:ln w="9525">
              <a:noFill/>
              <a:miter lim="800000"/>
              <a:headEnd/>
              <a:tailEnd/>
            </a:ln>
          </p:spPr>
          <p:txBody>
            <a:bodyPr/>
            <a:lstStyle/>
            <a:p>
              <a:endParaRPr lang="hr-HR"/>
            </a:p>
          </p:txBody>
        </p:sp>
        <p:sp>
          <p:nvSpPr>
            <p:cNvPr id="33910" name="Rectangle 35"/>
            <p:cNvSpPr>
              <a:spLocks noChangeArrowheads="1"/>
            </p:cNvSpPr>
            <p:nvPr/>
          </p:nvSpPr>
          <p:spPr bwMode="auto">
            <a:xfrm>
              <a:off x="135" y="291"/>
              <a:ext cx="4" cy="278"/>
            </a:xfrm>
            <a:prstGeom prst="rect">
              <a:avLst/>
            </a:prstGeom>
            <a:solidFill>
              <a:srgbClr val="000000"/>
            </a:solidFill>
            <a:ln w="9525">
              <a:noFill/>
              <a:miter lim="800000"/>
              <a:headEnd/>
              <a:tailEnd/>
            </a:ln>
          </p:spPr>
          <p:txBody>
            <a:bodyPr/>
            <a:lstStyle/>
            <a:p>
              <a:endParaRPr lang="hr-HR"/>
            </a:p>
          </p:txBody>
        </p:sp>
        <p:sp>
          <p:nvSpPr>
            <p:cNvPr id="33911" name="Rectangle 36"/>
            <p:cNvSpPr>
              <a:spLocks noChangeArrowheads="1"/>
            </p:cNvSpPr>
            <p:nvPr/>
          </p:nvSpPr>
          <p:spPr bwMode="auto">
            <a:xfrm>
              <a:off x="3764" y="291"/>
              <a:ext cx="4" cy="278"/>
            </a:xfrm>
            <a:prstGeom prst="rect">
              <a:avLst/>
            </a:prstGeom>
            <a:solidFill>
              <a:srgbClr val="000000"/>
            </a:solidFill>
            <a:ln w="9525">
              <a:noFill/>
              <a:miter lim="800000"/>
              <a:headEnd/>
              <a:tailEnd/>
            </a:ln>
          </p:spPr>
          <p:txBody>
            <a:bodyPr/>
            <a:lstStyle/>
            <a:p>
              <a:endParaRPr lang="hr-HR"/>
            </a:p>
          </p:txBody>
        </p:sp>
        <p:sp>
          <p:nvSpPr>
            <p:cNvPr id="33912" name="Rectangle 37"/>
            <p:cNvSpPr>
              <a:spLocks noChangeArrowheads="1"/>
            </p:cNvSpPr>
            <p:nvPr/>
          </p:nvSpPr>
          <p:spPr bwMode="auto">
            <a:xfrm>
              <a:off x="216" y="595"/>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33913" name="Rectangle 38"/>
            <p:cNvSpPr>
              <a:spLocks noChangeArrowheads="1"/>
            </p:cNvSpPr>
            <p:nvPr/>
          </p:nvSpPr>
          <p:spPr bwMode="auto">
            <a:xfrm>
              <a:off x="216" y="711"/>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33914" name="Rectangle 39"/>
            <p:cNvSpPr>
              <a:spLocks noChangeArrowheads="1"/>
            </p:cNvSpPr>
            <p:nvPr/>
          </p:nvSpPr>
          <p:spPr bwMode="auto">
            <a:xfrm>
              <a:off x="216" y="826"/>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33915" name="Rectangle 40"/>
            <p:cNvSpPr>
              <a:spLocks noChangeArrowheads="1"/>
            </p:cNvSpPr>
            <p:nvPr/>
          </p:nvSpPr>
          <p:spPr bwMode="auto">
            <a:xfrm>
              <a:off x="159" y="942"/>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33916" name="Rectangle 41"/>
            <p:cNvSpPr>
              <a:spLocks noChangeArrowheads="1"/>
            </p:cNvSpPr>
            <p:nvPr/>
          </p:nvSpPr>
          <p:spPr bwMode="auto">
            <a:xfrm>
              <a:off x="159" y="1058"/>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33917" name="Rectangle 42"/>
            <p:cNvSpPr>
              <a:spLocks noChangeArrowheads="1"/>
            </p:cNvSpPr>
            <p:nvPr/>
          </p:nvSpPr>
          <p:spPr bwMode="auto">
            <a:xfrm>
              <a:off x="159" y="1175"/>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33918" name="Rectangle 43"/>
            <p:cNvSpPr>
              <a:spLocks noChangeArrowheads="1"/>
            </p:cNvSpPr>
            <p:nvPr/>
          </p:nvSpPr>
          <p:spPr bwMode="auto">
            <a:xfrm>
              <a:off x="159" y="1291"/>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33919" name="Rectangle 44"/>
            <p:cNvSpPr>
              <a:spLocks noChangeArrowheads="1"/>
            </p:cNvSpPr>
            <p:nvPr/>
          </p:nvSpPr>
          <p:spPr bwMode="auto">
            <a:xfrm>
              <a:off x="159" y="1406"/>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33920" name="Rectangle 45"/>
            <p:cNvSpPr>
              <a:spLocks noChangeArrowheads="1"/>
            </p:cNvSpPr>
            <p:nvPr/>
          </p:nvSpPr>
          <p:spPr bwMode="auto">
            <a:xfrm>
              <a:off x="159" y="1522"/>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33921" name="Rectangle 46"/>
            <p:cNvSpPr>
              <a:spLocks noChangeArrowheads="1"/>
            </p:cNvSpPr>
            <p:nvPr/>
          </p:nvSpPr>
          <p:spPr bwMode="auto">
            <a:xfrm>
              <a:off x="159" y="1638"/>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33922" name="Rectangle 47"/>
            <p:cNvSpPr>
              <a:spLocks noChangeArrowheads="1"/>
            </p:cNvSpPr>
            <p:nvPr/>
          </p:nvSpPr>
          <p:spPr bwMode="auto">
            <a:xfrm>
              <a:off x="135" y="569"/>
              <a:ext cx="4" cy="1183"/>
            </a:xfrm>
            <a:prstGeom prst="rect">
              <a:avLst/>
            </a:prstGeom>
            <a:solidFill>
              <a:srgbClr val="000000"/>
            </a:solidFill>
            <a:ln w="9525">
              <a:noFill/>
              <a:miter lim="800000"/>
              <a:headEnd/>
              <a:tailEnd/>
            </a:ln>
          </p:spPr>
          <p:txBody>
            <a:bodyPr/>
            <a:lstStyle/>
            <a:p>
              <a:endParaRPr lang="hr-HR"/>
            </a:p>
          </p:txBody>
        </p:sp>
        <p:sp>
          <p:nvSpPr>
            <p:cNvPr id="33923" name="Rectangle 48"/>
            <p:cNvSpPr>
              <a:spLocks noChangeArrowheads="1"/>
            </p:cNvSpPr>
            <p:nvPr/>
          </p:nvSpPr>
          <p:spPr bwMode="auto">
            <a:xfrm>
              <a:off x="135" y="1752"/>
              <a:ext cx="4" cy="4"/>
            </a:xfrm>
            <a:prstGeom prst="rect">
              <a:avLst/>
            </a:prstGeom>
            <a:solidFill>
              <a:srgbClr val="000000"/>
            </a:solidFill>
            <a:ln w="9525">
              <a:noFill/>
              <a:miter lim="800000"/>
              <a:headEnd/>
              <a:tailEnd/>
            </a:ln>
          </p:spPr>
          <p:txBody>
            <a:bodyPr/>
            <a:lstStyle/>
            <a:p>
              <a:endParaRPr lang="hr-HR"/>
            </a:p>
          </p:txBody>
        </p:sp>
        <p:sp>
          <p:nvSpPr>
            <p:cNvPr id="33924" name="Rectangle 49"/>
            <p:cNvSpPr>
              <a:spLocks noChangeArrowheads="1"/>
            </p:cNvSpPr>
            <p:nvPr/>
          </p:nvSpPr>
          <p:spPr bwMode="auto">
            <a:xfrm>
              <a:off x="135" y="1752"/>
              <a:ext cx="4" cy="4"/>
            </a:xfrm>
            <a:prstGeom prst="rect">
              <a:avLst/>
            </a:prstGeom>
            <a:solidFill>
              <a:srgbClr val="000000"/>
            </a:solidFill>
            <a:ln w="9525">
              <a:noFill/>
              <a:miter lim="800000"/>
              <a:headEnd/>
              <a:tailEnd/>
            </a:ln>
          </p:spPr>
          <p:txBody>
            <a:bodyPr/>
            <a:lstStyle/>
            <a:p>
              <a:endParaRPr lang="hr-HR"/>
            </a:p>
          </p:txBody>
        </p:sp>
        <p:sp>
          <p:nvSpPr>
            <p:cNvPr id="33925" name="Rectangle 50"/>
            <p:cNvSpPr>
              <a:spLocks noChangeArrowheads="1"/>
            </p:cNvSpPr>
            <p:nvPr/>
          </p:nvSpPr>
          <p:spPr bwMode="auto">
            <a:xfrm>
              <a:off x="139" y="1752"/>
              <a:ext cx="3625" cy="4"/>
            </a:xfrm>
            <a:prstGeom prst="rect">
              <a:avLst/>
            </a:prstGeom>
            <a:solidFill>
              <a:srgbClr val="000000"/>
            </a:solidFill>
            <a:ln w="9525">
              <a:noFill/>
              <a:miter lim="800000"/>
              <a:headEnd/>
              <a:tailEnd/>
            </a:ln>
          </p:spPr>
          <p:txBody>
            <a:bodyPr/>
            <a:lstStyle/>
            <a:p>
              <a:endParaRPr lang="hr-HR"/>
            </a:p>
          </p:txBody>
        </p:sp>
        <p:sp>
          <p:nvSpPr>
            <p:cNvPr id="33926" name="Rectangle 51"/>
            <p:cNvSpPr>
              <a:spLocks noChangeArrowheads="1"/>
            </p:cNvSpPr>
            <p:nvPr/>
          </p:nvSpPr>
          <p:spPr bwMode="auto">
            <a:xfrm>
              <a:off x="3764" y="569"/>
              <a:ext cx="4" cy="1183"/>
            </a:xfrm>
            <a:prstGeom prst="rect">
              <a:avLst/>
            </a:prstGeom>
            <a:solidFill>
              <a:srgbClr val="000000"/>
            </a:solidFill>
            <a:ln w="9525">
              <a:noFill/>
              <a:miter lim="800000"/>
              <a:headEnd/>
              <a:tailEnd/>
            </a:ln>
          </p:spPr>
          <p:txBody>
            <a:bodyPr/>
            <a:lstStyle/>
            <a:p>
              <a:endParaRPr lang="hr-HR"/>
            </a:p>
          </p:txBody>
        </p:sp>
        <p:sp>
          <p:nvSpPr>
            <p:cNvPr id="33927" name="Rectangle 52"/>
            <p:cNvSpPr>
              <a:spLocks noChangeArrowheads="1"/>
            </p:cNvSpPr>
            <p:nvPr/>
          </p:nvSpPr>
          <p:spPr bwMode="auto">
            <a:xfrm>
              <a:off x="3764" y="1752"/>
              <a:ext cx="4" cy="4"/>
            </a:xfrm>
            <a:prstGeom prst="rect">
              <a:avLst/>
            </a:prstGeom>
            <a:solidFill>
              <a:srgbClr val="000000"/>
            </a:solidFill>
            <a:ln w="9525">
              <a:noFill/>
              <a:miter lim="800000"/>
              <a:headEnd/>
              <a:tailEnd/>
            </a:ln>
          </p:spPr>
          <p:txBody>
            <a:bodyPr/>
            <a:lstStyle/>
            <a:p>
              <a:endParaRPr lang="hr-HR"/>
            </a:p>
          </p:txBody>
        </p:sp>
        <p:sp>
          <p:nvSpPr>
            <p:cNvPr id="33928" name="Rectangle 53"/>
            <p:cNvSpPr>
              <a:spLocks noChangeArrowheads="1"/>
            </p:cNvSpPr>
            <p:nvPr/>
          </p:nvSpPr>
          <p:spPr bwMode="auto">
            <a:xfrm>
              <a:off x="3764" y="1752"/>
              <a:ext cx="4" cy="4"/>
            </a:xfrm>
            <a:prstGeom prst="rect">
              <a:avLst/>
            </a:prstGeom>
            <a:solidFill>
              <a:srgbClr val="000000"/>
            </a:solidFill>
            <a:ln w="9525">
              <a:noFill/>
              <a:miter lim="800000"/>
              <a:headEnd/>
              <a:tailEnd/>
            </a:ln>
          </p:spPr>
          <p:txBody>
            <a:bodyPr/>
            <a:lstStyle/>
            <a:p>
              <a:endParaRPr lang="hr-HR"/>
            </a:p>
          </p:txBody>
        </p:sp>
        <p:sp>
          <p:nvSpPr>
            <p:cNvPr id="33929" name="Rectangle 54"/>
            <p:cNvSpPr>
              <a:spLocks noChangeArrowheads="1"/>
            </p:cNvSpPr>
            <p:nvPr/>
          </p:nvSpPr>
          <p:spPr bwMode="auto">
            <a:xfrm>
              <a:off x="24" y="1757"/>
              <a:ext cx="62" cy="132"/>
            </a:xfrm>
            <a:prstGeom prst="rect">
              <a:avLst/>
            </a:prstGeom>
            <a:noFill/>
            <a:ln w="9525">
              <a:noFill/>
              <a:miter lim="800000"/>
              <a:headEnd/>
              <a:tailEnd/>
            </a:ln>
          </p:spPr>
          <p:txBody>
            <a:bodyPr wrap="none" lIns="0" tIns="0" rIns="0" bIns="0">
              <a:spAutoFit/>
            </a:bodyPr>
            <a:lstStyle/>
            <a:p>
              <a:r>
                <a:rPr lang="sr-Latn-CS" sz="1200">
                  <a:solidFill>
                    <a:srgbClr val="000000"/>
                  </a:solidFill>
                  <a:latin typeface="Times New Roman" pitchFamily="18" charset="0"/>
                </a:rPr>
                <a:t> </a:t>
              </a:r>
              <a:endParaRPr lang="sr-Latn-CS"/>
            </a:p>
          </p:txBody>
        </p:sp>
      </p:grpSp>
      <p:grpSp>
        <p:nvGrpSpPr>
          <p:cNvPr id="33795" name="Group 57"/>
          <p:cNvGrpSpPr>
            <a:grpSpLocks noChangeAspect="1"/>
          </p:cNvGrpSpPr>
          <p:nvPr/>
        </p:nvGrpSpPr>
        <p:grpSpPr bwMode="auto">
          <a:xfrm>
            <a:off x="0" y="2857500"/>
            <a:ext cx="6215063" cy="4000500"/>
            <a:chOff x="0" y="1800"/>
            <a:chExt cx="3915" cy="2520"/>
          </a:xfrm>
        </p:grpSpPr>
        <p:sp>
          <p:nvSpPr>
            <p:cNvPr id="33797" name="AutoShape 56"/>
            <p:cNvSpPr>
              <a:spLocks noChangeAspect="1" noChangeArrowheads="1" noTextEdit="1"/>
            </p:cNvSpPr>
            <p:nvPr/>
          </p:nvSpPr>
          <p:spPr bwMode="auto">
            <a:xfrm>
              <a:off x="0" y="1800"/>
              <a:ext cx="3915" cy="2520"/>
            </a:xfrm>
            <a:prstGeom prst="rect">
              <a:avLst/>
            </a:prstGeom>
            <a:noFill/>
            <a:ln w="9525">
              <a:noFill/>
              <a:miter lim="800000"/>
              <a:headEnd/>
              <a:tailEnd/>
            </a:ln>
          </p:spPr>
          <p:txBody>
            <a:bodyPr/>
            <a:lstStyle/>
            <a:p>
              <a:endParaRPr lang="hr-HR"/>
            </a:p>
          </p:txBody>
        </p:sp>
        <p:sp>
          <p:nvSpPr>
            <p:cNvPr id="33798" name="Rectangle 58"/>
            <p:cNvSpPr>
              <a:spLocks noChangeArrowheads="1"/>
            </p:cNvSpPr>
            <p:nvPr/>
          </p:nvSpPr>
          <p:spPr bwMode="auto">
            <a:xfrm>
              <a:off x="140" y="1803"/>
              <a:ext cx="20" cy="135"/>
            </a:xfrm>
            <a:prstGeom prst="rect">
              <a:avLst/>
            </a:prstGeom>
            <a:solidFill>
              <a:srgbClr val="E5E5E5"/>
            </a:solidFill>
            <a:ln w="9525">
              <a:noFill/>
              <a:miter lim="800000"/>
              <a:headEnd/>
              <a:tailEnd/>
            </a:ln>
          </p:spPr>
          <p:txBody>
            <a:bodyPr/>
            <a:lstStyle/>
            <a:p>
              <a:endParaRPr lang="hr-HR"/>
            </a:p>
          </p:txBody>
        </p:sp>
        <p:sp>
          <p:nvSpPr>
            <p:cNvPr id="33799" name="Rectangle 59"/>
            <p:cNvSpPr>
              <a:spLocks noChangeArrowheads="1"/>
            </p:cNvSpPr>
            <p:nvPr/>
          </p:nvSpPr>
          <p:spPr bwMode="auto">
            <a:xfrm>
              <a:off x="3758" y="1803"/>
              <a:ext cx="20" cy="135"/>
            </a:xfrm>
            <a:prstGeom prst="rect">
              <a:avLst/>
            </a:prstGeom>
            <a:solidFill>
              <a:srgbClr val="E5E5E5"/>
            </a:solidFill>
            <a:ln w="9525">
              <a:noFill/>
              <a:miter lim="800000"/>
              <a:headEnd/>
              <a:tailEnd/>
            </a:ln>
          </p:spPr>
          <p:txBody>
            <a:bodyPr/>
            <a:lstStyle/>
            <a:p>
              <a:endParaRPr lang="hr-HR"/>
            </a:p>
          </p:txBody>
        </p:sp>
        <p:sp>
          <p:nvSpPr>
            <p:cNvPr id="33800" name="Rectangle 60"/>
            <p:cNvSpPr>
              <a:spLocks noChangeArrowheads="1"/>
            </p:cNvSpPr>
            <p:nvPr/>
          </p:nvSpPr>
          <p:spPr bwMode="auto">
            <a:xfrm>
              <a:off x="160" y="1803"/>
              <a:ext cx="3598" cy="135"/>
            </a:xfrm>
            <a:prstGeom prst="rect">
              <a:avLst/>
            </a:prstGeom>
            <a:solidFill>
              <a:srgbClr val="E5E5E5"/>
            </a:solidFill>
            <a:ln w="9525">
              <a:noFill/>
              <a:miter lim="800000"/>
              <a:headEnd/>
              <a:tailEnd/>
            </a:ln>
          </p:spPr>
          <p:txBody>
            <a:bodyPr/>
            <a:lstStyle/>
            <a:p>
              <a:endParaRPr lang="hr-HR"/>
            </a:p>
          </p:txBody>
        </p:sp>
        <p:sp>
          <p:nvSpPr>
            <p:cNvPr id="33801" name="Rectangle 61"/>
            <p:cNvSpPr>
              <a:spLocks noChangeArrowheads="1"/>
            </p:cNvSpPr>
            <p:nvPr/>
          </p:nvSpPr>
          <p:spPr bwMode="auto">
            <a:xfrm>
              <a:off x="160" y="1834"/>
              <a:ext cx="605" cy="99"/>
            </a:xfrm>
            <a:prstGeom prst="rect">
              <a:avLst/>
            </a:prstGeom>
            <a:noFill/>
            <a:ln w="9525">
              <a:noFill/>
              <a:miter lim="800000"/>
              <a:headEnd/>
              <a:tailEnd/>
            </a:ln>
          </p:spPr>
          <p:txBody>
            <a:bodyPr wrap="none" lIns="0" tIns="0" rIns="0" bIns="0">
              <a:spAutoFit/>
            </a:bodyPr>
            <a:lstStyle/>
            <a:p>
              <a:r>
                <a:rPr lang="sr-Latn-CS" sz="900" b="1" i="1">
                  <a:solidFill>
                    <a:srgbClr val="000000"/>
                  </a:solidFill>
                </a:rPr>
                <a:t>Dissemination </a:t>
              </a:r>
              <a:endParaRPr lang="sr-Latn-CS"/>
            </a:p>
          </p:txBody>
        </p:sp>
        <p:sp>
          <p:nvSpPr>
            <p:cNvPr id="33802" name="Rectangle 62"/>
            <p:cNvSpPr>
              <a:spLocks noChangeArrowheads="1"/>
            </p:cNvSpPr>
            <p:nvPr/>
          </p:nvSpPr>
          <p:spPr bwMode="auto">
            <a:xfrm>
              <a:off x="730" y="1834"/>
              <a:ext cx="1032" cy="99"/>
            </a:xfrm>
            <a:prstGeom prst="rect">
              <a:avLst/>
            </a:prstGeom>
            <a:noFill/>
            <a:ln w="9525">
              <a:noFill/>
              <a:miter lim="800000"/>
              <a:headEnd/>
              <a:tailEnd/>
            </a:ln>
          </p:spPr>
          <p:txBody>
            <a:bodyPr wrap="none" lIns="0" tIns="0" rIns="0" bIns="0">
              <a:spAutoFit/>
            </a:bodyPr>
            <a:lstStyle/>
            <a:p>
              <a:r>
                <a:rPr lang="sr-Latn-CS" sz="900" b="1" i="1">
                  <a:solidFill>
                    <a:srgbClr val="000000"/>
                  </a:solidFill>
                </a:rPr>
                <a:t>and exploitation of results</a:t>
              </a:r>
              <a:endParaRPr lang="sr-Latn-CS"/>
            </a:p>
          </p:txBody>
        </p:sp>
        <p:sp>
          <p:nvSpPr>
            <p:cNvPr id="33803" name="Rectangle 63"/>
            <p:cNvSpPr>
              <a:spLocks noChangeArrowheads="1"/>
            </p:cNvSpPr>
            <p:nvPr/>
          </p:nvSpPr>
          <p:spPr bwMode="auto">
            <a:xfrm>
              <a:off x="1730" y="1834"/>
              <a:ext cx="66" cy="99"/>
            </a:xfrm>
            <a:prstGeom prst="rect">
              <a:avLst/>
            </a:prstGeom>
            <a:noFill/>
            <a:ln w="9525">
              <a:noFill/>
              <a:miter lim="800000"/>
              <a:headEnd/>
              <a:tailEnd/>
            </a:ln>
          </p:spPr>
          <p:txBody>
            <a:bodyPr wrap="none" lIns="0" tIns="0" rIns="0" bIns="0">
              <a:spAutoFit/>
            </a:bodyPr>
            <a:lstStyle/>
            <a:p>
              <a:r>
                <a:rPr lang="sr-Latn-CS" sz="900" b="1" i="1">
                  <a:solidFill>
                    <a:srgbClr val="000000"/>
                  </a:solidFill>
                </a:rPr>
                <a:t>:</a:t>
              </a:r>
              <a:endParaRPr lang="sr-Latn-CS"/>
            </a:p>
          </p:txBody>
        </p:sp>
        <p:sp>
          <p:nvSpPr>
            <p:cNvPr id="33804" name="Rectangle 64"/>
            <p:cNvSpPr>
              <a:spLocks noChangeArrowheads="1"/>
            </p:cNvSpPr>
            <p:nvPr/>
          </p:nvSpPr>
          <p:spPr bwMode="auto">
            <a:xfrm>
              <a:off x="1758" y="1834"/>
              <a:ext cx="61" cy="99"/>
            </a:xfrm>
            <a:prstGeom prst="rect">
              <a:avLst/>
            </a:prstGeom>
            <a:noFill/>
            <a:ln w="9525">
              <a:noFill/>
              <a:miter lim="800000"/>
              <a:headEnd/>
              <a:tailEnd/>
            </a:ln>
          </p:spPr>
          <p:txBody>
            <a:bodyPr wrap="none" lIns="0" tIns="0" rIns="0" bIns="0">
              <a:spAutoFit/>
            </a:bodyPr>
            <a:lstStyle/>
            <a:p>
              <a:r>
                <a:rPr lang="sr-Latn-CS" sz="900" b="1" i="1">
                  <a:solidFill>
                    <a:srgbClr val="000000"/>
                  </a:solidFill>
                </a:rPr>
                <a:t> </a:t>
              </a:r>
              <a:endParaRPr lang="sr-Latn-CS"/>
            </a:p>
          </p:txBody>
        </p:sp>
        <p:sp>
          <p:nvSpPr>
            <p:cNvPr id="33805" name="Rectangle 65"/>
            <p:cNvSpPr>
              <a:spLocks noChangeArrowheads="1"/>
            </p:cNvSpPr>
            <p:nvPr/>
          </p:nvSpPr>
          <p:spPr bwMode="auto">
            <a:xfrm>
              <a:off x="136" y="1800"/>
              <a:ext cx="4" cy="3"/>
            </a:xfrm>
            <a:prstGeom prst="rect">
              <a:avLst/>
            </a:prstGeom>
            <a:solidFill>
              <a:srgbClr val="000000"/>
            </a:solidFill>
            <a:ln w="9525">
              <a:noFill/>
              <a:miter lim="800000"/>
              <a:headEnd/>
              <a:tailEnd/>
            </a:ln>
          </p:spPr>
          <p:txBody>
            <a:bodyPr/>
            <a:lstStyle/>
            <a:p>
              <a:endParaRPr lang="hr-HR"/>
            </a:p>
          </p:txBody>
        </p:sp>
        <p:sp>
          <p:nvSpPr>
            <p:cNvPr id="33806" name="Rectangle 66"/>
            <p:cNvSpPr>
              <a:spLocks noChangeArrowheads="1"/>
            </p:cNvSpPr>
            <p:nvPr/>
          </p:nvSpPr>
          <p:spPr bwMode="auto">
            <a:xfrm>
              <a:off x="136" y="1800"/>
              <a:ext cx="4" cy="3"/>
            </a:xfrm>
            <a:prstGeom prst="rect">
              <a:avLst/>
            </a:prstGeom>
            <a:solidFill>
              <a:srgbClr val="000000"/>
            </a:solidFill>
            <a:ln w="9525">
              <a:noFill/>
              <a:miter lim="800000"/>
              <a:headEnd/>
              <a:tailEnd/>
            </a:ln>
          </p:spPr>
          <p:txBody>
            <a:bodyPr/>
            <a:lstStyle/>
            <a:p>
              <a:endParaRPr lang="hr-HR"/>
            </a:p>
          </p:txBody>
        </p:sp>
        <p:sp>
          <p:nvSpPr>
            <p:cNvPr id="33807" name="Rectangle 67"/>
            <p:cNvSpPr>
              <a:spLocks noChangeArrowheads="1"/>
            </p:cNvSpPr>
            <p:nvPr/>
          </p:nvSpPr>
          <p:spPr bwMode="auto">
            <a:xfrm>
              <a:off x="140" y="1800"/>
              <a:ext cx="3638" cy="3"/>
            </a:xfrm>
            <a:prstGeom prst="rect">
              <a:avLst/>
            </a:prstGeom>
            <a:solidFill>
              <a:srgbClr val="000000"/>
            </a:solidFill>
            <a:ln w="9525">
              <a:noFill/>
              <a:miter lim="800000"/>
              <a:headEnd/>
              <a:tailEnd/>
            </a:ln>
          </p:spPr>
          <p:txBody>
            <a:bodyPr/>
            <a:lstStyle/>
            <a:p>
              <a:endParaRPr lang="hr-HR"/>
            </a:p>
          </p:txBody>
        </p:sp>
        <p:sp>
          <p:nvSpPr>
            <p:cNvPr id="33808" name="Rectangle 68"/>
            <p:cNvSpPr>
              <a:spLocks noChangeArrowheads="1"/>
            </p:cNvSpPr>
            <p:nvPr/>
          </p:nvSpPr>
          <p:spPr bwMode="auto">
            <a:xfrm>
              <a:off x="3778" y="1800"/>
              <a:ext cx="4" cy="3"/>
            </a:xfrm>
            <a:prstGeom prst="rect">
              <a:avLst/>
            </a:prstGeom>
            <a:solidFill>
              <a:srgbClr val="000000"/>
            </a:solidFill>
            <a:ln w="9525">
              <a:noFill/>
              <a:miter lim="800000"/>
              <a:headEnd/>
              <a:tailEnd/>
            </a:ln>
          </p:spPr>
          <p:txBody>
            <a:bodyPr/>
            <a:lstStyle/>
            <a:p>
              <a:endParaRPr lang="hr-HR"/>
            </a:p>
          </p:txBody>
        </p:sp>
        <p:sp>
          <p:nvSpPr>
            <p:cNvPr id="33809" name="Rectangle 69"/>
            <p:cNvSpPr>
              <a:spLocks noChangeArrowheads="1"/>
            </p:cNvSpPr>
            <p:nvPr/>
          </p:nvSpPr>
          <p:spPr bwMode="auto">
            <a:xfrm>
              <a:off x="3778" y="1800"/>
              <a:ext cx="4" cy="3"/>
            </a:xfrm>
            <a:prstGeom prst="rect">
              <a:avLst/>
            </a:prstGeom>
            <a:solidFill>
              <a:srgbClr val="000000"/>
            </a:solidFill>
            <a:ln w="9525">
              <a:noFill/>
              <a:miter lim="800000"/>
              <a:headEnd/>
              <a:tailEnd/>
            </a:ln>
          </p:spPr>
          <p:txBody>
            <a:bodyPr/>
            <a:lstStyle/>
            <a:p>
              <a:endParaRPr lang="hr-HR"/>
            </a:p>
          </p:txBody>
        </p:sp>
        <p:sp>
          <p:nvSpPr>
            <p:cNvPr id="33810" name="Rectangle 70"/>
            <p:cNvSpPr>
              <a:spLocks noChangeArrowheads="1"/>
            </p:cNvSpPr>
            <p:nvPr/>
          </p:nvSpPr>
          <p:spPr bwMode="auto">
            <a:xfrm>
              <a:off x="136" y="1803"/>
              <a:ext cx="4" cy="135"/>
            </a:xfrm>
            <a:prstGeom prst="rect">
              <a:avLst/>
            </a:prstGeom>
            <a:solidFill>
              <a:srgbClr val="000000"/>
            </a:solidFill>
            <a:ln w="9525">
              <a:noFill/>
              <a:miter lim="800000"/>
              <a:headEnd/>
              <a:tailEnd/>
            </a:ln>
          </p:spPr>
          <p:txBody>
            <a:bodyPr/>
            <a:lstStyle/>
            <a:p>
              <a:endParaRPr lang="hr-HR"/>
            </a:p>
          </p:txBody>
        </p:sp>
        <p:sp>
          <p:nvSpPr>
            <p:cNvPr id="33811" name="Rectangle 71"/>
            <p:cNvSpPr>
              <a:spLocks noChangeArrowheads="1"/>
            </p:cNvSpPr>
            <p:nvPr/>
          </p:nvSpPr>
          <p:spPr bwMode="auto">
            <a:xfrm>
              <a:off x="3778" y="1803"/>
              <a:ext cx="4" cy="135"/>
            </a:xfrm>
            <a:prstGeom prst="rect">
              <a:avLst/>
            </a:prstGeom>
            <a:solidFill>
              <a:srgbClr val="000000"/>
            </a:solidFill>
            <a:ln w="9525">
              <a:noFill/>
              <a:miter lim="800000"/>
              <a:headEnd/>
              <a:tailEnd/>
            </a:ln>
          </p:spPr>
          <p:txBody>
            <a:bodyPr/>
            <a:lstStyle/>
            <a:p>
              <a:endParaRPr lang="hr-HR"/>
            </a:p>
          </p:txBody>
        </p:sp>
        <p:sp>
          <p:nvSpPr>
            <p:cNvPr id="33812" name="Rectangle 72"/>
            <p:cNvSpPr>
              <a:spLocks noChangeArrowheads="1"/>
            </p:cNvSpPr>
            <p:nvPr/>
          </p:nvSpPr>
          <p:spPr bwMode="auto">
            <a:xfrm>
              <a:off x="160" y="1964"/>
              <a:ext cx="423" cy="88"/>
            </a:xfrm>
            <a:prstGeom prst="rect">
              <a:avLst/>
            </a:prstGeom>
            <a:noFill/>
            <a:ln w="9525">
              <a:noFill/>
              <a:miter lim="800000"/>
              <a:headEnd/>
              <a:tailEnd/>
            </a:ln>
          </p:spPr>
          <p:txBody>
            <a:bodyPr wrap="none" lIns="0" tIns="0" rIns="0" bIns="0">
              <a:spAutoFit/>
            </a:bodyPr>
            <a:lstStyle/>
            <a:p>
              <a:r>
                <a:rPr lang="sr-Latn-CS" sz="700" i="1">
                  <a:solidFill>
                    <a:srgbClr val="000000"/>
                  </a:solidFill>
                </a:rPr>
                <a:t>Please give </a:t>
              </a:r>
              <a:endParaRPr lang="sr-Latn-CS"/>
            </a:p>
          </p:txBody>
        </p:sp>
        <p:sp>
          <p:nvSpPr>
            <p:cNvPr id="33813" name="Rectangle 73"/>
            <p:cNvSpPr>
              <a:spLocks noChangeArrowheads="1"/>
            </p:cNvSpPr>
            <p:nvPr/>
          </p:nvSpPr>
          <p:spPr bwMode="auto">
            <a:xfrm>
              <a:off x="511" y="1964"/>
              <a:ext cx="92" cy="88"/>
            </a:xfrm>
            <a:prstGeom prst="rect">
              <a:avLst/>
            </a:prstGeom>
            <a:noFill/>
            <a:ln w="9525">
              <a:noFill/>
              <a:miter lim="800000"/>
              <a:headEnd/>
              <a:tailEnd/>
            </a:ln>
          </p:spPr>
          <p:txBody>
            <a:bodyPr wrap="none" lIns="0" tIns="0" rIns="0" bIns="0">
              <a:spAutoFit/>
            </a:bodyPr>
            <a:lstStyle/>
            <a:p>
              <a:r>
                <a:rPr lang="sr-Latn-CS" sz="700" i="1">
                  <a:solidFill>
                    <a:srgbClr val="000000"/>
                  </a:solidFill>
                </a:rPr>
                <a:t>a </a:t>
              </a:r>
              <a:endParaRPr lang="sr-Latn-CS"/>
            </a:p>
          </p:txBody>
        </p:sp>
        <p:sp>
          <p:nvSpPr>
            <p:cNvPr id="33814" name="Rectangle 74"/>
            <p:cNvSpPr>
              <a:spLocks noChangeArrowheads="1"/>
            </p:cNvSpPr>
            <p:nvPr/>
          </p:nvSpPr>
          <p:spPr bwMode="auto">
            <a:xfrm>
              <a:off x="565" y="1964"/>
              <a:ext cx="752" cy="88"/>
            </a:xfrm>
            <a:prstGeom prst="rect">
              <a:avLst/>
            </a:prstGeom>
            <a:noFill/>
            <a:ln w="9525">
              <a:noFill/>
              <a:miter lim="800000"/>
              <a:headEnd/>
              <a:tailEnd/>
            </a:ln>
          </p:spPr>
          <p:txBody>
            <a:bodyPr wrap="none" lIns="0" tIns="0" rIns="0" bIns="0">
              <a:spAutoFit/>
            </a:bodyPr>
            <a:lstStyle/>
            <a:p>
              <a:r>
                <a:rPr lang="sr-Latn-CS" sz="700" i="1">
                  <a:solidFill>
                    <a:srgbClr val="000000"/>
                  </a:solidFill>
                </a:rPr>
                <a:t>detailed description of </a:t>
              </a:r>
              <a:endParaRPr lang="sr-Latn-CS"/>
            </a:p>
          </p:txBody>
        </p:sp>
        <p:sp>
          <p:nvSpPr>
            <p:cNvPr id="33815" name="Rectangle 75"/>
            <p:cNvSpPr>
              <a:spLocks noChangeArrowheads="1"/>
            </p:cNvSpPr>
            <p:nvPr/>
          </p:nvSpPr>
          <p:spPr bwMode="auto">
            <a:xfrm>
              <a:off x="1206" y="1964"/>
              <a:ext cx="647" cy="88"/>
            </a:xfrm>
            <a:prstGeom prst="rect">
              <a:avLst/>
            </a:prstGeom>
            <a:noFill/>
            <a:ln w="9525">
              <a:noFill/>
              <a:miter lim="800000"/>
              <a:headEnd/>
              <a:tailEnd/>
            </a:ln>
          </p:spPr>
          <p:txBody>
            <a:bodyPr wrap="none" lIns="0" tIns="0" rIns="0" bIns="0">
              <a:spAutoFit/>
            </a:bodyPr>
            <a:lstStyle/>
            <a:p>
              <a:r>
                <a:rPr lang="sr-Latn-CS" sz="700" i="1">
                  <a:solidFill>
                    <a:srgbClr val="000000"/>
                  </a:solidFill>
                </a:rPr>
                <a:t>standard measures</a:t>
              </a:r>
              <a:endParaRPr lang="sr-Latn-CS"/>
            </a:p>
          </p:txBody>
        </p:sp>
        <p:sp>
          <p:nvSpPr>
            <p:cNvPr id="33816" name="Rectangle 76"/>
            <p:cNvSpPr>
              <a:spLocks noChangeArrowheads="1"/>
            </p:cNvSpPr>
            <p:nvPr/>
          </p:nvSpPr>
          <p:spPr bwMode="auto">
            <a:xfrm>
              <a:off x="1757" y="1964"/>
              <a:ext cx="52" cy="88"/>
            </a:xfrm>
            <a:prstGeom prst="rect">
              <a:avLst/>
            </a:prstGeom>
            <a:noFill/>
            <a:ln w="9525">
              <a:noFill/>
              <a:miter lim="800000"/>
              <a:headEnd/>
              <a:tailEnd/>
            </a:ln>
          </p:spPr>
          <p:txBody>
            <a:bodyPr wrap="none" lIns="0" tIns="0" rIns="0" bIns="0">
              <a:spAutoFit/>
            </a:bodyPr>
            <a:lstStyle/>
            <a:p>
              <a:r>
                <a:rPr lang="sr-Latn-CS" sz="700" i="1">
                  <a:solidFill>
                    <a:srgbClr val="000000"/>
                  </a:solidFill>
                </a:rPr>
                <a:t> </a:t>
              </a:r>
              <a:endParaRPr lang="sr-Latn-CS"/>
            </a:p>
          </p:txBody>
        </p:sp>
        <p:sp>
          <p:nvSpPr>
            <p:cNvPr id="33817" name="Rectangle 77"/>
            <p:cNvSpPr>
              <a:spLocks noChangeArrowheads="1"/>
            </p:cNvSpPr>
            <p:nvPr/>
          </p:nvSpPr>
          <p:spPr bwMode="auto">
            <a:xfrm>
              <a:off x="1775" y="1964"/>
              <a:ext cx="288" cy="88"/>
            </a:xfrm>
            <a:prstGeom prst="rect">
              <a:avLst/>
            </a:prstGeom>
            <a:noFill/>
            <a:ln w="9525">
              <a:noFill/>
              <a:miter lim="800000"/>
              <a:headEnd/>
              <a:tailEnd/>
            </a:ln>
          </p:spPr>
          <p:txBody>
            <a:bodyPr wrap="none" lIns="0" tIns="0" rIns="0" bIns="0">
              <a:spAutoFit/>
            </a:bodyPr>
            <a:lstStyle/>
            <a:p>
              <a:r>
                <a:rPr lang="sr-Latn-CS" sz="700" i="1">
                  <a:solidFill>
                    <a:srgbClr val="000000"/>
                  </a:solidFill>
                </a:rPr>
                <a:t>planned</a:t>
              </a:r>
              <a:endParaRPr lang="sr-Latn-CS"/>
            </a:p>
          </p:txBody>
        </p:sp>
        <p:sp>
          <p:nvSpPr>
            <p:cNvPr id="33818" name="Rectangle 78"/>
            <p:cNvSpPr>
              <a:spLocks noChangeArrowheads="1"/>
            </p:cNvSpPr>
            <p:nvPr/>
          </p:nvSpPr>
          <p:spPr bwMode="auto">
            <a:xfrm>
              <a:off x="2003" y="1964"/>
              <a:ext cx="52" cy="88"/>
            </a:xfrm>
            <a:prstGeom prst="rect">
              <a:avLst/>
            </a:prstGeom>
            <a:noFill/>
            <a:ln w="9525">
              <a:noFill/>
              <a:miter lim="800000"/>
              <a:headEnd/>
              <a:tailEnd/>
            </a:ln>
          </p:spPr>
          <p:txBody>
            <a:bodyPr wrap="none" lIns="0" tIns="0" rIns="0" bIns="0">
              <a:spAutoFit/>
            </a:bodyPr>
            <a:lstStyle/>
            <a:p>
              <a:r>
                <a:rPr lang="sr-Latn-CS" sz="700" i="1">
                  <a:solidFill>
                    <a:srgbClr val="000000"/>
                  </a:solidFill>
                </a:rPr>
                <a:t> </a:t>
              </a:r>
              <a:endParaRPr lang="sr-Latn-CS"/>
            </a:p>
          </p:txBody>
        </p:sp>
        <p:sp>
          <p:nvSpPr>
            <p:cNvPr id="33819" name="Rectangle 79"/>
            <p:cNvSpPr>
              <a:spLocks noChangeArrowheads="1"/>
            </p:cNvSpPr>
            <p:nvPr/>
          </p:nvSpPr>
          <p:spPr bwMode="auto">
            <a:xfrm>
              <a:off x="2022" y="1964"/>
              <a:ext cx="351" cy="88"/>
            </a:xfrm>
            <a:prstGeom prst="rect">
              <a:avLst/>
            </a:prstGeom>
            <a:noFill/>
            <a:ln w="9525">
              <a:noFill/>
              <a:miter lim="800000"/>
              <a:headEnd/>
              <a:tailEnd/>
            </a:ln>
          </p:spPr>
          <p:txBody>
            <a:bodyPr wrap="none" lIns="0" tIns="0" rIns="0" bIns="0">
              <a:spAutoFit/>
            </a:bodyPr>
            <a:lstStyle/>
            <a:p>
              <a:r>
                <a:rPr lang="sr-Latn-CS" sz="700" i="1">
                  <a:solidFill>
                    <a:srgbClr val="000000"/>
                  </a:solidFill>
                </a:rPr>
                <a:t>in view to </a:t>
              </a:r>
              <a:endParaRPr lang="sr-Latn-CS"/>
            </a:p>
          </p:txBody>
        </p:sp>
        <p:sp>
          <p:nvSpPr>
            <p:cNvPr id="33820" name="Rectangle 80"/>
            <p:cNvSpPr>
              <a:spLocks noChangeArrowheads="1"/>
            </p:cNvSpPr>
            <p:nvPr/>
          </p:nvSpPr>
          <p:spPr bwMode="auto">
            <a:xfrm>
              <a:off x="2308" y="1964"/>
              <a:ext cx="414" cy="88"/>
            </a:xfrm>
            <a:prstGeom prst="rect">
              <a:avLst/>
            </a:prstGeom>
            <a:noFill/>
            <a:ln w="9525">
              <a:noFill/>
              <a:miter lim="800000"/>
              <a:headEnd/>
              <a:tailEnd/>
            </a:ln>
          </p:spPr>
          <p:txBody>
            <a:bodyPr wrap="none" lIns="0" tIns="0" rIns="0" bIns="0">
              <a:spAutoFit/>
            </a:bodyPr>
            <a:lstStyle/>
            <a:p>
              <a:r>
                <a:rPr lang="sr-Latn-CS" sz="700" i="1">
                  <a:solidFill>
                    <a:srgbClr val="000000"/>
                  </a:solidFill>
                </a:rPr>
                <a:t>disseminate</a:t>
              </a:r>
              <a:endParaRPr lang="sr-Latn-CS"/>
            </a:p>
          </p:txBody>
        </p:sp>
        <p:sp>
          <p:nvSpPr>
            <p:cNvPr id="33821" name="Rectangle 81"/>
            <p:cNvSpPr>
              <a:spLocks noChangeArrowheads="1"/>
            </p:cNvSpPr>
            <p:nvPr/>
          </p:nvSpPr>
          <p:spPr bwMode="auto">
            <a:xfrm>
              <a:off x="2650" y="1964"/>
              <a:ext cx="52" cy="88"/>
            </a:xfrm>
            <a:prstGeom prst="rect">
              <a:avLst/>
            </a:prstGeom>
            <a:noFill/>
            <a:ln w="9525">
              <a:noFill/>
              <a:miter lim="800000"/>
              <a:headEnd/>
              <a:tailEnd/>
            </a:ln>
          </p:spPr>
          <p:txBody>
            <a:bodyPr wrap="none" lIns="0" tIns="0" rIns="0" bIns="0">
              <a:spAutoFit/>
            </a:bodyPr>
            <a:lstStyle/>
            <a:p>
              <a:r>
                <a:rPr lang="sr-Latn-CS" sz="700" i="1">
                  <a:solidFill>
                    <a:srgbClr val="000000"/>
                  </a:solidFill>
                </a:rPr>
                <a:t> </a:t>
              </a:r>
              <a:endParaRPr lang="sr-Latn-CS"/>
            </a:p>
          </p:txBody>
        </p:sp>
        <p:sp>
          <p:nvSpPr>
            <p:cNvPr id="33822" name="Rectangle 82"/>
            <p:cNvSpPr>
              <a:spLocks noChangeArrowheads="1"/>
            </p:cNvSpPr>
            <p:nvPr/>
          </p:nvSpPr>
          <p:spPr bwMode="auto">
            <a:xfrm>
              <a:off x="2668" y="1964"/>
              <a:ext cx="1207" cy="88"/>
            </a:xfrm>
            <a:prstGeom prst="rect">
              <a:avLst/>
            </a:prstGeom>
            <a:noFill/>
            <a:ln w="9525">
              <a:noFill/>
              <a:miter lim="800000"/>
              <a:headEnd/>
              <a:tailEnd/>
            </a:ln>
          </p:spPr>
          <p:txBody>
            <a:bodyPr wrap="none" lIns="0" tIns="0" rIns="0" bIns="0">
              <a:spAutoFit/>
            </a:bodyPr>
            <a:lstStyle/>
            <a:p>
              <a:r>
                <a:rPr lang="sr-Latn-CS" sz="700" i="1">
                  <a:solidFill>
                    <a:srgbClr val="000000"/>
                  </a:solidFill>
                </a:rPr>
                <a:t>and exploit the results of the project. </a:t>
              </a:r>
              <a:endParaRPr lang="sr-Latn-CS"/>
            </a:p>
          </p:txBody>
        </p:sp>
        <p:sp>
          <p:nvSpPr>
            <p:cNvPr id="33823" name="Rectangle 83"/>
            <p:cNvSpPr>
              <a:spLocks noChangeArrowheads="1"/>
            </p:cNvSpPr>
            <p:nvPr/>
          </p:nvSpPr>
          <p:spPr bwMode="auto">
            <a:xfrm>
              <a:off x="3717" y="1964"/>
              <a:ext cx="52" cy="88"/>
            </a:xfrm>
            <a:prstGeom prst="rect">
              <a:avLst/>
            </a:prstGeom>
            <a:noFill/>
            <a:ln w="9525">
              <a:noFill/>
              <a:miter lim="800000"/>
              <a:headEnd/>
              <a:tailEnd/>
            </a:ln>
          </p:spPr>
          <p:txBody>
            <a:bodyPr wrap="none" lIns="0" tIns="0" rIns="0" bIns="0">
              <a:spAutoFit/>
            </a:bodyPr>
            <a:lstStyle/>
            <a:p>
              <a:r>
                <a:rPr lang="sr-Latn-CS" sz="700" i="1">
                  <a:solidFill>
                    <a:srgbClr val="000000"/>
                  </a:solidFill>
                </a:rPr>
                <a:t> </a:t>
              </a:r>
              <a:endParaRPr lang="sr-Latn-CS"/>
            </a:p>
          </p:txBody>
        </p:sp>
        <p:sp>
          <p:nvSpPr>
            <p:cNvPr id="33824" name="Rectangle 84"/>
            <p:cNvSpPr>
              <a:spLocks noChangeArrowheads="1"/>
            </p:cNvSpPr>
            <p:nvPr/>
          </p:nvSpPr>
          <p:spPr bwMode="auto">
            <a:xfrm>
              <a:off x="136" y="1938"/>
              <a:ext cx="4" cy="3"/>
            </a:xfrm>
            <a:prstGeom prst="rect">
              <a:avLst/>
            </a:prstGeom>
            <a:solidFill>
              <a:srgbClr val="000000"/>
            </a:solidFill>
            <a:ln w="9525">
              <a:noFill/>
              <a:miter lim="800000"/>
              <a:headEnd/>
              <a:tailEnd/>
            </a:ln>
          </p:spPr>
          <p:txBody>
            <a:bodyPr/>
            <a:lstStyle/>
            <a:p>
              <a:endParaRPr lang="hr-HR"/>
            </a:p>
          </p:txBody>
        </p:sp>
        <p:sp>
          <p:nvSpPr>
            <p:cNvPr id="33825" name="Rectangle 85"/>
            <p:cNvSpPr>
              <a:spLocks noChangeArrowheads="1"/>
            </p:cNvSpPr>
            <p:nvPr/>
          </p:nvSpPr>
          <p:spPr bwMode="auto">
            <a:xfrm>
              <a:off x="140" y="1938"/>
              <a:ext cx="3638" cy="3"/>
            </a:xfrm>
            <a:prstGeom prst="rect">
              <a:avLst/>
            </a:prstGeom>
            <a:solidFill>
              <a:srgbClr val="000000"/>
            </a:solidFill>
            <a:ln w="9525">
              <a:noFill/>
              <a:miter lim="800000"/>
              <a:headEnd/>
              <a:tailEnd/>
            </a:ln>
          </p:spPr>
          <p:txBody>
            <a:bodyPr/>
            <a:lstStyle/>
            <a:p>
              <a:endParaRPr lang="hr-HR"/>
            </a:p>
          </p:txBody>
        </p:sp>
        <p:sp>
          <p:nvSpPr>
            <p:cNvPr id="33826" name="Rectangle 86"/>
            <p:cNvSpPr>
              <a:spLocks noChangeArrowheads="1"/>
            </p:cNvSpPr>
            <p:nvPr/>
          </p:nvSpPr>
          <p:spPr bwMode="auto">
            <a:xfrm>
              <a:off x="3778" y="1938"/>
              <a:ext cx="4" cy="3"/>
            </a:xfrm>
            <a:prstGeom prst="rect">
              <a:avLst/>
            </a:prstGeom>
            <a:solidFill>
              <a:srgbClr val="000000"/>
            </a:solidFill>
            <a:ln w="9525">
              <a:noFill/>
              <a:miter lim="800000"/>
              <a:headEnd/>
              <a:tailEnd/>
            </a:ln>
          </p:spPr>
          <p:txBody>
            <a:bodyPr/>
            <a:lstStyle/>
            <a:p>
              <a:endParaRPr lang="hr-HR"/>
            </a:p>
          </p:txBody>
        </p:sp>
        <p:sp>
          <p:nvSpPr>
            <p:cNvPr id="33827" name="Rectangle 87"/>
            <p:cNvSpPr>
              <a:spLocks noChangeArrowheads="1"/>
            </p:cNvSpPr>
            <p:nvPr/>
          </p:nvSpPr>
          <p:spPr bwMode="auto">
            <a:xfrm>
              <a:off x="136" y="1941"/>
              <a:ext cx="4" cy="124"/>
            </a:xfrm>
            <a:prstGeom prst="rect">
              <a:avLst/>
            </a:prstGeom>
            <a:solidFill>
              <a:srgbClr val="000000"/>
            </a:solidFill>
            <a:ln w="9525">
              <a:noFill/>
              <a:miter lim="800000"/>
              <a:headEnd/>
              <a:tailEnd/>
            </a:ln>
          </p:spPr>
          <p:txBody>
            <a:bodyPr/>
            <a:lstStyle/>
            <a:p>
              <a:endParaRPr lang="hr-HR"/>
            </a:p>
          </p:txBody>
        </p:sp>
        <p:sp>
          <p:nvSpPr>
            <p:cNvPr id="33828" name="Rectangle 88"/>
            <p:cNvSpPr>
              <a:spLocks noChangeArrowheads="1"/>
            </p:cNvSpPr>
            <p:nvPr/>
          </p:nvSpPr>
          <p:spPr bwMode="auto">
            <a:xfrm>
              <a:off x="3778" y="1941"/>
              <a:ext cx="4" cy="124"/>
            </a:xfrm>
            <a:prstGeom prst="rect">
              <a:avLst/>
            </a:prstGeom>
            <a:solidFill>
              <a:srgbClr val="000000"/>
            </a:solidFill>
            <a:ln w="9525">
              <a:noFill/>
              <a:miter lim="800000"/>
              <a:headEnd/>
              <a:tailEnd/>
            </a:ln>
          </p:spPr>
          <p:txBody>
            <a:bodyPr/>
            <a:lstStyle/>
            <a:p>
              <a:endParaRPr lang="hr-HR"/>
            </a:p>
          </p:txBody>
        </p:sp>
        <p:sp>
          <p:nvSpPr>
            <p:cNvPr id="33829" name="Rectangle 89"/>
            <p:cNvSpPr>
              <a:spLocks noChangeArrowheads="1"/>
            </p:cNvSpPr>
            <p:nvPr/>
          </p:nvSpPr>
          <p:spPr bwMode="auto">
            <a:xfrm>
              <a:off x="160" y="2089"/>
              <a:ext cx="58"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33830" name="Rectangle 90"/>
            <p:cNvSpPr>
              <a:spLocks noChangeArrowheads="1"/>
            </p:cNvSpPr>
            <p:nvPr/>
          </p:nvSpPr>
          <p:spPr bwMode="auto">
            <a:xfrm>
              <a:off x="160" y="2194"/>
              <a:ext cx="58"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33831" name="Rectangle 91"/>
            <p:cNvSpPr>
              <a:spLocks noChangeArrowheads="1"/>
            </p:cNvSpPr>
            <p:nvPr/>
          </p:nvSpPr>
          <p:spPr bwMode="auto">
            <a:xfrm>
              <a:off x="160" y="2299"/>
              <a:ext cx="58"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33832" name="Rectangle 92"/>
            <p:cNvSpPr>
              <a:spLocks noChangeArrowheads="1"/>
            </p:cNvSpPr>
            <p:nvPr/>
          </p:nvSpPr>
          <p:spPr bwMode="auto">
            <a:xfrm>
              <a:off x="160" y="2404"/>
              <a:ext cx="58"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33833" name="Rectangle 93"/>
            <p:cNvSpPr>
              <a:spLocks noChangeArrowheads="1"/>
            </p:cNvSpPr>
            <p:nvPr/>
          </p:nvSpPr>
          <p:spPr bwMode="auto">
            <a:xfrm>
              <a:off x="160" y="2508"/>
              <a:ext cx="58"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33834" name="Rectangle 94"/>
            <p:cNvSpPr>
              <a:spLocks noChangeArrowheads="1"/>
            </p:cNvSpPr>
            <p:nvPr/>
          </p:nvSpPr>
          <p:spPr bwMode="auto">
            <a:xfrm>
              <a:off x="160" y="2613"/>
              <a:ext cx="58"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33835" name="Rectangle 95"/>
            <p:cNvSpPr>
              <a:spLocks noChangeArrowheads="1"/>
            </p:cNvSpPr>
            <p:nvPr/>
          </p:nvSpPr>
          <p:spPr bwMode="auto">
            <a:xfrm>
              <a:off x="160" y="2718"/>
              <a:ext cx="58"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33836" name="Rectangle 96"/>
            <p:cNvSpPr>
              <a:spLocks noChangeArrowheads="1"/>
            </p:cNvSpPr>
            <p:nvPr/>
          </p:nvSpPr>
          <p:spPr bwMode="auto">
            <a:xfrm>
              <a:off x="160" y="2823"/>
              <a:ext cx="58"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33837" name="Rectangle 97"/>
            <p:cNvSpPr>
              <a:spLocks noChangeArrowheads="1"/>
            </p:cNvSpPr>
            <p:nvPr/>
          </p:nvSpPr>
          <p:spPr bwMode="auto">
            <a:xfrm>
              <a:off x="160" y="2928"/>
              <a:ext cx="58"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33838" name="Rectangle 98"/>
            <p:cNvSpPr>
              <a:spLocks noChangeArrowheads="1"/>
            </p:cNvSpPr>
            <p:nvPr/>
          </p:nvSpPr>
          <p:spPr bwMode="auto">
            <a:xfrm>
              <a:off x="136" y="2065"/>
              <a:ext cx="4" cy="965"/>
            </a:xfrm>
            <a:prstGeom prst="rect">
              <a:avLst/>
            </a:prstGeom>
            <a:solidFill>
              <a:srgbClr val="000000"/>
            </a:solidFill>
            <a:ln w="9525">
              <a:noFill/>
              <a:miter lim="800000"/>
              <a:headEnd/>
              <a:tailEnd/>
            </a:ln>
          </p:spPr>
          <p:txBody>
            <a:bodyPr/>
            <a:lstStyle/>
            <a:p>
              <a:endParaRPr lang="hr-HR"/>
            </a:p>
          </p:txBody>
        </p:sp>
        <p:sp>
          <p:nvSpPr>
            <p:cNvPr id="33839" name="Rectangle 99"/>
            <p:cNvSpPr>
              <a:spLocks noChangeArrowheads="1"/>
            </p:cNvSpPr>
            <p:nvPr/>
          </p:nvSpPr>
          <p:spPr bwMode="auto">
            <a:xfrm>
              <a:off x="3778" y="2065"/>
              <a:ext cx="4" cy="965"/>
            </a:xfrm>
            <a:prstGeom prst="rect">
              <a:avLst/>
            </a:prstGeom>
            <a:solidFill>
              <a:srgbClr val="000000"/>
            </a:solidFill>
            <a:ln w="9525">
              <a:noFill/>
              <a:miter lim="800000"/>
              <a:headEnd/>
              <a:tailEnd/>
            </a:ln>
          </p:spPr>
          <p:txBody>
            <a:bodyPr/>
            <a:lstStyle/>
            <a:p>
              <a:endParaRPr lang="hr-HR"/>
            </a:p>
          </p:txBody>
        </p:sp>
        <p:sp>
          <p:nvSpPr>
            <p:cNvPr id="33840" name="Rectangle 100"/>
            <p:cNvSpPr>
              <a:spLocks noChangeArrowheads="1"/>
            </p:cNvSpPr>
            <p:nvPr/>
          </p:nvSpPr>
          <p:spPr bwMode="auto">
            <a:xfrm>
              <a:off x="160" y="3057"/>
              <a:ext cx="631" cy="88"/>
            </a:xfrm>
            <a:prstGeom prst="rect">
              <a:avLst/>
            </a:prstGeom>
            <a:noFill/>
            <a:ln w="9525">
              <a:noFill/>
              <a:miter lim="800000"/>
              <a:headEnd/>
              <a:tailEnd/>
            </a:ln>
          </p:spPr>
          <p:txBody>
            <a:bodyPr wrap="none" lIns="0" tIns="0" rIns="0" bIns="0">
              <a:spAutoFit/>
            </a:bodyPr>
            <a:lstStyle/>
            <a:p>
              <a:r>
                <a:rPr lang="sr-Latn-CS" sz="700" i="1">
                  <a:solidFill>
                    <a:srgbClr val="000000"/>
                  </a:solidFill>
                </a:rPr>
                <a:t>Have you planned </a:t>
              </a:r>
              <a:endParaRPr lang="sr-Latn-CS"/>
            </a:p>
          </p:txBody>
        </p:sp>
        <p:sp>
          <p:nvSpPr>
            <p:cNvPr id="33841" name="Rectangle 101"/>
            <p:cNvSpPr>
              <a:spLocks noChangeArrowheads="1"/>
            </p:cNvSpPr>
            <p:nvPr/>
          </p:nvSpPr>
          <p:spPr bwMode="auto">
            <a:xfrm>
              <a:off x="697" y="3057"/>
              <a:ext cx="359" cy="88"/>
            </a:xfrm>
            <a:prstGeom prst="rect">
              <a:avLst/>
            </a:prstGeom>
            <a:noFill/>
            <a:ln w="9525">
              <a:noFill/>
              <a:miter lim="800000"/>
              <a:headEnd/>
              <a:tailEnd/>
            </a:ln>
          </p:spPr>
          <p:txBody>
            <a:bodyPr wrap="none" lIns="0" tIns="0" rIns="0" bIns="0">
              <a:spAutoFit/>
            </a:bodyPr>
            <a:lstStyle/>
            <a:p>
              <a:r>
                <a:rPr lang="sr-Latn-CS" sz="700" i="1">
                  <a:solidFill>
                    <a:srgbClr val="000000"/>
                  </a:solidFill>
                </a:rPr>
                <a:t>additional </a:t>
              </a:r>
              <a:endParaRPr lang="sr-Latn-CS"/>
            </a:p>
          </p:txBody>
        </p:sp>
        <p:sp>
          <p:nvSpPr>
            <p:cNvPr id="33842" name="Rectangle 102"/>
            <p:cNvSpPr>
              <a:spLocks noChangeArrowheads="1"/>
            </p:cNvSpPr>
            <p:nvPr/>
          </p:nvSpPr>
          <p:spPr bwMode="auto">
            <a:xfrm>
              <a:off x="990" y="3057"/>
              <a:ext cx="1098" cy="88"/>
            </a:xfrm>
            <a:prstGeom prst="rect">
              <a:avLst/>
            </a:prstGeom>
            <a:noFill/>
            <a:ln w="9525">
              <a:noFill/>
              <a:miter lim="800000"/>
              <a:headEnd/>
              <a:tailEnd/>
            </a:ln>
          </p:spPr>
          <p:txBody>
            <a:bodyPr wrap="none" lIns="0" tIns="0" rIns="0" bIns="0">
              <a:spAutoFit/>
            </a:bodyPr>
            <a:lstStyle/>
            <a:p>
              <a:r>
                <a:rPr lang="sr-Latn-CS" sz="700" i="1">
                  <a:solidFill>
                    <a:srgbClr val="000000"/>
                  </a:solidFill>
                </a:rPr>
                <a:t>measures assuring dissemination</a:t>
              </a:r>
              <a:endParaRPr lang="sr-Latn-CS"/>
            </a:p>
          </p:txBody>
        </p:sp>
        <p:sp>
          <p:nvSpPr>
            <p:cNvPr id="33843" name="Rectangle 103"/>
            <p:cNvSpPr>
              <a:spLocks noChangeArrowheads="1"/>
            </p:cNvSpPr>
            <p:nvPr/>
          </p:nvSpPr>
          <p:spPr bwMode="auto">
            <a:xfrm>
              <a:off x="1943" y="3057"/>
              <a:ext cx="52" cy="88"/>
            </a:xfrm>
            <a:prstGeom prst="rect">
              <a:avLst/>
            </a:prstGeom>
            <a:noFill/>
            <a:ln w="9525">
              <a:noFill/>
              <a:miter lim="800000"/>
              <a:headEnd/>
              <a:tailEnd/>
            </a:ln>
          </p:spPr>
          <p:txBody>
            <a:bodyPr wrap="none" lIns="0" tIns="0" rIns="0" bIns="0">
              <a:spAutoFit/>
            </a:bodyPr>
            <a:lstStyle/>
            <a:p>
              <a:r>
                <a:rPr lang="sr-Latn-CS" sz="700" i="1">
                  <a:solidFill>
                    <a:srgbClr val="000000"/>
                  </a:solidFill>
                </a:rPr>
                <a:t> </a:t>
              </a:r>
              <a:endParaRPr lang="sr-Latn-CS"/>
            </a:p>
          </p:txBody>
        </p:sp>
        <p:sp>
          <p:nvSpPr>
            <p:cNvPr id="33844" name="Rectangle 104"/>
            <p:cNvSpPr>
              <a:spLocks noChangeArrowheads="1"/>
            </p:cNvSpPr>
            <p:nvPr/>
          </p:nvSpPr>
          <p:spPr bwMode="auto">
            <a:xfrm>
              <a:off x="1961" y="3057"/>
              <a:ext cx="1434" cy="88"/>
            </a:xfrm>
            <a:prstGeom prst="rect">
              <a:avLst/>
            </a:prstGeom>
            <a:noFill/>
            <a:ln w="9525">
              <a:noFill/>
              <a:miter lim="800000"/>
              <a:headEnd/>
              <a:tailEnd/>
            </a:ln>
          </p:spPr>
          <p:txBody>
            <a:bodyPr wrap="none" lIns="0" tIns="0" rIns="0" bIns="0">
              <a:spAutoFit/>
            </a:bodyPr>
            <a:lstStyle/>
            <a:p>
              <a:r>
                <a:rPr lang="sr-Latn-CS" sz="700" i="1">
                  <a:solidFill>
                    <a:srgbClr val="000000"/>
                  </a:solidFill>
                </a:rPr>
                <a:t>and exploitation of project's results?             </a:t>
              </a:r>
              <a:endParaRPr lang="sr-Latn-CS"/>
            </a:p>
          </p:txBody>
        </p:sp>
        <p:sp>
          <p:nvSpPr>
            <p:cNvPr id="33845" name="Rectangle 105"/>
            <p:cNvSpPr>
              <a:spLocks noChangeArrowheads="1"/>
            </p:cNvSpPr>
            <p:nvPr/>
          </p:nvSpPr>
          <p:spPr bwMode="auto">
            <a:xfrm>
              <a:off x="3213" y="3057"/>
              <a:ext cx="52" cy="88"/>
            </a:xfrm>
            <a:prstGeom prst="rect">
              <a:avLst/>
            </a:prstGeom>
            <a:noFill/>
            <a:ln w="9525">
              <a:noFill/>
              <a:miter lim="800000"/>
              <a:headEnd/>
              <a:tailEnd/>
            </a:ln>
          </p:spPr>
          <p:txBody>
            <a:bodyPr wrap="none" lIns="0" tIns="0" rIns="0" bIns="0">
              <a:spAutoFit/>
            </a:bodyPr>
            <a:lstStyle/>
            <a:p>
              <a:r>
                <a:rPr lang="sr-Latn-CS" sz="700" i="1">
                  <a:solidFill>
                    <a:srgbClr val="000000"/>
                  </a:solidFill>
                </a:rPr>
                <a:t> </a:t>
              </a:r>
              <a:endParaRPr lang="sr-Latn-CS"/>
            </a:p>
          </p:txBody>
        </p:sp>
        <p:sp>
          <p:nvSpPr>
            <p:cNvPr id="33846" name="Rectangle 106"/>
            <p:cNvSpPr>
              <a:spLocks noChangeArrowheads="1"/>
            </p:cNvSpPr>
            <p:nvPr/>
          </p:nvSpPr>
          <p:spPr bwMode="auto">
            <a:xfrm>
              <a:off x="3230" y="3057"/>
              <a:ext cx="215" cy="88"/>
            </a:xfrm>
            <a:prstGeom prst="rect">
              <a:avLst/>
            </a:prstGeom>
            <a:noFill/>
            <a:ln w="9525">
              <a:noFill/>
              <a:miter lim="800000"/>
              <a:headEnd/>
              <a:tailEnd/>
            </a:ln>
          </p:spPr>
          <p:txBody>
            <a:bodyPr wrap="none" lIns="0" tIns="0" rIns="0" bIns="0">
              <a:spAutoFit/>
            </a:bodyPr>
            <a:lstStyle/>
            <a:p>
              <a:r>
                <a:rPr lang="sr-Latn-CS" sz="700" i="1">
                  <a:solidFill>
                    <a:srgbClr val="000000"/>
                  </a:solidFill>
                </a:rPr>
                <a:t>Yes   </a:t>
              </a:r>
              <a:endParaRPr lang="sr-Latn-CS"/>
            </a:p>
          </p:txBody>
        </p:sp>
        <p:sp>
          <p:nvSpPr>
            <p:cNvPr id="33847" name="Rectangle 107"/>
            <p:cNvSpPr>
              <a:spLocks noChangeArrowheads="1"/>
            </p:cNvSpPr>
            <p:nvPr/>
          </p:nvSpPr>
          <p:spPr bwMode="auto">
            <a:xfrm>
              <a:off x="3402" y="3063"/>
              <a:ext cx="56" cy="50"/>
            </a:xfrm>
            <a:prstGeom prst="rect">
              <a:avLst/>
            </a:prstGeom>
            <a:noFill/>
            <a:ln w="6">
              <a:solidFill>
                <a:srgbClr val="000000"/>
              </a:solidFill>
              <a:miter lim="800000"/>
              <a:headEnd/>
              <a:tailEnd/>
            </a:ln>
          </p:spPr>
          <p:txBody>
            <a:bodyPr/>
            <a:lstStyle/>
            <a:p>
              <a:endParaRPr lang="hr-HR"/>
            </a:p>
          </p:txBody>
        </p:sp>
        <p:sp>
          <p:nvSpPr>
            <p:cNvPr id="33848" name="Rectangle 108"/>
            <p:cNvSpPr>
              <a:spLocks noChangeArrowheads="1"/>
            </p:cNvSpPr>
            <p:nvPr/>
          </p:nvSpPr>
          <p:spPr bwMode="auto">
            <a:xfrm>
              <a:off x="3468" y="3057"/>
              <a:ext cx="92" cy="88"/>
            </a:xfrm>
            <a:prstGeom prst="rect">
              <a:avLst/>
            </a:prstGeom>
            <a:noFill/>
            <a:ln w="9525">
              <a:noFill/>
              <a:miter lim="800000"/>
              <a:headEnd/>
              <a:tailEnd/>
            </a:ln>
          </p:spPr>
          <p:txBody>
            <a:bodyPr wrap="none" lIns="0" tIns="0" rIns="0" bIns="0">
              <a:spAutoFit/>
            </a:bodyPr>
            <a:lstStyle/>
            <a:p>
              <a:r>
                <a:rPr lang="sr-Latn-CS" sz="700" i="1">
                  <a:solidFill>
                    <a:srgbClr val="000000"/>
                  </a:solidFill>
                </a:rPr>
                <a:t>   </a:t>
              </a:r>
              <a:endParaRPr lang="sr-Latn-CS"/>
            </a:p>
          </p:txBody>
        </p:sp>
        <p:sp>
          <p:nvSpPr>
            <p:cNvPr id="33849" name="Rectangle 109"/>
            <p:cNvSpPr>
              <a:spLocks noChangeArrowheads="1"/>
            </p:cNvSpPr>
            <p:nvPr/>
          </p:nvSpPr>
          <p:spPr bwMode="auto">
            <a:xfrm>
              <a:off x="3522" y="3057"/>
              <a:ext cx="52" cy="88"/>
            </a:xfrm>
            <a:prstGeom prst="rect">
              <a:avLst/>
            </a:prstGeom>
            <a:noFill/>
            <a:ln w="9525">
              <a:noFill/>
              <a:miter lim="800000"/>
              <a:headEnd/>
              <a:tailEnd/>
            </a:ln>
          </p:spPr>
          <p:txBody>
            <a:bodyPr wrap="none" lIns="0" tIns="0" rIns="0" bIns="0">
              <a:spAutoFit/>
            </a:bodyPr>
            <a:lstStyle/>
            <a:p>
              <a:r>
                <a:rPr lang="sr-Latn-CS" sz="700" i="1">
                  <a:solidFill>
                    <a:srgbClr val="000000"/>
                  </a:solidFill>
                </a:rPr>
                <a:t> </a:t>
              </a:r>
              <a:endParaRPr lang="sr-Latn-CS"/>
            </a:p>
          </p:txBody>
        </p:sp>
        <p:sp>
          <p:nvSpPr>
            <p:cNvPr id="33850" name="Rectangle 110"/>
            <p:cNvSpPr>
              <a:spLocks noChangeArrowheads="1"/>
            </p:cNvSpPr>
            <p:nvPr/>
          </p:nvSpPr>
          <p:spPr bwMode="auto">
            <a:xfrm>
              <a:off x="3540" y="3057"/>
              <a:ext cx="183" cy="88"/>
            </a:xfrm>
            <a:prstGeom prst="rect">
              <a:avLst/>
            </a:prstGeom>
            <a:noFill/>
            <a:ln w="9525">
              <a:noFill/>
              <a:miter lim="800000"/>
              <a:headEnd/>
              <a:tailEnd/>
            </a:ln>
          </p:spPr>
          <p:txBody>
            <a:bodyPr wrap="none" lIns="0" tIns="0" rIns="0" bIns="0">
              <a:spAutoFit/>
            </a:bodyPr>
            <a:lstStyle/>
            <a:p>
              <a:r>
                <a:rPr lang="sr-Latn-CS" sz="700" i="1">
                  <a:solidFill>
                    <a:srgbClr val="000000"/>
                  </a:solidFill>
                </a:rPr>
                <a:t>No   </a:t>
              </a:r>
              <a:endParaRPr lang="sr-Latn-CS"/>
            </a:p>
          </p:txBody>
        </p:sp>
        <p:sp>
          <p:nvSpPr>
            <p:cNvPr id="33851" name="Rectangle 111"/>
            <p:cNvSpPr>
              <a:spLocks noChangeArrowheads="1"/>
            </p:cNvSpPr>
            <p:nvPr/>
          </p:nvSpPr>
          <p:spPr bwMode="auto">
            <a:xfrm>
              <a:off x="3684" y="3063"/>
              <a:ext cx="56" cy="50"/>
            </a:xfrm>
            <a:prstGeom prst="rect">
              <a:avLst/>
            </a:prstGeom>
            <a:noFill/>
            <a:ln w="6">
              <a:solidFill>
                <a:srgbClr val="000000"/>
              </a:solidFill>
              <a:miter lim="800000"/>
              <a:headEnd/>
              <a:tailEnd/>
            </a:ln>
          </p:spPr>
          <p:txBody>
            <a:bodyPr/>
            <a:lstStyle/>
            <a:p>
              <a:endParaRPr lang="hr-HR"/>
            </a:p>
          </p:txBody>
        </p:sp>
        <p:sp>
          <p:nvSpPr>
            <p:cNvPr id="33852" name="Rectangle 112"/>
            <p:cNvSpPr>
              <a:spLocks noChangeArrowheads="1"/>
            </p:cNvSpPr>
            <p:nvPr/>
          </p:nvSpPr>
          <p:spPr bwMode="auto">
            <a:xfrm>
              <a:off x="3749" y="3057"/>
              <a:ext cx="52" cy="88"/>
            </a:xfrm>
            <a:prstGeom prst="rect">
              <a:avLst/>
            </a:prstGeom>
            <a:noFill/>
            <a:ln w="9525">
              <a:noFill/>
              <a:miter lim="800000"/>
              <a:headEnd/>
              <a:tailEnd/>
            </a:ln>
          </p:spPr>
          <p:txBody>
            <a:bodyPr wrap="none" lIns="0" tIns="0" rIns="0" bIns="0">
              <a:spAutoFit/>
            </a:bodyPr>
            <a:lstStyle/>
            <a:p>
              <a:r>
                <a:rPr lang="sr-Latn-CS" sz="700" i="1">
                  <a:solidFill>
                    <a:srgbClr val="000000"/>
                  </a:solidFill>
                </a:rPr>
                <a:t> </a:t>
              </a:r>
              <a:endParaRPr lang="sr-Latn-CS"/>
            </a:p>
          </p:txBody>
        </p:sp>
        <p:sp>
          <p:nvSpPr>
            <p:cNvPr id="33853" name="Rectangle 113"/>
            <p:cNvSpPr>
              <a:spLocks noChangeArrowheads="1"/>
            </p:cNvSpPr>
            <p:nvPr/>
          </p:nvSpPr>
          <p:spPr bwMode="auto">
            <a:xfrm>
              <a:off x="160" y="3145"/>
              <a:ext cx="731" cy="88"/>
            </a:xfrm>
            <a:prstGeom prst="rect">
              <a:avLst/>
            </a:prstGeom>
            <a:noFill/>
            <a:ln w="9525">
              <a:noFill/>
              <a:miter lim="800000"/>
              <a:headEnd/>
              <a:tailEnd/>
            </a:ln>
          </p:spPr>
          <p:txBody>
            <a:bodyPr wrap="none" lIns="0" tIns="0" rIns="0" bIns="0">
              <a:spAutoFit/>
            </a:bodyPr>
            <a:lstStyle/>
            <a:p>
              <a:r>
                <a:rPr lang="sr-Latn-CS" sz="700" i="1">
                  <a:solidFill>
                    <a:srgbClr val="000000"/>
                  </a:solidFill>
                </a:rPr>
                <a:t>If so, please describe </a:t>
              </a:r>
              <a:endParaRPr lang="sr-Latn-CS"/>
            </a:p>
          </p:txBody>
        </p:sp>
        <p:sp>
          <p:nvSpPr>
            <p:cNvPr id="33854" name="Rectangle 114"/>
            <p:cNvSpPr>
              <a:spLocks noChangeArrowheads="1"/>
            </p:cNvSpPr>
            <p:nvPr/>
          </p:nvSpPr>
          <p:spPr bwMode="auto">
            <a:xfrm>
              <a:off x="785" y="3145"/>
              <a:ext cx="191" cy="88"/>
            </a:xfrm>
            <a:prstGeom prst="rect">
              <a:avLst/>
            </a:prstGeom>
            <a:noFill/>
            <a:ln w="9525">
              <a:noFill/>
              <a:miter lim="800000"/>
              <a:headEnd/>
              <a:tailEnd/>
            </a:ln>
          </p:spPr>
          <p:txBody>
            <a:bodyPr wrap="none" lIns="0" tIns="0" rIns="0" bIns="0">
              <a:spAutoFit/>
            </a:bodyPr>
            <a:lstStyle/>
            <a:p>
              <a:r>
                <a:rPr lang="sr-Latn-CS" sz="700" i="1">
                  <a:solidFill>
                    <a:srgbClr val="000000"/>
                  </a:solidFill>
                </a:rPr>
                <a:t>them</a:t>
              </a:r>
              <a:endParaRPr lang="sr-Latn-CS"/>
            </a:p>
          </p:txBody>
        </p:sp>
        <p:sp>
          <p:nvSpPr>
            <p:cNvPr id="33855" name="Rectangle 115"/>
            <p:cNvSpPr>
              <a:spLocks noChangeArrowheads="1"/>
            </p:cNvSpPr>
            <p:nvPr/>
          </p:nvSpPr>
          <p:spPr bwMode="auto">
            <a:xfrm>
              <a:off x="928" y="3145"/>
              <a:ext cx="52" cy="88"/>
            </a:xfrm>
            <a:prstGeom prst="rect">
              <a:avLst/>
            </a:prstGeom>
            <a:noFill/>
            <a:ln w="9525">
              <a:noFill/>
              <a:miter lim="800000"/>
              <a:headEnd/>
              <a:tailEnd/>
            </a:ln>
          </p:spPr>
          <p:txBody>
            <a:bodyPr wrap="none" lIns="0" tIns="0" rIns="0" bIns="0">
              <a:spAutoFit/>
            </a:bodyPr>
            <a:lstStyle/>
            <a:p>
              <a:r>
                <a:rPr lang="sr-Latn-CS" sz="700" i="1">
                  <a:solidFill>
                    <a:srgbClr val="000000"/>
                  </a:solidFill>
                </a:rPr>
                <a:t>.</a:t>
              </a:r>
              <a:endParaRPr lang="sr-Latn-CS"/>
            </a:p>
          </p:txBody>
        </p:sp>
        <p:sp>
          <p:nvSpPr>
            <p:cNvPr id="33856" name="Rectangle 116"/>
            <p:cNvSpPr>
              <a:spLocks noChangeArrowheads="1"/>
            </p:cNvSpPr>
            <p:nvPr/>
          </p:nvSpPr>
          <p:spPr bwMode="auto">
            <a:xfrm>
              <a:off x="945" y="3145"/>
              <a:ext cx="52" cy="88"/>
            </a:xfrm>
            <a:prstGeom prst="rect">
              <a:avLst/>
            </a:prstGeom>
            <a:noFill/>
            <a:ln w="9525">
              <a:noFill/>
              <a:miter lim="800000"/>
              <a:headEnd/>
              <a:tailEnd/>
            </a:ln>
          </p:spPr>
          <p:txBody>
            <a:bodyPr wrap="none" lIns="0" tIns="0" rIns="0" bIns="0">
              <a:spAutoFit/>
            </a:bodyPr>
            <a:lstStyle/>
            <a:p>
              <a:r>
                <a:rPr lang="sr-Latn-CS" sz="700" i="1">
                  <a:solidFill>
                    <a:srgbClr val="000000"/>
                  </a:solidFill>
                </a:rPr>
                <a:t> </a:t>
              </a:r>
              <a:endParaRPr lang="sr-Latn-CS"/>
            </a:p>
          </p:txBody>
        </p:sp>
        <p:sp>
          <p:nvSpPr>
            <p:cNvPr id="33857" name="Rectangle 117"/>
            <p:cNvSpPr>
              <a:spLocks noChangeArrowheads="1"/>
            </p:cNvSpPr>
            <p:nvPr/>
          </p:nvSpPr>
          <p:spPr bwMode="auto">
            <a:xfrm>
              <a:off x="136" y="3030"/>
              <a:ext cx="4" cy="4"/>
            </a:xfrm>
            <a:prstGeom prst="rect">
              <a:avLst/>
            </a:prstGeom>
            <a:solidFill>
              <a:srgbClr val="000000"/>
            </a:solidFill>
            <a:ln w="9525">
              <a:noFill/>
              <a:miter lim="800000"/>
              <a:headEnd/>
              <a:tailEnd/>
            </a:ln>
          </p:spPr>
          <p:txBody>
            <a:bodyPr/>
            <a:lstStyle/>
            <a:p>
              <a:endParaRPr lang="hr-HR"/>
            </a:p>
          </p:txBody>
        </p:sp>
        <p:sp>
          <p:nvSpPr>
            <p:cNvPr id="33858" name="Rectangle 118"/>
            <p:cNvSpPr>
              <a:spLocks noChangeArrowheads="1"/>
            </p:cNvSpPr>
            <p:nvPr/>
          </p:nvSpPr>
          <p:spPr bwMode="auto">
            <a:xfrm>
              <a:off x="140" y="3030"/>
              <a:ext cx="3638" cy="4"/>
            </a:xfrm>
            <a:prstGeom prst="rect">
              <a:avLst/>
            </a:prstGeom>
            <a:solidFill>
              <a:srgbClr val="000000"/>
            </a:solidFill>
            <a:ln w="9525">
              <a:noFill/>
              <a:miter lim="800000"/>
              <a:headEnd/>
              <a:tailEnd/>
            </a:ln>
          </p:spPr>
          <p:txBody>
            <a:bodyPr/>
            <a:lstStyle/>
            <a:p>
              <a:endParaRPr lang="hr-HR"/>
            </a:p>
          </p:txBody>
        </p:sp>
        <p:sp>
          <p:nvSpPr>
            <p:cNvPr id="33859" name="Rectangle 119"/>
            <p:cNvSpPr>
              <a:spLocks noChangeArrowheads="1"/>
            </p:cNvSpPr>
            <p:nvPr/>
          </p:nvSpPr>
          <p:spPr bwMode="auto">
            <a:xfrm>
              <a:off x="3778" y="3030"/>
              <a:ext cx="4" cy="4"/>
            </a:xfrm>
            <a:prstGeom prst="rect">
              <a:avLst/>
            </a:prstGeom>
            <a:solidFill>
              <a:srgbClr val="000000"/>
            </a:solidFill>
            <a:ln w="9525">
              <a:noFill/>
              <a:miter lim="800000"/>
              <a:headEnd/>
              <a:tailEnd/>
            </a:ln>
          </p:spPr>
          <p:txBody>
            <a:bodyPr/>
            <a:lstStyle/>
            <a:p>
              <a:endParaRPr lang="hr-HR"/>
            </a:p>
          </p:txBody>
        </p:sp>
        <p:sp>
          <p:nvSpPr>
            <p:cNvPr id="33860" name="Rectangle 120"/>
            <p:cNvSpPr>
              <a:spLocks noChangeArrowheads="1"/>
            </p:cNvSpPr>
            <p:nvPr/>
          </p:nvSpPr>
          <p:spPr bwMode="auto">
            <a:xfrm>
              <a:off x="136" y="3034"/>
              <a:ext cx="4" cy="176"/>
            </a:xfrm>
            <a:prstGeom prst="rect">
              <a:avLst/>
            </a:prstGeom>
            <a:solidFill>
              <a:srgbClr val="000000"/>
            </a:solidFill>
            <a:ln w="9525">
              <a:noFill/>
              <a:miter lim="800000"/>
              <a:headEnd/>
              <a:tailEnd/>
            </a:ln>
          </p:spPr>
          <p:txBody>
            <a:bodyPr/>
            <a:lstStyle/>
            <a:p>
              <a:endParaRPr lang="hr-HR"/>
            </a:p>
          </p:txBody>
        </p:sp>
        <p:sp>
          <p:nvSpPr>
            <p:cNvPr id="33861" name="Rectangle 121"/>
            <p:cNvSpPr>
              <a:spLocks noChangeArrowheads="1"/>
            </p:cNvSpPr>
            <p:nvPr/>
          </p:nvSpPr>
          <p:spPr bwMode="auto">
            <a:xfrm>
              <a:off x="3778" y="3034"/>
              <a:ext cx="4" cy="176"/>
            </a:xfrm>
            <a:prstGeom prst="rect">
              <a:avLst/>
            </a:prstGeom>
            <a:solidFill>
              <a:srgbClr val="000000"/>
            </a:solidFill>
            <a:ln w="9525">
              <a:noFill/>
              <a:miter lim="800000"/>
              <a:headEnd/>
              <a:tailEnd/>
            </a:ln>
          </p:spPr>
          <p:txBody>
            <a:bodyPr/>
            <a:lstStyle/>
            <a:p>
              <a:endParaRPr lang="hr-HR"/>
            </a:p>
          </p:txBody>
        </p:sp>
        <p:sp>
          <p:nvSpPr>
            <p:cNvPr id="33862" name="Rectangle 122"/>
            <p:cNvSpPr>
              <a:spLocks noChangeArrowheads="1"/>
            </p:cNvSpPr>
            <p:nvPr/>
          </p:nvSpPr>
          <p:spPr bwMode="auto">
            <a:xfrm>
              <a:off x="217" y="3233"/>
              <a:ext cx="52" cy="88"/>
            </a:xfrm>
            <a:prstGeom prst="rect">
              <a:avLst/>
            </a:prstGeom>
            <a:noFill/>
            <a:ln w="9525">
              <a:noFill/>
              <a:miter lim="800000"/>
              <a:headEnd/>
              <a:tailEnd/>
            </a:ln>
          </p:spPr>
          <p:txBody>
            <a:bodyPr wrap="none" lIns="0" tIns="0" rIns="0" bIns="0">
              <a:spAutoFit/>
            </a:bodyPr>
            <a:lstStyle/>
            <a:p>
              <a:r>
                <a:rPr lang="sr-Latn-CS" sz="700" i="1">
                  <a:solidFill>
                    <a:srgbClr val="000000"/>
                  </a:solidFill>
                </a:rPr>
                <a:t> </a:t>
              </a:r>
              <a:endParaRPr lang="sr-Latn-CS"/>
            </a:p>
          </p:txBody>
        </p:sp>
        <p:sp>
          <p:nvSpPr>
            <p:cNvPr id="33863" name="Rectangle 123"/>
            <p:cNvSpPr>
              <a:spLocks noChangeArrowheads="1"/>
            </p:cNvSpPr>
            <p:nvPr/>
          </p:nvSpPr>
          <p:spPr bwMode="auto">
            <a:xfrm>
              <a:off x="217" y="3322"/>
              <a:ext cx="52" cy="88"/>
            </a:xfrm>
            <a:prstGeom prst="rect">
              <a:avLst/>
            </a:prstGeom>
            <a:noFill/>
            <a:ln w="9525">
              <a:noFill/>
              <a:miter lim="800000"/>
              <a:headEnd/>
              <a:tailEnd/>
            </a:ln>
          </p:spPr>
          <p:txBody>
            <a:bodyPr wrap="none" lIns="0" tIns="0" rIns="0" bIns="0">
              <a:spAutoFit/>
            </a:bodyPr>
            <a:lstStyle/>
            <a:p>
              <a:r>
                <a:rPr lang="sr-Latn-CS" sz="700" i="1">
                  <a:solidFill>
                    <a:srgbClr val="000000"/>
                  </a:solidFill>
                </a:rPr>
                <a:t> </a:t>
              </a:r>
              <a:endParaRPr lang="sr-Latn-CS"/>
            </a:p>
          </p:txBody>
        </p:sp>
        <p:sp>
          <p:nvSpPr>
            <p:cNvPr id="33864" name="Rectangle 124"/>
            <p:cNvSpPr>
              <a:spLocks noChangeArrowheads="1"/>
            </p:cNvSpPr>
            <p:nvPr/>
          </p:nvSpPr>
          <p:spPr bwMode="auto">
            <a:xfrm>
              <a:off x="217" y="3409"/>
              <a:ext cx="52" cy="88"/>
            </a:xfrm>
            <a:prstGeom prst="rect">
              <a:avLst/>
            </a:prstGeom>
            <a:noFill/>
            <a:ln w="9525">
              <a:noFill/>
              <a:miter lim="800000"/>
              <a:headEnd/>
              <a:tailEnd/>
            </a:ln>
          </p:spPr>
          <p:txBody>
            <a:bodyPr wrap="none" lIns="0" tIns="0" rIns="0" bIns="0">
              <a:spAutoFit/>
            </a:bodyPr>
            <a:lstStyle/>
            <a:p>
              <a:r>
                <a:rPr lang="sr-Latn-CS" sz="700" i="1">
                  <a:solidFill>
                    <a:srgbClr val="000000"/>
                  </a:solidFill>
                </a:rPr>
                <a:t> </a:t>
              </a:r>
              <a:endParaRPr lang="sr-Latn-CS"/>
            </a:p>
          </p:txBody>
        </p:sp>
        <p:sp>
          <p:nvSpPr>
            <p:cNvPr id="33865" name="Rectangle 125"/>
            <p:cNvSpPr>
              <a:spLocks noChangeArrowheads="1"/>
            </p:cNvSpPr>
            <p:nvPr/>
          </p:nvSpPr>
          <p:spPr bwMode="auto">
            <a:xfrm>
              <a:off x="217" y="3498"/>
              <a:ext cx="52" cy="88"/>
            </a:xfrm>
            <a:prstGeom prst="rect">
              <a:avLst/>
            </a:prstGeom>
            <a:noFill/>
            <a:ln w="9525">
              <a:noFill/>
              <a:miter lim="800000"/>
              <a:headEnd/>
              <a:tailEnd/>
            </a:ln>
          </p:spPr>
          <p:txBody>
            <a:bodyPr wrap="none" lIns="0" tIns="0" rIns="0" bIns="0">
              <a:spAutoFit/>
            </a:bodyPr>
            <a:lstStyle/>
            <a:p>
              <a:r>
                <a:rPr lang="sr-Latn-CS" sz="700" i="1">
                  <a:solidFill>
                    <a:srgbClr val="000000"/>
                  </a:solidFill>
                </a:rPr>
                <a:t> </a:t>
              </a:r>
              <a:endParaRPr lang="sr-Latn-CS"/>
            </a:p>
          </p:txBody>
        </p:sp>
        <p:sp>
          <p:nvSpPr>
            <p:cNvPr id="33866" name="Rectangle 126"/>
            <p:cNvSpPr>
              <a:spLocks noChangeArrowheads="1"/>
            </p:cNvSpPr>
            <p:nvPr/>
          </p:nvSpPr>
          <p:spPr bwMode="auto">
            <a:xfrm>
              <a:off x="217" y="3586"/>
              <a:ext cx="52" cy="88"/>
            </a:xfrm>
            <a:prstGeom prst="rect">
              <a:avLst/>
            </a:prstGeom>
            <a:noFill/>
            <a:ln w="9525">
              <a:noFill/>
              <a:miter lim="800000"/>
              <a:headEnd/>
              <a:tailEnd/>
            </a:ln>
          </p:spPr>
          <p:txBody>
            <a:bodyPr wrap="none" lIns="0" tIns="0" rIns="0" bIns="0">
              <a:spAutoFit/>
            </a:bodyPr>
            <a:lstStyle/>
            <a:p>
              <a:r>
                <a:rPr lang="sr-Latn-CS" sz="700" i="1">
                  <a:solidFill>
                    <a:srgbClr val="000000"/>
                  </a:solidFill>
                </a:rPr>
                <a:t> </a:t>
              </a:r>
              <a:endParaRPr lang="sr-Latn-CS"/>
            </a:p>
          </p:txBody>
        </p:sp>
        <p:sp>
          <p:nvSpPr>
            <p:cNvPr id="33867" name="Rectangle 127"/>
            <p:cNvSpPr>
              <a:spLocks noChangeArrowheads="1"/>
            </p:cNvSpPr>
            <p:nvPr/>
          </p:nvSpPr>
          <p:spPr bwMode="auto">
            <a:xfrm>
              <a:off x="217" y="3674"/>
              <a:ext cx="52" cy="88"/>
            </a:xfrm>
            <a:prstGeom prst="rect">
              <a:avLst/>
            </a:prstGeom>
            <a:noFill/>
            <a:ln w="9525">
              <a:noFill/>
              <a:miter lim="800000"/>
              <a:headEnd/>
              <a:tailEnd/>
            </a:ln>
          </p:spPr>
          <p:txBody>
            <a:bodyPr wrap="none" lIns="0" tIns="0" rIns="0" bIns="0">
              <a:spAutoFit/>
            </a:bodyPr>
            <a:lstStyle/>
            <a:p>
              <a:r>
                <a:rPr lang="sr-Latn-CS" sz="700" i="1">
                  <a:solidFill>
                    <a:srgbClr val="000000"/>
                  </a:solidFill>
                </a:rPr>
                <a:t> </a:t>
              </a:r>
              <a:endParaRPr lang="sr-Latn-CS"/>
            </a:p>
          </p:txBody>
        </p:sp>
        <p:sp>
          <p:nvSpPr>
            <p:cNvPr id="33868" name="Rectangle 128"/>
            <p:cNvSpPr>
              <a:spLocks noChangeArrowheads="1"/>
            </p:cNvSpPr>
            <p:nvPr/>
          </p:nvSpPr>
          <p:spPr bwMode="auto">
            <a:xfrm>
              <a:off x="217" y="3762"/>
              <a:ext cx="52" cy="88"/>
            </a:xfrm>
            <a:prstGeom prst="rect">
              <a:avLst/>
            </a:prstGeom>
            <a:noFill/>
            <a:ln w="9525">
              <a:noFill/>
              <a:miter lim="800000"/>
              <a:headEnd/>
              <a:tailEnd/>
            </a:ln>
          </p:spPr>
          <p:txBody>
            <a:bodyPr wrap="none" lIns="0" tIns="0" rIns="0" bIns="0">
              <a:spAutoFit/>
            </a:bodyPr>
            <a:lstStyle/>
            <a:p>
              <a:r>
                <a:rPr lang="sr-Latn-CS" sz="700" i="1">
                  <a:solidFill>
                    <a:srgbClr val="000000"/>
                  </a:solidFill>
                </a:rPr>
                <a:t> </a:t>
              </a:r>
              <a:endParaRPr lang="sr-Latn-CS"/>
            </a:p>
          </p:txBody>
        </p:sp>
        <p:sp>
          <p:nvSpPr>
            <p:cNvPr id="33869" name="Rectangle 129"/>
            <p:cNvSpPr>
              <a:spLocks noChangeArrowheads="1"/>
            </p:cNvSpPr>
            <p:nvPr/>
          </p:nvSpPr>
          <p:spPr bwMode="auto">
            <a:xfrm>
              <a:off x="217" y="3851"/>
              <a:ext cx="52" cy="88"/>
            </a:xfrm>
            <a:prstGeom prst="rect">
              <a:avLst/>
            </a:prstGeom>
            <a:noFill/>
            <a:ln w="9525">
              <a:noFill/>
              <a:miter lim="800000"/>
              <a:headEnd/>
              <a:tailEnd/>
            </a:ln>
          </p:spPr>
          <p:txBody>
            <a:bodyPr wrap="none" lIns="0" tIns="0" rIns="0" bIns="0">
              <a:spAutoFit/>
            </a:bodyPr>
            <a:lstStyle/>
            <a:p>
              <a:r>
                <a:rPr lang="sr-Latn-CS" sz="700" i="1">
                  <a:solidFill>
                    <a:srgbClr val="000000"/>
                  </a:solidFill>
                </a:rPr>
                <a:t> </a:t>
              </a:r>
              <a:endParaRPr lang="sr-Latn-CS"/>
            </a:p>
          </p:txBody>
        </p:sp>
        <p:sp>
          <p:nvSpPr>
            <p:cNvPr id="33870" name="Rectangle 130"/>
            <p:cNvSpPr>
              <a:spLocks noChangeArrowheads="1"/>
            </p:cNvSpPr>
            <p:nvPr/>
          </p:nvSpPr>
          <p:spPr bwMode="auto">
            <a:xfrm>
              <a:off x="217" y="3938"/>
              <a:ext cx="52" cy="88"/>
            </a:xfrm>
            <a:prstGeom prst="rect">
              <a:avLst/>
            </a:prstGeom>
            <a:noFill/>
            <a:ln w="9525">
              <a:noFill/>
              <a:miter lim="800000"/>
              <a:headEnd/>
              <a:tailEnd/>
            </a:ln>
          </p:spPr>
          <p:txBody>
            <a:bodyPr wrap="none" lIns="0" tIns="0" rIns="0" bIns="0">
              <a:spAutoFit/>
            </a:bodyPr>
            <a:lstStyle/>
            <a:p>
              <a:r>
                <a:rPr lang="sr-Latn-CS" sz="700" i="1">
                  <a:solidFill>
                    <a:srgbClr val="000000"/>
                  </a:solidFill>
                </a:rPr>
                <a:t> </a:t>
              </a:r>
              <a:endParaRPr lang="sr-Latn-CS"/>
            </a:p>
          </p:txBody>
        </p:sp>
        <p:sp>
          <p:nvSpPr>
            <p:cNvPr id="33871" name="Rectangle 131"/>
            <p:cNvSpPr>
              <a:spLocks noChangeArrowheads="1"/>
            </p:cNvSpPr>
            <p:nvPr/>
          </p:nvSpPr>
          <p:spPr bwMode="auto">
            <a:xfrm>
              <a:off x="217" y="4027"/>
              <a:ext cx="52" cy="88"/>
            </a:xfrm>
            <a:prstGeom prst="rect">
              <a:avLst/>
            </a:prstGeom>
            <a:noFill/>
            <a:ln w="9525">
              <a:noFill/>
              <a:miter lim="800000"/>
              <a:headEnd/>
              <a:tailEnd/>
            </a:ln>
          </p:spPr>
          <p:txBody>
            <a:bodyPr wrap="none" lIns="0" tIns="0" rIns="0" bIns="0">
              <a:spAutoFit/>
            </a:bodyPr>
            <a:lstStyle/>
            <a:p>
              <a:r>
                <a:rPr lang="sr-Latn-CS" sz="700" i="1">
                  <a:solidFill>
                    <a:srgbClr val="000000"/>
                  </a:solidFill>
                </a:rPr>
                <a:t> </a:t>
              </a:r>
              <a:endParaRPr lang="sr-Latn-CS"/>
            </a:p>
          </p:txBody>
        </p:sp>
        <p:sp>
          <p:nvSpPr>
            <p:cNvPr id="33872" name="Rectangle 132"/>
            <p:cNvSpPr>
              <a:spLocks noChangeArrowheads="1"/>
            </p:cNvSpPr>
            <p:nvPr/>
          </p:nvSpPr>
          <p:spPr bwMode="auto">
            <a:xfrm>
              <a:off x="160" y="4116"/>
              <a:ext cx="58"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33873" name="Rectangle 133"/>
            <p:cNvSpPr>
              <a:spLocks noChangeArrowheads="1"/>
            </p:cNvSpPr>
            <p:nvPr/>
          </p:nvSpPr>
          <p:spPr bwMode="auto">
            <a:xfrm>
              <a:off x="136" y="3210"/>
              <a:ext cx="4" cy="1009"/>
            </a:xfrm>
            <a:prstGeom prst="rect">
              <a:avLst/>
            </a:prstGeom>
            <a:solidFill>
              <a:srgbClr val="000000"/>
            </a:solidFill>
            <a:ln w="9525">
              <a:noFill/>
              <a:miter lim="800000"/>
              <a:headEnd/>
              <a:tailEnd/>
            </a:ln>
          </p:spPr>
          <p:txBody>
            <a:bodyPr/>
            <a:lstStyle/>
            <a:p>
              <a:endParaRPr lang="hr-HR"/>
            </a:p>
          </p:txBody>
        </p:sp>
        <p:sp>
          <p:nvSpPr>
            <p:cNvPr id="33874" name="Rectangle 134"/>
            <p:cNvSpPr>
              <a:spLocks noChangeArrowheads="1"/>
            </p:cNvSpPr>
            <p:nvPr/>
          </p:nvSpPr>
          <p:spPr bwMode="auto">
            <a:xfrm>
              <a:off x="136" y="4219"/>
              <a:ext cx="4" cy="4"/>
            </a:xfrm>
            <a:prstGeom prst="rect">
              <a:avLst/>
            </a:prstGeom>
            <a:solidFill>
              <a:srgbClr val="000000"/>
            </a:solidFill>
            <a:ln w="9525">
              <a:noFill/>
              <a:miter lim="800000"/>
              <a:headEnd/>
              <a:tailEnd/>
            </a:ln>
          </p:spPr>
          <p:txBody>
            <a:bodyPr/>
            <a:lstStyle/>
            <a:p>
              <a:endParaRPr lang="hr-HR"/>
            </a:p>
          </p:txBody>
        </p:sp>
        <p:sp>
          <p:nvSpPr>
            <p:cNvPr id="33875" name="Rectangle 135"/>
            <p:cNvSpPr>
              <a:spLocks noChangeArrowheads="1"/>
            </p:cNvSpPr>
            <p:nvPr/>
          </p:nvSpPr>
          <p:spPr bwMode="auto">
            <a:xfrm>
              <a:off x="136" y="4219"/>
              <a:ext cx="4" cy="4"/>
            </a:xfrm>
            <a:prstGeom prst="rect">
              <a:avLst/>
            </a:prstGeom>
            <a:solidFill>
              <a:srgbClr val="000000"/>
            </a:solidFill>
            <a:ln w="9525">
              <a:noFill/>
              <a:miter lim="800000"/>
              <a:headEnd/>
              <a:tailEnd/>
            </a:ln>
          </p:spPr>
          <p:txBody>
            <a:bodyPr/>
            <a:lstStyle/>
            <a:p>
              <a:endParaRPr lang="hr-HR"/>
            </a:p>
          </p:txBody>
        </p:sp>
        <p:sp>
          <p:nvSpPr>
            <p:cNvPr id="33876" name="Rectangle 136"/>
            <p:cNvSpPr>
              <a:spLocks noChangeArrowheads="1"/>
            </p:cNvSpPr>
            <p:nvPr/>
          </p:nvSpPr>
          <p:spPr bwMode="auto">
            <a:xfrm>
              <a:off x="140" y="4219"/>
              <a:ext cx="3638" cy="4"/>
            </a:xfrm>
            <a:prstGeom prst="rect">
              <a:avLst/>
            </a:prstGeom>
            <a:solidFill>
              <a:srgbClr val="000000"/>
            </a:solidFill>
            <a:ln w="9525">
              <a:noFill/>
              <a:miter lim="800000"/>
              <a:headEnd/>
              <a:tailEnd/>
            </a:ln>
          </p:spPr>
          <p:txBody>
            <a:bodyPr/>
            <a:lstStyle/>
            <a:p>
              <a:endParaRPr lang="hr-HR"/>
            </a:p>
          </p:txBody>
        </p:sp>
        <p:sp>
          <p:nvSpPr>
            <p:cNvPr id="33877" name="Rectangle 137"/>
            <p:cNvSpPr>
              <a:spLocks noChangeArrowheads="1"/>
            </p:cNvSpPr>
            <p:nvPr/>
          </p:nvSpPr>
          <p:spPr bwMode="auto">
            <a:xfrm>
              <a:off x="3778" y="3210"/>
              <a:ext cx="4" cy="1009"/>
            </a:xfrm>
            <a:prstGeom prst="rect">
              <a:avLst/>
            </a:prstGeom>
            <a:solidFill>
              <a:srgbClr val="000000"/>
            </a:solidFill>
            <a:ln w="9525">
              <a:noFill/>
              <a:miter lim="800000"/>
              <a:headEnd/>
              <a:tailEnd/>
            </a:ln>
          </p:spPr>
          <p:txBody>
            <a:bodyPr/>
            <a:lstStyle/>
            <a:p>
              <a:endParaRPr lang="hr-HR"/>
            </a:p>
          </p:txBody>
        </p:sp>
        <p:sp>
          <p:nvSpPr>
            <p:cNvPr id="33878" name="Rectangle 138"/>
            <p:cNvSpPr>
              <a:spLocks noChangeArrowheads="1"/>
            </p:cNvSpPr>
            <p:nvPr/>
          </p:nvSpPr>
          <p:spPr bwMode="auto">
            <a:xfrm>
              <a:off x="3778" y="4219"/>
              <a:ext cx="4" cy="4"/>
            </a:xfrm>
            <a:prstGeom prst="rect">
              <a:avLst/>
            </a:prstGeom>
            <a:solidFill>
              <a:srgbClr val="000000"/>
            </a:solidFill>
            <a:ln w="9525">
              <a:noFill/>
              <a:miter lim="800000"/>
              <a:headEnd/>
              <a:tailEnd/>
            </a:ln>
          </p:spPr>
          <p:txBody>
            <a:bodyPr/>
            <a:lstStyle/>
            <a:p>
              <a:endParaRPr lang="hr-HR"/>
            </a:p>
          </p:txBody>
        </p:sp>
        <p:sp>
          <p:nvSpPr>
            <p:cNvPr id="33879" name="Rectangle 139"/>
            <p:cNvSpPr>
              <a:spLocks noChangeArrowheads="1"/>
            </p:cNvSpPr>
            <p:nvPr/>
          </p:nvSpPr>
          <p:spPr bwMode="auto">
            <a:xfrm>
              <a:off x="3778" y="4219"/>
              <a:ext cx="4" cy="4"/>
            </a:xfrm>
            <a:prstGeom prst="rect">
              <a:avLst/>
            </a:prstGeom>
            <a:solidFill>
              <a:srgbClr val="000000"/>
            </a:solidFill>
            <a:ln w="9525">
              <a:noFill/>
              <a:miter lim="800000"/>
              <a:headEnd/>
              <a:tailEnd/>
            </a:ln>
          </p:spPr>
          <p:txBody>
            <a:bodyPr/>
            <a:lstStyle/>
            <a:p>
              <a:endParaRPr lang="hr-HR"/>
            </a:p>
          </p:txBody>
        </p:sp>
        <p:sp>
          <p:nvSpPr>
            <p:cNvPr id="33880" name="Rectangle 140"/>
            <p:cNvSpPr>
              <a:spLocks noChangeArrowheads="1"/>
            </p:cNvSpPr>
            <p:nvPr/>
          </p:nvSpPr>
          <p:spPr bwMode="auto">
            <a:xfrm>
              <a:off x="24" y="4224"/>
              <a:ext cx="64" cy="121"/>
            </a:xfrm>
            <a:prstGeom prst="rect">
              <a:avLst/>
            </a:prstGeom>
            <a:noFill/>
            <a:ln w="9525">
              <a:noFill/>
              <a:miter lim="800000"/>
              <a:headEnd/>
              <a:tailEnd/>
            </a:ln>
          </p:spPr>
          <p:txBody>
            <a:bodyPr wrap="none" lIns="0" tIns="0" rIns="0" bIns="0">
              <a:spAutoFit/>
            </a:bodyPr>
            <a:lstStyle/>
            <a:p>
              <a:r>
                <a:rPr lang="sr-Latn-CS" sz="1100">
                  <a:solidFill>
                    <a:srgbClr val="000000"/>
                  </a:solidFill>
                  <a:latin typeface="Times New Roman" pitchFamily="18" charset="0"/>
                </a:rPr>
                <a:t> </a:t>
              </a:r>
              <a:endParaRPr lang="sr-Latn-CS"/>
            </a:p>
          </p:txBody>
        </p:sp>
      </p:grpSp>
      <p:sp>
        <p:nvSpPr>
          <p:cNvPr id="138" name="TextBox 137"/>
          <p:cNvSpPr txBox="1">
            <a:spLocks noChangeArrowheads="1"/>
          </p:cNvSpPr>
          <p:nvPr/>
        </p:nvSpPr>
        <p:spPr bwMode="auto">
          <a:xfrm>
            <a:off x="6286500" y="285750"/>
            <a:ext cx="2500313" cy="2032000"/>
          </a:xfrm>
          <a:prstGeom prst="rect">
            <a:avLst/>
          </a:prstGeom>
          <a:noFill/>
          <a:ln w="9525">
            <a:noFill/>
            <a:miter lim="800000"/>
            <a:headEnd/>
            <a:tailEnd/>
          </a:ln>
        </p:spPr>
        <p:txBody>
          <a:bodyPr>
            <a:spAutoFit/>
          </a:bodyPr>
          <a:lstStyle/>
          <a:p>
            <a:r>
              <a:rPr lang="hr-HR">
                <a:solidFill>
                  <a:srgbClr val="DE6E46"/>
                </a:solidFill>
              </a:rPr>
              <a:t>Promoviranje projekta i YiA</a:t>
            </a:r>
          </a:p>
          <a:p>
            <a:endParaRPr lang="hr-HR">
              <a:solidFill>
                <a:srgbClr val="DE6E46"/>
              </a:solidFill>
            </a:endParaRPr>
          </a:p>
          <a:p>
            <a:r>
              <a:rPr lang="hr-HR">
                <a:solidFill>
                  <a:srgbClr val="DE6E46"/>
                </a:solidFill>
              </a:rPr>
              <a:t>Posteri, letci, objave za medije, itd...</a:t>
            </a:r>
          </a:p>
          <a:p>
            <a:endParaRPr lang="hr-HR">
              <a:solidFill>
                <a:srgbClr val="DE6E46"/>
              </a:solidFill>
            </a:endParaRPr>
          </a:p>
          <a:p>
            <a:r>
              <a:rPr lang="hr-HR">
                <a:solidFill>
                  <a:srgbClr val="DE6E46"/>
                </a:solidFill>
              </a:rPr>
              <a:t>LOGO!</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srcRect/>
          <a:stretch>
            <a:fillRect/>
          </a:stretch>
        </p:blipFill>
        <p:spPr bwMode="auto">
          <a:xfrm>
            <a:off x="-214313" y="0"/>
            <a:ext cx="7429501" cy="6088063"/>
          </a:xfrm>
          <a:prstGeom prst="rect">
            <a:avLst/>
          </a:prstGeom>
          <a:noFill/>
          <a:ln w="9525">
            <a:noFill/>
            <a:miter lim="800000"/>
            <a:headEnd/>
            <a:tailEnd/>
          </a:ln>
        </p:spPr>
      </p:pic>
      <p:sp>
        <p:nvSpPr>
          <p:cNvPr id="5" name="TextBox 4"/>
          <p:cNvSpPr txBox="1">
            <a:spLocks noChangeArrowheads="1"/>
          </p:cNvSpPr>
          <p:nvPr/>
        </p:nvSpPr>
        <p:spPr bwMode="auto">
          <a:xfrm>
            <a:off x="4643438" y="1571625"/>
            <a:ext cx="1143000" cy="1662113"/>
          </a:xfrm>
          <a:prstGeom prst="rect">
            <a:avLst/>
          </a:prstGeom>
          <a:noFill/>
          <a:ln w="9525">
            <a:noFill/>
            <a:miter lim="800000"/>
            <a:headEnd/>
            <a:tailEnd/>
          </a:ln>
        </p:spPr>
        <p:txBody>
          <a:bodyPr>
            <a:spAutoFit/>
          </a:bodyPr>
          <a:lstStyle/>
          <a:p>
            <a:r>
              <a:rPr lang="hr-HR" sz="1100" b="1" dirty="0">
                <a:solidFill>
                  <a:srgbClr val="DE6E46"/>
                </a:solidFill>
              </a:rPr>
              <a:t>1218€</a:t>
            </a:r>
          </a:p>
          <a:p>
            <a:endParaRPr lang="hr-HR" sz="1100" b="1" dirty="0">
              <a:solidFill>
                <a:srgbClr val="DE6E46"/>
              </a:solidFill>
            </a:endParaRPr>
          </a:p>
          <a:p>
            <a:r>
              <a:rPr lang="hr-HR" sz="1100" b="1" dirty="0" smtClean="0">
                <a:solidFill>
                  <a:srgbClr val="DE6E46"/>
                </a:solidFill>
              </a:rPr>
              <a:t>5472</a:t>
            </a:r>
            <a:r>
              <a:rPr lang="hr-HR" sz="1100" b="1" dirty="0">
                <a:solidFill>
                  <a:srgbClr val="DE6E46"/>
                </a:solidFill>
              </a:rPr>
              <a:t>€</a:t>
            </a:r>
          </a:p>
          <a:p>
            <a:r>
              <a:rPr lang="hr-HR" sz="1100" b="1" dirty="0">
                <a:solidFill>
                  <a:srgbClr val="DE6E46"/>
                </a:solidFill>
              </a:rPr>
              <a:t>2150€</a:t>
            </a:r>
          </a:p>
          <a:p>
            <a:endParaRPr lang="hr-HR" sz="1100" b="1" dirty="0">
              <a:solidFill>
                <a:srgbClr val="DE6E46"/>
              </a:solidFill>
            </a:endParaRPr>
          </a:p>
          <a:p>
            <a:r>
              <a:rPr lang="hr-HR" sz="1100" b="1" dirty="0">
                <a:solidFill>
                  <a:srgbClr val="DE6E46"/>
                </a:solidFill>
              </a:rPr>
              <a:t>2100€</a:t>
            </a:r>
          </a:p>
          <a:p>
            <a:endParaRPr lang="hr-HR" sz="1100" b="1" dirty="0">
              <a:solidFill>
                <a:srgbClr val="DE6E46"/>
              </a:solidFill>
            </a:endParaRPr>
          </a:p>
          <a:p>
            <a:endParaRPr lang="hr-HR" sz="1100" b="1" dirty="0">
              <a:solidFill>
                <a:srgbClr val="DE6E46"/>
              </a:solidFill>
            </a:endParaRPr>
          </a:p>
          <a:p>
            <a:r>
              <a:rPr lang="hr-HR" sz="1400" b="1" dirty="0" smtClean="0">
                <a:solidFill>
                  <a:srgbClr val="2FB1CC"/>
                </a:solidFill>
              </a:rPr>
              <a:t>10940</a:t>
            </a:r>
            <a:r>
              <a:rPr lang="hr-HR" sz="1400" b="1" dirty="0">
                <a:solidFill>
                  <a:srgbClr val="2FB1CC"/>
                </a:solidFill>
              </a:rPr>
              <a:t>€</a:t>
            </a:r>
          </a:p>
        </p:txBody>
      </p:sp>
      <p:sp>
        <p:nvSpPr>
          <p:cNvPr id="6" name="TextBox 5"/>
          <p:cNvSpPr txBox="1">
            <a:spLocks noChangeArrowheads="1"/>
          </p:cNvSpPr>
          <p:nvPr/>
        </p:nvSpPr>
        <p:spPr bwMode="auto">
          <a:xfrm>
            <a:off x="285750" y="4643438"/>
            <a:ext cx="5572125" cy="261937"/>
          </a:xfrm>
          <a:prstGeom prst="rect">
            <a:avLst/>
          </a:prstGeom>
          <a:noFill/>
          <a:ln w="9525">
            <a:noFill/>
            <a:miter lim="800000"/>
            <a:headEnd/>
            <a:tailEnd/>
          </a:ln>
        </p:spPr>
        <p:txBody>
          <a:bodyPr>
            <a:spAutoFit/>
          </a:bodyPr>
          <a:lstStyle/>
          <a:p>
            <a:r>
              <a:rPr lang="hr-HR" sz="1100" b="1" dirty="0">
                <a:solidFill>
                  <a:srgbClr val="DE6E46"/>
                </a:solidFill>
              </a:rPr>
              <a:t>Sudionici će sami snositi 30% putnih troškova</a:t>
            </a:r>
          </a:p>
        </p:txBody>
      </p:sp>
      <p:sp>
        <p:nvSpPr>
          <p:cNvPr id="7" name="TextBox 6"/>
          <p:cNvSpPr txBox="1">
            <a:spLocks noChangeArrowheads="1"/>
          </p:cNvSpPr>
          <p:nvPr/>
        </p:nvSpPr>
        <p:spPr bwMode="auto">
          <a:xfrm>
            <a:off x="6143625" y="4643438"/>
            <a:ext cx="642938" cy="276225"/>
          </a:xfrm>
          <a:prstGeom prst="rect">
            <a:avLst/>
          </a:prstGeom>
          <a:noFill/>
          <a:ln w="9525">
            <a:noFill/>
            <a:miter lim="800000"/>
            <a:headEnd/>
            <a:tailEnd/>
          </a:ln>
        </p:spPr>
        <p:txBody>
          <a:bodyPr>
            <a:spAutoFit/>
          </a:bodyPr>
          <a:lstStyle/>
          <a:p>
            <a:r>
              <a:rPr lang="hr-HR" sz="1200" b="1">
                <a:solidFill>
                  <a:srgbClr val="DE6E46"/>
                </a:solidFill>
              </a:rPr>
              <a:t>522 €</a:t>
            </a:r>
          </a:p>
        </p:txBody>
      </p:sp>
      <p:sp>
        <p:nvSpPr>
          <p:cNvPr id="8" name="TextBox 7"/>
          <p:cNvSpPr txBox="1">
            <a:spLocks noChangeArrowheads="1"/>
          </p:cNvSpPr>
          <p:nvPr/>
        </p:nvSpPr>
        <p:spPr bwMode="auto">
          <a:xfrm>
            <a:off x="6143625" y="4857750"/>
            <a:ext cx="714375" cy="307975"/>
          </a:xfrm>
          <a:prstGeom prst="rect">
            <a:avLst/>
          </a:prstGeom>
          <a:noFill/>
          <a:ln w="9525">
            <a:noFill/>
            <a:miter lim="800000"/>
            <a:headEnd/>
            <a:tailEnd/>
          </a:ln>
        </p:spPr>
        <p:txBody>
          <a:bodyPr>
            <a:spAutoFit/>
          </a:bodyPr>
          <a:lstStyle/>
          <a:p>
            <a:r>
              <a:rPr lang="hr-HR" sz="1400" b="1">
                <a:solidFill>
                  <a:srgbClr val="2FB1CC"/>
                </a:solidFill>
              </a:rPr>
              <a:t>522€</a:t>
            </a:r>
          </a:p>
        </p:txBody>
      </p:sp>
      <p:sp>
        <p:nvSpPr>
          <p:cNvPr id="318" name="TextBox 317"/>
          <p:cNvSpPr txBox="1">
            <a:spLocks noChangeArrowheads="1"/>
          </p:cNvSpPr>
          <p:nvPr/>
        </p:nvSpPr>
        <p:spPr bwMode="auto">
          <a:xfrm>
            <a:off x="7072313" y="0"/>
            <a:ext cx="2286000" cy="923925"/>
          </a:xfrm>
          <a:prstGeom prst="rect">
            <a:avLst/>
          </a:prstGeom>
          <a:noFill/>
          <a:ln w="9525">
            <a:noFill/>
            <a:miter lim="800000"/>
            <a:headEnd/>
            <a:tailEnd/>
          </a:ln>
        </p:spPr>
        <p:txBody>
          <a:bodyPr>
            <a:spAutoFit/>
          </a:bodyPr>
          <a:lstStyle/>
          <a:p>
            <a:r>
              <a:rPr lang="hr-HR">
                <a:solidFill>
                  <a:srgbClr val="DE6E46"/>
                </a:solidFill>
              </a:rPr>
              <a:t>Part VI</a:t>
            </a:r>
          </a:p>
          <a:p>
            <a:r>
              <a:rPr lang="hr-HR" b="1">
                <a:solidFill>
                  <a:srgbClr val="2FB1CC"/>
                </a:solidFill>
              </a:rPr>
              <a:t>IZRAČUN TROŠKOVA</a:t>
            </a:r>
          </a:p>
        </p:txBody>
      </p:sp>
      <p:sp>
        <p:nvSpPr>
          <p:cNvPr id="34824" name="AutoShape 3"/>
          <p:cNvSpPr>
            <a:spLocks noChangeAspect="1" noChangeArrowheads="1"/>
          </p:cNvSpPr>
          <p:nvPr/>
        </p:nvSpPr>
        <p:spPr bwMode="auto">
          <a:xfrm>
            <a:off x="-214313" y="0"/>
            <a:ext cx="7429501" cy="6088063"/>
          </a:xfrm>
          <a:prstGeom prst="rect">
            <a:avLst/>
          </a:prstGeom>
          <a:noFill/>
          <a:ln w="9525">
            <a:noFill/>
            <a:miter lim="800000"/>
            <a:headEnd/>
            <a:tailEnd/>
          </a:ln>
        </p:spPr>
        <p:txBody>
          <a:bodyPr/>
          <a:lstStyle/>
          <a:p>
            <a:endParaRPr lang="hr-H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18"/>
                                        </p:tgtEl>
                                        <p:attrNameLst>
                                          <p:attrName>style.visibility</p:attrName>
                                        </p:attrNameLst>
                                      </p:cBhvr>
                                      <p:to>
                                        <p:strVal val="visible"/>
                                      </p:to>
                                    </p:set>
                                    <p:animEffect transition="in" filter="box(in)">
                                      <p:cBhvr>
                                        <p:cTn id="7" dur="500"/>
                                        <p:tgtEl>
                                          <p:spTgt spid="318"/>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blinds(horizontal)">
                                      <p:cBhvr>
                                        <p:cTn id="11" dur="500"/>
                                        <p:tgtEl>
                                          <p:spTgt spid="5">
                                            <p:txEl>
                                              <p:pRg st="0" end="0"/>
                                            </p:txEl>
                                          </p:spTgt>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blinds(horizontal)">
                                      <p:cBhvr>
                                        <p:cTn id="15" dur="500"/>
                                        <p:tgtEl>
                                          <p:spTgt spid="5">
                                            <p:txEl>
                                              <p:pRg st="2" end="2"/>
                                            </p:txEl>
                                          </p:spTgt>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blinds(horizontal)">
                                      <p:cBhvr>
                                        <p:cTn id="19" dur="500"/>
                                        <p:tgtEl>
                                          <p:spTgt spid="5">
                                            <p:txEl>
                                              <p:pRg st="3" end="3"/>
                                            </p:txEl>
                                          </p:spTgt>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Effect transition="in" filter="blinds(horizontal)">
                                      <p:cBhvr>
                                        <p:cTn id="23" dur="500"/>
                                        <p:tgtEl>
                                          <p:spTgt spid="5">
                                            <p:txEl>
                                              <p:pRg st="5" end="5"/>
                                            </p:txEl>
                                          </p:spTgt>
                                        </p:tgtEl>
                                      </p:cBhvr>
                                    </p:animEffect>
                                  </p:childTnLst>
                                </p:cTn>
                              </p:par>
                            </p:childTnLst>
                          </p:cTn>
                        </p:par>
                        <p:par>
                          <p:cTn id="24" fill="hold">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blinds(horizontal)">
                                      <p:cBhvr>
                                        <p:cTn id="27" dur="500"/>
                                        <p:tgtEl>
                                          <p:spTgt spid="5">
                                            <p:txEl>
                                              <p:pRg st="8" end="8"/>
                                            </p:txEl>
                                          </p:spTgt>
                                        </p:tgtEl>
                                      </p:cBhvr>
                                    </p:animEffect>
                                  </p:childTnLst>
                                </p:cTn>
                              </p:par>
                            </p:childTnLst>
                          </p:cTn>
                        </p:par>
                        <p:par>
                          <p:cTn id="28" fill="hold">
                            <p:stCondLst>
                              <p:cond delay="3000"/>
                            </p:stCondLst>
                            <p:childTnLst>
                              <p:par>
                                <p:cTn id="29" presetID="3" presetClass="entr" presetSubtype="10" fill="hold" nodeType="after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Effect transition="in" filter="blinds(horizontal)">
                                      <p:cBhvr>
                                        <p:cTn id="31" dur="500"/>
                                        <p:tgtEl>
                                          <p:spTgt spid="6">
                                            <p:txEl>
                                              <p:pRg st="0" end="0"/>
                                            </p:txEl>
                                          </p:spTgt>
                                        </p:tgtEl>
                                      </p:cBhvr>
                                    </p:animEffect>
                                  </p:childTnLst>
                                </p:cTn>
                              </p:par>
                            </p:childTnLst>
                          </p:cTn>
                        </p:par>
                        <p:par>
                          <p:cTn id="32" fill="hold">
                            <p:stCondLst>
                              <p:cond delay="3500"/>
                            </p:stCondLst>
                            <p:childTnLst>
                              <p:par>
                                <p:cTn id="33" presetID="3" presetClass="entr" presetSubtype="1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linds(horizontal)">
                                      <p:cBhvr>
                                        <p:cTn id="35" dur="500"/>
                                        <p:tgtEl>
                                          <p:spTgt spid="7"/>
                                        </p:tgtEl>
                                      </p:cBhvr>
                                    </p:animEffect>
                                  </p:childTnLst>
                                </p:cTn>
                              </p:par>
                            </p:childTnLst>
                          </p:cTn>
                        </p:par>
                        <p:par>
                          <p:cTn id="36" fill="hold">
                            <p:stCondLst>
                              <p:cond delay="4000"/>
                            </p:stCondLst>
                            <p:childTnLst>
                              <p:par>
                                <p:cTn id="37" presetID="3" presetClass="entr" presetSubtype="10"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linds(horizontal)">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7" grpId="0"/>
      <p:bldP spid="8" grpId="0"/>
      <p:bldP spid="31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5500688" y="1643063"/>
            <a:ext cx="500062" cy="142875"/>
          </a:xfrm>
          <a:prstGeom prst="ellipse">
            <a:avLst/>
          </a:prstGeom>
          <a:solidFill>
            <a:srgbClr val="2FB1CC"/>
          </a:solidFill>
          <a:ln>
            <a:solidFill>
              <a:srgbClr val="2FB1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r-HR" dirty="0">
              <a:solidFill>
                <a:srgbClr val="2FB1CC"/>
              </a:solidFill>
            </a:endParaRPr>
          </a:p>
        </p:txBody>
      </p:sp>
      <p:graphicFrame>
        <p:nvGraphicFramePr>
          <p:cNvPr id="12" name="Table 11"/>
          <p:cNvGraphicFramePr>
            <a:graphicFrameLocks noGrp="1"/>
          </p:cNvGraphicFramePr>
          <p:nvPr/>
        </p:nvGraphicFramePr>
        <p:xfrm>
          <a:off x="214313" y="500063"/>
          <a:ext cx="5759450" cy="1267143"/>
        </p:xfrm>
        <a:graphic>
          <a:graphicData uri="http://schemas.openxmlformats.org/drawingml/2006/table">
            <a:tbl>
              <a:tblPr/>
              <a:tblGrid>
                <a:gridCol w="1214415"/>
                <a:gridCol w="571504"/>
                <a:gridCol w="889018"/>
                <a:gridCol w="1028700"/>
                <a:gridCol w="800100"/>
                <a:gridCol w="573088"/>
                <a:gridCol w="682625"/>
              </a:tblGrid>
              <a:tr h="169863">
                <a:tc gridSpan="7">
                  <a:txBody>
                    <a:bodyPr/>
                    <a:lstStyle/>
                    <a:p>
                      <a:pPr marL="0" marR="0" lvl="0" indent="0" algn="l" defTabSz="914400" rtl="0" eaLnBrk="1" fontAlgn="base" latinLnBrk="0" hangingPunct="1">
                        <a:lnSpc>
                          <a:spcPct val="100000"/>
                        </a:lnSpc>
                        <a:spcBef>
                          <a:spcPts val="400"/>
                        </a:spcBef>
                        <a:spcAft>
                          <a:spcPts val="300"/>
                        </a:spcAft>
                        <a:buClrTx/>
                        <a:buSzTx/>
                        <a:buFontTx/>
                        <a:buNone/>
                        <a:tabLst>
                          <a:tab pos="179388" algn="l"/>
                        </a:tabLst>
                      </a:pPr>
                      <a:r>
                        <a:rPr kumimoji="0" lang="en-GB" sz="1000" b="1" i="1" u="none" strike="noStrike" cap="none" normalizeH="0" baseline="0" dirty="0" smtClean="0">
                          <a:ln>
                            <a:noFill/>
                          </a:ln>
                          <a:solidFill>
                            <a:schemeClr val="tx1"/>
                          </a:solidFill>
                          <a:effectLst/>
                          <a:latin typeface="Arial" charset="0"/>
                          <a:cs typeface="Times New Roman" pitchFamily="18" charset="0"/>
                        </a:rPr>
                        <a:t>Participants’ travel costs (including experts and support staff)</a:t>
                      </a:r>
                      <a:endParaRPr kumimoji="0" lang="hr-HR" sz="1000" b="1" i="1" u="none" strike="noStrike" cap="none" normalizeH="0" baseline="0" dirty="0" smtClean="0">
                        <a:ln>
                          <a:noFill/>
                        </a:ln>
                        <a:solidFill>
                          <a:schemeClr val="tx1"/>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r>
              <a:tr h="0">
                <a:tc gridSpan="7">
                  <a:txBody>
                    <a:bodyPr/>
                    <a:lstStyle/>
                    <a:p>
                      <a:pPr marL="0" marR="0" lvl="0" indent="0" algn="l" defTabSz="914400" rtl="0" eaLnBrk="1" fontAlgn="base" latinLnBrk="0" hangingPunct="1">
                        <a:lnSpc>
                          <a:spcPct val="100000"/>
                        </a:lnSpc>
                        <a:spcBef>
                          <a:spcPts val="300"/>
                        </a:spcBef>
                        <a:spcAft>
                          <a:spcPts val="500"/>
                        </a:spcAft>
                        <a:buClrTx/>
                        <a:buSzTx/>
                        <a:buFontTx/>
                        <a:buNone/>
                        <a:tabLst>
                          <a:tab pos="179388" algn="l"/>
                        </a:tabLst>
                      </a:pPr>
                      <a:r>
                        <a:rPr kumimoji="0" lang="en-GB" sz="800" b="0" i="1" u="none" strike="noStrike" cap="none" normalizeH="0" baseline="0" smtClean="0">
                          <a:ln>
                            <a:noFill/>
                          </a:ln>
                          <a:solidFill>
                            <a:schemeClr val="tx1"/>
                          </a:solidFill>
                          <a:effectLst/>
                          <a:latin typeface="Arial" charset="0"/>
                          <a:cs typeface="Times New Roman" pitchFamily="18" charset="0"/>
                        </a:rPr>
                        <a:t>Please note: only cheapest means of transport/fares are subject to reimbursement </a:t>
                      </a:r>
                      <a:endParaRPr kumimoji="0" lang="hr-HR" sz="800" b="0" i="1" u="none" strike="noStrike" cap="none" normalizeH="0" baseline="0" smtClean="0">
                        <a:ln>
                          <a:noFill/>
                        </a:ln>
                        <a:solidFill>
                          <a:schemeClr val="tx1"/>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r>
              <a:tr h="0">
                <a:tc>
                  <a:txBody>
                    <a:bodyPr/>
                    <a:lstStyle/>
                    <a:p>
                      <a:pPr marL="0" marR="0" lvl="0" indent="0" algn="ctr" defTabSz="914400" rtl="0" eaLnBrk="1" fontAlgn="base" latinLnBrk="0" hangingPunct="1">
                        <a:lnSpc>
                          <a:spcPct val="100000"/>
                        </a:lnSpc>
                        <a:spcBef>
                          <a:spcPts val="400"/>
                        </a:spcBef>
                        <a:spcAft>
                          <a:spcPts val="400"/>
                        </a:spcAft>
                        <a:buClrTx/>
                        <a:buSzTx/>
                        <a:buFontTx/>
                        <a:buNone/>
                        <a:tabLst>
                          <a:tab pos="179388" algn="l"/>
                        </a:tabLst>
                      </a:pPr>
                      <a:r>
                        <a:rPr kumimoji="0" lang="en-GB" sz="800" b="0" i="0" u="none" strike="noStrike" cap="none" normalizeH="0" baseline="0" dirty="0" smtClean="0">
                          <a:ln>
                            <a:noFill/>
                          </a:ln>
                          <a:solidFill>
                            <a:schemeClr val="tx1"/>
                          </a:solidFill>
                          <a:effectLst/>
                          <a:latin typeface="Arial" charset="0"/>
                          <a:cs typeface="Times New Roman" pitchFamily="18" charset="0"/>
                        </a:rPr>
                        <a:t>Promoter</a:t>
                      </a:r>
                      <a:endParaRPr kumimoji="0" lang="hr-HR" sz="800" b="0" i="0" u="none" strike="noStrike" cap="none" normalizeH="0" baseline="0" dirty="0" smtClean="0">
                        <a:ln>
                          <a:noFill/>
                        </a:ln>
                        <a:solidFill>
                          <a:schemeClr val="tx1"/>
                        </a:solidFill>
                        <a:effectLst/>
                        <a:latin typeface="Arial" charset="0"/>
                        <a:cs typeface="Times New Roman" pitchFamily="18" charset="0"/>
                      </a:endParaRPr>
                    </a:p>
                  </a:txBody>
                  <a:tcPr marL="35560" marR="355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400"/>
                        </a:spcBef>
                        <a:spcAft>
                          <a:spcPts val="400"/>
                        </a:spcAft>
                        <a:buClrTx/>
                        <a:buSzTx/>
                        <a:buFontTx/>
                        <a:buNone/>
                        <a:tabLst>
                          <a:tab pos="179388" algn="l"/>
                        </a:tabLst>
                      </a:pPr>
                      <a:r>
                        <a:rPr kumimoji="0" lang="en-GB" sz="800" b="0" i="0" u="none" strike="noStrike" cap="none" normalizeH="0" baseline="0" smtClean="0">
                          <a:ln>
                            <a:noFill/>
                          </a:ln>
                          <a:solidFill>
                            <a:schemeClr val="tx1"/>
                          </a:solidFill>
                          <a:effectLst/>
                          <a:latin typeface="Arial" charset="0"/>
                          <a:cs typeface="Times New Roman" pitchFamily="18" charset="0"/>
                        </a:rPr>
                        <a:t>Number of persons</a:t>
                      </a:r>
                      <a:endParaRPr kumimoji="0" lang="hr-HR" sz="800" b="0" i="0" u="none" strike="noStrike" cap="none" normalizeH="0" baseline="0" smtClean="0">
                        <a:ln>
                          <a:noFill/>
                        </a:ln>
                        <a:solidFill>
                          <a:schemeClr val="tx1"/>
                        </a:solidFill>
                        <a:effectLst/>
                        <a:latin typeface="Arial" charset="0"/>
                        <a:cs typeface="Times New Roman" pitchFamily="18" charset="0"/>
                      </a:endParaRPr>
                    </a:p>
                  </a:txBody>
                  <a:tcPr marL="35560" marR="355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400"/>
                        </a:spcBef>
                        <a:spcAft>
                          <a:spcPts val="400"/>
                        </a:spcAft>
                        <a:buClrTx/>
                        <a:buSzTx/>
                        <a:buFontTx/>
                        <a:buNone/>
                        <a:tabLst>
                          <a:tab pos="179388" algn="l"/>
                        </a:tabLst>
                      </a:pPr>
                      <a:r>
                        <a:rPr kumimoji="0" lang="en-GB" sz="800" b="0" i="0" u="none" strike="noStrike" cap="none" normalizeH="0" baseline="0" dirty="0" smtClean="0">
                          <a:ln>
                            <a:noFill/>
                          </a:ln>
                          <a:solidFill>
                            <a:schemeClr val="tx1"/>
                          </a:solidFill>
                          <a:effectLst/>
                          <a:latin typeface="Arial" charset="0"/>
                          <a:cs typeface="Times New Roman" pitchFamily="18" charset="0"/>
                        </a:rPr>
                        <a:t>From</a:t>
                      </a:r>
                      <a:endParaRPr kumimoji="0" lang="hr-HR" sz="800" b="0" i="0" u="none" strike="noStrike" cap="none" normalizeH="0" baseline="0" dirty="0" smtClean="0">
                        <a:ln>
                          <a:noFill/>
                        </a:ln>
                        <a:solidFill>
                          <a:schemeClr val="tx1"/>
                        </a:solidFill>
                        <a:effectLst/>
                        <a:latin typeface="Arial" charset="0"/>
                        <a:cs typeface="Times New Roman" pitchFamily="18" charset="0"/>
                      </a:endParaRPr>
                    </a:p>
                  </a:txBody>
                  <a:tcPr marL="35560" marR="355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400"/>
                        </a:spcBef>
                        <a:spcAft>
                          <a:spcPts val="400"/>
                        </a:spcAft>
                        <a:buClrTx/>
                        <a:buSzTx/>
                        <a:buFontTx/>
                        <a:buNone/>
                        <a:tabLst>
                          <a:tab pos="179388" algn="l"/>
                        </a:tabLst>
                      </a:pPr>
                      <a:r>
                        <a:rPr kumimoji="0" lang="en-GB" sz="800" b="0" i="0" u="none" strike="noStrike" cap="none" normalizeH="0" baseline="0" dirty="0" smtClean="0">
                          <a:ln>
                            <a:noFill/>
                          </a:ln>
                          <a:solidFill>
                            <a:schemeClr val="tx1"/>
                          </a:solidFill>
                          <a:effectLst/>
                          <a:latin typeface="Arial" charset="0"/>
                          <a:cs typeface="Times New Roman" pitchFamily="18" charset="0"/>
                        </a:rPr>
                        <a:t>To</a:t>
                      </a:r>
                      <a:endParaRPr kumimoji="0" lang="hr-HR" sz="800" b="0" i="0" u="none" strike="noStrike" cap="none" normalizeH="0" baseline="0" dirty="0" smtClean="0">
                        <a:ln>
                          <a:noFill/>
                        </a:ln>
                        <a:solidFill>
                          <a:schemeClr val="tx1"/>
                        </a:solidFill>
                        <a:effectLst/>
                        <a:latin typeface="Arial" charset="0"/>
                        <a:cs typeface="Times New Roman" pitchFamily="18" charset="0"/>
                      </a:endParaRPr>
                    </a:p>
                  </a:txBody>
                  <a:tcPr marL="35560" marR="355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400"/>
                        </a:spcBef>
                        <a:spcAft>
                          <a:spcPts val="400"/>
                        </a:spcAft>
                        <a:buClrTx/>
                        <a:buSzTx/>
                        <a:buFontTx/>
                        <a:buNone/>
                        <a:tabLst>
                          <a:tab pos="179388" algn="l"/>
                        </a:tabLst>
                      </a:pPr>
                      <a:r>
                        <a:rPr kumimoji="0" lang="en-GB" sz="800" b="0" i="0" u="none" strike="noStrike" cap="none" normalizeH="0" baseline="0" smtClean="0">
                          <a:ln>
                            <a:noFill/>
                          </a:ln>
                          <a:solidFill>
                            <a:schemeClr val="tx1"/>
                          </a:solidFill>
                          <a:effectLst/>
                          <a:latin typeface="Arial" charset="0"/>
                          <a:cs typeface="Times New Roman" pitchFamily="18" charset="0"/>
                        </a:rPr>
                        <a:t>Means </a:t>
                      </a:r>
                      <a:br>
                        <a:rPr kumimoji="0" lang="en-GB" sz="800" b="0" i="0" u="none" strike="noStrike" cap="none" normalizeH="0" baseline="0" smtClean="0">
                          <a:ln>
                            <a:noFill/>
                          </a:ln>
                          <a:solidFill>
                            <a:schemeClr val="tx1"/>
                          </a:solidFill>
                          <a:effectLst/>
                          <a:latin typeface="Arial" charset="0"/>
                          <a:cs typeface="Times New Roman" pitchFamily="18" charset="0"/>
                        </a:rPr>
                      </a:br>
                      <a:r>
                        <a:rPr kumimoji="0" lang="en-GB" sz="800" b="0" i="0" u="none" strike="noStrike" cap="none" normalizeH="0" baseline="0" smtClean="0">
                          <a:ln>
                            <a:noFill/>
                          </a:ln>
                          <a:solidFill>
                            <a:schemeClr val="tx1"/>
                          </a:solidFill>
                          <a:effectLst/>
                          <a:latin typeface="Arial" charset="0"/>
                          <a:cs typeface="Times New Roman" pitchFamily="18" charset="0"/>
                        </a:rPr>
                        <a:t>of transport</a:t>
                      </a:r>
                      <a:endParaRPr kumimoji="0" lang="hr-HR" sz="800" b="0" i="0" u="none" strike="noStrike" cap="none" normalizeH="0" baseline="0" smtClean="0">
                        <a:ln>
                          <a:noFill/>
                        </a:ln>
                        <a:solidFill>
                          <a:schemeClr val="tx1"/>
                        </a:solidFill>
                        <a:effectLst/>
                        <a:latin typeface="Arial" charset="0"/>
                        <a:cs typeface="Times New Roman" pitchFamily="18" charset="0"/>
                      </a:endParaRPr>
                    </a:p>
                  </a:txBody>
                  <a:tcPr marL="35560" marR="355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400"/>
                        </a:spcBef>
                        <a:spcAft>
                          <a:spcPts val="400"/>
                        </a:spcAft>
                        <a:buClrTx/>
                        <a:buSzTx/>
                        <a:buFontTx/>
                        <a:buNone/>
                        <a:tabLst>
                          <a:tab pos="179388" algn="l"/>
                        </a:tabLst>
                      </a:pPr>
                      <a:r>
                        <a:rPr kumimoji="0" lang="en-GB" sz="800" b="0" i="0" u="none" strike="noStrike" cap="none" normalizeH="0" baseline="0" smtClean="0">
                          <a:ln>
                            <a:noFill/>
                          </a:ln>
                          <a:solidFill>
                            <a:schemeClr val="tx1"/>
                          </a:solidFill>
                          <a:effectLst/>
                          <a:latin typeface="Arial" charset="0"/>
                          <a:cs typeface="Times New Roman" pitchFamily="18" charset="0"/>
                        </a:rPr>
                        <a:t>Total costs (100%)</a:t>
                      </a:r>
                      <a:endParaRPr kumimoji="0" lang="hr-HR" sz="800" b="0" i="0" u="none" strike="noStrike" cap="none" normalizeH="0" baseline="0" smtClean="0">
                        <a:ln>
                          <a:noFill/>
                        </a:ln>
                        <a:solidFill>
                          <a:schemeClr val="tx1"/>
                        </a:solidFill>
                        <a:effectLst/>
                        <a:latin typeface="Arial" charset="0"/>
                        <a:cs typeface="Times New Roman" pitchFamily="18" charset="0"/>
                      </a:endParaRPr>
                    </a:p>
                  </a:txBody>
                  <a:tcPr marL="35560" marR="355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400"/>
                        </a:spcBef>
                        <a:spcAft>
                          <a:spcPts val="400"/>
                        </a:spcAft>
                        <a:buClrTx/>
                        <a:buSzTx/>
                        <a:buFontTx/>
                        <a:buNone/>
                        <a:tabLst>
                          <a:tab pos="179388" algn="l"/>
                        </a:tabLst>
                      </a:pPr>
                      <a:r>
                        <a:rPr kumimoji="0" lang="en-GB" sz="800" b="0" i="0" u="none" strike="noStrike" cap="none" normalizeH="0" baseline="0" smtClean="0">
                          <a:ln>
                            <a:noFill/>
                          </a:ln>
                          <a:solidFill>
                            <a:schemeClr val="tx1"/>
                          </a:solidFill>
                          <a:effectLst/>
                          <a:latin typeface="Arial" charset="0"/>
                          <a:cs typeface="Times New Roman" pitchFamily="18" charset="0"/>
                        </a:rPr>
                        <a:t>Grant requested (70%)</a:t>
                      </a:r>
                      <a:endParaRPr kumimoji="0" lang="hr-HR" sz="800" b="0" i="0" u="none" strike="noStrike" cap="none" normalizeH="0" baseline="0" smtClean="0">
                        <a:ln>
                          <a:noFill/>
                        </a:ln>
                        <a:solidFill>
                          <a:schemeClr val="tx1"/>
                        </a:solidFill>
                        <a:effectLst/>
                        <a:latin typeface="Arial" charset="0"/>
                        <a:cs typeface="Times New Roman" pitchFamily="18" charset="0"/>
                      </a:endParaRPr>
                    </a:p>
                  </a:txBody>
                  <a:tcPr marL="35560" marR="355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Slovenska udruga</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5</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Ljubljana</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Zagreb</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vlak</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100 €</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70 €</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Talijanska udruga</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4</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Rim</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Zagreb</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avion</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1200 €</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840 €</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Austrijska udruga</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4</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Salzburg</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Zagreb</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bus, vlak</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440 €</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308 €</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gridSpan="5">
                  <a:txBody>
                    <a:bodyPr/>
                    <a:lstStyle/>
                    <a:p>
                      <a:pPr marL="0" marR="0" lvl="0" indent="0" algn="r" defTabSz="914400" rtl="0" eaLnBrk="1" fontAlgn="base" latinLnBrk="0" hangingPunct="1">
                        <a:lnSpc>
                          <a:spcPct val="100000"/>
                        </a:lnSpc>
                        <a:spcBef>
                          <a:spcPts val="400"/>
                        </a:spcBef>
                        <a:spcAft>
                          <a:spcPts val="300"/>
                        </a:spcAft>
                        <a:buClrTx/>
                        <a:buSzTx/>
                        <a:buFontTx/>
                        <a:buNone/>
                        <a:tabLst>
                          <a:tab pos="179388" algn="l"/>
                        </a:tabLst>
                      </a:pPr>
                      <a:r>
                        <a:rPr kumimoji="0" lang="en-GB" sz="900" b="0" i="1" u="none" strike="noStrike" cap="none" normalizeH="0" baseline="0" smtClean="0">
                          <a:ln>
                            <a:noFill/>
                          </a:ln>
                          <a:solidFill>
                            <a:schemeClr val="tx1"/>
                          </a:solidFill>
                          <a:effectLst/>
                          <a:latin typeface="Arial" charset="0"/>
                          <a:cs typeface="Times New Roman" pitchFamily="18" charset="0"/>
                        </a:rPr>
                        <a:t>TOTAL</a:t>
                      </a:r>
                      <a:endParaRPr kumimoji="0" lang="hr-HR" sz="900" b="0" i="1" u="none" strike="noStrike" cap="none" normalizeH="0" baseline="0" smtClean="0">
                        <a:ln>
                          <a:noFill/>
                        </a:ln>
                        <a:solidFill>
                          <a:schemeClr val="tx1"/>
                        </a:solidFill>
                        <a:effectLst/>
                        <a:latin typeface="Arial" charset="0"/>
                        <a:cs typeface="Times New Roman" pitchFamily="18" charset="0"/>
                      </a:endParaRPr>
                    </a:p>
                  </a:txBody>
                  <a:tcPr marL="35560" marR="3556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a:txBody>
                    <a:bodyPr/>
                    <a:lstStyle/>
                    <a:p>
                      <a:pPr marL="0" marR="0" lvl="0" indent="0" algn="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1740 €</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1218 €</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4" name="Table 13"/>
          <p:cNvGraphicFramePr>
            <a:graphicFrameLocks noGrp="1"/>
          </p:cNvGraphicFramePr>
          <p:nvPr/>
        </p:nvGraphicFramePr>
        <p:xfrm>
          <a:off x="214313" y="1857375"/>
          <a:ext cx="5757863" cy="1280160"/>
        </p:xfrm>
        <a:graphic>
          <a:graphicData uri="http://schemas.openxmlformats.org/drawingml/2006/table">
            <a:tbl>
              <a:tblPr/>
              <a:tblGrid>
                <a:gridCol w="1800225"/>
                <a:gridCol w="1076325"/>
                <a:gridCol w="1076325"/>
                <a:gridCol w="723900"/>
                <a:gridCol w="1081088"/>
              </a:tblGrid>
              <a:tr h="0">
                <a:tc gridSpan="5">
                  <a:txBody>
                    <a:bodyPr/>
                    <a:lstStyle/>
                    <a:p>
                      <a:pPr marL="0" marR="0" lvl="0" indent="0" algn="l" defTabSz="914400" rtl="0" eaLnBrk="1" fontAlgn="base" latinLnBrk="0" hangingPunct="1">
                        <a:lnSpc>
                          <a:spcPct val="100000"/>
                        </a:lnSpc>
                        <a:spcBef>
                          <a:spcPts val="400"/>
                        </a:spcBef>
                        <a:spcAft>
                          <a:spcPts val="300"/>
                        </a:spcAft>
                        <a:buClrTx/>
                        <a:buSzTx/>
                        <a:buFontTx/>
                        <a:buNone/>
                        <a:tabLst>
                          <a:tab pos="179388" algn="l"/>
                        </a:tabLst>
                      </a:pPr>
                      <a:r>
                        <a:rPr kumimoji="0" lang="en-GB" sz="1000" b="1" i="1" u="none" strike="noStrike" cap="none" normalizeH="0" baseline="0" dirty="0" err="1" smtClean="0">
                          <a:ln>
                            <a:noFill/>
                          </a:ln>
                          <a:solidFill>
                            <a:schemeClr val="tx1"/>
                          </a:solidFill>
                          <a:effectLst/>
                          <a:latin typeface="Arial" charset="0"/>
                          <a:cs typeface="Times New Roman" pitchFamily="18" charset="0"/>
                        </a:rPr>
                        <a:t>Accomodation</a:t>
                      </a:r>
                      <a:r>
                        <a:rPr kumimoji="0" lang="en-GB" sz="1000" b="1" i="1" u="none" strike="noStrike" cap="none" normalizeH="0" baseline="0" dirty="0" smtClean="0">
                          <a:ln>
                            <a:noFill/>
                          </a:ln>
                          <a:solidFill>
                            <a:schemeClr val="tx1"/>
                          </a:solidFill>
                          <a:effectLst/>
                          <a:latin typeface="Arial" charset="0"/>
                          <a:cs typeface="Times New Roman" pitchFamily="18" charset="0"/>
                        </a:rPr>
                        <a:t>/food costs – scale of unit cost calculation (including experts and support staff)</a:t>
                      </a:r>
                      <a:endParaRPr kumimoji="0" lang="hr-HR" sz="1000" b="1" i="1" u="none" strike="noStrike" cap="none" normalizeH="0" baseline="0" dirty="0" smtClean="0">
                        <a:ln>
                          <a:noFill/>
                        </a:ln>
                        <a:solidFill>
                          <a:schemeClr val="tx1"/>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r>
              <a:tr h="0">
                <a:tc>
                  <a:txBody>
                    <a:bodyPr/>
                    <a:lstStyle/>
                    <a:p>
                      <a:pPr marL="0" marR="0" lvl="0" indent="0" algn="ctr" defTabSz="914400" rtl="0" eaLnBrk="1" fontAlgn="base" latinLnBrk="0" hangingPunct="1">
                        <a:lnSpc>
                          <a:spcPct val="100000"/>
                        </a:lnSpc>
                        <a:spcBef>
                          <a:spcPts val="400"/>
                        </a:spcBef>
                        <a:spcAft>
                          <a:spcPts val="400"/>
                        </a:spcAft>
                        <a:buClrTx/>
                        <a:buSzTx/>
                        <a:buFontTx/>
                        <a:buNone/>
                        <a:tabLst>
                          <a:tab pos="179388" algn="l"/>
                        </a:tabLst>
                      </a:pPr>
                      <a:r>
                        <a:rPr kumimoji="0" lang="en-GB" sz="800" b="0" i="0" u="none" strike="noStrike" cap="none" normalizeH="0" baseline="0" dirty="0" smtClean="0">
                          <a:ln>
                            <a:noFill/>
                          </a:ln>
                          <a:solidFill>
                            <a:schemeClr val="tx1"/>
                          </a:solidFill>
                          <a:effectLst/>
                          <a:latin typeface="Arial" charset="0"/>
                          <a:cs typeface="Times New Roman" pitchFamily="18" charset="0"/>
                        </a:rPr>
                        <a:t>Promoter</a:t>
                      </a:r>
                      <a:endParaRPr kumimoji="0" lang="hr-HR" sz="800" b="0" i="0" u="none" strike="noStrike" cap="none" normalizeH="0" baseline="0" dirty="0" smtClean="0">
                        <a:ln>
                          <a:noFill/>
                        </a:ln>
                        <a:solidFill>
                          <a:schemeClr val="tx1"/>
                        </a:solidFill>
                        <a:effectLst/>
                        <a:latin typeface="Arial" charset="0"/>
                        <a:cs typeface="Times New Roman" pitchFamily="18" charset="0"/>
                      </a:endParaRPr>
                    </a:p>
                  </a:txBody>
                  <a:tcPr marL="35560" marR="355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400"/>
                        </a:spcBef>
                        <a:spcAft>
                          <a:spcPts val="400"/>
                        </a:spcAft>
                        <a:buClrTx/>
                        <a:buSzTx/>
                        <a:buFontTx/>
                        <a:buNone/>
                        <a:tabLst>
                          <a:tab pos="179388" algn="l"/>
                        </a:tabLst>
                      </a:pPr>
                      <a:r>
                        <a:rPr kumimoji="0" lang="en-GB" sz="800" b="0" i="0" u="none" strike="noStrike" cap="none" normalizeH="0" baseline="0" dirty="0" smtClean="0">
                          <a:ln>
                            <a:noFill/>
                          </a:ln>
                          <a:solidFill>
                            <a:schemeClr val="tx1"/>
                          </a:solidFill>
                          <a:effectLst/>
                          <a:latin typeface="Arial" charset="0"/>
                          <a:cs typeface="Times New Roman" pitchFamily="18" charset="0"/>
                        </a:rPr>
                        <a:t>Number of persons</a:t>
                      </a:r>
                      <a:endParaRPr kumimoji="0" lang="hr-HR" sz="800" b="0" i="0" u="none" strike="noStrike" cap="none" normalizeH="0" baseline="0" dirty="0" smtClean="0">
                        <a:ln>
                          <a:noFill/>
                        </a:ln>
                        <a:solidFill>
                          <a:schemeClr val="tx1"/>
                        </a:solidFill>
                        <a:effectLst/>
                        <a:latin typeface="Arial" charset="0"/>
                        <a:cs typeface="Times New Roman" pitchFamily="18" charset="0"/>
                      </a:endParaRPr>
                    </a:p>
                  </a:txBody>
                  <a:tcPr marL="35560" marR="355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400"/>
                        </a:spcBef>
                        <a:spcAft>
                          <a:spcPts val="400"/>
                        </a:spcAft>
                        <a:buClrTx/>
                        <a:buSzTx/>
                        <a:buFontTx/>
                        <a:buNone/>
                        <a:tabLst>
                          <a:tab pos="179388" algn="l"/>
                        </a:tabLst>
                      </a:pPr>
                      <a:r>
                        <a:rPr kumimoji="0" lang="en-GB" sz="800" b="0" i="0" u="none" strike="noStrike" cap="none" normalizeH="0" baseline="0" dirty="0" smtClean="0">
                          <a:ln>
                            <a:noFill/>
                          </a:ln>
                          <a:solidFill>
                            <a:schemeClr val="tx1"/>
                          </a:solidFill>
                          <a:effectLst/>
                          <a:latin typeface="Arial" charset="0"/>
                          <a:cs typeface="Times New Roman" pitchFamily="18" charset="0"/>
                        </a:rPr>
                        <a:t>Number </a:t>
                      </a:r>
                      <a:br>
                        <a:rPr kumimoji="0" lang="en-GB" sz="800" b="0" i="0" u="none" strike="noStrike" cap="none" normalizeH="0" baseline="0" dirty="0" smtClean="0">
                          <a:ln>
                            <a:noFill/>
                          </a:ln>
                          <a:solidFill>
                            <a:schemeClr val="tx1"/>
                          </a:solidFill>
                          <a:effectLst/>
                          <a:latin typeface="Arial" charset="0"/>
                          <a:cs typeface="Times New Roman" pitchFamily="18" charset="0"/>
                        </a:rPr>
                      </a:br>
                      <a:r>
                        <a:rPr kumimoji="0" lang="en-GB" sz="800" b="0" i="0" u="none" strike="noStrike" cap="none" normalizeH="0" baseline="0" dirty="0" smtClean="0">
                          <a:ln>
                            <a:noFill/>
                          </a:ln>
                          <a:solidFill>
                            <a:schemeClr val="tx1"/>
                          </a:solidFill>
                          <a:effectLst/>
                          <a:latin typeface="Arial" charset="0"/>
                          <a:cs typeface="Times New Roman" pitchFamily="18" charset="0"/>
                        </a:rPr>
                        <a:t>of nights</a:t>
                      </a:r>
                      <a:endParaRPr kumimoji="0" lang="hr-HR" sz="800" b="0" i="0" u="none" strike="noStrike" cap="none" normalizeH="0" baseline="0" dirty="0" smtClean="0">
                        <a:ln>
                          <a:noFill/>
                        </a:ln>
                        <a:solidFill>
                          <a:schemeClr val="tx1"/>
                        </a:solidFill>
                        <a:effectLst/>
                        <a:latin typeface="Arial" charset="0"/>
                        <a:cs typeface="Times New Roman" pitchFamily="18" charset="0"/>
                      </a:endParaRPr>
                    </a:p>
                  </a:txBody>
                  <a:tcPr marL="35560" marR="355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400"/>
                        </a:spcBef>
                        <a:spcAft>
                          <a:spcPts val="400"/>
                        </a:spcAft>
                        <a:buClrTx/>
                        <a:buSzTx/>
                        <a:buFontTx/>
                        <a:buNone/>
                        <a:tabLst>
                          <a:tab pos="179388" algn="l"/>
                        </a:tabLst>
                      </a:pPr>
                      <a:r>
                        <a:rPr kumimoji="0" lang="en-GB" sz="800" b="0" i="0" u="none" strike="noStrike" cap="none" normalizeH="0" baseline="0" dirty="0" smtClean="0">
                          <a:ln>
                            <a:noFill/>
                          </a:ln>
                          <a:solidFill>
                            <a:schemeClr val="tx1"/>
                          </a:solidFill>
                          <a:effectLst/>
                          <a:latin typeface="Arial" charset="0"/>
                          <a:cs typeface="Times New Roman" pitchFamily="18" charset="0"/>
                        </a:rPr>
                        <a:t>Unit cost </a:t>
                      </a:r>
                      <a:br>
                        <a:rPr kumimoji="0" lang="en-GB" sz="800" b="0" i="0" u="none" strike="noStrike" cap="none" normalizeH="0" baseline="0" dirty="0" smtClean="0">
                          <a:ln>
                            <a:noFill/>
                          </a:ln>
                          <a:solidFill>
                            <a:schemeClr val="tx1"/>
                          </a:solidFill>
                          <a:effectLst/>
                          <a:latin typeface="Arial" charset="0"/>
                          <a:cs typeface="Times New Roman" pitchFamily="18" charset="0"/>
                        </a:rPr>
                      </a:br>
                      <a:r>
                        <a:rPr kumimoji="0" lang="en-GB" sz="800" b="0" i="0" u="none" strike="noStrike" cap="none" normalizeH="0" baseline="0" dirty="0" smtClean="0">
                          <a:ln>
                            <a:noFill/>
                          </a:ln>
                          <a:solidFill>
                            <a:schemeClr val="tx1"/>
                          </a:solidFill>
                          <a:effectLst/>
                          <a:latin typeface="Arial" charset="0"/>
                          <a:cs typeface="Times New Roman" pitchFamily="18" charset="0"/>
                        </a:rPr>
                        <a:t>per night/per person </a:t>
                      </a:r>
                      <a:endParaRPr kumimoji="0" lang="hr-HR" sz="800" b="0" i="0" u="none" strike="noStrike" cap="none" normalizeH="0" baseline="0" dirty="0" smtClean="0">
                        <a:ln>
                          <a:noFill/>
                        </a:ln>
                        <a:solidFill>
                          <a:schemeClr val="tx1"/>
                        </a:solidFill>
                        <a:effectLst/>
                        <a:latin typeface="Arial" charset="0"/>
                        <a:cs typeface="Times New Roman" pitchFamily="18" charset="0"/>
                      </a:endParaRPr>
                    </a:p>
                  </a:txBody>
                  <a:tcPr marL="35560" marR="355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400"/>
                        </a:spcBef>
                        <a:spcAft>
                          <a:spcPts val="400"/>
                        </a:spcAft>
                        <a:buClrTx/>
                        <a:buSzTx/>
                        <a:buFontTx/>
                        <a:buNone/>
                        <a:tabLst>
                          <a:tab pos="179388" algn="l"/>
                        </a:tabLst>
                      </a:pPr>
                      <a:r>
                        <a:rPr kumimoji="0" lang="en-GB" sz="800" b="0" i="0" u="none" strike="noStrike" cap="none" normalizeH="0" baseline="0" dirty="0" smtClean="0">
                          <a:ln>
                            <a:noFill/>
                          </a:ln>
                          <a:solidFill>
                            <a:schemeClr val="tx1"/>
                          </a:solidFill>
                          <a:effectLst/>
                          <a:latin typeface="Arial" charset="0"/>
                          <a:cs typeface="Times New Roman" pitchFamily="18" charset="0"/>
                        </a:rPr>
                        <a:t>Amount </a:t>
                      </a:r>
                      <a:endParaRPr kumimoji="0" lang="hr-HR" sz="800" b="0" i="0" u="none" strike="noStrike" cap="none" normalizeH="0" baseline="0" dirty="0" smtClean="0">
                        <a:ln>
                          <a:noFill/>
                        </a:ln>
                        <a:solidFill>
                          <a:schemeClr val="tx1"/>
                        </a:solidFill>
                        <a:effectLst/>
                        <a:latin typeface="Arial" charset="0"/>
                        <a:cs typeface="Times New Roman" pitchFamily="18" charset="0"/>
                      </a:endParaRPr>
                    </a:p>
                  </a:txBody>
                  <a:tcPr marL="35560" marR="355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smtClean="0">
                          <a:ln>
                            <a:noFill/>
                          </a:ln>
                          <a:solidFill>
                            <a:srgbClr val="FF0000"/>
                          </a:solidFill>
                          <a:effectLst/>
                          <a:latin typeface="Arial" charset="0"/>
                          <a:cs typeface="Times New Roman" pitchFamily="18" charset="0"/>
                        </a:rPr>
                        <a:t>Hrvatska udruga</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6</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smtClean="0">
                          <a:ln>
                            <a:noFill/>
                          </a:ln>
                          <a:solidFill>
                            <a:srgbClr val="FF0000"/>
                          </a:solidFill>
                          <a:effectLst/>
                          <a:latin typeface="Arial" charset="0"/>
                          <a:cs typeface="Times New Roman" pitchFamily="18" charset="0"/>
                        </a:rPr>
                        <a:t>6</a:t>
                      </a:r>
                      <a:endParaRPr kumimoji="0" lang="en-GB" sz="1000" b="1" i="0" u="none" strike="noStrike" cap="none" normalizeH="0" baseline="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48€</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1728 €</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Slovenska udruga</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5</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6</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48€</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1440 €</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Talijanska udruga</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4</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6</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48€</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1152 €</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Austrijska udruga</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4</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6</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48€</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1152 €</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gridSpan="4">
                  <a:txBody>
                    <a:bodyPr/>
                    <a:lstStyle/>
                    <a:p>
                      <a:pPr marL="0" marR="0" lvl="0" indent="0" algn="r" defTabSz="914400" rtl="0" eaLnBrk="1" fontAlgn="base" latinLnBrk="0" hangingPunct="1">
                        <a:lnSpc>
                          <a:spcPct val="100000"/>
                        </a:lnSpc>
                        <a:spcBef>
                          <a:spcPts val="400"/>
                        </a:spcBef>
                        <a:spcAft>
                          <a:spcPts val="300"/>
                        </a:spcAft>
                        <a:buClrTx/>
                        <a:buSzTx/>
                        <a:buFontTx/>
                        <a:buNone/>
                        <a:tabLst>
                          <a:tab pos="179388" algn="l"/>
                        </a:tabLst>
                      </a:pPr>
                      <a:r>
                        <a:rPr kumimoji="0" lang="en-GB" sz="900" b="0" i="1" u="none" strike="noStrike" cap="none" normalizeH="0" baseline="0" smtClean="0">
                          <a:ln>
                            <a:noFill/>
                          </a:ln>
                          <a:solidFill>
                            <a:schemeClr val="tx1"/>
                          </a:solidFill>
                          <a:effectLst/>
                          <a:latin typeface="Arial" charset="0"/>
                          <a:cs typeface="Times New Roman" pitchFamily="18" charset="0"/>
                        </a:rPr>
                        <a:t>TOTAL</a:t>
                      </a:r>
                      <a:endParaRPr kumimoji="0" lang="hr-HR" sz="900" b="0" i="1" u="none" strike="noStrike" cap="none" normalizeH="0" baseline="0" smtClean="0">
                        <a:ln>
                          <a:noFill/>
                        </a:ln>
                        <a:solidFill>
                          <a:schemeClr val="tx1"/>
                        </a:solidFill>
                        <a:effectLst/>
                        <a:latin typeface="Arial" charset="0"/>
                        <a:cs typeface="Times New Roman" pitchFamily="18" charset="0"/>
                      </a:endParaRPr>
                    </a:p>
                  </a:txBody>
                  <a:tcPr marL="35560" marR="3556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hr-HR"/>
                    </a:p>
                  </a:txBody>
                  <a:tcPr/>
                </a:tc>
                <a:tc hMerge="1">
                  <a:txBody>
                    <a:bodyPr/>
                    <a:lstStyle/>
                    <a:p>
                      <a:endParaRPr lang="hr-HR"/>
                    </a:p>
                  </a:txBody>
                  <a:tcPr/>
                </a:tc>
                <a:tc hMerge="1">
                  <a:txBody>
                    <a:bodyPr/>
                    <a:lstStyle/>
                    <a:p>
                      <a:endParaRPr lang="hr-HR"/>
                    </a:p>
                  </a:txBody>
                  <a:tcPr/>
                </a:tc>
                <a:tc>
                  <a:txBody>
                    <a:bodyPr/>
                    <a:lstStyle/>
                    <a:p>
                      <a:pPr marL="0" marR="0" lvl="0" indent="0" algn="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5472 €</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4" name="Oval 23"/>
          <p:cNvSpPr/>
          <p:nvPr/>
        </p:nvSpPr>
        <p:spPr>
          <a:xfrm>
            <a:off x="2357438" y="2286000"/>
            <a:ext cx="428625" cy="214313"/>
          </a:xfrm>
          <a:prstGeom prst="ellipse">
            <a:avLst/>
          </a:prstGeom>
          <a:noFill/>
          <a:ln>
            <a:solidFill>
              <a:srgbClr val="2FB1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r-HR"/>
          </a:p>
        </p:txBody>
      </p:sp>
      <p:sp>
        <p:nvSpPr>
          <p:cNvPr id="20" name="Oval 19"/>
          <p:cNvSpPr/>
          <p:nvPr/>
        </p:nvSpPr>
        <p:spPr>
          <a:xfrm>
            <a:off x="1643063" y="1143000"/>
            <a:ext cx="142875" cy="214313"/>
          </a:xfrm>
          <a:prstGeom prst="ellipse">
            <a:avLst/>
          </a:prstGeom>
          <a:noFill/>
          <a:ln>
            <a:solidFill>
              <a:srgbClr val="2FB1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r-HR"/>
          </a:p>
        </p:txBody>
      </p:sp>
      <p:graphicFrame>
        <p:nvGraphicFramePr>
          <p:cNvPr id="15" name="Table 14"/>
          <p:cNvGraphicFramePr>
            <a:graphicFrameLocks noGrp="1"/>
          </p:cNvGraphicFramePr>
          <p:nvPr/>
        </p:nvGraphicFramePr>
        <p:xfrm>
          <a:off x="214313" y="214313"/>
          <a:ext cx="5758180" cy="167640"/>
        </p:xfrm>
        <a:graphic>
          <a:graphicData uri="http://schemas.openxmlformats.org/drawingml/2006/table">
            <a:tbl>
              <a:tblPr/>
              <a:tblGrid>
                <a:gridCol w="4676775"/>
                <a:gridCol w="1081405"/>
              </a:tblGrid>
              <a:tr h="0">
                <a:tc>
                  <a:txBody>
                    <a:bodyPr/>
                    <a:lstStyle/>
                    <a:p>
                      <a:pPr>
                        <a:spcBef>
                          <a:spcPts val="400"/>
                        </a:spcBef>
                        <a:spcAft>
                          <a:spcPts val="300"/>
                        </a:spcAft>
                        <a:tabLst>
                          <a:tab pos="180340" algn="l"/>
                        </a:tabLst>
                      </a:pPr>
                      <a:r>
                        <a:rPr lang="en-GB" sz="1100" b="1" dirty="0">
                          <a:latin typeface="Arial"/>
                          <a:ea typeface="Times New Roman"/>
                          <a:cs typeface="Times New Roman"/>
                        </a:rPr>
                        <a:t>C. Calculation of grant request</a:t>
                      </a:r>
                      <a:endParaRPr lang="hr-HR" sz="1100" b="1" dirty="0">
                        <a:latin typeface="Arial"/>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spcBef>
                          <a:spcPts val="400"/>
                        </a:spcBef>
                        <a:spcAft>
                          <a:spcPts val="300"/>
                        </a:spcAft>
                        <a:tabLst>
                          <a:tab pos="180340" algn="l"/>
                        </a:tabLst>
                      </a:pPr>
                      <a:r>
                        <a:rPr lang="en-GB" sz="900" b="1" dirty="0">
                          <a:latin typeface="Arial"/>
                          <a:ea typeface="Times New Roman"/>
                          <a:cs typeface="Times New Roman"/>
                        </a:rPr>
                        <a:t>All items in </a:t>
                      </a:r>
                      <a:r>
                        <a:rPr lang="en-GB" sz="900" b="1" dirty="0" err="1">
                          <a:latin typeface="Arial"/>
                          <a:ea typeface="Times New Roman"/>
                          <a:cs typeface="Times New Roman"/>
                        </a:rPr>
                        <a:t>euros</a:t>
                      </a:r>
                      <a:endParaRPr lang="hr-HR" sz="900" b="1" dirty="0">
                        <a:latin typeface="Arial"/>
                        <a:ea typeface="Times New Roman"/>
                        <a:cs typeface="Times New Roman"/>
                      </a:endParaRPr>
                    </a:p>
                  </a:txBody>
                  <a:tcPr marL="35560" marR="3556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r>
            </a:tbl>
          </a:graphicData>
        </a:graphic>
      </p:graphicFrame>
      <p:graphicFrame>
        <p:nvGraphicFramePr>
          <p:cNvPr id="16" name="Table 15"/>
          <p:cNvGraphicFramePr>
            <a:graphicFrameLocks noGrp="1"/>
          </p:cNvGraphicFramePr>
          <p:nvPr/>
        </p:nvGraphicFramePr>
        <p:xfrm>
          <a:off x="214313" y="3357563"/>
          <a:ext cx="5761038" cy="304800"/>
        </p:xfrm>
        <a:graphic>
          <a:graphicData uri="http://schemas.openxmlformats.org/drawingml/2006/table">
            <a:tbl>
              <a:tblPr/>
              <a:tblGrid>
                <a:gridCol w="4679950"/>
                <a:gridCol w="1081088"/>
              </a:tblGrid>
              <a:tr h="0">
                <a:tc gridSpan="2">
                  <a:txBody>
                    <a:bodyPr/>
                    <a:lstStyle/>
                    <a:p>
                      <a:pPr marL="0" marR="0" lvl="0" indent="0" algn="l" defTabSz="914400" rtl="0" eaLnBrk="1" fontAlgn="base" latinLnBrk="0" hangingPunct="1">
                        <a:lnSpc>
                          <a:spcPct val="100000"/>
                        </a:lnSpc>
                        <a:spcBef>
                          <a:spcPts val="400"/>
                        </a:spcBef>
                        <a:spcAft>
                          <a:spcPts val="300"/>
                        </a:spcAft>
                        <a:buClrTx/>
                        <a:buSzTx/>
                        <a:buFontTx/>
                        <a:buNone/>
                        <a:tabLst>
                          <a:tab pos="179388" algn="l"/>
                        </a:tabLst>
                      </a:pPr>
                      <a:r>
                        <a:rPr kumimoji="0" lang="en-GB" sz="1000" b="1" i="1" u="none" strike="noStrike" cap="none" normalizeH="0" baseline="0" dirty="0" smtClean="0">
                          <a:ln>
                            <a:noFill/>
                          </a:ln>
                          <a:solidFill>
                            <a:schemeClr val="tx1"/>
                          </a:solidFill>
                          <a:effectLst/>
                          <a:latin typeface="Arial" charset="0"/>
                          <a:cs typeface="Times New Roman" pitchFamily="18" charset="0"/>
                        </a:rPr>
                        <a:t>Activity costs – lump sum calculation  </a:t>
                      </a:r>
                      <a:endParaRPr kumimoji="0" lang="hr-HR" sz="1000" b="1" i="1" u="none" strike="noStrike" cap="none" normalizeH="0" baseline="0" dirty="0" smtClean="0">
                        <a:ln>
                          <a:noFill/>
                        </a:ln>
                        <a:solidFill>
                          <a:schemeClr val="tx1"/>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c hMerge="1">
                  <a:txBody>
                    <a:bodyPr/>
                    <a:lstStyle/>
                    <a:p>
                      <a:endParaRPr lang="hr-HR"/>
                    </a:p>
                  </a:txBody>
                  <a:tcPr/>
                </a:tc>
              </a:tr>
              <a:tr h="0">
                <a:tc>
                  <a:txBody>
                    <a:bodyPr/>
                    <a:lstStyle/>
                    <a:p>
                      <a:pPr marL="0" marR="0" lvl="0" indent="0" algn="r" defTabSz="914400" rtl="0" eaLnBrk="1" fontAlgn="base" latinLnBrk="0" hangingPunct="1">
                        <a:lnSpc>
                          <a:spcPct val="100000"/>
                        </a:lnSpc>
                        <a:spcBef>
                          <a:spcPts val="400"/>
                        </a:spcBef>
                        <a:spcAft>
                          <a:spcPts val="300"/>
                        </a:spcAft>
                        <a:buClrTx/>
                        <a:buSzTx/>
                        <a:buFontTx/>
                        <a:buNone/>
                        <a:tabLst>
                          <a:tab pos="179388" algn="l"/>
                        </a:tabLst>
                      </a:pPr>
                      <a:r>
                        <a:rPr kumimoji="0" lang="en-GB" sz="800" b="0" i="1" u="none" strike="noStrike" cap="none" normalizeH="0" baseline="0" dirty="0" smtClean="0">
                          <a:ln>
                            <a:noFill/>
                          </a:ln>
                          <a:solidFill>
                            <a:schemeClr val="tx1"/>
                          </a:solidFill>
                          <a:effectLst/>
                          <a:latin typeface="Arial" charset="0"/>
                          <a:cs typeface="Times New Roman" pitchFamily="18" charset="0"/>
                        </a:rPr>
                        <a:t>Subtotal</a:t>
                      </a:r>
                      <a:r>
                        <a:rPr kumimoji="0" lang="en-GB" sz="900" b="0" i="1" u="none" strike="noStrike" cap="none" normalizeH="0" baseline="0" dirty="0" smtClean="0">
                          <a:ln>
                            <a:noFill/>
                          </a:ln>
                          <a:solidFill>
                            <a:schemeClr val="tx1"/>
                          </a:solidFill>
                          <a:effectLst/>
                          <a:latin typeface="Arial" charset="0"/>
                          <a:cs typeface="Times New Roman" pitchFamily="18" charset="0"/>
                        </a:rPr>
                        <a:t> </a:t>
                      </a:r>
                      <a:endParaRPr kumimoji="0" lang="hr-HR" sz="900" b="0" i="1" u="none" strike="noStrike" cap="none" normalizeH="0" baseline="0" dirty="0" smtClean="0">
                        <a:ln>
                          <a:noFill/>
                        </a:ln>
                        <a:solidFill>
                          <a:schemeClr val="tx1"/>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1200 €</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7" name="Table 16"/>
          <p:cNvGraphicFramePr>
            <a:graphicFrameLocks noGrp="1"/>
          </p:cNvGraphicFramePr>
          <p:nvPr/>
        </p:nvGraphicFramePr>
        <p:xfrm>
          <a:off x="214313" y="3857625"/>
          <a:ext cx="5757863" cy="1310640"/>
        </p:xfrm>
        <a:graphic>
          <a:graphicData uri="http://schemas.openxmlformats.org/drawingml/2006/table">
            <a:tbl>
              <a:tblPr/>
              <a:tblGrid>
                <a:gridCol w="2879725"/>
                <a:gridCol w="1076325"/>
                <a:gridCol w="720725"/>
                <a:gridCol w="1081088"/>
              </a:tblGrid>
              <a:tr h="0">
                <a:tc gridSpan="4">
                  <a:txBody>
                    <a:bodyPr/>
                    <a:lstStyle/>
                    <a:p>
                      <a:pPr marL="0" marR="0" lvl="0" indent="0" algn="l" defTabSz="914400" rtl="0" eaLnBrk="1" fontAlgn="base" latinLnBrk="0" hangingPunct="1">
                        <a:lnSpc>
                          <a:spcPct val="100000"/>
                        </a:lnSpc>
                        <a:spcBef>
                          <a:spcPts val="400"/>
                        </a:spcBef>
                        <a:spcAft>
                          <a:spcPts val="300"/>
                        </a:spcAft>
                        <a:buClrTx/>
                        <a:buSzTx/>
                        <a:buFontTx/>
                        <a:buNone/>
                        <a:tabLst>
                          <a:tab pos="179388" algn="l"/>
                        </a:tabLst>
                      </a:pPr>
                      <a:r>
                        <a:rPr kumimoji="0" lang="en-GB" sz="1000" b="1" i="1" u="none" strike="noStrike" cap="none" normalizeH="0" baseline="0" dirty="0" smtClean="0">
                          <a:ln>
                            <a:noFill/>
                          </a:ln>
                          <a:solidFill>
                            <a:schemeClr val="tx1"/>
                          </a:solidFill>
                          <a:effectLst/>
                          <a:latin typeface="Arial" charset="0"/>
                          <a:cs typeface="Times New Roman" pitchFamily="18" charset="0"/>
                        </a:rPr>
                        <a:t>Activity costs – scale of unit cost calculation (including experts and support staff)</a:t>
                      </a:r>
                      <a:endParaRPr kumimoji="0" lang="hr-HR" sz="1000" b="1" i="1" u="none" strike="noStrike" cap="none" normalizeH="0" baseline="0" dirty="0" smtClean="0">
                        <a:ln>
                          <a:noFill/>
                        </a:ln>
                        <a:solidFill>
                          <a:schemeClr val="tx1"/>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c hMerge="1">
                  <a:txBody>
                    <a:bodyPr/>
                    <a:lstStyle/>
                    <a:p>
                      <a:endParaRPr lang="hr-HR"/>
                    </a:p>
                  </a:txBody>
                  <a:tcPr/>
                </a:tc>
                <a:tc hMerge="1">
                  <a:txBody>
                    <a:bodyPr/>
                    <a:lstStyle/>
                    <a:p>
                      <a:endParaRPr lang="hr-HR"/>
                    </a:p>
                  </a:txBody>
                  <a:tcPr/>
                </a:tc>
                <a:tc hMerge="1">
                  <a:txBody>
                    <a:bodyPr/>
                    <a:lstStyle/>
                    <a:p>
                      <a:endParaRPr lang="hr-HR"/>
                    </a:p>
                  </a:txBody>
                  <a:tcPr/>
                </a:tc>
              </a:tr>
              <a:tr h="0">
                <a:tc>
                  <a:txBody>
                    <a:bodyPr/>
                    <a:lstStyle/>
                    <a:p>
                      <a:pPr marL="0" marR="0" lvl="0" indent="0" algn="ctr" defTabSz="914400" rtl="0" eaLnBrk="1" fontAlgn="base" latinLnBrk="0" hangingPunct="1">
                        <a:lnSpc>
                          <a:spcPct val="100000"/>
                        </a:lnSpc>
                        <a:spcBef>
                          <a:spcPts val="400"/>
                        </a:spcBef>
                        <a:spcAft>
                          <a:spcPts val="400"/>
                        </a:spcAft>
                        <a:buClrTx/>
                        <a:buSzTx/>
                        <a:buFontTx/>
                        <a:buNone/>
                        <a:tabLst>
                          <a:tab pos="179388" algn="l"/>
                        </a:tabLst>
                      </a:pPr>
                      <a:r>
                        <a:rPr kumimoji="0" lang="en-GB" sz="800" b="0" i="0" u="none" strike="noStrike" cap="none" normalizeH="0" baseline="0" smtClean="0">
                          <a:ln>
                            <a:noFill/>
                          </a:ln>
                          <a:solidFill>
                            <a:schemeClr val="tx1"/>
                          </a:solidFill>
                          <a:effectLst/>
                          <a:latin typeface="Arial" charset="0"/>
                          <a:cs typeface="Times New Roman" pitchFamily="18" charset="0"/>
                        </a:rPr>
                        <a:t>Promoter</a:t>
                      </a:r>
                      <a:endParaRPr kumimoji="0" lang="hr-HR" sz="800" b="0" i="0" u="none" strike="noStrike" cap="none" normalizeH="0" baseline="0" smtClean="0">
                        <a:ln>
                          <a:noFill/>
                        </a:ln>
                        <a:solidFill>
                          <a:schemeClr val="tx1"/>
                        </a:solidFill>
                        <a:effectLst/>
                        <a:latin typeface="Arial" charset="0"/>
                        <a:cs typeface="Times New Roman" pitchFamily="18" charset="0"/>
                      </a:endParaRPr>
                    </a:p>
                  </a:txBody>
                  <a:tcPr marL="35560" marR="355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400"/>
                        </a:spcBef>
                        <a:spcAft>
                          <a:spcPts val="400"/>
                        </a:spcAft>
                        <a:buClrTx/>
                        <a:buSzTx/>
                        <a:buFontTx/>
                        <a:buNone/>
                        <a:tabLst>
                          <a:tab pos="179388" algn="l"/>
                        </a:tabLst>
                      </a:pPr>
                      <a:r>
                        <a:rPr kumimoji="0" lang="en-GB" sz="800" b="0" i="0" u="none" strike="noStrike" cap="none" normalizeH="0" baseline="0" smtClean="0">
                          <a:ln>
                            <a:noFill/>
                          </a:ln>
                          <a:solidFill>
                            <a:schemeClr val="tx1"/>
                          </a:solidFill>
                          <a:effectLst/>
                          <a:latin typeface="Arial" charset="0"/>
                          <a:cs typeface="Times New Roman" pitchFamily="18" charset="0"/>
                        </a:rPr>
                        <a:t>Number of persons </a:t>
                      </a:r>
                      <a:endParaRPr kumimoji="0" lang="hr-HR" sz="800" b="0" i="0" u="none" strike="noStrike" cap="none" normalizeH="0" baseline="0" smtClean="0">
                        <a:ln>
                          <a:noFill/>
                        </a:ln>
                        <a:solidFill>
                          <a:schemeClr val="tx1"/>
                        </a:solidFill>
                        <a:effectLst/>
                        <a:latin typeface="Arial" charset="0"/>
                        <a:cs typeface="Times New Roman" pitchFamily="18" charset="0"/>
                      </a:endParaRPr>
                    </a:p>
                  </a:txBody>
                  <a:tcPr marL="35560" marR="355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400"/>
                        </a:spcBef>
                        <a:spcAft>
                          <a:spcPts val="400"/>
                        </a:spcAft>
                        <a:buClrTx/>
                        <a:buSzTx/>
                        <a:buFontTx/>
                        <a:buNone/>
                        <a:tabLst>
                          <a:tab pos="179388" algn="l"/>
                        </a:tabLst>
                      </a:pPr>
                      <a:r>
                        <a:rPr kumimoji="0" lang="en-GB" sz="800" b="0" i="0" u="none" strike="noStrike" cap="none" normalizeH="0" baseline="0" smtClean="0">
                          <a:ln>
                            <a:noFill/>
                          </a:ln>
                          <a:solidFill>
                            <a:schemeClr val="tx1"/>
                          </a:solidFill>
                          <a:effectLst/>
                          <a:latin typeface="Arial" charset="0"/>
                          <a:cs typeface="Times New Roman" pitchFamily="18" charset="0"/>
                        </a:rPr>
                        <a:t>Unit cost </a:t>
                      </a:r>
                      <a:br>
                        <a:rPr kumimoji="0" lang="en-GB" sz="800" b="0" i="0" u="none" strike="noStrike" cap="none" normalizeH="0" baseline="0" smtClean="0">
                          <a:ln>
                            <a:noFill/>
                          </a:ln>
                          <a:solidFill>
                            <a:schemeClr val="tx1"/>
                          </a:solidFill>
                          <a:effectLst/>
                          <a:latin typeface="Arial" charset="0"/>
                          <a:cs typeface="Times New Roman" pitchFamily="18" charset="0"/>
                        </a:rPr>
                      </a:br>
                      <a:r>
                        <a:rPr kumimoji="0" lang="en-GB" sz="800" b="0" i="0" u="none" strike="noStrike" cap="none" normalizeH="0" baseline="0" smtClean="0">
                          <a:ln>
                            <a:noFill/>
                          </a:ln>
                          <a:solidFill>
                            <a:schemeClr val="tx1"/>
                          </a:solidFill>
                          <a:effectLst/>
                          <a:latin typeface="Arial" charset="0"/>
                          <a:cs typeface="Times New Roman" pitchFamily="18" charset="0"/>
                        </a:rPr>
                        <a:t>per person</a:t>
                      </a:r>
                      <a:endParaRPr kumimoji="0" lang="hr-HR" sz="800" b="0" i="0" u="none" strike="noStrike" cap="none" normalizeH="0" baseline="0" smtClean="0">
                        <a:ln>
                          <a:noFill/>
                        </a:ln>
                        <a:solidFill>
                          <a:schemeClr val="tx1"/>
                        </a:solidFill>
                        <a:effectLst/>
                        <a:latin typeface="Arial" charset="0"/>
                        <a:cs typeface="Times New Roman" pitchFamily="18" charset="0"/>
                      </a:endParaRPr>
                    </a:p>
                  </a:txBody>
                  <a:tcPr marL="35560" marR="355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400"/>
                        </a:spcBef>
                        <a:spcAft>
                          <a:spcPts val="400"/>
                        </a:spcAft>
                        <a:buClrTx/>
                        <a:buSzTx/>
                        <a:buFontTx/>
                        <a:buNone/>
                        <a:tabLst>
                          <a:tab pos="179388" algn="l"/>
                        </a:tabLst>
                      </a:pPr>
                      <a:r>
                        <a:rPr kumimoji="0" lang="en-GB" sz="800" b="0" i="0" u="none" strike="noStrike" cap="none" normalizeH="0" baseline="0" smtClean="0">
                          <a:ln>
                            <a:noFill/>
                          </a:ln>
                          <a:solidFill>
                            <a:schemeClr val="tx1"/>
                          </a:solidFill>
                          <a:effectLst/>
                          <a:latin typeface="Arial" charset="0"/>
                          <a:cs typeface="Times New Roman" pitchFamily="18" charset="0"/>
                        </a:rPr>
                        <a:t>Amount </a:t>
                      </a:r>
                      <a:endParaRPr kumimoji="0" lang="hr-HR" sz="800" b="0" i="0" u="none" strike="noStrike" cap="none" normalizeH="0" baseline="0" smtClean="0">
                        <a:ln>
                          <a:noFill/>
                        </a:ln>
                        <a:solidFill>
                          <a:schemeClr val="tx1"/>
                        </a:solidFill>
                        <a:effectLst/>
                        <a:latin typeface="Arial" charset="0"/>
                        <a:cs typeface="Times New Roman" pitchFamily="18" charset="0"/>
                      </a:endParaRPr>
                    </a:p>
                  </a:txBody>
                  <a:tcPr marL="35560" marR="355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Hrvatska udruga</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6</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50€</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300€</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Slovenska udruga</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5</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50€</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250€</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Talijanska udruga</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4</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50€</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200€</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Austrijska udruga</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4</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50€</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200€</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gridSpan="3">
                  <a:txBody>
                    <a:bodyPr/>
                    <a:lstStyle/>
                    <a:p>
                      <a:pPr marL="0" marR="0" lvl="0" indent="0" algn="r" defTabSz="914400" rtl="0" eaLnBrk="1" fontAlgn="base" latinLnBrk="0" hangingPunct="1">
                        <a:lnSpc>
                          <a:spcPct val="100000"/>
                        </a:lnSpc>
                        <a:spcBef>
                          <a:spcPts val="400"/>
                        </a:spcBef>
                        <a:spcAft>
                          <a:spcPts val="300"/>
                        </a:spcAft>
                        <a:buClrTx/>
                        <a:buSzTx/>
                        <a:buFontTx/>
                        <a:buNone/>
                        <a:tabLst>
                          <a:tab pos="179388" algn="l"/>
                        </a:tabLst>
                      </a:pPr>
                      <a:r>
                        <a:rPr kumimoji="0" lang="en-GB" sz="800" b="0" i="1" u="none" strike="noStrike" cap="none" normalizeH="0" baseline="0" dirty="0" smtClean="0">
                          <a:ln>
                            <a:noFill/>
                          </a:ln>
                          <a:solidFill>
                            <a:schemeClr val="tx1"/>
                          </a:solidFill>
                          <a:effectLst/>
                          <a:latin typeface="Arial" charset="0"/>
                          <a:cs typeface="Times New Roman" pitchFamily="18" charset="0"/>
                        </a:rPr>
                        <a:t>Subtotal</a:t>
                      </a:r>
                      <a:endParaRPr kumimoji="0" lang="hr-HR" sz="800" b="0" i="1" u="none" strike="noStrike" cap="none" normalizeH="0" baseline="0" dirty="0" smtClean="0">
                        <a:ln>
                          <a:noFill/>
                        </a:ln>
                        <a:solidFill>
                          <a:schemeClr val="tx1"/>
                        </a:solidFill>
                        <a:effectLst/>
                        <a:latin typeface="Arial" charset="0"/>
                        <a:cs typeface="Times New Roman" pitchFamily="18" charset="0"/>
                      </a:endParaRPr>
                    </a:p>
                  </a:txBody>
                  <a:tcPr marL="35560" marR="3556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hr-HR"/>
                    </a:p>
                  </a:txBody>
                  <a:tcPr/>
                </a:tc>
                <a:tc hMerge="1">
                  <a:txBody>
                    <a:bodyPr/>
                    <a:lstStyle/>
                    <a:p>
                      <a:endParaRPr lang="hr-HR"/>
                    </a:p>
                  </a:txBody>
                  <a:tcPr/>
                </a:tc>
                <a:tc>
                  <a:txBody>
                    <a:bodyPr/>
                    <a:lstStyle/>
                    <a:p>
                      <a:pPr marL="0" marR="0" lvl="0" indent="0" algn="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950€</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gridSpan="3">
                  <a:txBody>
                    <a:bodyPr/>
                    <a:lstStyle/>
                    <a:p>
                      <a:pPr marL="0" marR="0" lvl="0" indent="0" algn="r" defTabSz="914400" rtl="0" eaLnBrk="1" fontAlgn="base" latinLnBrk="0" hangingPunct="1">
                        <a:lnSpc>
                          <a:spcPct val="100000"/>
                        </a:lnSpc>
                        <a:spcBef>
                          <a:spcPts val="400"/>
                        </a:spcBef>
                        <a:spcAft>
                          <a:spcPts val="300"/>
                        </a:spcAft>
                        <a:buClrTx/>
                        <a:buSzTx/>
                        <a:buFontTx/>
                        <a:buNone/>
                        <a:tabLst>
                          <a:tab pos="179388" algn="l"/>
                        </a:tabLst>
                      </a:pPr>
                      <a:r>
                        <a:rPr kumimoji="0" lang="en-GB" sz="900" b="0" i="1" u="none" strike="noStrike" cap="none" normalizeH="0" baseline="0" smtClean="0">
                          <a:ln>
                            <a:noFill/>
                          </a:ln>
                          <a:solidFill>
                            <a:schemeClr val="tx1"/>
                          </a:solidFill>
                          <a:effectLst/>
                          <a:latin typeface="Arial" charset="0"/>
                          <a:cs typeface="Times New Roman" pitchFamily="18" charset="0"/>
                        </a:rPr>
                        <a:t>TOTAL ACTIVITY COSTS</a:t>
                      </a:r>
                      <a:endParaRPr kumimoji="0" lang="hr-HR" sz="900" b="0" i="1" u="none" strike="noStrike" cap="none" normalizeH="0" baseline="0" smtClean="0">
                        <a:ln>
                          <a:noFill/>
                        </a:ln>
                        <a:solidFill>
                          <a:schemeClr val="tx1"/>
                        </a:solidFill>
                        <a:effectLst/>
                        <a:latin typeface="Arial" charset="0"/>
                        <a:cs typeface="Times New Roman" pitchFamily="18" charset="0"/>
                      </a:endParaRPr>
                    </a:p>
                  </a:txBody>
                  <a:tcPr marL="35560" marR="35560"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hr-HR"/>
                    </a:p>
                  </a:txBody>
                  <a:tcPr/>
                </a:tc>
                <a:tc hMerge="1">
                  <a:txBody>
                    <a:bodyPr/>
                    <a:lstStyle/>
                    <a:p>
                      <a:endParaRPr lang="hr-HR"/>
                    </a:p>
                  </a:txBody>
                  <a:tcPr/>
                </a:tc>
                <a:tc>
                  <a:txBody>
                    <a:bodyPr/>
                    <a:lstStyle/>
                    <a:p>
                      <a:pPr marL="0" marR="0" lvl="0" indent="0" algn="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2150€</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8" name="Table 17"/>
          <p:cNvGraphicFramePr>
            <a:graphicFrameLocks noGrp="1"/>
          </p:cNvGraphicFramePr>
          <p:nvPr/>
        </p:nvGraphicFramePr>
        <p:xfrm>
          <a:off x="214313" y="5357813"/>
          <a:ext cx="5761038" cy="548640"/>
        </p:xfrm>
        <a:graphic>
          <a:graphicData uri="http://schemas.openxmlformats.org/drawingml/2006/table">
            <a:tbl>
              <a:tblPr/>
              <a:tblGrid>
                <a:gridCol w="2339975"/>
                <a:gridCol w="2339975"/>
                <a:gridCol w="1081088"/>
              </a:tblGrid>
              <a:tr h="0">
                <a:tc gridSpan="3">
                  <a:txBody>
                    <a:bodyPr/>
                    <a:lstStyle/>
                    <a:p>
                      <a:pPr marL="0" marR="0" lvl="0" indent="0" algn="l" defTabSz="914400" rtl="0" eaLnBrk="1" fontAlgn="base" latinLnBrk="0" hangingPunct="1">
                        <a:lnSpc>
                          <a:spcPct val="100000"/>
                        </a:lnSpc>
                        <a:spcBef>
                          <a:spcPts val="400"/>
                        </a:spcBef>
                        <a:spcAft>
                          <a:spcPts val="300"/>
                        </a:spcAft>
                        <a:buClrTx/>
                        <a:buSzTx/>
                        <a:buFontTx/>
                        <a:buNone/>
                        <a:tabLst>
                          <a:tab pos="179388" algn="l"/>
                        </a:tabLst>
                      </a:pPr>
                      <a:r>
                        <a:rPr kumimoji="0" lang="en-GB" sz="1000" b="1" i="1" u="none" strike="noStrike" cap="none" normalizeH="0" baseline="0" dirty="0" smtClean="0">
                          <a:ln>
                            <a:noFill/>
                          </a:ln>
                          <a:solidFill>
                            <a:schemeClr val="tx1"/>
                          </a:solidFill>
                          <a:effectLst/>
                          <a:latin typeface="Arial" charset="0"/>
                          <a:cs typeface="Times New Roman" pitchFamily="18" charset="0"/>
                        </a:rPr>
                        <a:t>Training tools  – scale of unit cost calculation  (if applicable) </a:t>
                      </a:r>
                      <a:endParaRPr kumimoji="0" lang="hr-HR" sz="1000" b="1" i="1" u="none" strike="noStrike" cap="none" normalizeH="0" baseline="0" dirty="0" smtClean="0">
                        <a:ln>
                          <a:noFill/>
                        </a:ln>
                        <a:solidFill>
                          <a:schemeClr val="tx1"/>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c hMerge="1">
                  <a:txBody>
                    <a:bodyPr/>
                    <a:lstStyle/>
                    <a:p>
                      <a:endParaRPr lang="hr-HR"/>
                    </a:p>
                  </a:txBody>
                  <a:tcPr/>
                </a:tc>
                <a:tc hMerge="1">
                  <a:txBody>
                    <a:bodyPr/>
                    <a:lstStyle/>
                    <a:p>
                      <a:endParaRPr lang="hr-HR"/>
                    </a:p>
                  </a:txBody>
                  <a:tcPr/>
                </a:tc>
              </a:tr>
              <a:tr h="0">
                <a:tc>
                  <a:txBody>
                    <a:bodyPr/>
                    <a:lstStyle/>
                    <a:p>
                      <a:pPr marL="0" marR="0" lvl="0" indent="0" algn="ctr" defTabSz="914400" rtl="0" eaLnBrk="1" fontAlgn="base" latinLnBrk="0" hangingPunct="1">
                        <a:lnSpc>
                          <a:spcPct val="100000"/>
                        </a:lnSpc>
                        <a:spcBef>
                          <a:spcPts val="400"/>
                        </a:spcBef>
                        <a:spcAft>
                          <a:spcPts val="400"/>
                        </a:spcAft>
                        <a:buClrTx/>
                        <a:buSzTx/>
                        <a:buFontTx/>
                        <a:buNone/>
                        <a:tabLst>
                          <a:tab pos="179388" algn="l"/>
                        </a:tabLst>
                      </a:pPr>
                      <a:r>
                        <a:rPr kumimoji="0" lang="en-GB" sz="800" b="0" i="0" u="none" strike="noStrike" cap="none" normalizeH="0" baseline="0" smtClean="0">
                          <a:ln>
                            <a:noFill/>
                          </a:ln>
                          <a:solidFill>
                            <a:schemeClr val="tx1"/>
                          </a:solidFill>
                          <a:effectLst/>
                          <a:latin typeface="Arial" charset="0"/>
                          <a:cs typeface="Times New Roman" pitchFamily="18" charset="0"/>
                        </a:rPr>
                        <a:t>Number of days</a:t>
                      </a:r>
                      <a:endParaRPr kumimoji="0" lang="hr-HR" sz="800" b="0" i="0" u="none" strike="noStrike" cap="none" normalizeH="0" baseline="0" smtClean="0">
                        <a:ln>
                          <a:noFill/>
                        </a:ln>
                        <a:solidFill>
                          <a:schemeClr val="tx1"/>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400"/>
                        </a:spcBef>
                        <a:spcAft>
                          <a:spcPts val="400"/>
                        </a:spcAft>
                        <a:buClrTx/>
                        <a:buSzTx/>
                        <a:buFontTx/>
                        <a:buNone/>
                        <a:tabLst>
                          <a:tab pos="179388" algn="l"/>
                        </a:tabLst>
                      </a:pPr>
                      <a:r>
                        <a:rPr kumimoji="0" lang="en-GB" sz="800" b="0" i="0" u="none" strike="noStrike" cap="none" normalizeH="0" baseline="0" smtClean="0">
                          <a:ln>
                            <a:noFill/>
                          </a:ln>
                          <a:solidFill>
                            <a:schemeClr val="tx1"/>
                          </a:solidFill>
                          <a:effectLst/>
                          <a:latin typeface="Arial" charset="0"/>
                          <a:cs typeface="Times New Roman" pitchFamily="18" charset="0"/>
                        </a:rPr>
                        <a:t>Unit cost per day</a:t>
                      </a:r>
                      <a:endParaRPr kumimoji="0" lang="hr-HR" sz="800" b="0" i="0" u="none" strike="noStrike" cap="none" normalizeH="0" baseline="0" smtClean="0">
                        <a:ln>
                          <a:noFill/>
                        </a:ln>
                        <a:solidFill>
                          <a:schemeClr val="tx1"/>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400"/>
                        </a:spcBef>
                        <a:spcAft>
                          <a:spcPts val="400"/>
                        </a:spcAft>
                        <a:buClrTx/>
                        <a:buSzTx/>
                        <a:buFontTx/>
                        <a:buNone/>
                        <a:tabLst>
                          <a:tab pos="179388" algn="l"/>
                        </a:tabLst>
                      </a:pPr>
                      <a:r>
                        <a:rPr kumimoji="0" lang="en-GB" sz="800" b="0" i="0" u="none" strike="noStrike" cap="none" normalizeH="0" baseline="0" smtClean="0">
                          <a:ln>
                            <a:noFill/>
                          </a:ln>
                          <a:solidFill>
                            <a:schemeClr val="tx1"/>
                          </a:solidFill>
                          <a:effectLst/>
                          <a:latin typeface="Arial" charset="0"/>
                          <a:cs typeface="Times New Roman" pitchFamily="18" charset="0"/>
                        </a:rPr>
                        <a:t>Amount </a:t>
                      </a:r>
                      <a:endParaRPr kumimoji="0" lang="hr-HR" sz="800" b="0" i="0" u="none" strike="noStrike" cap="none" normalizeH="0" baseline="0" smtClean="0">
                        <a:ln>
                          <a:noFill/>
                        </a:ln>
                        <a:solidFill>
                          <a:schemeClr val="tx1"/>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ts val="400"/>
                        </a:spcBef>
                        <a:spcAft>
                          <a:spcPts val="400"/>
                        </a:spcAft>
                        <a:buClrTx/>
                        <a:buSzTx/>
                        <a:buFontTx/>
                        <a:buNone/>
                        <a:tabLst>
                          <a:tab pos="179388" algn="l"/>
                        </a:tabLst>
                      </a:pPr>
                      <a:r>
                        <a:rPr kumimoji="0" lang="hr-HR" sz="800" b="1" i="0" u="none" strike="noStrike" cap="none" normalizeH="0" baseline="0" dirty="0" smtClean="0">
                          <a:ln>
                            <a:noFill/>
                          </a:ln>
                          <a:solidFill>
                            <a:srgbClr val="FF0000"/>
                          </a:solidFill>
                          <a:effectLst/>
                          <a:latin typeface="Arial" charset="0"/>
                          <a:cs typeface="Times New Roman" pitchFamily="18" charset="0"/>
                        </a:rPr>
                        <a:t>6</a:t>
                      </a:r>
                      <a:endParaRPr kumimoji="0" lang="en-GB" sz="8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400"/>
                        </a:spcBef>
                        <a:spcAft>
                          <a:spcPts val="400"/>
                        </a:spcAft>
                        <a:buClrTx/>
                        <a:buSzTx/>
                        <a:buFontTx/>
                        <a:buNone/>
                        <a:tabLst>
                          <a:tab pos="179388" algn="l"/>
                        </a:tabLst>
                      </a:pPr>
                      <a:r>
                        <a:rPr kumimoji="0" lang="hr-HR" sz="800" b="1" i="0" u="none" strike="noStrike" cap="none" normalizeH="0" baseline="0" dirty="0" smtClean="0">
                          <a:ln>
                            <a:noFill/>
                          </a:ln>
                          <a:solidFill>
                            <a:srgbClr val="FF0000"/>
                          </a:solidFill>
                          <a:effectLst/>
                          <a:latin typeface="Arial" charset="0"/>
                          <a:cs typeface="Times New Roman" pitchFamily="18" charset="0"/>
                        </a:rPr>
                        <a:t>350€</a:t>
                      </a:r>
                      <a:endParaRPr kumimoji="0" lang="en-GB" sz="8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400"/>
                        </a:spcBef>
                        <a:spcAft>
                          <a:spcPts val="400"/>
                        </a:spcAft>
                        <a:buClrTx/>
                        <a:buSzTx/>
                        <a:buFontTx/>
                        <a:buNone/>
                        <a:tabLst>
                          <a:tab pos="179388" algn="l"/>
                        </a:tabLst>
                      </a:pPr>
                      <a:r>
                        <a:rPr kumimoji="0" lang="hr-HR" sz="800" b="1" i="0" u="none" strike="noStrike" cap="none" normalizeH="0" baseline="0" dirty="0" smtClean="0">
                          <a:ln>
                            <a:noFill/>
                          </a:ln>
                          <a:solidFill>
                            <a:srgbClr val="FF0000"/>
                          </a:solidFill>
                          <a:effectLst/>
                          <a:latin typeface="Arial" charset="0"/>
                          <a:cs typeface="Times New Roman" pitchFamily="18" charset="0"/>
                        </a:rPr>
                        <a:t>2100€</a:t>
                      </a:r>
                      <a:endParaRPr kumimoji="0" lang="en-GB" sz="8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gridSpan="2">
                  <a:txBody>
                    <a:bodyPr/>
                    <a:lstStyle/>
                    <a:p>
                      <a:pPr marL="0" marR="0" lvl="0" indent="0" algn="r" defTabSz="914400" rtl="0" eaLnBrk="1" fontAlgn="base" latinLnBrk="0" hangingPunct="1">
                        <a:lnSpc>
                          <a:spcPct val="100000"/>
                        </a:lnSpc>
                        <a:spcBef>
                          <a:spcPts val="400"/>
                        </a:spcBef>
                        <a:spcAft>
                          <a:spcPts val="300"/>
                        </a:spcAft>
                        <a:buClrTx/>
                        <a:buSzTx/>
                        <a:buFontTx/>
                        <a:buNone/>
                        <a:tabLst>
                          <a:tab pos="179388" algn="l"/>
                        </a:tabLst>
                      </a:pPr>
                      <a:r>
                        <a:rPr kumimoji="0" lang="en-GB" sz="900" b="0" i="1" u="none" strike="noStrike" cap="none" normalizeH="0" baseline="0" smtClean="0">
                          <a:ln>
                            <a:noFill/>
                          </a:ln>
                          <a:solidFill>
                            <a:schemeClr val="tx1"/>
                          </a:solidFill>
                          <a:effectLst/>
                          <a:latin typeface="Arial" charset="0"/>
                          <a:cs typeface="Times New Roman" pitchFamily="18" charset="0"/>
                        </a:rPr>
                        <a:t>TOTAL </a:t>
                      </a:r>
                      <a:endParaRPr kumimoji="0" lang="hr-HR" sz="900" b="0" i="1" u="none" strike="noStrike" cap="none" normalizeH="0" baseline="0" smtClean="0">
                        <a:ln>
                          <a:noFill/>
                        </a:ln>
                        <a:solidFill>
                          <a:schemeClr val="tx1"/>
                        </a:solidFill>
                        <a:effectLst/>
                        <a:latin typeface="Arial" charset="0"/>
                        <a:cs typeface="Times New Roman" pitchFamily="18" charset="0"/>
                      </a:endParaRPr>
                    </a:p>
                  </a:txBody>
                  <a:tcPr marL="35560" marR="3556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hr-HR"/>
                    </a:p>
                  </a:txBody>
                  <a:tcPr/>
                </a:tc>
                <a:tc>
                  <a:txBody>
                    <a:bodyPr/>
                    <a:lstStyle/>
                    <a:p>
                      <a:pPr marL="0" marR="0" lvl="0" indent="0" algn="r" defTabSz="914400" rtl="0" eaLnBrk="1" fontAlgn="base" latinLnBrk="0" hangingPunct="1">
                        <a:lnSpc>
                          <a:spcPct val="100000"/>
                        </a:lnSpc>
                        <a:spcBef>
                          <a:spcPts val="300"/>
                        </a:spcBef>
                        <a:spcAft>
                          <a:spcPts val="300"/>
                        </a:spcAft>
                        <a:buClrTx/>
                        <a:buSzTx/>
                        <a:buFontTx/>
                        <a:buNone/>
                        <a:tabLst>
                          <a:tab pos="179388" algn="l"/>
                        </a:tabLst>
                      </a:pPr>
                      <a:r>
                        <a:rPr kumimoji="0" lang="hr-HR" sz="1000" b="1" i="0" u="none" strike="noStrike" cap="none" normalizeH="0" baseline="0" dirty="0" smtClean="0">
                          <a:ln>
                            <a:noFill/>
                          </a:ln>
                          <a:solidFill>
                            <a:srgbClr val="FF0000"/>
                          </a:solidFill>
                          <a:effectLst/>
                          <a:latin typeface="Arial" charset="0"/>
                          <a:cs typeface="Times New Roman" pitchFamily="18" charset="0"/>
                        </a:rPr>
                        <a:t>2100€</a:t>
                      </a:r>
                      <a:endParaRPr kumimoji="0" lang="en-GB" sz="1000" b="1" i="0" u="none" strike="noStrike" cap="none" normalizeH="0" baseline="0" dirty="0" smtClean="0">
                        <a:ln>
                          <a:noFill/>
                        </a:ln>
                        <a:solidFill>
                          <a:srgbClr val="FF0000"/>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9" name="Table 18"/>
          <p:cNvGraphicFramePr>
            <a:graphicFrameLocks noGrp="1"/>
          </p:cNvGraphicFramePr>
          <p:nvPr/>
        </p:nvGraphicFramePr>
        <p:xfrm>
          <a:off x="214313" y="6000750"/>
          <a:ext cx="5757863" cy="701040"/>
        </p:xfrm>
        <a:graphic>
          <a:graphicData uri="http://schemas.openxmlformats.org/drawingml/2006/table">
            <a:tbl>
              <a:tblPr/>
              <a:tblGrid>
                <a:gridCol w="4676775"/>
                <a:gridCol w="1081088"/>
              </a:tblGrid>
              <a:tr h="0">
                <a:tc gridSpan="2">
                  <a:txBody>
                    <a:bodyPr/>
                    <a:lstStyle/>
                    <a:p>
                      <a:pPr marL="0" marR="0" lvl="0" indent="0" algn="l" defTabSz="914400" rtl="0" eaLnBrk="1" fontAlgn="base" latinLnBrk="0" hangingPunct="1">
                        <a:lnSpc>
                          <a:spcPct val="100000"/>
                        </a:lnSpc>
                        <a:spcBef>
                          <a:spcPts val="400"/>
                        </a:spcBef>
                        <a:spcAft>
                          <a:spcPts val="300"/>
                        </a:spcAft>
                        <a:buClrTx/>
                        <a:buSzTx/>
                        <a:buFontTx/>
                        <a:buNone/>
                        <a:tabLst>
                          <a:tab pos="179388" algn="l"/>
                        </a:tabLst>
                      </a:pPr>
                      <a:r>
                        <a:rPr kumimoji="0" lang="en-GB" sz="1000" b="1" i="1" u="none" strike="noStrike" cap="none" normalizeH="0" baseline="0" smtClean="0">
                          <a:ln>
                            <a:noFill/>
                          </a:ln>
                          <a:solidFill>
                            <a:schemeClr val="tx1"/>
                          </a:solidFill>
                          <a:effectLst/>
                          <a:latin typeface="Arial" charset="0"/>
                          <a:cs typeface="Times New Roman" pitchFamily="18" charset="0"/>
                        </a:rPr>
                        <a:t>Exceptional costs  (if applicable)</a:t>
                      </a:r>
                      <a:endParaRPr kumimoji="0" lang="hr-HR" sz="1000" b="1" i="1" u="none" strike="noStrike" cap="none" normalizeH="0" baseline="0" smtClean="0">
                        <a:ln>
                          <a:noFill/>
                        </a:ln>
                        <a:solidFill>
                          <a:schemeClr val="tx1"/>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c hMerge="1">
                  <a:txBody>
                    <a:bodyPr/>
                    <a:lstStyle/>
                    <a:p>
                      <a:endParaRPr lang="hr-HR"/>
                    </a:p>
                  </a:txBody>
                  <a:tcPr/>
                </a:tc>
              </a:tr>
              <a:tr h="0">
                <a:tc gridSpan="2">
                  <a:txBody>
                    <a:bodyPr/>
                    <a:lstStyle/>
                    <a:p>
                      <a:pPr marL="0" marR="0" lvl="0" indent="0" algn="l" defTabSz="914400" rtl="0" eaLnBrk="1" fontAlgn="base" latinLnBrk="0" hangingPunct="1">
                        <a:lnSpc>
                          <a:spcPct val="100000"/>
                        </a:lnSpc>
                        <a:spcBef>
                          <a:spcPts val="300"/>
                        </a:spcBef>
                        <a:spcAft>
                          <a:spcPts val="500"/>
                        </a:spcAft>
                        <a:buClrTx/>
                        <a:buSzTx/>
                        <a:buFontTx/>
                        <a:buNone/>
                        <a:tabLst>
                          <a:tab pos="179388" algn="l"/>
                        </a:tabLst>
                      </a:pPr>
                      <a:r>
                        <a:rPr kumimoji="0" lang="en-GB" sz="800" b="0" i="1" u="none" strike="noStrike" cap="none" normalizeH="0" baseline="0" smtClean="0">
                          <a:ln>
                            <a:noFill/>
                          </a:ln>
                          <a:solidFill>
                            <a:schemeClr val="tx1"/>
                          </a:solidFill>
                          <a:effectLst/>
                          <a:latin typeface="Arial" charset="0"/>
                          <a:cs typeface="Times New Roman" pitchFamily="18" charset="0"/>
                        </a:rPr>
                        <a:t>Please consult the overview of funding rules for exceptional costs as defined in the Annex 1 of the Call for proposals.</a:t>
                      </a:r>
                      <a:endParaRPr kumimoji="0" lang="hr-HR" sz="800" b="0" i="1" u="none" strike="noStrike" cap="none" normalizeH="0" baseline="0" smtClean="0">
                        <a:ln>
                          <a:noFill/>
                        </a:ln>
                        <a:solidFill>
                          <a:schemeClr val="tx1"/>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hr-HR"/>
                    </a:p>
                  </a:txBody>
                  <a:tcPr/>
                </a:tc>
              </a:tr>
              <a:tr h="0">
                <a:tc>
                  <a:txBody>
                    <a:bodyPr/>
                    <a:lstStyle/>
                    <a:p>
                      <a:pPr marL="0" marR="0" lvl="0" indent="0" algn="l" defTabSz="914400" rtl="0" eaLnBrk="1" fontAlgn="base" latinLnBrk="0" hangingPunct="1">
                        <a:lnSpc>
                          <a:spcPct val="100000"/>
                        </a:lnSpc>
                        <a:spcBef>
                          <a:spcPts val="400"/>
                        </a:spcBef>
                        <a:spcAft>
                          <a:spcPts val="400"/>
                        </a:spcAft>
                        <a:buClrTx/>
                        <a:buSzTx/>
                        <a:buFontTx/>
                        <a:buNone/>
                        <a:tabLst>
                          <a:tab pos="179388" algn="l"/>
                        </a:tabLst>
                      </a:pPr>
                      <a:r>
                        <a:rPr kumimoji="0" lang="en-GB" sz="800" b="0" i="0" u="none" strike="noStrike" cap="none" normalizeH="0" baseline="0" smtClean="0">
                          <a:ln>
                            <a:noFill/>
                          </a:ln>
                          <a:solidFill>
                            <a:schemeClr val="tx1"/>
                          </a:solidFill>
                          <a:effectLst/>
                          <a:latin typeface="Arial" charset="0"/>
                          <a:cs typeface="Times New Roman" pitchFamily="18" charset="0"/>
                        </a:rPr>
                        <a:t>Specification</a:t>
                      </a:r>
                      <a:endParaRPr kumimoji="0" lang="hr-HR" sz="800" b="0" i="0" u="none" strike="noStrike" cap="none" normalizeH="0" baseline="0" smtClean="0">
                        <a:ln>
                          <a:noFill/>
                        </a:ln>
                        <a:solidFill>
                          <a:schemeClr val="tx1"/>
                        </a:solidFill>
                        <a:effectLst/>
                        <a:latin typeface="Arial" charset="0"/>
                        <a:cs typeface="Times New Roman" pitchFamily="18" charset="0"/>
                      </a:endParaRPr>
                    </a:p>
                  </a:txBody>
                  <a:tcPr marL="35560" marR="355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400"/>
                        </a:spcBef>
                        <a:spcAft>
                          <a:spcPts val="400"/>
                        </a:spcAft>
                        <a:buClrTx/>
                        <a:buSzTx/>
                        <a:buFontTx/>
                        <a:buNone/>
                        <a:tabLst>
                          <a:tab pos="179388" algn="l"/>
                        </a:tabLst>
                      </a:pPr>
                      <a:r>
                        <a:rPr kumimoji="0" lang="en-GB" sz="800" b="0" i="0" u="none" strike="noStrike" cap="none" normalizeH="0" baseline="0" smtClean="0">
                          <a:ln>
                            <a:noFill/>
                          </a:ln>
                          <a:solidFill>
                            <a:schemeClr val="tx1"/>
                          </a:solidFill>
                          <a:effectLst/>
                          <a:latin typeface="Arial" charset="0"/>
                          <a:cs typeface="Times New Roman" pitchFamily="18" charset="0"/>
                        </a:rPr>
                        <a:t>Costs</a:t>
                      </a:r>
                      <a:endParaRPr kumimoji="0" lang="hr-HR" sz="800" b="0" i="0" u="none" strike="noStrike" cap="none" normalizeH="0" baseline="0" smtClean="0">
                        <a:ln>
                          <a:noFill/>
                        </a:ln>
                        <a:solidFill>
                          <a:schemeClr val="tx1"/>
                        </a:solidFill>
                        <a:effectLst/>
                        <a:latin typeface="Arial" charset="0"/>
                        <a:cs typeface="Times New Roman" pitchFamily="18" charset="0"/>
                      </a:endParaRPr>
                    </a:p>
                  </a:txBody>
                  <a:tcPr marL="35560" marR="355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ts val="300"/>
                        </a:spcBef>
                        <a:spcAft>
                          <a:spcPts val="300"/>
                        </a:spcAft>
                        <a:buClrTx/>
                        <a:buSzTx/>
                        <a:buFontTx/>
                        <a:buNone/>
                        <a:tabLst>
                          <a:tab pos="179388" algn="l"/>
                        </a:tabLst>
                      </a:pPr>
                      <a:endParaRPr kumimoji="0" lang="en-GB" sz="1000" b="0" i="0" u="none" strike="noStrike" cap="none" normalizeH="0" baseline="0" smtClean="0">
                        <a:ln>
                          <a:noFill/>
                        </a:ln>
                        <a:solidFill>
                          <a:schemeClr val="tx1"/>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300"/>
                        </a:spcBef>
                        <a:spcAft>
                          <a:spcPts val="300"/>
                        </a:spcAft>
                        <a:buClrTx/>
                        <a:buSzTx/>
                        <a:buFontTx/>
                        <a:buNone/>
                        <a:tabLst>
                          <a:tab pos="179388" algn="l"/>
                        </a:tabLst>
                      </a:pPr>
                      <a:endParaRPr kumimoji="0" lang="en-GB" sz="1000" b="0" i="0" u="none" strike="noStrike" cap="none" normalizeH="0" baseline="0" smtClean="0">
                        <a:ln>
                          <a:noFill/>
                        </a:ln>
                        <a:solidFill>
                          <a:schemeClr val="tx1"/>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r" defTabSz="914400" rtl="0" eaLnBrk="1" fontAlgn="base" latinLnBrk="0" hangingPunct="1">
                        <a:lnSpc>
                          <a:spcPct val="100000"/>
                        </a:lnSpc>
                        <a:spcBef>
                          <a:spcPts val="400"/>
                        </a:spcBef>
                        <a:spcAft>
                          <a:spcPts val="300"/>
                        </a:spcAft>
                        <a:buClrTx/>
                        <a:buSzTx/>
                        <a:buFontTx/>
                        <a:buNone/>
                        <a:tabLst>
                          <a:tab pos="179388" algn="l"/>
                        </a:tabLst>
                      </a:pPr>
                      <a:r>
                        <a:rPr kumimoji="0" lang="en-GB" sz="900" b="0" i="1" u="none" strike="noStrike" cap="none" normalizeH="0" baseline="0" smtClean="0">
                          <a:ln>
                            <a:noFill/>
                          </a:ln>
                          <a:solidFill>
                            <a:schemeClr val="tx1"/>
                          </a:solidFill>
                          <a:effectLst/>
                          <a:latin typeface="Arial" charset="0"/>
                          <a:cs typeface="Times New Roman" pitchFamily="18" charset="0"/>
                        </a:rPr>
                        <a:t>TOTAL</a:t>
                      </a:r>
                      <a:endParaRPr kumimoji="0" lang="hr-HR" sz="900" b="0" i="1" u="none" strike="noStrike" cap="none" normalizeH="0" baseline="0" smtClean="0">
                        <a:ln>
                          <a:noFill/>
                        </a:ln>
                        <a:solidFill>
                          <a:schemeClr val="tx1"/>
                        </a:solidFill>
                        <a:effectLst/>
                        <a:latin typeface="Arial" charset="0"/>
                        <a:cs typeface="Times New Roman" pitchFamily="18" charset="0"/>
                      </a:endParaRPr>
                    </a:p>
                  </a:txBody>
                  <a:tcPr marL="35560" marR="3556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ts val="300"/>
                        </a:spcBef>
                        <a:spcAft>
                          <a:spcPts val="300"/>
                        </a:spcAft>
                        <a:buClrTx/>
                        <a:buSzTx/>
                        <a:buFontTx/>
                        <a:buNone/>
                        <a:tabLst>
                          <a:tab pos="179388" algn="l"/>
                        </a:tabLst>
                      </a:pPr>
                      <a:endParaRPr kumimoji="0" lang="en-GB" sz="1000" b="0" i="0" u="none" strike="noStrike" cap="none" normalizeH="0" baseline="0" dirty="0" smtClean="0">
                        <a:ln>
                          <a:noFill/>
                        </a:ln>
                        <a:solidFill>
                          <a:schemeClr val="tx1"/>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cxnSp>
        <p:nvCxnSpPr>
          <p:cNvPr id="11" name="Straight Arrow Connector 10"/>
          <p:cNvCxnSpPr>
            <a:endCxn id="13" idx="1"/>
          </p:cNvCxnSpPr>
          <p:nvPr/>
        </p:nvCxnSpPr>
        <p:spPr>
          <a:xfrm flipV="1">
            <a:off x="6000750" y="1538288"/>
            <a:ext cx="500063" cy="176212"/>
          </a:xfrm>
          <a:prstGeom prst="straightConnector1">
            <a:avLst/>
          </a:prstGeom>
          <a:ln>
            <a:solidFill>
              <a:srgbClr val="2FB1CC"/>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a:spLocks noChangeArrowheads="1"/>
          </p:cNvSpPr>
          <p:nvPr/>
        </p:nvSpPr>
        <p:spPr bwMode="auto">
          <a:xfrm>
            <a:off x="6500813" y="1214438"/>
            <a:ext cx="2428875" cy="646112"/>
          </a:xfrm>
          <a:prstGeom prst="rect">
            <a:avLst/>
          </a:prstGeom>
          <a:noFill/>
          <a:ln w="9525">
            <a:noFill/>
            <a:miter lim="800000"/>
            <a:headEnd/>
            <a:tailEnd/>
          </a:ln>
        </p:spPr>
        <p:txBody>
          <a:bodyPr>
            <a:spAutoFit/>
          </a:bodyPr>
          <a:lstStyle/>
          <a:p>
            <a:r>
              <a:rPr lang="hr-HR">
                <a:solidFill>
                  <a:srgbClr val="DE6E46"/>
                </a:solidFill>
              </a:rPr>
              <a:t>traženi iznos za troškove putovanja</a:t>
            </a:r>
          </a:p>
        </p:txBody>
      </p:sp>
      <p:cxnSp>
        <p:nvCxnSpPr>
          <p:cNvPr id="22" name="Straight Arrow Connector 21"/>
          <p:cNvCxnSpPr/>
          <p:nvPr/>
        </p:nvCxnSpPr>
        <p:spPr>
          <a:xfrm flipV="1">
            <a:off x="1785938" y="714375"/>
            <a:ext cx="4714875" cy="500063"/>
          </a:xfrm>
          <a:prstGeom prst="straightConnector1">
            <a:avLst/>
          </a:prstGeom>
          <a:ln>
            <a:solidFill>
              <a:srgbClr val="2FB1CC"/>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a:spLocks noChangeArrowheads="1"/>
          </p:cNvSpPr>
          <p:nvPr/>
        </p:nvSpPr>
        <p:spPr bwMode="auto">
          <a:xfrm>
            <a:off x="6643688" y="500063"/>
            <a:ext cx="2286000" cy="646112"/>
          </a:xfrm>
          <a:prstGeom prst="rect">
            <a:avLst/>
          </a:prstGeom>
          <a:noFill/>
          <a:ln w="9525">
            <a:noFill/>
            <a:miter lim="800000"/>
            <a:headEnd/>
            <a:tailEnd/>
          </a:ln>
        </p:spPr>
        <p:txBody>
          <a:bodyPr>
            <a:spAutoFit/>
          </a:bodyPr>
          <a:lstStyle/>
          <a:p>
            <a:r>
              <a:rPr lang="hr-HR">
                <a:solidFill>
                  <a:srgbClr val="DE6E46"/>
                </a:solidFill>
              </a:rPr>
              <a:t>4 sudionika + trener iz SLO</a:t>
            </a:r>
          </a:p>
        </p:txBody>
      </p:sp>
      <p:cxnSp>
        <p:nvCxnSpPr>
          <p:cNvPr id="26" name="Straight Arrow Connector 25"/>
          <p:cNvCxnSpPr/>
          <p:nvPr/>
        </p:nvCxnSpPr>
        <p:spPr>
          <a:xfrm flipV="1">
            <a:off x="2714625" y="2286000"/>
            <a:ext cx="4214813" cy="142875"/>
          </a:xfrm>
          <a:prstGeom prst="straightConnector1">
            <a:avLst/>
          </a:prstGeom>
          <a:ln>
            <a:solidFill>
              <a:srgbClr val="2FB1CC"/>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a:spLocks noChangeArrowheads="1"/>
          </p:cNvSpPr>
          <p:nvPr/>
        </p:nvSpPr>
        <p:spPr bwMode="auto">
          <a:xfrm>
            <a:off x="7000875" y="2071688"/>
            <a:ext cx="1785938" cy="646112"/>
          </a:xfrm>
          <a:prstGeom prst="rect">
            <a:avLst/>
          </a:prstGeom>
          <a:noFill/>
          <a:ln w="9525">
            <a:noFill/>
            <a:miter lim="800000"/>
            <a:headEnd/>
            <a:tailEnd/>
          </a:ln>
        </p:spPr>
        <p:txBody>
          <a:bodyPr>
            <a:spAutoFit/>
          </a:bodyPr>
          <a:lstStyle/>
          <a:p>
            <a:r>
              <a:rPr lang="hr-HR">
                <a:solidFill>
                  <a:srgbClr val="DE6E46"/>
                </a:solidFill>
              </a:rPr>
              <a:t>4 sudionika + 2 organizatora</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14313" y="285750"/>
          <a:ext cx="5761355" cy="304800"/>
        </p:xfrm>
        <a:graphic>
          <a:graphicData uri="http://schemas.openxmlformats.org/drawingml/2006/table">
            <a:tbl>
              <a:tblPr/>
              <a:tblGrid>
                <a:gridCol w="5761355"/>
              </a:tblGrid>
              <a:tr h="0">
                <a:tc>
                  <a:txBody>
                    <a:bodyPr/>
                    <a:lstStyle/>
                    <a:p>
                      <a:pPr>
                        <a:spcBef>
                          <a:spcPts val="400"/>
                        </a:spcBef>
                        <a:spcAft>
                          <a:spcPts val="300"/>
                        </a:spcAft>
                        <a:tabLst>
                          <a:tab pos="180340" algn="l"/>
                        </a:tabLst>
                      </a:pPr>
                      <a:r>
                        <a:rPr lang="en-GB" sz="1200" b="1" dirty="0">
                          <a:latin typeface="Arial"/>
                          <a:ea typeface="Times New Roman"/>
                          <a:cs typeface="Times New Roman"/>
                        </a:rPr>
                        <a:t>Part VII.  Bank details</a:t>
                      </a:r>
                      <a:endParaRPr lang="hr-HR" sz="1200" b="1" dirty="0">
                        <a:latin typeface="Arial"/>
                        <a:ea typeface="Times New Roman"/>
                        <a:cs typeface="Times New Roman"/>
                      </a:endParaRPr>
                    </a:p>
                  </a:txBody>
                  <a:tcPr marL="35560" marR="35560" marT="0" marB="0">
                    <a:lnL>
                      <a:noFill/>
                    </a:lnL>
                    <a:lnR>
                      <a:noFill/>
                    </a:lnR>
                    <a:lnT>
                      <a:noFill/>
                    </a:lnT>
                    <a:lnB>
                      <a:noFill/>
                    </a:lnB>
                    <a:pattFill prst="pct20">
                      <a:fgClr>
                        <a:srgbClr val="FFFFFF"/>
                      </a:fgClr>
                      <a:bgClr>
                        <a:srgbClr val="CCCCCC"/>
                      </a:bgClr>
                    </a:pattFill>
                  </a:tcPr>
                </a:tc>
              </a:tr>
              <a:tr h="0">
                <a:tc>
                  <a:txBody>
                    <a:bodyPr/>
                    <a:lstStyle/>
                    <a:p>
                      <a:pPr>
                        <a:spcBef>
                          <a:spcPts val="300"/>
                        </a:spcBef>
                        <a:spcAft>
                          <a:spcPts val="500"/>
                        </a:spcAft>
                        <a:tabLst>
                          <a:tab pos="180340" algn="l"/>
                        </a:tabLst>
                      </a:pPr>
                      <a:r>
                        <a:rPr lang="en-GB" sz="800" i="1" dirty="0">
                          <a:latin typeface="Arial"/>
                          <a:ea typeface="Times New Roman"/>
                          <a:cs typeface="Times New Roman"/>
                        </a:rPr>
                        <a:t>Please fill in the details needed for the payment to reach the account of the applicant.</a:t>
                      </a:r>
                      <a:endParaRPr lang="hr-HR" sz="800" i="1" dirty="0">
                        <a:latin typeface="Arial"/>
                        <a:ea typeface="Times New Roman"/>
                        <a:cs typeface="Times New Roman"/>
                      </a:endParaRPr>
                    </a:p>
                  </a:txBody>
                  <a:tcPr marL="35560" marR="35560" marT="0" marB="0">
                    <a:lnL>
                      <a:noFill/>
                    </a:lnL>
                    <a:lnR>
                      <a:noFill/>
                    </a:lnR>
                    <a:lnT>
                      <a:noFill/>
                    </a:lnT>
                    <a:lnB>
                      <a:noFill/>
                    </a:lnB>
                  </a:tcPr>
                </a:tc>
              </a:tr>
            </a:tbl>
          </a:graphicData>
        </a:graphic>
      </p:graphicFrame>
      <p:graphicFrame>
        <p:nvGraphicFramePr>
          <p:cNvPr id="3" name="Table 2"/>
          <p:cNvGraphicFramePr>
            <a:graphicFrameLocks noGrp="1"/>
          </p:cNvGraphicFramePr>
          <p:nvPr/>
        </p:nvGraphicFramePr>
        <p:xfrm>
          <a:off x="214313" y="857250"/>
          <a:ext cx="5823296" cy="3444240"/>
        </p:xfrm>
        <a:graphic>
          <a:graphicData uri="http://schemas.openxmlformats.org/drawingml/2006/table">
            <a:tbl>
              <a:tblPr/>
              <a:tblGrid>
                <a:gridCol w="1438275"/>
                <a:gridCol w="1800225"/>
                <a:gridCol w="720725"/>
                <a:gridCol w="1800225"/>
                <a:gridCol w="63846"/>
              </a:tblGrid>
              <a:tr h="0">
                <a:tc gridSpan="4">
                  <a:txBody>
                    <a:bodyPr/>
                    <a:lstStyle/>
                    <a:p>
                      <a:pPr>
                        <a:spcBef>
                          <a:spcPts val="400"/>
                        </a:spcBef>
                        <a:spcAft>
                          <a:spcPts val="300"/>
                        </a:spcAft>
                        <a:tabLst>
                          <a:tab pos="180340" algn="l"/>
                        </a:tabLst>
                      </a:pPr>
                      <a:r>
                        <a:rPr lang="en-GB" sz="1100" b="1" dirty="0">
                          <a:latin typeface="Arial"/>
                          <a:ea typeface="Times New Roman"/>
                          <a:cs typeface="Times New Roman"/>
                        </a:rPr>
                        <a:t>A.  Account details </a:t>
                      </a:r>
                      <a:endParaRPr lang="hr-HR" sz="1100" b="1" dirty="0">
                        <a:latin typeface="Arial"/>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hMerge="1">
                  <a:txBody>
                    <a:bodyPr/>
                    <a:lstStyle/>
                    <a:p>
                      <a:endParaRPr lang="hr-HR"/>
                    </a:p>
                  </a:txBody>
                  <a:tcPr/>
                </a:tc>
                <a:tc hMerge="1">
                  <a:txBody>
                    <a:bodyPr/>
                    <a:lstStyle/>
                    <a:p>
                      <a:endParaRPr lang="hr-HR"/>
                    </a:p>
                  </a:txBody>
                  <a:tcPr/>
                </a:tc>
                <a:tc hMerge="1">
                  <a:txBody>
                    <a:bodyPr/>
                    <a:lstStyle/>
                    <a:p>
                      <a:endParaRPr lang="hr-HR"/>
                    </a:p>
                  </a:txBody>
                  <a:tcPr/>
                </a:tc>
                <a:tc>
                  <a:txBody>
                    <a:bodyPr/>
                    <a:lstStyle/>
                    <a:p>
                      <a:pPr>
                        <a:spcAft>
                          <a:spcPts val="0"/>
                        </a:spcAft>
                      </a:pPr>
                      <a:r>
                        <a:rPr lang="hr-HR" sz="1200">
                          <a:latin typeface="Times New Roman"/>
                          <a:ea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0">
                <a:tc>
                  <a:txBody>
                    <a:bodyPr/>
                    <a:lstStyle/>
                    <a:p>
                      <a:pPr marL="90170">
                        <a:spcBef>
                          <a:spcPts val="400"/>
                        </a:spcBef>
                        <a:spcAft>
                          <a:spcPts val="300"/>
                        </a:spcAft>
                        <a:tabLst>
                          <a:tab pos="269875" algn="l"/>
                        </a:tabLst>
                      </a:pPr>
                      <a:r>
                        <a:rPr lang="en-GB" sz="900">
                          <a:latin typeface="Arial"/>
                          <a:ea typeface="Times New Roman"/>
                          <a:cs typeface="Times New Roman"/>
                        </a:rPr>
                        <a:t>Account holder</a:t>
                      </a:r>
                      <a:endParaRPr lang="hr-HR" sz="900">
                        <a:latin typeface="Arial"/>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gridSpan="3">
                  <a:txBody>
                    <a:bodyPr/>
                    <a:lstStyle/>
                    <a:p>
                      <a:pPr>
                        <a:spcBef>
                          <a:spcPts val="300"/>
                        </a:spcBef>
                        <a:spcAft>
                          <a:spcPts val="300"/>
                        </a:spcAft>
                        <a:tabLst>
                          <a:tab pos="180340" algn="l"/>
                        </a:tabLst>
                      </a:pPr>
                      <a:endParaRPr lang="en-GB" sz="1000">
                        <a:latin typeface="Arial"/>
                        <a:ea typeface="Times New Roman"/>
                        <a:cs typeface="Times New Roman"/>
                      </a:endParaRPr>
                    </a:p>
                  </a:txBody>
                  <a:tcPr marL="35560" marR="3556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hr-HR"/>
                    </a:p>
                  </a:txBody>
                  <a:tcPr/>
                </a:tc>
                <a:tc hMerge="1">
                  <a:txBody>
                    <a:bodyPr/>
                    <a:lstStyle/>
                    <a:p>
                      <a:endParaRPr lang="hr-HR"/>
                    </a:p>
                  </a:txBody>
                  <a:tcPr/>
                </a:tc>
                <a:tc>
                  <a:txBody>
                    <a:bodyPr/>
                    <a:lstStyle/>
                    <a:p>
                      <a:pPr>
                        <a:spcAft>
                          <a:spcPts val="0"/>
                        </a:spcAft>
                      </a:pPr>
                      <a:r>
                        <a:rPr lang="hr-HR" sz="1200">
                          <a:latin typeface="Times New Roman"/>
                          <a:ea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0">
                <a:tc>
                  <a:txBody>
                    <a:bodyPr/>
                    <a:lstStyle/>
                    <a:p>
                      <a:pPr marL="90170">
                        <a:spcBef>
                          <a:spcPts val="400"/>
                        </a:spcBef>
                        <a:spcAft>
                          <a:spcPts val="300"/>
                        </a:spcAft>
                        <a:tabLst>
                          <a:tab pos="269875" algn="l"/>
                        </a:tabLst>
                      </a:pPr>
                      <a:r>
                        <a:rPr lang="en-GB" sz="900">
                          <a:latin typeface="Arial"/>
                          <a:ea typeface="Times New Roman"/>
                          <a:cs typeface="Times New Roman"/>
                        </a:rPr>
                        <a:t>Address</a:t>
                      </a:r>
                      <a:endParaRPr lang="hr-HR" sz="900">
                        <a:latin typeface="Arial"/>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a:noFill/>
                    </a:lnR>
                    <a:lnT>
                      <a:noFill/>
                    </a:lnT>
                    <a:lnB>
                      <a:noFill/>
                    </a:lnB>
                  </a:tcPr>
                </a:tc>
                <a:tc gridSpan="3">
                  <a:txBody>
                    <a:bodyPr/>
                    <a:lstStyle/>
                    <a:p>
                      <a:pPr>
                        <a:spcBef>
                          <a:spcPts val="300"/>
                        </a:spcBef>
                        <a:spcAft>
                          <a:spcPts val="300"/>
                        </a:spcAft>
                        <a:tabLst>
                          <a:tab pos="180340" algn="l"/>
                        </a:tabLst>
                      </a:pPr>
                      <a:endParaRPr lang="en-GB" sz="1000">
                        <a:latin typeface="Arial"/>
                        <a:ea typeface="Times New Roman"/>
                        <a:cs typeface="Times New Roman"/>
                      </a:endParaRPr>
                    </a:p>
                  </a:txBody>
                  <a:tcPr marL="35560" marR="3556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hr-HR"/>
                    </a:p>
                  </a:txBody>
                  <a:tcPr/>
                </a:tc>
                <a:tc hMerge="1">
                  <a:txBody>
                    <a:bodyPr/>
                    <a:lstStyle/>
                    <a:p>
                      <a:endParaRPr lang="hr-HR"/>
                    </a:p>
                  </a:txBody>
                  <a:tcPr/>
                </a:tc>
                <a:tc>
                  <a:txBody>
                    <a:bodyPr/>
                    <a:lstStyle/>
                    <a:p>
                      <a:pPr>
                        <a:spcAft>
                          <a:spcPts val="0"/>
                        </a:spcAft>
                      </a:pPr>
                      <a:r>
                        <a:rPr lang="hr-HR" sz="1200">
                          <a:latin typeface="Times New Roman"/>
                          <a:ea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0">
                <a:tc>
                  <a:txBody>
                    <a:bodyPr/>
                    <a:lstStyle/>
                    <a:p>
                      <a:pPr marL="90170">
                        <a:spcBef>
                          <a:spcPts val="400"/>
                        </a:spcBef>
                        <a:spcAft>
                          <a:spcPts val="300"/>
                        </a:spcAft>
                        <a:tabLst>
                          <a:tab pos="269875" algn="l"/>
                        </a:tabLst>
                      </a:pPr>
                      <a:r>
                        <a:rPr lang="en-GB" sz="900">
                          <a:latin typeface="Arial"/>
                          <a:ea typeface="Times New Roman"/>
                          <a:cs typeface="Times New Roman"/>
                        </a:rPr>
                        <a:t>Postcode</a:t>
                      </a:r>
                      <a:endParaRPr lang="hr-HR" sz="900">
                        <a:latin typeface="Arial"/>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spcBef>
                          <a:spcPts val="300"/>
                        </a:spcBef>
                        <a:spcAft>
                          <a:spcPts val="300"/>
                        </a:spcAft>
                        <a:tabLst>
                          <a:tab pos="180340" algn="l"/>
                        </a:tabLst>
                      </a:pPr>
                      <a:endParaRPr lang="en-GB" sz="1000">
                        <a:latin typeface="Arial"/>
                        <a:ea typeface="Times New Roman"/>
                        <a:cs typeface="Times New Roman"/>
                      </a:endParaRPr>
                    </a:p>
                  </a:txBody>
                  <a:tcPr marL="35560" marR="3556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spcBef>
                          <a:spcPts val="400"/>
                        </a:spcBef>
                        <a:spcAft>
                          <a:spcPts val="300"/>
                        </a:spcAft>
                        <a:tabLst>
                          <a:tab pos="269875" algn="l"/>
                        </a:tabLst>
                      </a:pPr>
                      <a:r>
                        <a:rPr lang="en-GB" sz="900">
                          <a:latin typeface="Arial"/>
                          <a:ea typeface="Times New Roman"/>
                          <a:cs typeface="Times New Roman"/>
                        </a:rPr>
                        <a:t>City</a:t>
                      </a:r>
                      <a:endParaRPr lang="hr-HR" sz="900">
                        <a:latin typeface="Arial"/>
                        <a:ea typeface="Times New Roman"/>
                        <a:cs typeface="Times New Roman"/>
                      </a:endParaRPr>
                    </a:p>
                  </a:txBody>
                  <a:tcPr marL="35560" marR="3556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spcBef>
                          <a:spcPts val="300"/>
                        </a:spcBef>
                        <a:spcAft>
                          <a:spcPts val="300"/>
                        </a:spcAft>
                        <a:tabLst>
                          <a:tab pos="180340" algn="l"/>
                        </a:tabLst>
                      </a:pPr>
                      <a:endParaRPr lang="en-GB" sz="1000">
                        <a:latin typeface="Arial"/>
                        <a:ea typeface="Times New Roman"/>
                        <a:cs typeface="Times New Roman"/>
                      </a:endParaRPr>
                    </a:p>
                  </a:txBody>
                  <a:tcPr marL="35560" marR="3556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hr-HR" sz="1200">
                          <a:latin typeface="Times New Roman"/>
                          <a:ea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0">
                <a:tc>
                  <a:txBody>
                    <a:bodyPr/>
                    <a:lstStyle/>
                    <a:p>
                      <a:pPr marL="90170">
                        <a:spcBef>
                          <a:spcPts val="400"/>
                        </a:spcBef>
                        <a:spcAft>
                          <a:spcPts val="300"/>
                        </a:spcAft>
                        <a:tabLst>
                          <a:tab pos="269875" algn="l"/>
                        </a:tabLst>
                      </a:pPr>
                      <a:r>
                        <a:rPr lang="en-GB" sz="900">
                          <a:latin typeface="Arial"/>
                          <a:ea typeface="Times New Roman"/>
                          <a:cs typeface="Times New Roman"/>
                        </a:rPr>
                        <a:t>Region</a:t>
                      </a:r>
                      <a:endParaRPr lang="hr-HR" sz="900">
                        <a:latin typeface="Arial"/>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spcBef>
                          <a:spcPts val="300"/>
                        </a:spcBef>
                        <a:spcAft>
                          <a:spcPts val="300"/>
                        </a:spcAft>
                        <a:tabLst>
                          <a:tab pos="180340" algn="l"/>
                        </a:tabLst>
                      </a:pPr>
                      <a:endParaRPr lang="en-GB" sz="1000">
                        <a:latin typeface="Arial"/>
                        <a:ea typeface="Times New Roman"/>
                        <a:cs typeface="Times New Roman"/>
                      </a:endParaRPr>
                    </a:p>
                  </a:txBody>
                  <a:tcPr marL="35560" marR="3556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spcBef>
                          <a:spcPts val="400"/>
                        </a:spcBef>
                        <a:spcAft>
                          <a:spcPts val="300"/>
                        </a:spcAft>
                        <a:tabLst>
                          <a:tab pos="269875" algn="l"/>
                        </a:tabLst>
                      </a:pPr>
                      <a:r>
                        <a:rPr lang="en-GB" sz="900">
                          <a:latin typeface="Arial"/>
                          <a:ea typeface="Times New Roman"/>
                          <a:cs typeface="Times New Roman"/>
                        </a:rPr>
                        <a:t>Country</a:t>
                      </a:r>
                      <a:endParaRPr lang="hr-HR" sz="900">
                        <a:latin typeface="Arial"/>
                        <a:ea typeface="Times New Roman"/>
                        <a:cs typeface="Times New Roman"/>
                      </a:endParaRPr>
                    </a:p>
                  </a:txBody>
                  <a:tcPr marL="35560" marR="3556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spcBef>
                          <a:spcPts val="300"/>
                        </a:spcBef>
                        <a:spcAft>
                          <a:spcPts val="300"/>
                        </a:spcAft>
                        <a:tabLst>
                          <a:tab pos="180340" algn="l"/>
                        </a:tabLst>
                      </a:pPr>
                      <a:endParaRPr lang="en-GB" sz="1000" dirty="0">
                        <a:latin typeface="Arial"/>
                        <a:ea typeface="Times New Roman"/>
                        <a:cs typeface="Times New Roman"/>
                      </a:endParaRPr>
                    </a:p>
                  </a:txBody>
                  <a:tcPr marL="35560" marR="3556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hr-HR" sz="1200">
                          <a:latin typeface="Times New Roman"/>
                          <a:ea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0">
                <a:tc gridSpan="4">
                  <a:txBody>
                    <a:bodyPr/>
                    <a:lstStyle/>
                    <a:p>
                      <a:pPr>
                        <a:spcBef>
                          <a:spcPts val="300"/>
                        </a:spcBef>
                        <a:spcAft>
                          <a:spcPts val="300"/>
                        </a:spcAft>
                        <a:tabLst>
                          <a:tab pos="180340" algn="l"/>
                        </a:tabLst>
                      </a:pPr>
                      <a:endParaRPr lang="en-GB" sz="1000">
                        <a:latin typeface="Arial"/>
                        <a:ea typeface="Times New Roman"/>
                        <a:cs typeface="Times New Roman"/>
                      </a:endParaRPr>
                    </a:p>
                  </a:txBody>
                  <a:tcPr marL="35560" marR="3556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hr-HR"/>
                    </a:p>
                  </a:txBody>
                  <a:tcPr/>
                </a:tc>
                <a:tc hMerge="1">
                  <a:txBody>
                    <a:bodyPr/>
                    <a:lstStyle/>
                    <a:p>
                      <a:endParaRPr lang="hr-HR"/>
                    </a:p>
                  </a:txBody>
                  <a:tcPr/>
                </a:tc>
                <a:tc hMerge="1">
                  <a:txBody>
                    <a:bodyPr/>
                    <a:lstStyle/>
                    <a:p>
                      <a:endParaRPr lang="hr-HR"/>
                    </a:p>
                  </a:txBody>
                  <a:tcPr/>
                </a:tc>
                <a:tc>
                  <a:txBody>
                    <a:bodyPr/>
                    <a:lstStyle/>
                    <a:p>
                      <a:pPr>
                        <a:spcAft>
                          <a:spcPts val="0"/>
                        </a:spcAft>
                      </a:pPr>
                      <a:r>
                        <a:rPr lang="hr-HR" sz="1200">
                          <a:latin typeface="Times New Roman"/>
                          <a:ea typeface="Times New Roman"/>
                        </a:rPr>
                        <a:t> </a:t>
                      </a:r>
                    </a:p>
                  </a:txBody>
                  <a:tcPr marL="0" marR="0" marT="0" marB="0" anchor="ctr">
                    <a:lnL>
                      <a:noFill/>
                    </a:lnL>
                    <a:lnR>
                      <a:noFill/>
                    </a:lnR>
                    <a:lnT>
                      <a:noFill/>
                    </a:lnT>
                    <a:lnB>
                      <a:noFill/>
                    </a:lnB>
                  </a:tcPr>
                </a:tc>
              </a:tr>
              <a:tr h="0">
                <a:tc gridSpan="4">
                  <a:txBody>
                    <a:bodyPr/>
                    <a:lstStyle/>
                    <a:p>
                      <a:pPr>
                        <a:spcBef>
                          <a:spcPts val="400"/>
                        </a:spcBef>
                        <a:spcAft>
                          <a:spcPts val="300"/>
                        </a:spcAft>
                        <a:tabLst>
                          <a:tab pos="180340" algn="l"/>
                        </a:tabLst>
                      </a:pPr>
                      <a:r>
                        <a:rPr lang="en-GB" sz="1000" b="1" i="1">
                          <a:latin typeface="Arial"/>
                          <a:ea typeface="Times New Roman"/>
                          <a:cs typeface="Times New Roman"/>
                        </a:rPr>
                        <a:t>Contact</a:t>
                      </a:r>
                      <a:endParaRPr lang="hr-HR" sz="1000" b="1" i="1">
                        <a:latin typeface="Arial"/>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hMerge="1">
                  <a:txBody>
                    <a:bodyPr/>
                    <a:lstStyle/>
                    <a:p>
                      <a:endParaRPr lang="hr-HR"/>
                    </a:p>
                  </a:txBody>
                  <a:tcPr/>
                </a:tc>
                <a:tc hMerge="1">
                  <a:txBody>
                    <a:bodyPr/>
                    <a:lstStyle/>
                    <a:p>
                      <a:endParaRPr lang="hr-HR"/>
                    </a:p>
                  </a:txBody>
                  <a:tcPr/>
                </a:tc>
                <a:tc hMerge="1">
                  <a:txBody>
                    <a:bodyPr/>
                    <a:lstStyle/>
                    <a:p>
                      <a:endParaRPr lang="hr-HR"/>
                    </a:p>
                  </a:txBody>
                  <a:tcPr/>
                </a:tc>
                <a:tc>
                  <a:txBody>
                    <a:bodyPr/>
                    <a:lstStyle/>
                    <a:p>
                      <a:pPr>
                        <a:spcAft>
                          <a:spcPts val="0"/>
                        </a:spcAft>
                      </a:pPr>
                      <a:r>
                        <a:rPr lang="hr-HR" sz="1200">
                          <a:latin typeface="Times New Roman"/>
                          <a:ea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0">
                <a:tc>
                  <a:txBody>
                    <a:bodyPr/>
                    <a:lstStyle/>
                    <a:p>
                      <a:pPr marL="90170">
                        <a:spcBef>
                          <a:spcPts val="400"/>
                        </a:spcBef>
                        <a:spcAft>
                          <a:spcPts val="300"/>
                        </a:spcAft>
                        <a:tabLst>
                          <a:tab pos="269875" algn="l"/>
                        </a:tabLst>
                      </a:pPr>
                      <a:r>
                        <a:rPr lang="en-GB" sz="900">
                          <a:latin typeface="Arial"/>
                          <a:ea typeface="Times New Roman"/>
                          <a:cs typeface="Times New Roman"/>
                        </a:rPr>
                        <a:t>Family name</a:t>
                      </a:r>
                      <a:r>
                        <a:rPr lang="en-GB" sz="900" i="1">
                          <a:latin typeface="Arial"/>
                          <a:ea typeface="Times New Roman"/>
                          <a:cs typeface="Times New Roman"/>
                        </a:rPr>
                        <a:t> (Ms/Mr)</a:t>
                      </a:r>
                      <a:endParaRPr lang="hr-HR" sz="900">
                        <a:latin typeface="Arial"/>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spcBef>
                          <a:spcPts val="300"/>
                        </a:spcBef>
                        <a:spcAft>
                          <a:spcPts val="300"/>
                        </a:spcAft>
                        <a:tabLst>
                          <a:tab pos="180340" algn="l"/>
                        </a:tabLst>
                      </a:pPr>
                      <a:endParaRPr lang="en-GB" sz="1000">
                        <a:latin typeface="Arial"/>
                        <a:ea typeface="Times New Roman"/>
                        <a:cs typeface="Times New Roman"/>
                      </a:endParaRPr>
                    </a:p>
                  </a:txBody>
                  <a:tcPr marL="35560" marR="3556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spcBef>
                          <a:spcPts val="400"/>
                        </a:spcBef>
                        <a:spcAft>
                          <a:spcPts val="300"/>
                        </a:spcAft>
                        <a:tabLst>
                          <a:tab pos="269875" algn="l"/>
                        </a:tabLst>
                      </a:pPr>
                      <a:r>
                        <a:rPr lang="en-GB" sz="900">
                          <a:latin typeface="Arial"/>
                          <a:ea typeface="Times New Roman"/>
                          <a:cs typeface="Times New Roman"/>
                        </a:rPr>
                        <a:t>First name</a:t>
                      </a:r>
                      <a:endParaRPr lang="hr-HR" sz="900">
                        <a:latin typeface="Arial"/>
                        <a:ea typeface="Times New Roman"/>
                        <a:cs typeface="Times New Roman"/>
                      </a:endParaRPr>
                    </a:p>
                  </a:txBody>
                  <a:tcPr marL="35560" marR="3556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spcBef>
                          <a:spcPts val="300"/>
                        </a:spcBef>
                        <a:spcAft>
                          <a:spcPts val="300"/>
                        </a:spcAft>
                        <a:tabLst>
                          <a:tab pos="180340" algn="l"/>
                        </a:tabLst>
                      </a:pPr>
                      <a:endParaRPr lang="en-GB" sz="1000">
                        <a:latin typeface="Arial"/>
                        <a:ea typeface="Times New Roman"/>
                        <a:cs typeface="Times New Roman"/>
                      </a:endParaRPr>
                    </a:p>
                  </a:txBody>
                  <a:tcPr marL="35560" marR="3556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hr-HR" sz="1200">
                          <a:latin typeface="Times New Roman"/>
                          <a:ea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0">
                <a:tc>
                  <a:txBody>
                    <a:bodyPr/>
                    <a:lstStyle/>
                    <a:p>
                      <a:pPr marL="90170">
                        <a:spcBef>
                          <a:spcPts val="400"/>
                        </a:spcBef>
                        <a:spcAft>
                          <a:spcPts val="300"/>
                        </a:spcAft>
                        <a:tabLst>
                          <a:tab pos="269875" algn="l"/>
                        </a:tabLst>
                      </a:pPr>
                      <a:r>
                        <a:rPr lang="en-GB" sz="900">
                          <a:latin typeface="Arial"/>
                          <a:ea typeface="Times New Roman"/>
                          <a:cs typeface="Times New Roman"/>
                        </a:rPr>
                        <a:t>Email</a:t>
                      </a:r>
                      <a:endParaRPr lang="hr-HR" sz="900">
                        <a:latin typeface="Arial"/>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a:noFill/>
                    </a:lnR>
                    <a:lnT>
                      <a:noFill/>
                    </a:lnT>
                    <a:lnB>
                      <a:noFill/>
                    </a:lnB>
                  </a:tcPr>
                </a:tc>
                <a:tc gridSpan="3">
                  <a:txBody>
                    <a:bodyPr/>
                    <a:lstStyle/>
                    <a:p>
                      <a:pPr>
                        <a:spcBef>
                          <a:spcPts val="300"/>
                        </a:spcBef>
                        <a:spcAft>
                          <a:spcPts val="300"/>
                        </a:spcAft>
                        <a:tabLst>
                          <a:tab pos="180340" algn="l"/>
                        </a:tabLst>
                      </a:pPr>
                      <a:endParaRPr lang="en-GB" sz="1000">
                        <a:latin typeface="Arial"/>
                        <a:ea typeface="Times New Roman"/>
                        <a:cs typeface="Times New Roman"/>
                      </a:endParaRPr>
                    </a:p>
                  </a:txBody>
                  <a:tcPr marL="35560" marR="3556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hr-HR"/>
                    </a:p>
                  </a:txBody>
                  <a:tcPr/>
                </a:tc>
                <a:tc hMerge="1">
                  <a:txBody>
                    <a:bodyPr/>
                    <a:lstStyle/>
                    <a:p>
                      <a:endParaRPr lang="hr-HR"/>
                    </a:p>
                  </a:txBody>
                  <a:tcPr/>
                </a:tc>
                <a:tc>
                  <a:txBody>
                    <a:bodyPr/>
                    <a:lstStyle/>
                    <a:p>
                      <a:pPr>
                        <a:spcAft>
                          <a:spcPts val="0"/>
                        </a:spcAft>
                      </a:pPr>
                      <a:r>
                        <a:rPr lang="hr-HR" sz="1200">
                          <a:latin typeface="Times New Roman"/>
                          <a:ea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0">
                <a:tc>
                  <a:txBody>
                    <a:bodyPr/>
                    <a:lstStyle/>
                    <a:p>
                      <a:pPr marL="90170">
                        <a:spcBef>
                          <a:spcPts val="400"/>
                        </a:spcBef>
                        <a:spcAft>
                          <a:spcPts val="300"/>
                        </a:spcAft>
                        <a:tabLst>
                          <a:tab pos="269875" algn="l"/>
                        </a:tabLst>
                      </a:pPr>
                      <a:r>
                        <a:rPr lang="en-GB" sz="900">
                          <a:latin typeface="Arial"/>
                          <a:ea typeface="Times New Roman"/>
                          <a:cs typeface="Times New Roman"/>
                        </a:rPr>
                        <a:t>Telephone</a:t>
                      </a:r>
                      <a:endParaRPr lang="hr-HR" sz="900">
                        <a:latin typeface="Arial"/>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spcBef>
                          <a:spcPts val="300"/>
                        </a:spcBef>
                        <a:spcAft>
                          <a:spcPts val="300"/>
                        </a:spcAft>
                        <a:tabLst>
                          <a:tab pos="180340" algn="l"/>
                        </a:tabLst>
                      </a:pPr>
                      <a:endParaRPr lang="en-GB" sz="1000">
                        <a:latin typeface="Arial"/>
                        <a:ea typeface="Times New Roman"/>
                        <a:cs typeface="Times New Roman"/>
                      </a:endParaRPr>
                    </a:p>
                  </a:txBody>
                  <a:tcPr marL="35560" marR="3556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spcBef>
                          <a:spcPts val="400"/>
                        </a:spcBef>
                        <a:spcAft>
                          <a:spcPts val="300"/>
                        </a:spcAft>
                        <a:tabLst>
                          <a:tab pos="269875" algn="l"/>
                        </a:tabLst>
                      </a:pPr>
                      <a:r>
                        <a:rPr lang="en-GB" sz="900">
                          <a:latin typeface="Arial"/>
                          <a:ea typeface="Times New Roman"/>
                          <a:cs typeface="Times New Roman"/>
                        </a:rPr>
                        <a:t>Telefax</a:t>
                      </a:r>
                      <a:endParaRPr lang="hr-HR" sz="900">
                        <a:latin typeface="Arial"/>
                        <a:ea typeface="Times New Roman"/>
                        <a:cs typeface="Times New Roman"/>
                      </a:endParaRPr>
                    </a:p>
                  </a:txBody>
                  <a:tcPr marL="35560" marR="3556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300"/>
                        </a:spcBef>
                        <a:spcAft>
                          <a:spcPts val="300"/>
                        </a:spcAft>
                        <a:tabLst>
                          <a:tab pos="180340" algn="l"/>
                        </a:tabLst>
                      </a:pPr>
                      <a:endParaRPr lang="en-GB" sz="1000">
                        <a:latin typeface="Arial"/>
                        <a:ea typeface="Times New Roman"/>
                        <a:cs typeface="Times New Roman"/>
                      </a:endParaRPr>
                    </a:p>
                  </a:txBody>
                  <a:tcPr marL="35560" marR="3556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hr-HR" sz="1200">
                          <a:latin typeface="Times New Roman"/>
                          <a:ea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0">
                <a:tc gridSpan="4">
                  <a:txBody>
                    <a:bodyPr/>
                    <a:lstStyle/>
                    <a:p>
                      <a:pPr>
                        <a:spcBef>
                          <a:spcPts val="300"/>
                        </a:spcBef>
                        <a:spcAft>
                          <a:spcPts val="300"/>
                        </a:spcAft>
                        <a:tabLst>
                          <a:tab pos="180340" algn="l"/>
                        </a:tabLst>
                      </a:pPr>
                      <a:endParaRPr lang="en-GB" sz="1000">
                        <a:latin typeface="Arial"/>
                        <a:ea typeface="Times New Roman"/>
                        <a:cs typeface="Times New Roman"/>
                      </a:endParaRPr>
                    </a:p>
                  </a:txBody>
                  <a:tcPr marL="35560" marR="3556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hr-HR"/>
                    </a:p>
                  </a:txBody>
                  <a:tcPr/>
                </a:tc>
                <a:tc hMerge="1">
                  <a:txBody>
                    <a:bodyPr/>
                    <a:lstStyle/>
                    <a:p>
                      <a:endParaRPr lang="hr-HR"/>
                    </a:p>
                  </a:txBody>
                  <a:tcPr/>
                </a:tc>
                <a:tc hMerge="1">
                  <a:txBody>
                    <a:bodyPr/>
                    <a:lstStyle/>
                    <a:p>
                      <a:endParaRPr lang="hr-HR"/>
                    </a:p>
                  </a:txBody>
                  <a:tcPr/>
                </a:tc>
                <a:tc>
                  <a:txBody>
                    <a:bodyPr/>
                    <a:lstStyle/>
                    <a:p>
                      <a:pPr>
                        <a:spcAft>
                          <a:spcPts val="0"/>
                        </a:spcAft>
                      </a:pPr>
                      <a:r>
                        <a:rPr lang="hr-HR" sz="1200">
                          <a:latin typeface="Times New Roman"/>
                          <a:ea typeface="Times New Roman"/>
                        </a:rPr>
                        <a:t> </a:t>
                      </a:r>
                    </a:p>
                  </a:txBody>
                  <a:tcPr marL="0" marR="0" marT="0" marB="0" anchor="ctr">
                    <a:lnL>
                      <a:noFill/>
                    </a:lnL>
                    <a:lnR>
                      <a:noFill/>
                    </a:lnR>
                    <a:lnT>
                      <a:noFill/>
                    </a:lnT>
                    <a:lnB>
                      <a:noFill/>
                    </a:lnB>
                  </a:tcPr>
                </a:tc>
              </a:tr>
              <a:tr h="0">
                <a:tc gridSpan="4">
                  <a:txBody>
                    <a:bodyPr/>
                    <a:lstStyle/>
                    <a:p>
                      <a:pPr>
                        <a:spcBef>
                          <a:spcPts val="400"/>
                        </a:spcBef>
                        <a:spcAft>
                          <a:spcPts val="300"/>
                        </a:spcAft>
                        <a:tabLst>
                          <a:tab pos="180340" algn="l"/>
                        </a:tabLst>
                      </a:pPr>
                      <a:r>
                        <a:rPr lang="en-GB" sz="1100" b="1">
                          <a:latin typeface="Arial"/>
                          <a:ea typeface="Times New Roman"/>
                          <a:cs typeface="Times New Roman"/>
                        </a:rPr>
                        <a:t>B.  Bank details </a:t>
                      </a:r>
                      <a:endParaRPr lang="hr-HR" sz="1100" b="1">
                        <a:latin typeface="Arial"/>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hMerge="1">
                  <a:txBody>
                    <a:bodyPr/>
                    <a:lstStyle/>
                    <a:p>
                      <a:endParaRPr lang="hr-HR"/>
                    </a:p>
                  </a:txBody>
                  <a:tcPr/>
                </a:tc>
                <a:tc hMerge="1">
                  <a:txBody>
                    <a:bodyPr/>
                    <a:lstStyle/>
                    <a:p>
                      <a:endParaRPr lang="hr-HR"/>
                    </a:p>
                  </a:txBody>
                  <a:tcPr/>
                </a:tc>
                <a:tc hMerge="1">
                  <a:txBody>
                    <a:bodyPr/>
                    <a:lstStyle/>
                    <a:p>
                      <a:endParaRPr lang="hr-HR"/>
                    </a:p>
                  </a:txBody>
                  <a:tcPr/>
                </a:tc>
                <a:tc>
                  <a:txBody>
                    <a:bodyPr/>
                    <a:lstStyle/>
                    <a:p>
                      <a:pPr>
                        <a:spcAft>
                          <a:spcPts val="0"/>
                        </a:spcAft>
                      </a:pPr>
                      <a:r>
                        <a:rPr lang="hr-HR" sz="1200">
                          <a:latin typeface="Times New Roman"/>
                          <a:ea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0">
                <a:tc>
                  <a:txBody>
                    <a:bodyPr/>
                    <a:lstStyle/>
                    <a:p>
                      <a:pPr marL="90170">
                        <a:spcBef>
                          <a:spcPts val="400"/>
                        </a:spcBef>
                        <a:spcAft>
                          <a:spcPts val="300"/>
                        </a:spcAft>
                        <a:tabLst>
                          <a:tab pos="269875" algn="l"/>
                        </a:tabLst>
                      </a:pPr>
                      <a:r>
                        <a:rPr lang="en-GB" sz="900">
                          <a:latin typeface="Arial"/>
                          <a:ea typeface="Times New Roman"/>
                          <a:cs typeface="Times New Roman"/>
                        </a:rPr>
                        <a:t>Bank name</a:t>
                      </a:r>
                      <a:endParaRPr lang="hr-HR" sz="900">
                        <a:latin typeface="Arial"/>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gridSpan="3">
                  <a:txBody>
                    <a:bodyPr/>
                    <a:lstStyle/>
                    <a:p>
                      <a:pPr>
                        <a:spcBef>
                          <a:spcPts val="300"/>
                        </a:spcBef>
                        <a:spcAft>
                          <a:spcPts val="300"/>
                        </a:spcAft>
                        <a:tabLst>
                          <a:tab pos="180340" algn="l"/>
                        </a:tabLst>
                      </a:pPr>
                      <a:endParaRPr lang="en-GB" sz="1000">
                        <a:latin typeface="Arial"/>
                        <a:ea typeface="Times New Roman"/>
                        <a:cs typeface="Times New Roman"/>
                      </a:endParaRPr>
                    </a:p>
                  </a:txBody>
                  <a:tcPr marL="35560" marR="3556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hr-HR"/>
                    </a:p>
                  </a:txBody>
                  <a:tcPr/>
                </a:tc>
                <a:tc hMerge="1">
                  <a:txBody>
                    <a:bodyPr/>
                    <a:lstStyle/>
                    <a:p>
                      <a:endParaRPr lang="hr-HR"/>
                    </a:p>
                  </a:txBody>
                  <a:tcPr/>
                </a:tc>
                <a:tc>
                  <a:txBody>
                    <a:bodyPr/>
                    <a:lstStyle/>
                    <a:p>
                      <a:pPr>
                        <a:spcAft>
                          <a:spcPts val="0"/>
                        </a:spcAft>
                      </a:pPr>
                      <a:r>
                        <a:rPr lang="hr-HR" sz="1200">
                          <a:latin typeface="Times New Roman"/>
                          <a:ea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0">
                <a:tc>
                  <a:txBody>
                    <a:bodyPr/>
                    <a:lstStyle/>
                    <a:p>
                      <a:pPr marL="90170">
                        <a:spcBef>
                          <a:spcPts val="400"/>
                        </a:spcBef>
                        <a:spcAft>
                          <a:spcPts val="300"/>
                        </a:spcAft>
                        <a:tabLst>
                          <a:tab pos="269875" algn="l"/>
                        </a:tabLst>
                      </a:pPr>
                      <a:r>
                        <a:rPr lang="en-GB" sz="900">
                          <a:latin typeface="Arial"/>
                          <a:ea typeface="Times New Roman"/>
                          <a:cs typeface="Times New Roman"/>
                        </a:rPr>
                        <a:t>Branch address</a:t>
                      </a:r>
                      <a:endParaRPr lang="hr-HR" sz="900">
                        <a:latin typeface="Arial"/>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a:noFill/>
                    </a:lnR>
                    <a:lnT>
                      <a:noFill/>
                    </a:lnT>
                    <a:lnB>
                      <a:noFill/>
                    </a:lnB>
                  </a:tcPr>
                </a:tc>
                <a:tc gridSpan="3">
                  <a:txBody>
                    <a:bodyPr/>
                    <a:lstStyle/>
                    <a:p>
                      <a:pPr>
                        <a:spcBef>
                          <a:spcPts val="300"/>
                        </a:spcBef>
                        <a:spcAft>
                          <a:spcPts val="300"/>
                        </a:spcAft>
                        <a:tabLst>
                          <a:tab pos="180340" algn="l"/>
                        </a:tabLst>
                      </a:pPr>
                      <a:endParaRPr lang="en-GB" sz="1000">
                        <a:latin typeface="Arial"/>
                        <a:ea typeface="Times New Roman"/>
                        <a:cs typeface="Times New Roman"/>
                      </a:endParaRPr>
                    </a:p>
                  </a:txBody>
                  <a:tcPr marL="35560" marR="3556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hr-HR"/>
                    </a:p>
                  </a:txBody>
                  <a:tcPr/>
                </a:tc>
                <a:tc hMerge="1">
                  <a:txBody>
                    <a:bodyPr/>
                    <a:lstStyle/>
                    <a:p>
                      <a:endParaRPr lang="hr-HR"/>
                    </a:p>
                  </a:txBody>
                  <a:tcPr/>
                </a:tc>
                <a:tc>
                  <a:txBody>
                    <a:bodyPr/>
                    <a:lstStyle/>
                    <a:p>
                      <a:pPr>
                        <a:spcAft>
                          <a:spcPts val="0"/>
                        </a:spcAft>
                      </a:pPr>
                      <a:r>
                        <a:rPr lang="hr-HR" sz="1200">
                          <a:latin typeface="Times New Roman"/>
                          <a:ea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0">
                <a:tc>
                  <a:txBody>
                    <a:bodyPr/>
                    <a:lstStyle/>
                    <a:p>
                      <a:pPr marL="90170">
                        <a:spcBef>
                          <a:spcPts val="400"/>
                        </a:spcBef>
                        <a:spcAft>
                          <a:spcPts val="300"/>
                        </a:spcAft>
                        <a:tabLst>
                          <a:tab pos="269875" algn="l"/>
                        </a:tabLst>
                      </a:pPr>
                      <a:endParaRPr lang="en-GB" sz="900">
                        <a:latin typeface="Arial"/>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a:noFill/>
                    </a:lnR>
                    <a:lnT>
                      <a:noFill/>
                    </a:lnT>
                    <a:lnB>
                      <a:noFill/>
                    </a:lnB>
                  </a:tcPr>
                </a:tc>
                <a:tc gridSpan="3">
                  <a:txBody>
                    <a:bodyPr/>
                    <a:lstStyle/>
                    <a:p>
                      <a:pPr>
                        <a:spcBef>
                          <a:spcPts val="300"/>
                        </a:spcBef>
                        <a:spcAft>
                          <a:spcPts val="300"/>
                        </a:spcAft>
                        <a:tabLst>
                          <a:tab pos="180340" algn="l"/>
                        </a:tabLst>
                      </a:pPr>
                      <a:endParaRPr lang="en-GB" sz="1000">
                        <a:latin typeface="Arial"/>
                        <a:ea typeface="Times New Roman"/>
                        <a:cs typeface="Times New Roman"/>
                      </a:endParaRPr>
                    </a:p>
                  </a:txBody>
                  <a:tcPr marL="35560" marR="3556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hr-HR"/>
                    </a:p>
                  </a:txBody>
                  <a:tcPr/>
                </a:tc>
                <a:tc hMerge="1">
                  <a:txBody>
                    <a:bodyPr/>
                    <a:lstStyle/>
                    <a:p>
                      <a:endParaRPr lang="hr-HR"/>
                    </a:p>
                  </a:txBody>
                  <a:tcPr/>
                </a:tc>
                <a:tc>
                  <a:txBody>
                    <a:bodyPr/>
                    <a:lstStyle/>
                    <a:p>
                      <a:pPr>
                        <a:spcAft>
                          <a:spcPts val="0"/>
                        </a:spcAft>
                      </a:pPr>
                      <a:r>
                        <a:rPr lang="hr-HR" sz="1200">
                          <a:latin typeface="Times New Roman"/>
                          <a:ea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0">
                <a:tc>
                  <a:txBody>
                    <a:bodyPr/>
                    <a:lstStyle/>
                    <a:p>
                      <a:pPr marL="90170">
                        <a:spcBef>
                          <a:spcPts val="400"/>
                        </a:spcBef>
                        <a:spcAft>
                          <a:spcPts val="300"/>
                        </a:spcAft>
                        <a:tabLst>
                          <a:tab pos="269875" algn="l"/>
                        </a:tabLst>
                      </a:pPr>
                      <a:r>
                        <a:rPr lang="en-GB" sz="900">
                          <a:latin typeface="Arial"/>
                          <a:ea typeface="Times New Roman"/>
                          <a:cs typeface="Times New Roman"/>
                        </a:rPr>
                        <a:t>Postcode</a:t>
                      </a:r>
                      <a:endParaRPr lang="hr-HR" sz="900">
                        <a:latin typeface="Arial"/>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spcBef>
                          <a:spcPts val="300"/>
                        </a:spcBef>
                        <a:spcAft>
                          <a:spcPts val="300"/>
                        </a:spcAft>
                        <a:tabLst>
                          <a:tab pos="180340" algn="l"/>
                        </a:tabLst>
                      </a:pPr>
                      <a:endParaRPr lang="en-GB" sz="1000">
                        <a:latin typeface="Arial"/>
                        <a:ea typeface="Times New Roman"/>
                        <a:cs typeface="Times New Roman"/>
                      </a:endParaRPr>
                    </a:p>
                  </a:txBody>
                  <a:tcPr marL="35560" marR="3556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spcBef>
                          <a:spcPts val="400"/>
                        </a:spcBef>
                        <a:spcAft>
                          <a:spcPts val="300"/>
                        </a:spcAft>
                        <a:tabLst>
                          <a:tab pos="269875" algn="l"/>
                        </a:tabLst>
                      </a:pPr>
                      <a:r>
                        <a:rPr lang="en-GB" sz="900">
                          <a:latin typeface="Arial"/>
                          <a:ea typeface="Times New Roman"/>
                          <a:cs typeface="Times New Roman"/>
                        </a:rPr>
                        <a:t>City</a:t>
                      </a:r>
                      <a:endParaRPr lang="hr-HR" sz="900">
                        <a:latin typeface="Arial"/>
                        <a:ea typeface="Times New Roman"/>
                        <a:cs typeface="Times New Roman"/>
                      </a:endParaRPr>
                    </a:p>
                  </a:txBody>
                  <a:tcPr marL="35560" marR="3556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spcBef>
                          <a:spcPts val="300"/>
                        </a:spcBef>
                        <a:spcAft>
                          <a:spcPts val="300"/>
                        </a:spcAft>
                        <a:tabLst>
                          <a:tab pos="180340" algn="l"/>
                        </a:tabLst>
                      </a:pPr>
                      <a:endParaRPr lang="en-GB" sz="1000">
                        <a:latin typeface="Arial"/>
                        <a:ea typeface="Times New Roman"/>
                        <a:cs typeface="Times New Roman"/>
                      </a:endParaRPr>
                    </a:p>
                  </a:txBody>
                  <a:tcPr marL="35560" marR="3556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hr-HR" sz="1200">
                          <a:latin typeface="Times New Roman"/>
                          <a:ea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0">
                <a:tc>
                  <a:txBody>
                    <a:bodyPr/>
                    <a:lstStyle/>
                    <a:p>
                      <a:pPr marL="90170">
                        <a:spcBef>
                          <a:spcPts val="400"/>
                        </a:spcBef>
                        <a:spcAft>
                          <a:spcPts val="300"/>
                        </a:spcAft>
                        <a:tabLst>
                          <a:tab pos="269875" algn="l"/>
                        </a:tabLst>
                      </a:pPr>
                      <a:r>
                        <a:rPr lang="en-GB" sz="900">
                          <a:latin typeface="Arial"/>
                          <a:ea typeface="Times New Roman"/>
                          <a:cs typeface="Times New Roman"/>
                        </a:rPr>
                        <a:t>Region</a:t>
                      </a:r>
                      <a:endParaRPr lang="hr-HR" sz="900">
                        <a:latin typeface="Arial"/>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spcBef>
                          <a:spcPts val="300"/>
                        </a:spcBef>
                        <a:spcAft>
                          <a:spcPts val="300"/>
                        </a:spcAft>
                        <a:tabLst>
                          <a:tab pos="180340" algn="l"/>
                        </a:tabLst>
                      </a:pPr>
                      <a:endParaRPr lang="en-GB" sz="1000">
                        <a:latin typeface="Arial"/>
                        <a:ea typeface="Times New Roman"/>
                        <a:cs typeface="Times New Roman"/>
                      </a:endParaRPr>
                    </a:p>
                  </a:txBody>
                  <a:tcPr marL="35560" marR="3556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spcBef>
                          <a:spcPts val="400"/>
                        </a:spcBef>
                        <a:spcAft>
                          <a:spcPts val="300"/>
                        </a:spcAft>
                        <a:tabLst>
                          <a:tab pos="269875" algn="l"/>
                        </a:tabLst>
                      </a:pPr>
                      <a:r>
                        <a:rPr lang="en-GB" sz="900">
                          <a:latin typeface="Arial"/>
                          <a:ea typeface="Times New Roman"/>
                          <a:cs typeface="Times New Roman"/>
                        </a:rPr>
                        <a:t>Country</a:t>
                      </a:r>
                      <a:endParaRPr lang="hr-HR" sz="900">
                        <a:latin typeface="Arial"/>
                        <a:ea typeface="Times New Roman"/>
                        <a:cs typeface="Times New Roman"/>
                      </a:endParaRPr>
                    </a:p>
                  </a:txBody>
                  <a:tcPr marL="35560" marR="35560" marT="0" marB="0">
                    <a:lnL>
                      <a:noFill/>
                    </a:lnL>
                    <a:lnR>
                      <a:noFill/>
                    </a:lnR>
                    <a:lnT>
                      <a:noFill/>
                    </a:lnT>
                    <a:lnB>
                      <a:noFill/>
                    </a:lnB>
                  </a:tcPr>
                </a:tc>
                <a:tc>
                  <a:txBody>
                    <a:bodyPr/>
                    <a:lstStyle/>
                    <a:p>
                      <a:pPr>
                        <a:spcBef>
                          <a:spcPts val="300"/>
                        </a:spcBef>
                        <a:spcAft>
                          <a:spcPts val="300"/>
                        </a:spcAft>
                        <a:tabLst>
                          <a:tab pos="180340" algn="l"/>
                        </a:tabLst>
                      </a:pPr>
                      <a:endParaRPr lang="en-GB" sz="1000" dirty="0">
                        <a:latin typeface="Arial"/>
                        <a:ea typeface="Times New Roman"/>
                        <a:cs typeface="Times New Roman"/>
                      </a:endParaRPr>
                    </a:p>
                  </a:txBody>
                  <a:tcPr marL="35560" marR="3556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hr-HR" sz="1200">
                          <a:latin typeface="Times New Roman"/>
                          <a:ea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0">
                <a:tc>
                  <a:txBody>
                    <a:bodyPr/>
                    <a:lstStyle/>
                    <a:p>
                      <a:pPr marL="90170">
                        <a:spcBef>
                          <a:spcPts val="400"/>
                        </a:spcBef>
                        <a:spcAft>
                          <a:spcPts val="300"/>
                        </a:spcAft>
                        <a:tabLst>
                          <a:tab pos="269875" algn="l"/>
                        </a:tabLst>
                      </a:pPr>
                      <a:r>
                        <a:rPr lang="en-GB" sz="900" dirty="0">
                          <a:latin typeface="Arial"/>
                          <a:ea typeface="Times New Roman"/>
                          <a:cs typeface="Times New Roman"/>
                        </a:rPr>
                        <a:t>Account number</a:t>
                      </a:r>
                      <a:endParaRPr lang="hr-HR" sz="900" dirty="0">
                        <a:latin typeface="Arial"/>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a:noFill/>
                    </a:lnR>
                    <a:lnT>
                      <a:noFill/>
                    </a:lnT>
                    <a:lnB>
                      <a:noFill/>
                    </a:lnB>
                  </a:tcPr>
                </a:tc>
                <a:tc gridSpan="4">
                  <a:txBody>
                    <a:bodyPr/>
                    <a:lstStyle/>
                    <a:p>
                      <a:pPr marL="90170">
                        <a:spcBef>
                          <a:spcPts val="300"/>
                        </a:spcBef>
                        <a:spcAft>
                          <a:spcPts val="300"/>
                        </a:spcAft>
                        <a:tabLst>
                          <a:tab pos="180340" algn="l"/>
                        </a:tabLst>
                      </a:pPr>
                      <a:endParaRPr lang="en-GB" sz="1000" dirty="0">
                        <a:latin typeface="Arial"/>
                        <a:ea typeface="Times New Roman"/>
                        <a:cs typeface="Times New Roman"/>
                      </a:endParaRPr>
                    </a:p>
                  </a:txBody>
                  <a:tcPr marL="35560" marR="3556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hr-HR"/>
                    </a:p>
                  </a:txBody>
                  <a:tcPr/>
                </a:tc>
                <a:tc hMerge="1">
                  <a:txBody>
                    <a:bodyPr/>
                    <a:lstStyle/>
                    <a:p>
                      <a:endParaRPr lang="hr-HR"/>
                    </a:p>
                  </a:txBody>
                  <a:tcPr/>
                </a:tc>
                <a:tc hMerge="1">
                  <a:txBody>
                    <a:bodyPr/>
                    <a:lstStyle/>
                    <a:p>
                      <a:endParaRPr lang="hr-HR"/>
                    </a:p>
                  </a:txBody>
                  <a:tcPr/>
                </a:tc>
              </a:tr>
              <a:tr h="0">
                <a:tc>
                  <a:txBody>
                    <a:bodyPr/>
                    <a:lstStyle/>
                    <a:p>
                      <a:pPr marL="90170">
                        <a:spcBef>
                          <a:spcPts val="400"/>
                        </a:spcBef>
                        <a:spcAft>
                          <a:spcPts val="300"/>
                        </a:spcAft>
                        <a:tabLst>
                          <a:tab pos="269875" algn="l"/>
                        </a:tabLst>
                      </a:pPr>
                      <a:r>
                        <a:rPr lang="en-GB" sz="900" dirty="0">
                          <a:latin typeface="Arial"/>
                          <a:ea typeface="Times New Roman"/>
                          <a:cs typeface="Times New Roman"/>
                        </a:rPr>
                        <a:t>IBAN</a:t>
                      </a:r>
                      <a:r>
                        <a:rPr lang="en-GB" sz="800" baseline="30000" dirty="0">
                          <a:latin typeface="Arial"/>
                          <a:ea typeface="Times New Roman"/>
                          <a:cs typeface="Times New Roman"/>
                        </a:rPr>
                        <a:t>8</a:t>
                      </a:r>
                      <a:endParaRPr lang="hr-HR" sz="900" dirty="0">
                        <a:latin typeface="Arial"/>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spcBef>
                          <a:spcPts val="300"/>
                        </a:spcBef>
                        <a:spcAft>
                          <a:spcPts val="300"/>
                        </a:spcAft>
                        <a:tabLst>
                          <a:tab pos="180340" algn="l"/>
                        </a:tabLst>
                      </a:pPr>
                      <a:endParaRPr lang="en-GB" sz="1000">
                        <a:latin typeface="Arial"/>
                        <a:ea typeface="Times New Roman"/>
                        <a:cs typeface="Times New Roman"/>
                      </a:endParaRPr>
                    </a:p>
                  </a:txBody>
                  <a:tcPr marL="35560" marR="3556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spcBef>
                          <a:spcPts val="400"/>
                        </a:spcBef>
                        <a:spcAft>
                          <a:spcPts val="300"/>
                        </a:spcAft>
                        <a:tabLst>
                          <a:tab pos="269875" algn="l"/>
                        </a:tabLst>
                      </a:pPr>
                      <a:endParaRPr lang="en-GB" sz="900">
                        <a:latin typeface="Arial"/>
                        <a:ea typeface="Times New Roman"/>
                        <a:cs typeface="Times New Roman"/>
                      </a:endParaRPr>
                    </a:p>
                  </a:txBody>
                  <a:tcPr marL="35560" marR="3556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300"/>
                        </a:spcBef>
                        <a:spcAft>
                          <a:spcPts val="300"/>
                        </a:spcAft>
                        <a:tabLst>
                          <a:tab pos="180340" algn="l"/>
                        </a:tabLst>
                      </a:pPr>
                      <a:endParaRPr lang="en-GB" sz="1000" dirty="0">
                        <a:latin typeface="Arial"/>
                        <a:ea typeface="Times New Roman"/>
                        <a:cs typeface="Times New Roman"/>
                      </a:endParaRPr>
                    </a:p>
                  </a:txBody>
                  <a:tcPr marL="35560" marR="3556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hr-HR" sz="1200" dirty="0">
                          <a:latin typeface="Times New Roman"/>
                          <a:ea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bl>
          </a:graphicData>
        </a:graphic>
      </p:graphicFrame>
      <p:graphicFrame>
        <p:nvGraphicFramePr>
          <p:cNvPr id="4" name="Table 3"/>
          <p:cNvGraphicFramePr>
            <a:graphicFrameLocks noGrp="1"/>
          </p:cNvGraphicFramePr>
          <p:nvPr/>
        </p:nvGraphicFramePr>
        <p:xfrm>
          <a:off x="214313" y="4572000"/>
          <a:ext cx="5759450" cy="857256"/>
        </p:xfrm>
        <a:graphic>
          <a:graphicData uri="http://schemas.openxmlformats.org/drawingml/2006/table">
            <a:tbl>
              <a:tblPr/>
              <a:tblGrid>
                <a:gridCol w="1438275"/>
                <a:gridCol w="1800225"/>
                <a:gridCol w="720725"/>
                <a:gridCol w="1800225"/>
              </a:tblGrid>
              <a:tr h="214314">
                <a:tc>
                  <a:txBody>
                    <a:bodyPr/>
                    <a:lstStyle/>
                    <a:p>
                      <a:pPr>
                        <a:spcBef>
                          <a:spcPts val="400"/>
                        </a:spcBef>
                        <a:spcAft>
                          <a:spcPts val="300"/>
                        </a:spcAft>
                        <a:tabLst>
                          <a:tab pos="180340" algn="l"/>
                        </a:tabLst>
                      </a:pPr>
                      <a:r>
                        <a:rPr lang="en-GB" sz="1000" b="1" i="1" dirty="0">
                          <a:latin typeface="Arial"/>
                          <a:ea typeface="Times New Roman"/>
                          <a:cs typeface="Times New Roman"/>
                        </a:rPr>
                        <a:t>Remarks</a:t>
                      </a:r>
                      <a:endParaRPr lang="hr-HR" sz="1000" b="1" i="1" dirty="0">
                        <a:latin typeface="Arial"/>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Bef>
                          <a:spcPts val="300"/>
                        </a:spcBef>
                        <a:spcAft>
                          <a:spcPts val="300"/>
                        </a:spcAft>
                        <a:tabLst>
                          <a:tab pos="180340" algn="l"/>
                        </a:tabLst>
                      </a:pPr>
                      <a:endParaRPr lang="en-GB" sz="1000">
                        <a:latin typeface="Arial"/>
                        <a:ea typeface="Times New Roman"/>
                        <a:cs typeface="Times New Roman"/>
                      </a:endParaRPr>
                    </a:p>
                  </a:txBody>
                  <a:tcPr marL="35560" marR="3556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90170">
                        <a:spcBef>
                          <a:spcPts val="400"/>
                        </a:spcBef>
                        <a:spcAft>
                          <a:spcPts val="300"/>
                        </a:spcAft>
                        <a:tabLst>
                          <a:tab pos="269875" algn="l"/>
                        </a:tabLst>
                      </a:pPr>
                      <a:endParaRPr lang="en-GB" sz="900">
                        <a:latin typeface="Arial"/>
                        <a:ea typeface="Times New Roman"/>
                        <a:cs typeface="Times New Roman"/>
                      </a:endParaRPr>
                    </a:p>
                  </a:txBody>
                  <a:tcPr marL="35560" marR="3556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spcBef>
                          <a:spcPts val="300"/>
                        </a:spcBef>
                        <a:spcAft>
                          <a:spcPts val="300"/>
                        </a:spcAft>
                        <a:tabLst>
                          <a:tab pos="180340" algn="l"/>
                        </a:tabLst>
                      </a:pPr>
                      <a:endParaRPr lang="en-GB" sz="1000">
                        <a:latin typeface="Arial"/>
                        <a:ea typeface="Times New Roman"/>
                        <a:cs typeface="Times New Roman"/>
                      </a:endParaRPr>
                    </a:p>
                  </a:txBody>
                  <a:tcPr marL="35560" marR="3556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r>
              <a:tr h="642942">
                <a:tc>
                  <a:txBody>
                    <a:bodyPr/>
                    <a:lstStyle/>
                    <a:p>
                      <a:pPr marL="90170">
                        <a:spcBef>
                          <a:spcPts val="400"/>
                        </a:spcBef>
                        <a:spcAft>
                          <a:spcPts val="300"/>
                        </a:spcAft>
                        <a:tabLst>
                          <a:tab pos="269875" algn="l"/>
                        </a:tabLst>
                      </a:pPr>
                      <a:endParaRPr lang="en-GB" sz="900" dirty="0">
                        <a:latin typeface="Arial"/>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300"/>
                        </a:spcBef>
                        <a:spcAft>
                          <a:spcPts val="300"/>
                        </a:spcAft>
                        <a:tabLst>
                          <a:tab pos="180340" algn="l"/>
                        </a:tabLst>
                      </a:pPr>
                      <a:endParaRPr lang="en-GB" sz="1000">
                        <a:latin typeface="Arial"/>
                        <a:ea typeface="Times New Roman"/>
                        <a:cs typeface="Times New Roman"/>
                      </a:endParaRPr>
                    </a:p>
                  </a:txBody>
                  <a:tcPr marL="35560" marR="3556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spcBef>
                          <a:spcPts val="400"/>
                        </a:spcBef>
                        <a:spcAft>
                          <a:spcPts val="300"/>
                        </a:spcAft>
                        <a:tabLst>
                          <a:tab pos="269875" algn="l"/>
                        </a:tabLst>
                      </a:pPr>
                      <a:endParaRPr lang="en-GB" sz="900">
                        <a:latin typeface="Arial"/>
                        <a:ea typeface="Times New Roman"/>
                        <a:cs typeface="Times New Roman"/>
                      </a:endParaRPr>
                    </a:p>
                  </a:txBody>
                  <a:tcPr marL="35560" marR="3556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300"/>
                        </a:spcBef>
                        <a:spcAft>
                          <a:spcPts val="300"/>
                        </a:spcAft>
                        <a:tabLst>
                          <a:tab pos="180340" algn="l"/>
                        </a:tabLst>
                      </a:pPr>
                      <a:endParaRPr lang="en-GB" sz="1000" dirty="0">
                        <a:latin typeface="Arial"/>
                        <a:ea typeface="Times New Roman"/>
                        <a:cs typeface="Times New Roman"/>
                      </a:endParaRPr>
                    </a:p>
                  </a:txBody>
                  <a:tcPr marL="35560" marR="3556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a:spLocks noChangeArrowheads="1"/>
          </p:cNvSpPr>
          <p:nvPr/>
        </p:nvSpPr>
        <p:spPr bwMode="auto">
          <a:xfrm>
            <a:off x="6286500" y="357188"/>
            <a:ext cx="2428875" cy="646112"/>
          </a:xfrm>
          <a:prstGeom prst="rect">
            <a:avLst/>
          </a:prstGeom>
          <a:noFill/>
          <a:ln w="9525">
            <a:noFill/>
            <a:miter lim="800000"/>
            <a:headEnd/>
            <a:tailEnd/>
          </a:ln>
        </p:spPr>
        <p:txBody>
          <a:bodyPr>
            <a:spAutoFit/>
          </a:bodyPr>
          <a:lstStyle/>
          <a:p>
            <a:r>
              <a:rPr lang="hr-HR">
                <a:solidFill>
                  <a:srgbClr val="DE6E46"/>
                </a:solidFill>
              </a:rPr>
              <a:t>Part VII</a:t>
            </a:r>
          </a:p>
          <a:p>
            <a:r>
              <a:rPr lang="hr-HR" b="1">
                <a:solidFill>
                  <a:srgbClr val="2FB1CC"/>
                </a:solidFill>
              </a:rPr>
              <a:t>BANKOVNI DETALJI</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57188" y="428625"/>
          <a:ext cx="5762625" cy="3497580"/>
        </p:xfrm>
        <a:graphic>
          <a:graphicData uri="http://schemas.openxmlformats.org/drawingml/2006/table">
            <a:tbl>
              <a:tblPr/>
              <a:tblGrid>
                <a:gridCol w="1438275"/>
                <a:gridCol w="1800225"/>
                <a:gridCol w="723900"/>
                <a:gridCol w="1800225"/>
              </a:tblGrid>
              <a:tr h="0">
                <a:tc gridSpan="4">
                  <a:txBody>
                    <a:bodyPr/>
                    <a:lstStyle/>
                    <a:p>
                      <a:pPr marL="0" marR="0" lvl="0" indent="0" algn="l" defTabSz="914400" rtl="0" eaLnBrk="1" fontAlgn="base" latinLnBrk="0" hangingPunct="1">
                        <a:lnSpc>
                          <a:spcPct val="100000"/>
                        </a:lnSpc>
                        <a:spcBef>
                          <a:spcPts val="400"/>
                        </a:spcBef>
                        <a:spcAft>
                          <a:spcPts val="300"/>
                        </a:spcAft>
                        <a:buClrTx/>
                        <a:buSzTx/>
                        <a:buFontTx/>
                        <a:buNone/>
                        <a:tabLst>
                          <a:tab pos="179388" algn="l"/>
                        </a:tabLst>
                      </a:pPr>
                      <a:r>
                        <a:rPr kumimoji="0" lang="en-GB" sz="1200" b="1" i="0" u="none" strike="noStrike" cap="none" normalizeH="0" baseline="0" dirty="0" smtClean="0">
                          <a:ln>
                            <a:noFill/>
                          </a:ln>
                          <a:solidFill>
                            <a:schemeClr val="tx1"/>
                          </a:solidFill>
                          <a:effectLst/>
                          <a:latin typeface="Arial" charset="0"/>
                          <a:cs typeface="Times New Roman" pitchFamily="18" charset="0"/>
                        </a:rPr>
                        <a:t>Part VIII.  Signature of the legal representative</a:t>
                      </a:r>
                      <a:endParaRPr kumimoji="0" lang="hr-HR" sz="1200" b="1" i="0" u="none" strike="noStrike" cap="none" normalizeH="0" baseline="0" dirty="0" smtClean="0">
                        <a:ln>
                          <a:noFill/>
                        </a:ln>
                        <a:solidFill>
                          <a:schemeClr val="tx1"/>
                        </a:solidFill>
                        <a:effectLst/>
                        <a:latin typeface="Arial" charset="0"/>
                        <a:cs typeface="Times New Roman" pitchFamily="18" charset="0"/>
                      </a:endParaRPr>
                    </a:p>
                  </a:txBody>
                  <a:tcPr marL="35560" marR="35560" marT="0" marB="0" horzOverflow="overflow">
                    <a:lnL>
                      <a:noFill/>
                    </a:lnL>
                    <a:lnR>
                      <a:noFill/>
                    </a:lnR>
                    <a:lnT>
                      <a:noFill/>
                    </a:lnT>
                    <a:lnB>
                      <a:noFill/>
                    </a:lnB>
                    <a:lnTlToBr>
                      <a:noFill/>
                    </a:lnTlToBr>
                    <a:lnBlToTr>
                      <a:noFill/>
                    </a:lnBlToTr>
                    <a:pattFill prst="pct20">
                      <a:fgClr>
                        <a:srgbClr val="FFFFFF"/>
                      </a:fgClr>
                      <a:bgClr>
                        <a:srgbClr val="CCCCCC"/>
                      </a:bgClr>
                    </a:pattFill>
                  </a:tcPr>
                </a:tc>
                <a:tc hMerge="1">
                  <a:txBody>
                    <a:bodyPr/>
                    <a:lstStyle/>
                    <a:p>
                      <a:endParaRPr lang="hr-HR"/>
                    </a:p>
                  </a:txBody>
                  <a:tcPr/>
                </a:tc>
                <a:tc hMerge="1">
                  <a:txBody>
                    <a:bodyPr/>
                    <a:lstStyle/>
                    <a:p>
                      <a:endParaRPr lang="hr-HR"/>
                    </a:p>
                  </a:txBody>
                  <a:tcPr/>
                </a:tc>
                <a:tc hMerge="1">
                  <a:txBody>
                    <a:bodyPr/>
                    <a:lstStyle/>
                    <a:p>
                      <a:endParaRPr lang="hr-HR"/>
                    </a:p>
                  </a:txBody>
                  <a:tcPr/>
                </a:tc>
              </a:tr>
              <a:tr h="0">
                <a:tc gridSpan="4">
                  <a:txBody>
                    <a:bodyPr/>
                    <a:lstStyle/>
                    <a:p>
                      <a:pPr marL="0" marR="0" lvl="0" indent="0" algn="l" defTabSz="914400" rtl="0" eaLnBrk="1" fontAlgn="base" latinLnBrk="0" hangingPunct="1">
                        <a:lnSpc>
                          <a:spcPct val="100000"/>
                        </a:lnSpc>
                        <a:spcBef>
                          <a:spcPts val="300"/>
                        </a:spcBef>
                        <a:spcAft>
                          <a:spcPts val="300"/>
                        </a:spcAft>
                        <a:buClrTx/>
                        <a:buSzTx/>
                        <a:buFontTx/>
                        <a:buNone/>
                        <a:tabLst>
                          <a:tab pos="179388" algn="l"/>
                        </a:tabLst>
                      </a:pPr>
                      <a:endParaRPr kumimoji="0" lang="en-GB" sz="500" b="0" i="0" u="none" strike="noStrike" cap="none" normalizeH="0" baseline="0" smtClean="0">
                        <a:ln>
                          <a:noFill/>
                        </a:ln>
                        <a:solidFill>
                          <a:schemeClr val="tx1"/>
                        </a:solidFill>
                        <a:effectLst/>
                        <a:latin typeface="Arial" charset="0"/>
                        <a:cs typeface="Times New Roman" pitchFamily="18" charset="0"/>
                      </a:endParaRPr>
                    </a:p>
                  </a:txBody>
                  <a:tcPr marL="35560" marR="35560"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hr-HR"/>
                    </a:p>
                  </a:txBody>
                  <a:tcPr/>
                </a:tc>
                <a:tc hMerge="1">
                  <a:txBody>
                    <a:bodyPr/>
                    <a:lstStyle/>
                    <a:p>
                      <a:endParaRPr lang="hr-HR"/>
                    </a:p>
                  </a:txBody>
                  <a:tcPr/>
                </a:tc>
                <a:tc hMerge="1">
                  <a:txBody>
                    <a:bodyPr/>
                    <a:lstStyle/>
                    <a:p>
                      <a:endParaRPr lang="hr-HR"/>
                    </a:p>
                  </a:txBody>
                  <a:tcPr/>
                </a:tc>
              </a:tr>
              <a:tr h="0">
                <a:tc gridSpan="4">
                  <a:txBody>
                    <a:bodyPr/>
                    <a:lstStyle/>
                    <a:p>
                      <a:pPr marL="0" marR="0" lvl="0" indent="0" algn="just" defTabSz="914400" rtl="0" eaLnBrk="1" fontAlgn="base" latinLnBrk="0" hangingPunct="1">
                        <a:lnSpc>
                          <a:spcPct val="100000"/>
                        </a:lnSpc>
                        <a:spcBef>
                          <a:spcPts val="400"/>
                        </a:spcBef>
                        <a:spcAft>
                          <a:spcPts val="300"/>
                        </a:spcAft>
                        <a:buClrTx/>
                        <a:buSzTx/>
                        <a:buFontTx/>
                        <a:buNone/>
                        <a:tabLst>
                          <a:tab pos="179388" algn="l"/>
                        </a:tabLst>
                      </a:pPr>
                      <a:r>
                        <a:rPr kumimoji="0" lang="en-GB" sz="900" b="0" i="1" u="none" strike="noStrike" cap="none" normalizeH="0" baseline="0" dirty="0" smtClean="0">
                          <a:ln>
                            <a:noFill/>
                          </a:ln>
                          <a:solidFill>
                            <a:schemeClr val="tx1"/>
                          </a:solidFill>
                          <a:effectLst/>
                          <a:latin typeface="Arial" charset="0"/>
                          <a:cs typeface="Times New Roman" pitchFamily="18" charset="0"/>
                        </a:rPr>
                        <a:t>The applicant undertakes to inform the Executive Agency or the National Agency of all changes affecting the activities as described in this form.</a:t>
                      </a:r>
                      <a:endParaRPr kumimoji="0" lang="hr-HR" sz="900" b="0" i="1" u="none" strike="noStrike" cap="none" normalizeH="0" baseline="0" dirty="0" smtClean="0">
                        <a:ln>
                          <a:noFill/>
                        </a:ln>
                        <a:solidFill>
                          <a:schemeClr val="tx1"/>
                        </a:solidFill>
                        <a:effectLst/>
                        <a:latin typeface="Arial" charset="0"/>
                        <a:cs typeface="Times New Roman" pitchFamily="18" charset="0"/>
                      </a:endParaRPr>
                    </a:p>
                    <a:p>
                      <a:pPr marL="0" marR="0" lvl="0" indent="0" algn="just" defTabSz="914400" rtl="0" eaLnBrk="1" fontAlgn="base" latinLnBrk="0" hangingPunct="1">
                        <a:lnSpc>
                          <a:spcPct val="100000"/>
                        </a:lnSpc>
                        <a:spcBef>
                          <a:spcPts val="400"/>
                        </a:spcBef>
                        <a:spcAft>
                          <a:spcPts val="300"/>
                        </a:spcAft>
                        <a:buClrTx/>
                        <a:buSzTx/>
                        <a:buFontTx/>
                        <a:buNone/>
                        <a:tabLst>
                          <a:tab pos="179388" algn="l"/>
                        </a:tabLst>
                      </a:pPr>
                      <a:r>
                        <a:rPr kumimoji="0" lang="en-GB" sz="900" b="0" i="1" u="none" strike="noStrike" cap="none" normalizeH="0" baseline="0" dirty="0" smtClean="0">
                          <a:ln>
                            <a:noFill/>
                          </a:ln>
                          <a:solidFill>
                            <a:schemeClr val="tx1"/>
                          </a:solidFill>
                          <a:effectLst/>
                          <a:latin typeface="Arial" charset="0"/>
                          <a:cs typeface="Times New Roman" pitchFamily="18" charset="0"/>
                        </a:rPr>
                        <a:t>The applicant allows the European Commission, the Education, Audiovisual and Culture Executive Agency and the National Agencies to make available and use all data provided in this application form for the purposes of managing and evaluating the Youth in Action Programme. All personal data collected for the purpose of this project shall be processed in accordance with Regulation (EC) N° 45/2001 of the European Parliament and of the Council on the protection of individuals with regard to the processing of personal data by the Community institutions and bodies.</a:t>
                      </a:r>
                      <a:endParaRPr kumimoji="0" lang="hr-HR" sz="900" b="0" i="1" u="none" strike="noStrike" cap="none" normalizeH="0" baseline="0" dirty="0" smtClean="0">
                        <a:ln>
                          <a:noFill/>
                        </a:ln>
                        <a:solidFill>
                          <a:schemeClr val="tx1"/>
                        </a:solidFill>
                        <a:effectLst/>
                        <a:latin typeface="Arial" charset="0"/>
                        <a:cs typeface="Times New Roman" pitchFamily="18" charset="0"/>
                      </a:endParaRPr>
                    </a:p>
                    <a:p>
                      <a:pPr marL="0" marR="0" lvl="0" indent="0" algn="just" defTabSz="914400" rtl="0" eaLnBrk="1" fontAlgn="base" latinLnBrk="0" hangingPunct="1">
                        <a:lnSpc>
                          <a:spcPct val="100000"/>
                        </a:lnSpc>
                        <a:spcBef>
                          <a:spcPts val="400"/>
                        </a:spcBef>
                        <a:spcAft>
                          <a:spcPts val="300"/>
                        </a:spcAft>
                        <a:buClrTx/>
                        <a:buSzTx/>
                        <a:buFontTx/>
                        <a:buNone/>
                        <a:tabLst>
                          <a:tab pos="179388" algn="l"/>
                        </a:tabLst>
                      </a:pPr>
                      <a:r>
                        <a:rPr kumimoji="0" lang="en-GB" sz="900" b="0" i="1" u="none" strike="noStrike" cap="none" normalizeH="0" baseline="0" dirty="0" smtClean="0">
                          <a:ln>
                            <a:noFill/>
                          </a:ln>
                          <a:solidFill>
                            <a:schemeClr val="tx1"/>
                          </a:solidFill>
                          <a:effectLst/>
                          <a:latin typeface="Arial" charset="0"/>
                          <a:cs typeface="Times New Roman" pitchFamily="18" charset="0"/>
                        </a:rPr>
                        <a:t>Data subjects may, on written request, gain access to their personal data. They should address any questions regarding the processing of their personal data to the Education, Audiovisual and Culture Executive Agency or the relevant National Agency. Data subjects may lodge a complaint against the processing of their personal data with the European Data Protection Supervisor at any time.</a:t>
                      </a:r>
                      <a:endParaRPr kumimoji="0" lang="hr-HR" sz="900" b="0" i="1" u="none" strike="noStrike" cap="none" normalizeH="0" baseline="0" dirty="0" smtClean="0">
                        <a:ln>
                          <a:noFill/>
                        </a:ln>
                        <a:solidFill>
                          <a:schemeClr val="tx1"/>
                        </a:solidFill>
                        <a:effectLst/>
                        <a:latin typeface="Arial" charset="0"/>
                        <a:cs typeface="Times New Roman" pitchFamily="18" charset="0"/>
                      </a:endParaRPr>
                    </a:p>
                    <a:p>
                      <a:pPr marL="0" marR="0" lvl="0" indent="0" algn="just" defTabSz="914400" rtl="0" eaLnBrk="1" fontAlgn="base" latinLnBrk="0" hangingPunct="1">
                        <a:lnSpc>
                          <a:spcPct val="100000"/>
                        </a:lnSpc>
                        <a:spcBef>
                          <a:spcPts val="400"/>
                        </a:spcBef>
                        <a:spcAft>
                          <a:spcPts val="300"/>
                        </a:spcAft>
                        <a:buClrTx/>
                        <a:buSzTx/>
                        <a:buFontTx/>
                        <a:buNone/>
                        <a:tabLst>
                          <a:tab pos="179388" algn="l"/>
                        </a:tabLst>
                      </a:pPr>
                      <a:endParaRPr kumimoji="0" lang="hr-HR" sz="900" b="0" i="1" u="none" strike="noStrike" cap="none" normalizeH="0" baseline="0" dirty="0" smtClean="0">
                        <a:ln>
                          <a:noFill/>
                        </a:ln>
                        <a:solidFill>
                          <a:schemeClr val="tx1"/>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hr-HR"/>
                    </a:p>
                  </a:txBody>
                  <a:tcPr/>
                </a:tc>
                <a:tc hMerge="1">
                  <a:txBody>
                    <a:bodyPr/>
                    <a:lstStyle/>
                    <a:p>
                      <a:endParaRPr lang="hr-HR"/>
                    </a:p>
                  </a:txBody>
                  <a:tcPr/>
                </a:tc>
                <a:tc hMerge="1">
                  <a:txBody>
                    <a:bodyPr/>
                    <a:lstStyle/>
                    <a:p>
                      <a:endParaRPr lang="hr-HR"/>
                    </a:p>
                  </a:txBody>
                  <a:tcPr/>
                </a:tc>
              </a:tr>
              <a:tr h="0">
                <a:tc gridSpan="4">
                  <a:txBody>
                    <a:bodyPr/>
                    <a:lstStyle/>
                    <a:p>
                      <a:pPr marL="0" marR="0" lvl="0" indent="0" algn="l" defTabSz="914400" rtl="0" eaLnBrk="1" fontAlgn="base" latinLnBrk="0" hangingPunct="1">
                        <a:lnSpc>
                          <a:spcPct val="100000"/>
                        </a:lnSpc>
                        <a:spcBef>
                          <a:spcPts val="400"/>
                        </a:spcBef>
                        <a:spcAft>
                          <a:spcPts val="300"/>
                        </a:spcAft>
                        <a:buClrTx/>
                        <a:buSzTx/>
                        <a:buFontTx/>
                        <a:buNone/>
                        <a:tabLst>
                          <a:tab pos="179388" algn="l"/>
                        </a:tabLst>
                      </a:pPr>
                      <a:r>
                        <a:rPr kumimoji="0" lang="en-GB" sz="900" b="1" i="0" u="none" strike="noStrike" cap="none" normalizeH="0" baseline="0" smtClean="0">
                          <a:ln>
                            <a:noFill/>
                          </a:ln>
                          <a:solidFill>
                            <a:schemeClr val="tx1"/>
                          </a:solidFill>
                          <a:effectLst/>
                          <a:latin typeface="Arial" charset="0"/>
                          <a:cs typeface="Times New Roman" pitchFamily="18" charset="0"/>
                        </a:rPr>
                        <a:t>Applicant</a:t>
                      </a:r>
                      <a:endParaRPr kumimoji="0" lang="hr-HR" sz="900" b="1" i="0" u="none" strike="noStrike" cap="none" normalizeH="0" baseline="0" smtClean="0">
                        <a:ln>
                          <a:noFill/>
                        </a:ln>
                        <a:solidFill>
                          <a:schemeClr val="tx1"/>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hr-HR"/>
                    </a:p>
                  </a:txBody>
                  <a:tcPr/>
                </a:tc>
                <a:tc hMerge="1">
                  <a:txBody>
                    <a:bodyPr/>
                    <a:lstStyle/>
                    <a:p>
                      <a:endParaRPr lang="hr-HR"/>
                    </a:p>
                  </a:txBody>
                  <a:tcPr/>
                </a:tc>
                <a:tc hMerge="1">
                  <a:txBody>
                    <a:bodyPr/>
                    <a:lstStyle/>
                    <a:p>
                      <a:endParaRPr lang="hr-HR"/>
                    </a:p>
                  </a:txBody>
                  <a:tcPr/>
                </a:tc>
              </a:tr>
              <a:tr h="0">
                <a:tc>
                  <a:txBody>
                    <a:bodyPr/>
                    <a:lstStyle/>
                    <a:p>
                      <a:pPr marL="88900" marR="0" lvl="0" indent="0" algn="l" defTabSz="914400" rtl="0" eaLnBrk="1" fontAlgn="base" latinLnBrk="0" hangingPunct="1">
                        <a:lnSpc>
                          <a:spcPct val="100000"/>
                        </a:lnSpc>
                        <a:spcBef>
                          <a:spcPts val="400"/>
                        </a:spcBef>
                        <a:spcAft>
                          <a:spcPts val="300"/>
                        </a:spcAft>
                        <a:buClrTx/>
                        <a:buSzTx/>
                        <a:buFontTx/>
                        <a:buNone/>
                        <a:tabLst>
                          <a:tab pos="269875" algn="l"/>
                        </a:tabLst>
                      </a:pPr>
                      <a:r>
                        <a:rPr kumimoji="0" lang="en-GB" sz="900" b="0" i="0" u="none" strike="noStrike" cap="none" normalizeH="0" baseline="0" smtClean="0">
                          <a:ln>
                            <a:noFill/>
                          </a:ln>
                          <a:solidFill>
                            <a:schemeClr val="tx1"/>
                          </a:solidFill>
                          <a:effectLst/>
                          <a:latin typeface="Arial" charset="0"/>
                          <a:cs typeface="Times New Roman" pitchFamily="18" charset="0"/>
                        </a:rPr>
                        <a:t>Name:</a:t>
                      </a:r>
                      <a:endParaRPr kumimoji="0" lang="hr-HR" sz="900" b="0" i="0" u="none" strike="noStrike" cap="none" normalizeH="0" baseline="0" smtClean="0">
                        <a:ln>
                          <a:noFill/>
                        </a:ln>
                        <a:solidFill>
                          <a:schemeClr val="tx1"/>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gridSpan="3">
                  <a:txBody>
                    <a:bodyPr/>
                    <a:lstStyle/>
                    <a:p>
                      <a:pPr marL="88900" marR="0" lvl="0" indent="0" algn="l" defTabSz="914400" rtl="0" eaLnBrk="1" fontAlgn="base" latinLnBrk="0" hangingPunct="1">
                        <a:lnSpc>
                          <a:spcPct val="100000"/>
                        </a:lnSpc>
                        <a:spcBef>
                          <a:spcPts val="300"/>
                        </a:spcBef>
                        <a:spcAft>
                          <a:spcPts val="300"/>
                        </a:spcAft>
                        <a:buClrTx/>
                        <a:buSzTx/>
                        <a:buFontTx/>
                        <a:buNone/>
                        <a:tabLst>
                          <a:tab pos="179388" algn="l"/>
                        </a:tabLst>
                      </a:pPr>
                      <a:endParaRPr kumimoji="0" lang="en-GB" sz="1000" b="0" i="0" u="none" strike="noStrike" cap="none" normalizeH="0" baseline="0" smtClean="0">
                        <a:ln>
                          <a:noFill/>
                        </a:ln>
                        <a:solidFill>
                          <a:schemeClr val="tx1"/>
                        </a:solidFill>
                        <a:effectLst/>
                        <a:latin typeface="Arial" charset="0"/>
                        <a:cs typeface="Times New Roman" pitchFamily="18" charset="0"/>
                      </a:endParaRPr>
                    </a:p>
                  </a:txBody>
                  <a:tcPr marL="35560" marR="35560"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hr-HR"/>
                    </a:p>
                  </a:txBody>
                  <a:tcPr/>
                </a:tc>
                <a:tc hMerge="1">
                  <a:txBody>
                    <a:bodyPr/>
                    <a:lstStyle/>
                    <a:p>
                      <a:endParaRPr lang="hr-HR"/>
                    </a:p>
                  </a:txBody>
                  <a:tcPr/>
                </a:tc>
              </a:tr>
              <a:tr h="0">
                <a:tc>
                  <a:txBody>
                    <a:bodyPr/>
                    <a:lstStyle/>
                    <a:p>
                      <a:pPr marL="88900" marR="0" lvl="0" indent="0" algn="l" defTabSz="914400" rtl="0" eaLnBrk="1" fontAlgn="base" latinLnBrk="0" hangingPunct="1">
                        <a:lnSpc>
                          <a:spcPct val="100000"/>
                        </a:lnSpc>
                        <a:spcBef>
                          <a:spcPts val="400"/>
                        </a:spcBef>
                        <a:spcAft>
                          <a:spcPts val="300"/>
                        </a:spcAft>
                        <a:buClrTx/>
                        <a:buSzTx/>
                        <a:buFontTx/>
                        <a:buNone/>
                        <a:tabLst>
                          <a:tab pos="269875" algn="l"/>
                        </a:tabLst>
                      </a:pPr>
                      <a:endParaRPr kumimoji="0" lang="en-GB" sz="900" b="0" i="0" u="none" strike="noStrike" cap="none" normalizeH="0" baseline="0" smtClean="0">
                        <a:ln>
                          <a:noFill/>
                        </a:ln>
                        <a:solidFill>
                          <a:schemeClr val="tx1"/>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gridSpan="3">
                  <a:txBody>
                    <a:bodyPr/>
                    <a:lstStyle/>
                    <a:p>
                      <a:pPr marL="88900" marR="0" lvl="0" indent="0" algn="l" defTabSz="914400" rtl="0" eaLnBrk="1" fontAlgn="base" latinLnBrk="0" hangingPunct="1">
                        <a:lnSpc>
                          <a:spcPct val="100000"/>
                        </a:lnSpc>
                        <a:spcBef>
                          <a:spcPts val="300"/>
                        </a:spcBef>
                        <a:spcAft>
                          <a:spcPts val="300"/>
                        </a:spcAft>
                        <a:buClrTx/>
                        <a:buSzTx/>
                        <a:buFontTx/>
                        <a:buNone/>
                        <a:tabLst>
                          <a:tab pos="179388" algn="l"/>
                        </a:tabLst>
                      </a:pPr>
                      <a:endParaRPr kumimoji="0" lang="en-GB" sz="1000" b="0" i="0" u="none" strike="noStrike" cap="none" normalizeH="0" baseline="0" smtClean="0">
                        <a:ln>
                          <a:noFill/>
                        </a:ln>
                        <a:solidFill>
                          <a:schemeClr val="tx1"/>
                        </a:solidFill>
                        <a:effectLst/>
                        <a:latin typeface="Arial" charset="0"/>
                        <a:cs typeface="Times New Roman" pitchFamily="18" charset="0"/>
                      </a:endParaRPr>
                    </a:p>
                  </a:txBody>
                  <a:tcPr marL="35560" marR="35560"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hr-HR"/>
                    </a:p>
                  </a:txBody>
                  <a:tcPr/>
                </a:tc>
                <a:tc hMerge="1">
                  <a:txBody>
                    <a:bodyPr/>
                    <a:lstStyle/>
                    <a:p>
                      <a:endParaRPr lang="hr-HR"/>
                    </a:p>
                  </a:txBody>
                  <a:tcPr/>
                </a:tc>
              </a:tr>
              <a:tr h="0">
                <a:tc gridSpan="4">
                  <a:txBody>
                    <a:bodyPr/>
                    <a:lstStyle/>
                    <a:p>
                      <a:pPr marL="0" marR="0" lvl="0" indent="0" algn="l" defTabSz="914400" rtl="0" eaLnBrk="1" fontAlgn="base" latinLnBrk="0" hangingPunct="1">
                        <a:lnSpc>
                          <a:spcPct val="100000"/>
                        </a:lnSpc>
                        <a:spcBef>
                          <a:spcPts val="400"/>
                        </a:spcBef>
                        <a:spcAft>
                          <a:spcPts val="300"/>
                        </a:spcAft>
                        <a:buClrTx/>
                        <a:buSzTx/>
                        <a:buFontTx/>
                        <a:buNone/>
                        <a:tabLst>
                          <a:tab pos="179388" algn="l"/>
                        </a:tabLst>
                      </a:pPr>
                      <a:r>
                        <a:rPr kumimoji="0" lang="en-GB" sz="900" b="1" i="0" u="none" strike="noStrike" cap="none" normalizeH="0" baseline="0" smtClean="0">
                          <a:ln>
                            <a:noFill/>
                          </a:ln>
                          <a:solidFill>
                            <a:schemeClr val="tx1"/>
                          </a:solidFill>
                          <a:effectLst/>
                          <a:latin typeface="Arial" charset="0"/>
                          <a:cs typeface="Times New Roman" pitchFamily="18" charset="0"/>
                        </a:rPr>
                        <a:t>Legal representative</a:t>
                      </a:r>
                      <a:endParaRPr kumimoji="0" lang="hr-HR" sz="900" b="1" i="0" u="none" strike="noStrike" cap="none" normalizeH="0" baseline="0" smtClean="0">
                        <a:ln>
                          <a:noFill/>
                        </a:ln>
                        <a:solidFill>
                          <a:schemeClr val="tx1"/>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hr-HR"/>
                    </a:p>
                  </a:txBody>
                  <a:tcPr/>
                </a:tc>
                <a:tc hMerge="1">
                  <a:txBody>
                    <a:bodyPr/>
                    <a:lstStyle/>
                    <a:p>
                      <a:endParaRPr lang="hr-HR"/>
                    </a:p>
                  </a:txBody>
                  <a:tcPr/>
                </a:tc>
                <a:tc hMerge="1">
                  <a:txBody>
                    <a:bodyPr/>
                    <a:lstStyle/>
                    <a:p>
                      <a:endParaRPr lang="hr-HR"/>
                    </a:p>
                  </a:txBody>
                  <a:tcPr/>
                </a:tc>
              </a:tr>
              <a:tr h="0">
                <a:tc>
                  <a:txBody>
                    <a:bodyPr/>
                    <a:lstStyle/>
                    <a:p>
                      <a:pPr marL="88900" marR="0" lvl="0" indent="0" algn="l" defTabSz="914400" rtl="0" eaLnBrk="1" fontAlgn="base" latinLnBrk="0" hangingPunct="1">
                        <a:lnSpc>
                          <a:spcPct val="100000"/>
                        </a:lnSpc>
                        <a:spcBef>
                          <a:spcPts val="400"/>
                        </a:spcBef>
                        <a:spcAft>
                          <a:spcPts val="300"/>
                        </a:spcAft>
                        <a:buClrTx/>
                        <a:buSzTx/>
                        <a:buFontTx/>
                        <a:buNone/>
                        <a:tabLst>
                          <a:tab pos="269875" algn="l"/>
                        </a:tabLst>
                      </a:pPr>
                      <a:r>
                        <a:rPr kumimoji="0" lang="en-GB" sz="900" b="0" i="0" u="none" strike="noStrike" cap="none" normalizeH="0" baseline="0" smtClean="0">
                          <a:ln>
                            <a:noFill/>
                          </a:ln>
                          <a:solidFill>
                            <a:schemeClr val="tx1"/>
                          </a:solidFill>
                          <a:effectLst/>
                          <a:latin typeface="Arial" charset="0"/>
                          <a:cs typeface="Times New Roman" pitchFamily="18" charset="0"/>
                        </a:rPr>
                        <a:t>Name in capital letters:</a:t>
                      </a:r>
                      <a:endParaRPr kumimoji="0" lang="hr-HR" sz="900" b="0" i="0" u="none" strike="noStrike" cap="none" normalizeH="0" baseline="0" smtClean="0">
                        <a:ln>
                          <a:noFill/>
                        </a:ln>
                        <a:solidFill>
                          <a:schemeClr val="tx1"/>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gridSpan="3">
                  <a:txBody>
                    <a:bodyPr/>
                    <a:lstStyle/>
                    <a:p>
                      <a:pPr marL="88900" marR="0" lvl="0" indent="0" algn="l" defTabSz="914400" rtl="0" eaLnBrk="1" fontAlgn="base" latinLnBrk="0" hangingPunct="1">
                        <a:lnSpc>
                          <a:spcPct val="100000"/>
                        </a:lnSpc>
                        <a:spcBef>
                          <a:spcPts val="300"/>
                        </a:spcBef>
                        <a:spcAft>
                          <a:spcPts val="300"/>
                        </a:spcAft>
                        <a:buClrTx/>
                        <a:buSzTx/>
                        <a:buFontTx/>
                        <a:buNone/>
                        <a:tabLst>
                          <a:tab pos="179388" algn="l"/>
                        </a:tabLst>
                      </a:pPr>
                      <a:endParaRPr kumimoji="0" lang="en-GB" sz="1000" b="0" i="0" u="none" strike="noStrike" cap="none" normalizeH="0" baseline="0" smtClean="0">
                        <a:ln>
                          <a:noFill/>
                        </a:ln>
                        <a:solidFill>
                          <a:schemeClr val="tx1"/>
                        </a:solidFill>
                        <a:effectLst/>
                        <a:latin typeface="Arial" charset="0"/>
                        <a:cs typeface="Times New Roman" pitchFamily="18" charset="0"/>
                      </a:endParaRPr>
                    </a:p>
                  </a:txBody>
                  <a:tcPr marL="35560" marR="35560"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hr-HR"/>
                    </a:p>
                  </a:txBody>
                  <a:tcPr/>
                </a:tc>
                <a:tc hMerge="1">
                  <a:txBody>
                    <a:bodyPr/>
                    <a:lstStyle/>
                    <a:p>
                      <a:endParaRPr lang="hr-HR"/>
                    </a:p>
                  </a:txBody>
                  <a:tcPr/>
                </a:tc>
              </a:tr>
              <a:tr h="0">
                <a:tc>
                  <a:txBody>
                    <a:bodyPr/>
                    <a:lstStyle/>
                    <a:p>
                      <a:pPr marL="88900" marR="0" lvl="0" indent="0" algn="l" defTabSz="914400" rtl="0" eaLnBrk="1" fontAlgn="base" latinLnBrk="0" hangingPunct="1">
                        <a:lnSpc>
                          <a:spcPct val="100000"/>
                        </a:lnSpc>
                        <a:spcBef>
                          <a:spcPts val="400"/>
                        </a:spcBef>
                        <a:spcAft>
                          <a:spcPts val="300"/>
                        </a:spcAft>
                        <a:buClrTx/>
                        <a:buSzTx/>
                        <a:buFontTx/>
                        <a:buNone/>
                        <a:tabLst>
                          <a:tab pos="269875" algn="l"/>
                        </a:tabLst>
                      </a:pPr>
                      <a:r>
                        <a:rPr kumimoji="0" lang="en-GB" sz="900" b="0" i="0" u="none" strike="noStrike" cap="none" normalizeH="0" baseline="0" smtClean="0">
                          <a:ln>
                            <a:noFill/>
                          </a:ln>
                          <a:solidFill>
                            <a:schemeClr val="tx1"/>
                          </a:solidFill>
                          <a:effectLst/>
                          <a:latin typeface="Arial" charset="0"/>
                          <a:cs typeface="Times New Roman" pitchFamily="18" charset="0"/>
                        </a:rPr>
                        <a:t>Place:</a:t>
                      </a:r>
                      <a:endParaRPr kumimoji="0" lang="hr-HR" sz="900" b="0" i="0" u="none" strike="noStrike" cap="none" normalizeH="0" baseline="0" smtClean="0">
                        <a:ln>
                          <a:noFill/>
                        </a:ln>
                        <a:solidFill>
                          <a:schemeClr val="tx1"/>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88900" marR="0" lvl="0" indent="0" algn="l" defTabSz="914400" rtl="0" eaLnBrk="1" fontAlgn="base" latinLnBrk="0" hangingPunct="1">
                        <a:lnSpc>
                          <a:spcPct val="100000"/>
                        </a:lnSpc>
                        <a:spcBef>
                          <a:spcPts val="300"/>
                        </a:spcBef>
                        <a:spcAft>
                          <a:spcPts val="300"/>
                        </a:spcAft>
                        <a:buClrTx/>
                        <a:buSzTx/>
                        <a:buFontTx/>
                        <a:buNone/>
                        <a:tabLst>
                          <a:tab pos="179388" algn="l"/>
                        </a:tabLst>
                      </a:pPr>
                      <a:endParaRPr kumimoji="0" lang="en-GB" sz="1000" b="0" i="0" u="none" strike="noStrike" cap="none" normalizeH="0" baseline="0" smtClean="0">
                        <a:ln>
                          <a:noFill/>
                        </a:ln>
                        <a:solidFill>
                          <a:schemeClr val="tx1"/>
                        </a:solidFill>
                        <a:effectLst/>
                        <a:latin typeface="Arial" charset="0"/>
                        <a:cs typeface="Times New Roman" pitchFamily="18" charset="0"/>
                      </a:endParaRPr>
                    </a:p>
                  </a:txBody>
                  <a:tcPr marL="35560" marR="35560" marT="0" marB="0" horzOverflow="overflow">
                    <a:lnL>
                      <a:noFill/>
                    </a:lnL>
                    <a:lnR>
                      <a:noFill/>
                    </a:lnR>
                    <a:lnT>
                      <a:noFill/>
                    </a:lnT>
                    <a:lnB>
                      <a:noFill/>
                    </a:lnB>
                    <a:lnTlToBr>
                      <a:noFill/>
                    </a:lnTlToBr>
                    <a:lnBlToTr>
                      <a:noFill/>
                    </a:lnBlToTr>
                    <a:noFill/>
                  </a:tcPr>
                </a:tc>
                <a:tc rowSpan="2">
                  <a:txBody>
                    <a:bodyPr/>
                    <a:lstStyle/>
                    <a:p>
                      <a:pPr marL="88900" marR="0" lvl="0" indent="0" algn="l" defTabSz="914400" rtl="0" eaLnBrk="1" fontAlgn="base" latinLnBrk="0" hangingPunct="1">
                        <a:lnSpc>
                          <a:spcPct val="100000"/>
                        </a:lnSpc>
                        <a:spcBef>
                          <a:spcPts val="400"/>
                        </a:spcBef>
                        <a:spcAft>
                          <a:spcPts val="300"/>
                        </a:spcAft>
                        <a:buClrTx/>
                        <a:buSzTx/>
                        <a:buFontTx/>
                        <a:buNone/>
                        <a:tabLst>
                          <a:tab pos="269875" algn="l"/>
                        </a:tabLst>
                      </a:pPr>
                      <a:r>
                        <a:rPr kumimoji="0" lang="en-GB" sz="900" b="0" i="0" u="none" strike="noStrike" cap="none" normalizeH="0" baseline="0" smtClean="0">
                          <a:ln>
                            <a:noFill/>
                          </a:ln>
                          <a:solidFill>
                            <a:schemeClr val="tx1"/>
                          </a:solidFill>
                          <a:effectLst/>
                          <a:latin typeface="Arial" charset="0"/>
                          <a:cs typeface="Times New Roman" pitchFamily="18" charset="0"/>
                        </a:rPr>
                        <a:t>Signature:</a:t>
                      </a:r>
                      <a:endParaRPr kumimoji="0" lang="hr-HR" sz="900" b="0" i="0" u="none" strike="noStrike" cap="none" normalizeH="0" baseline="0" smtClean="0">
                        <a:ln>
                          <a:noFill/>
                        </a:ln>
                        <a:solidFill>
                          <a:schemeClr val="tx1"/>
                        </a:solidFill>
                        <a:effectLst/>
                        <a:latin typeface="Arial" charset="0"/>
                        <a:cs typeface="Times New Roman" pitchFamily="18" charset="0"/>
                      </a:endParaRPr>
                    </a:p>
                  </a:txBody>
                  <a:tcPr marL="35560" marR="35560" marT="0" marB="0" horzOverflow="overflow">
                    <a:lnL>
                      <a:noFill/>
                    </a:lnL>
                    <a:lnR>
                      <a:noFill/>
                    </a:lnR>
                    <a:lnT>
                      <a:noFill/>
                    </a:lnT>
                    <a:lnB>
                      <a:noFill/>
                    </a:lnB>
                    <a:lnTlToBr>
                      <a:noFill/>
                    </a:lnTlToBr>
                    <a:lnBlToTr>
                      <a:noFill/>
                    </a:lnBlToTr>
                    <a:noFill/>
                  </a:tcPr>
                </a:tc>
                <a:tc>
                  <a:txBody>
                    <a:bodyPr/>
                    <a:lstStyle/>
                    <a:p>
                      <a:pPr marL="88900" marR="0" lvl="0" indent="0" algn="l" defTabSz="914400" rtl="0" eaLnBrk="1" fontAlgn="base" latinLnBrk="0" hangingPunct="1">
                        <a:lnSpc>
                          <a:spcPct val="100000"/>
                        </a:lnSpc>
                        <a:spcBef>
                          <a:spcPts val="300"/>
                        </a:spcBef>
                        <a:spcAft>
                          <a:spcPts val="300"/>
                        </a:spcAft>
                        <a:buClrTx/>
                        <a:buSzTx/>
                        <a:buFontTx/>
                        <a:buNone/>
                        <a:tabLst>
                          <a:tab pos="179388" algn="l"/>
                        </a:tabLst>
                      </a:pPr>
                      <a:endParaRPr kumimoji="0" lang="en-GB" sz="1000" b="0" i="0" u="none" strike="noStrike" cap="none" normalizeH="0" baseline="0" smtClean="0">
                        <a:ln>
                          <a:noFill/>
                        </a:ln>
                        <a:solidFill>
                          <a:schemeClr val="tx1"/>
                        </a:solidFill>
                        <a:effectLst/>
                        <a:latin typeface="Arial" charset="0"/>
                        <a:cs typeface="Times New Roman" pitchFamily="18" charset="0"/>
                      </a:endParaRPr>
                    </a:p>
                  </a:txBody>
                  <a:tcPr marL="35560" marR="35560"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0">
                <a:tc>
                  <a:txBody>
                    <a:bodyPr/>
                    <a:lstStyle/>
                    <a:p>
                      <a:pPr marL="88900" marR="0" lvl="0" indent="0" algn="l" defTabSz="914400" rtl="0" eaLnBrk="1" fontAlgn="base" latinLnBrk="0" hangingPunct="1">
                        <a:lnSpc>
                          <a:spcPct val="100000"/>
                        </a:lnSpc>
                        <a:spcBef>
                          <a:spcPts val="400"/>
                        </a:spcBef>
                        <a:spcAft>
                          <a:spcPts val="300"/>
                        </a:spcAft>
                        <a:buClrTx/>
                        <a:buSzTx/>
                        <a:buFontTx/>
                        <a:buNone/>
                        <a:tabLst>
                          <a:tab pos="269875" algn="l"/>
                        </a:tabLst>
                      </a:pPr>
                      <a:r>
                        <a:rPr kumimoji="0" lang="en-GB" sz="900" b="0" i="0" u="none" strike="noStrike" cap="none" normalizeH="0" baseline="0" smtClean="0">
                          <a:ln>
                            <a:noFill/>
                          </a:ln>
                          <a:solidFill>
                            <a:schemeClr val="tx1"/>
                          </a:solidFill>
                          <a:effectLst/>
                          <a:latin typeface="Arial" charset="0"/>
                          <a:cs typeface="Times New Roman" pitchFamily="18" charset="0"/>
                        </a:rPr>
                        <a:t>Date:</a:t>
                      </a:r>
                      <a:endParaRPr kumimoji="0" lang="hr-HR" sz="900" b="0" i="0" u="none" strike="noStrike" cap="none" normalizeH="0" baseline="0" smtClean="0">
                        <a:ln>
                          <a:noFill/>
                        </a:ln>
                        <a:solidFill>
                          <a:schemeClr val="tx1"/>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88900" marR="0" lvl="0" indent="0" algn="l" defTabSz="914400" rtl="0" eaLnBrk="1" fontAlgn="base" latinLnBrk="0" hangingPunct="1">
                        <a:lnSpc>
                          <a:spcPct val="100000"/>
                        </a:lnSpc>
                        <a:spcBef>
                          <a:spcPts val="300"/>
                        </a:spcBef>
                        <a:spcAft>
                          <a:spcPts val="300"/>
                        </a:spcAft>
                        <a:buClrTx/>
                        <a:buSzTx/>
                        <a:buFontTx/>
                        <a:buNone/>
                        <a:tabLst>
                          <a:tab pos="179388" algn="l"/>
                        </a:tabLst>
                      </a:pPr>
                      <a:endParaRPr kumimoji="0" lang="en-GB" sz="1000" b="0" i="0" u="none" strike="noStrike" cap="none" normalizeH="0" baseline="0" smtClean="0">
                        <a:ln>
                          <a:noFill/>
                        </a:ln>
                        <a:solidFill>
                          <a:schemeClr val="tx1"/>
                        </a:solidFill>
                        <a:effectLst/>
                        <a:latin typeface="Arial" charset="0"/>
                        <a:cs typeface="Times New Roman" pitchFamily="18" charset="0"/>
                      </a:endParaRPr>
                    </a:p>
                  </a:txBody>
                  <a:tcPr marL="35560" marR="35560" marT="0" marB="0" horzOverflow="overflow">
                    <a:lnL>
                      <a:noFill/>
                    </a:lnL>
                    <a:lnR>
                      <a:noFill/>
                    </a:lnR>
                    <a:lnT>
                      <a:noFill/>
                    </a:lnT>
                    <a:lnB>
                      <a:noFill/>
                    </a:lnB>
                    <a:lnTlToBr>
                      <a:noFill/>
                    </a:lnTlToBr>
                    <a:lnBlToTr>
                      <a:noFill/>
                    </a:lnBlToTr>
                    <a:noFill/>
                  </a:tcPr>
                </a:tc>
                <a:tc vMerge="1">
                  <a:txBody>
                    <a:bodyPr/>
                    <a:lstStyle/>
                    <a:p>
                      <a:endParaRPr lang="hr-HR"/>
                    </a:p>
                  </a:txBody>
                  <a:tcPr/>
                </a:tc>
                <a:tc>
                  <a:txBody>
                    <a:bodyPr/>
                    <a:lstStyle/>
                    <a:p>
                      <a:pPr marL="88900" marR="0" lvl="0" indent="0" algn="l" defTabSz="914400" rtl="0" eaLnBrk="1" fontAlgn="base" latinLnBrk="0" hangingPunct="1">
                        <a:lnSpc>
                          <a:spcPct val="100000"/>
                        </a:lnSpc>
                        <a:spcBef>
                          <a:spcPts val="300"/>
                        </a:spcBef>
                        <a:spcAft>
                          <a:spcPts val="300"/>
                        </a:spcAft>
                        <a:buClrTx/>
                        <a:buSzTx/>
                        <a:buFontTx/>
                        <a:buNone/>
                        <a:tabLst>
                          <a:tab pos="179388" algn="l"/>
                        </a:tabLst>
                      </a:pPr>
                      <a:endParaRPr kumimoji="0" lang="en-GB" sz="1000" b="0" i="0" u="none" strike="noStrike" cap="none" normalizeH="0" baseline="0" smtClean="0">
                        <a:ln>
                          <a:noFill/>
                        </a:ln>
                        <a:solidFill>
                          <a:schemeClr val="tx1"/>
                        </a:solidFill>
                        <a:effectLst/>
                        <a:latin typeface="Arial" charset="0"/>
                        <a:cs typeface="Times New Roman" pitchFamily="18" charset="0"/>
                      </a:endParaRPr>
                    </a:p>
                  </a:txBody>
                  <a:tcPr marL="35560" marR="35560"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0">
                <a:tc>
                  <a:txBody>
                    <a:bodyPr/>
                    <a:lstStyle/>
                    <a:p>
                      <a:pPr marL="88900" marR="0" lvl="0" indent="0" algn="l" defTabSz="914400" rtl="0" eaLnBrk="1" fontAlgn="base" latinLnBrk="0" hangingPunct="1">
                        <a:lnSpc>
                          <a:spcPct val="100000"/>
                        </a:lnSpc>
                        <a:spcBef>
                          <a:spcPts val="400"/>
                        </a:spcBef>
                        <a:spcAft>
                          <a:spcPts val="300"/>
                        </a:spcAft>
                        <a:buClrTx/>
                        <a:buSzTx/>
                        <a:buFontTx/>
                        <a:buNone/>
                        <a:tabLst>
                          <a:tab pos="269875" algn="l"/>
                        </a:tabLst>
                      </a:pPr>
                      <a:endParaRPr kumimoji="0" lang="en-GB" sz="900" b="0" i="0" u="none" strike="noStrike" cap="none" normalizeH="0" baseline="0" smtClean="0">
                        <a:ln>
                          <a:noFill/>
                        </a:ln>
                        <a:solidFill>
                          <a:schemeClr val="tx1"/>
                        </a:solidFill>
                        <a:effectLst/>
                        <a:latin typeface="Arial" charset="0"/>
                        <a:cs typeface="Times New Roman" pitchFamily="18" charset="0"/>
                      </a:endParaRPr>
                    </a:p>
                  </a:txBody>
                  <a:tcPr marL="35560" marR="35560" marT="0" marB="0"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8900" marR="0" lvl="0" indent="0" algn="l" defTabSz="914400" rtl="0" eaLnBrk="1" fontAlgn="base" latinLnBrk="0" hangingPunct="1">
                        <a:lnSpc>
                          <a:spcPct val="100000"/>
                        </a:lnSpc>
                        <a:spcBef>
                          <a:spcPts val="300"/>
                        </a:spcBef>
                        <a:spcAft>
                          <a:spcPts val="300"/>
                        </a:spcAft>
                        <a:buClrTx/>
                        <a:buSzTx/>
                        <a:buFontTx/>
                        <a:buNone/>
                        <a:tabLst>
                          <a:tab pos="179388" algn="l"/>
                        </a:tabLst>
                      </a:pPr>
                      <a:endParaRPr kumimoji="0" lang="en-GB" sz="1000" b="0" i="0" u="none" strike="noStrike" cap="none" normalizeH="0" baseline="0" smtClean="0">
                        <a:ln>
                          <a:noFill/>
                        </a:ln>
                        <a:solidFill>
                          <a:schemeClr val="tx1"/>
                        </a:solidFill>
                        <a:effectLst/>
                        <a:latin typeface="Arial" charset="0"/>
                        <a:cs typeface="Times New Roman" pitchFamily="18" charset="0"/>
                      </a:endParaRPr>
                    </a:p>
                  </a:txBody>
                  <a:tcPr marL="35560" marR="35560"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8900" marR="0" lvl="0" indent="0" algn="l" defTabSz="914400" rtl="0" eaLnBrk="1" fontAlgn="base" latinLnBrk="0" hangingPunct="1">
                        <a:lnSpc>
                          <a:spcPct val="100000"/>
                        </a:lnSpc>
                        <a:spcBef>
                          <a:spcPts val="400"/>
                        </a:spcBef>
                        <a:spcAft>
                          <a:spcPts val="300"/>
                        </a:spcAft>
                        <a:buClrTx/>
                        <a:buSzTx/>
                        <a:buFontTx/>
                        <a:buNone/>
                        <a:tabLst>
                          <a:tab pos="269875" algn="l"/>
                        </a:tabLst>
                      </a:pPr>
                      <a:endParaRPr kumimoji="0" lang="en-GB" sz="900" b="0" i="0" u="none" strike="noStrike" cap="none" normalizeH="0" baseline="0" smtClean="0">
                        <a:ln>
                          <a:noFill/>
                        </a:ln>
                        <a:solidFill>
                          <a:schemeClr val="tx1"/>
                        </a:solidFill>
                        <a:effectLst/>
                        <a:latin typeface="Arial" charset="0"/>
                        <a:cs typeface="Times New Roman" pitchFamily="18" charset="0"/>
                      </a:endParaRPr>
                    </a:p>
                  </a:txBody>
                  <a:tcPr marL="35560" marR="35560"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8900" marR="0" lvl="0" indent="0" algn="l" defTabSz="914400" rtl="0" eaLnBrk="1" fontAlgn="base" latinLnBrk="0" hangingPunct="1">
                        <a:lnSpc>
                          <a:spcPct val="100000"/>
                        </a:lnSpc>
                        <a:spcBef>
                          <a:spcPts val="300"/>
                        </a:spcBef>
                        <a:spcAft>
                          <a:spcPts val="300"/>
                        </a:spcAft>
                        <a:buClrTx/>
                        <a:buSzTx/>
                        <a:buFontTx/>
                        <a:buNone/>
                        <a:tabLst>
                          <a:tab pos="179388" algn="l"/>
                        </a:tabLst>
                      </a:pPr>
                      <a:endParaRPr kumimoji="0" lang="en-GB" sz="1000" b="0" i="0" u="none" strike="noStrike" cap="none" normalizeH="0" baseline="0" dirty="0" smtClean="0">
                        <a:ln>
                          <a:noFill/>
                        </a:ln>
                        <a:solidFill>
                          <a:schemeClr val="tx1"/>
                        </a:solidFill>
                        <a:effectLst/>
                        <a:latin typeface="Arial" charset="0"/>
                        <a:cs typeface="Times New Roman" pitchFamily="18" charset="0"/>
                      </a:endParaRPr>
                    </a:p>
                  </a:txBody>
                  <a:tcPr marL="35560" marR="35560" marT="0" marB="0"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 name="TextBox 2"/>
          <p:cNvSpPr txBox="1">
            <a:spLocks noChangeArrowheads="1"/>
          </p:cNvSpPr>
          <p:nvPr/>
        </p:nvSpPr>
        <p:spPr bwMode="auto">
          <a:xfrm>
            <a:off x="6215063" y="214313"/>
            <a:ext cx="2786062" cy="923925"/>
          </a:xfrm>
          <a:prstGeom prst="rect">
            <a:avLst/>
          </a:prstGeom>
          <a:noFill/>
          <a:ln w="9525">
            <a:noFill/>
            <a:miter lim="800000"/>
            <a:headEnd/>
            <a:tailEnd/>
          </a:ln>
        </p:spPr>
        <p:txBody>
          <a:bodyPr>
            <a:spAutoFit/>
          </a:bodyPr>
          <a:lstStyle/>
          <a:p>
            <a:r>
              <a:rPr lang="hr-HR">
                <a:solidFill>
                  <a:srgbClr val="DE6E46"/>
                </a:solidFill>
              </a:rPr>
              <a:t>Part VIII</a:t>
            </a:r>
          </a:p>
          <a:p>
            <a:r>
              <a:rPr lang="hr-HR" b="1">
                <a:solidFill>
                  <a:srgbClr val="2FB1CC"/>
                </a:solidFill>
              </a:rPr>
              <a:t>POTPIS ZAKONSKOG ZASTUPNIKA</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
          <p:cNvPicPr>
            <a:picLocks noChangeAspect="1" noChangeArrowheads="1"/>
          </p:cNvPicPr>
          <p:nvPr/>
        </p:nvPicPr>
        <p:blipFill>
          <a:blip r:embed="rId2"/>
          <a:srcRect/>
          <a:stretch>
            <a:fillRect/>
          </a:stretch>
        </p:blipFill>
        <p:spPr bwMode="auto">
          <a:xfrm>
            <a:off x="-142875" y="0"/>
            <a:ext cx="5072063" cy="6710363"/>
          </a:xfrm>
          <a:prstGeom prst="rect">
            <a:avLst/>
          </a:prstGeom>
          <a:noFill/>
          <a:ln w="9525">
            <a:noFill/>
            <a:miter lim="800000"/>
            <a:headEnd/>
            <a:tailEnd/>
          </a:ln>
        </p:spPr>
      </p:pic>
      <p:sp>
        <p:nvSpPr>
          <p:cNvPr id="176" name="TextBox 175"/>
          <p:cNvSpPr txBox="1">
            <a:spLocks noChangeArrowheads="1"/>
          </p:cNvSpPr>
          <p:nvPr/>
        </p:nvSpPr>
        <p:spPr bwMode="auto">
          <a:xfrm>
            <a:off x="5143500" y="214313"/>
            <a:ext cx="2857500" cy="646112"/>
          </a:xfrm>
          <a:prstGeom prst="rect">
            <a:avLst/>
          </a:prstGeom>
          <a:noFill/>
          <a:ln w="9525">
            <a:noFill/>
            <a:miter lim="800000"/>
            <a:headEnd/>
            <a:tailEnd/>
          </a:ln>
        </p:spPr>
        <p:txBody>
          <a:bodyPr>
            <a:spAutoFit/>
          </a:bodyPr>
          <a:lstStyle/>
          <a:p>
            <a:r>
              <a:rPr lang="hr-HR">
                <a:solidFill>
                  <a:srgbClr val="DE6E46"/>
                </a:solidFill>
              </a:rPr>
              <a:t>Part IX</a:t>
            </a:r>
          </a:p>
          <a:p>
            <a:r>
              <a:rPr lang="hr-HR" b="1">
                <a:solidFill>
                  <a:srgbClr val="2FB1CC"/>
                </a:solidFill>
              </a:rPr>
              <a:t>DEKLARACIJA ČASTI</a:t>
            </a:r>
          </a:p>
        </p:txBody>
      </p:sp>
      <p:sp>
        <p:nvSpPr>
          <p:cNvPr id="38916" name="AutoShape 3"/>
          <p:cNvSpPr>
            <a:spLocks noChangeAspect="1" noChangeArrowheads="1"/>
          </p:cNvSpPr>
          <p:nvPr/>
        </p:nvSpPr>
        <p:spPr bwMode="auto">
          <a:xfrm>
            <a:off x="-142875" y="0"/>
            <a:ext cx="5072063" cy="6710363"/>
          </a:xfrm>
          <a:prstGeom prst="rect">
            <a:avLst/>
          </a:prstGeom>
          <a:noFill/>
          <a:ln w="9525">
            <a:noFill/>
            <a:miter lim="800000"/>
            <a:headEnd/>
            <a:tailEnd/>
          </a:ln>
        </p:spPr>
        <p:txBody>
          <a:bodyPr/>
          <a:lstStyle/>
          <a:p>
            <a:endParaRPr lang="hr-H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Group 5"/>
          <p:cNvGrpSpPr>
            <a:grpSpLocks noChangeAspect="1"/>
          </p:cNvGrpSpPr>
          <p:nvPr/>
        </p:nvGrpSpPr>
        <p:grpSpPr bwMode="auto">
          <a:xfrm>
            <a:off x="-142875" y="14288"/>
            <a:ext cx="6203950" cy="6884987"/>
            <a:chOff x="-90" y="9"/>
            <a:chExt cx="3908" cy="4337"/>
          </a:xfrm>
        </p:grpSpPr>
        <p:sp>
          <p:nvSpPr>
            <p:cNvPr id="39940" name="AutoShape 4"/>
            <p:cNvSpPr>
              <a:spLocks noChangeAspect="1" noChangeArrowheads="1" noTextEdit="1"/>
            </p:cNvSpPr>
            <p:nvPr/>
          </p:nvSpPr>
          <p:spPr bwMode="auto">
            <a:xfrm>
              <a:off x="-90" y="9"/>
              <a:ext cx="3908" cy="4311"/>
            </a:xfrm>
            <a:prstGeom prst="rect">
              <a:avLst/>
            </a:prstGeom>
            <a:noFill/>
            <a:ln w="9525">
              <a:noFill/>
              <a:miter lim="800000"/>
              <a:headEnd/>
              <a:tailEnd/>
            </a:ln>
          </p:spPr>
          <p:txBody>
            <a:bodyPr/>
            <a:lstStyle/>
            <a:p>
              <a:endParaRPr lang="hr-HR"/>
            </a:p>
          </p:txBody>
        </p:sp>
        <p:grpSp>
          <p:nvGrpSpPr>
            <p:cNvPr id="39941" name="Group 206"/>
            <p:cNvGrpSpPr>
              <a:grpSpLocks/>
            </p:cNvGrpSpPr>
            <p:nvPr/>
          </p:nvGrpSpPr>
          <p:grpSpPr bwMode="auto">
            <a:xfrm>
              <a:off x="49" y="9"/>
              <a:ext cx="3632" cy="4201"/>
              <a:chOff x="49" y="9"/>
              <a:chExt cx="3632" cy="4201"/>
            </a:xfrm>
          </p:grpSpPr>
          <p:sp>
            <p:nvSpPr>
              <p:cNvPr id="39949" name="Rectangle 6"/>
              <p:cNvSpPr>
                <a:spLocks noChangeArrowheads="1"/>
              </p:cNvSpPr>
              <p:nvPr/>
            </p:nvSpPr>
            <p:spPr bwMode="auto">
              <a:xfrm>
                <a:off x="51" y="9"/>
                <a:ext cx="22" cy="167"/>
              </a:xfrm>
              <a:prstGeom prst="rect">
                <a:avLst/>
              </a:prstGeom>
              <a:solidFill>
                <a:srgbClr val="CCCCCC"/>
              </a:solidFill>
              <a:ln w="9525">
                <a:noFill/>
                <a:miter lim="800000"/>
                <a:headEnd/>
                <a:tailEnd/>
              </a:ln>
            </p:spPr>
            <p:txBody>
              <a:bodyPr/>
              <a:lstStyle/>
              <a:p>
                <a:endParaRPr lang="hr-HR"/>
              </a:p>
            </p:txBody>
          </p:sp>
          <p:sp>
            <p:nvSpPr>
              <p:cNvPr id="39950" name="Rectangle 7"/>
              <p:cNvSpPr>
                <a:spLocks noChangeArrowheads="1"/>
              </p:cNvSpPr>
              <p:nvPr/>
            </p:nvSpPr>
            <p:spPr bwMode="auto">
              <a:xfrm>
                <a:off x="3657" y="9"/>
                <a:ext cx="23" cy="167"/>
              </a:xfrm>
              <a:prstGeom prst="rect">
                <a:avLst/>
              </a:prstGeom>
              <a:solidFill>
                <a:srgbClr val="CCCCCC"/>
              </a:solidFill>
              <a:ln w="9525">
                <a:noFill/>
                <a:miter lim="800000"/>
                <a:headEnd/>
                <a:tailEnd/>
              </a:ln>
            </p:spPr>
            <p:txBody>
              <a:bodyPr/>
              <a:lstStyle/>
              <a:p>
                <a:endParaRPr lang="hr-HR"/>
              </a:p>
            </p:txBody>
          </p:sp>
          <p:sp>
            <p:nvSpPr>
              <p:cNvPr id="39951" name="Rectangle 8"/>
              <p:cNvSpPr>
                <a:spLocks noChangeArrowheads="1"/>
              </p:cNvSpPr>
              <p:nvPr/>
            </p:nvSpPr>
            <p:spPr bwMode="auto">
              <a:xfrm>
                <a:off x="73" y="9"/>
                <a:ext cx="3584" cy="167"/>
              </a:xfrm>
              <a:prstGeom prst="rect">
                <a:avLst/>
              </a:prstGeom>
              <a:solidFill>
                <a:srgbClr val="CCCCCC"/>
              </a:solidFill>
              <a:ln w="9525">
                <a:noFill/>
                <a:miter lim="800000"/>
                <a:headEnd/>
                <a:tailEnd/>
              </a:ln>
            </p:spPr>
            <p:txBody>
              <a:bodyPr/>
              <a:lstStyle/>
              <a:p>
                <a:endParaRPr lang="hr-HR"/>
              </a:p>
            </p:txBody>
          </p:sp>
          <p:sp>
            <p:nvSpPr>
              <p:cNvPr id="39952" name="Rectangle 9"/>
              <p:cNvSpPr>
                <a:spLocks noChangeArrowheads="1"/>
              </p:cNvSpPr>
              <p:nvPr/>
            </p:nvSpPr>
            <p:spPr bwMode="auto">
              <a:xfrm>
                <a:off x="73" y="41"/>
                <a:ext cx="499" cy="133"/>
              </a:xfrm>
              <a:prstGeom prst="rect">
                <a:avLst/>
              </a:prstGeom>
              <a:noFill/>
              <a:ln w="9525">
                <a:noFill/>
                <a:miter lim="800000"/>
                <a:headEnd/>
                <a:tailEnd/>
              </a:ln>
            </p:spPr>
            <p:txBody>
              <a:bodyPr wrap="none" lIns="0" tIns="0" rIns="0" bIns="0">
                <a:spAutoFit/>
              </a:bodyPr>
              <a:lstStyle/>
              <a:p>
                <a:r>
                  <a:rPr lang="sr-Latn-CS" sz="1200" b="1">
                    <a:solidFill>
                      <a:srgbClr val="000000"/>
                    </a:solidFill>
                  </a:rPr>
                  <a:t>Check list</a:t>
                </a:r>
                <a:endParaRPr lang="sr-Latn-CS"/>
              </a:p>
            </p:txBody>
          </p:sp>
          <p:sp>
            <p:nvSpPr>
              <p:cNvPr id="39953" name="Rectangle 10"/>
              <p:cNvSpPr>
                <a:spLocks noChangeArrowheads="1"/>
              </p:cNvSpPr>
              <p:nvPr/>
            </p:nvSpPr>
            <p:spPr bwMode="auto">
              <a:xfrm>
                <a:off x="526" y="41"/>
                <a:ext cx="73" cy="133"/>
              </a:xfrm>
              <a:prstGeom prst="rect">
                <a:avLst/>
              </a:prstGeom>
              <a:noFill/>
              <a:ln w="9525">
                <a:noFill/>
                <a:miter lim="800000"/>
                <a:headEnd/>
                <a:tailEnd/>
              </a:ln>
            </p:spPr>
            <p:txBody>
              <a:bodyPr wrap="none" lIns="0" tIns="0" rIns="0" bIns="0">
                <a:spAutoFit/>
              </a:bodyPr>
              <a:lstStyle/>
              <a:p>
                <a:r>
                  <a:rPr lang="sr-Latn-CS" sz="1200" b="1">
                    <a:solidFill>
                      <a:srgbClr val="000000"/>
                    </a:solidFill>
                  </a:rPr>
                  <a:t> </a:t>
                </a:r>
                <a:endParaRPr lang="sr-Latn-CS"/>
              </a:p>
            </p:txBody>
          </p:sp>
          <p:sp>
            <p:nvSpPr>
              <p:cNvPr id="39954" name="Rectangle 11"/>
              <p:cNvSpPr>
                <a:spLocks noChangeArrowheads="1"/>
              </p:cNvSpPr>
              <p:nvPr/>
            </p:nvSpPr>
            <p:spPr bwMode="auto">
              <a:xfrm>
                <a:off x="135" y="315"/>
                <a:ext cx="3339" cy="89"/>
              </a:xfrm>
              <a:prstGeom prst="rect">
                <a:avLst/>
              </a:prstGeom>
              <a:noFill/>
              <a:ln w="9525">
                <a:noFill/>
                <a:miter lim="800000"/>
                <a:headEnd/>
                <a:tailEnd/>
              </a:ln>
            </p:spPr>
            <p:txBody>
              <a:bodyPr wrap="none" lIns="0" tIns="0" rIns="0" bIns="0">
                <a:spAutoFit/>
              </a:bodyPr>
              <a:lstStyle/>
              <a:p>
                <a:r>
                  <a:rPr lang="sr-Latn-CS" sz="800" i="1">
                    <a:solidFill>
                      <a:srgbClr val="000000"/>
                    </a:solidFill>
                  </a:rPr>
                  <a:t>Before returning this application form to the Executive Agency or to the National Agency, please check the following:</a:t>
                </a:r>
                <a:endParaRPr lang="sr-Latn-CS"/>
              </a:p>
            </p:txBody>
          </p:sp>
          <p:sp>
            <p:nvSpPr>
              <p:cNvPr id="39955" name="Rectangle 12"/>
              <p:cNvSpPr>
                <a:spLocks noChangeArrowheads="1"/>
              </p:cNvSpPr>
              <p:nvPr/>
            </p:nvSpPr>
            <p:spPr bwMode="auto">
              <a:xfrm>
                <a:off x="3361" y="200"/>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39956" name="Rectangle 13"/>
              <p:cNvSpPr>
                <a:spLocks noChangeArrowheads="1"/>
              </p:cNvSpPr>
              <p:nvPr/>
            </p:nvSpPr>
            <p:spPr bwMode="auto">
              <a:xfrm>
                <a:off x="73" y="351"/>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39957" name="Rectangle 14"/>
              <p:cNvSpPr>
                <a:spLocks noChangeArrowheads="1"/>
              </p:cNvSpPr>
              <p:nvPr/>
            </p:nvSpPr>
            <p:spPr bwMode="auto">
              <a:xfrm>
                <a:off x="73" y="465"/>
                <a:ext cx="156" cy="116"/>
              </a:xfrm>
              <a:prstGeom prst="rect">
                <a:avLst/>
              </a:prstGeom>
              <a:noFill/>
              <a:ln w="9525">
                <a:noFill/>
                <a:miter lim="800000"/>
                <a:headEnd/>
                <a:tailEnd/>
              </a:ln>
            </p:spPr>
            <p:txBody>
              <a:bodyPr wrap="none" lIns="0" tIns="0" rIns="0" bIns="0">
                <a:spAutoFit/>
              </a:bodyPr>
              <a:lstStyle/>
              <a:p>
                <a:r>
                  <a:rPr lang="sr-Latn-CS" sz="1100">
                    <a:solidFill>
                      <a:srgbClr val="000000"/>
                    </a:solidFill>
                    <a:latin typeface="Wingdings" pitchFamily="2" charset="2"/>
                  </a:rPr>
                  <a:t>v</a:t>
                </a:r>
                <a:endParaRPr lang="sr-Latn-CS"/>
              </a:p>
            </p:txBody>
          </p:sp>
          <p:sp>
            <p:nvSpPr>
              <p:cNvPr id="39958" name="Rectangle 15"/>
              <p:cNvSpPr>
                <a:spLocks noChangeArrowheads="1"/>
              </p:cNvSpPr>
              <p:nvPr/>
            </p:nvSpPr>
            <p:spPr bwMode="auto">
              <a:xfrm>
                <a:off x="152" y="464"/>
                <a:ext cx="62" cy="119"/>
              </a:xfrm>
              <a:prstGeom prst="rect">
                <a:avLst/>
              </a:prstGeom>
              <a:noFill/>
              <a:ln w="9525">
                <a:noFill/>
                <a:miter lim="800000"/>
                <a:headEnd/>
                <a:tailEnd/>
              </a:ln>
            </p:spPr>
            <p:txBody>
              <a:bodyPr wrap="none" lIns="0" tIns="0" rIns="0" bIns="0">
                <a:spAutoFit/>
              </a:bodyPr>
              <a:lstStyle/>
              <a:p>
                <a:r>
                  <a:rPr lang="sr-Latn-CS" sz="1100">
                    <a:solidFill>
                      <a:srgbClr val="000000"/>
                    </a:solidFill>
                  </a:rPr>
                  <a:t> </a:t>
                </a:r>
                <a:endParaRPr lang="sr-Latn-CS"/>
              </a:p>
            </p:txBody>
          </p:sp>
          <p:sp>
            <p:nvSpPr>
              <p:cNvPr id="39959" name="Rectangle 16"/>
              <p:cNvSpPr>
                <a:spLocks noChangeArrowheads="1"/>
              </p:cNvSpPr>
              <p:nvPr/>
            </p:nvSpPr>
            <p:spPr bwMode="auto">
              <a:xfrm>
                <a:off x="217" y="478"/>
                <a:ext cx="1542" cy="96"/>
              </a:xfrm>
              <a:prstGeom prst="rect">
                <a:avLst/>
              </a:prstGeom>
              <a:noFill/>
              <a:ln w="9525">
                <a:noFill/>
                <a:miter lim="800000"/>
                <a:headEnd/>
                <a:tailEnd/>
              </a:ln>
            </p:spPr>
            <p:txBody>
              <a:bodyPr wrap="none" lIns="0" tIns="0" rIns="0" bIns="0">
                <a:spAutoFit/>
              </a:bodyPr>
              <a:lstStyle/>
              <a:p>
                <a:r>
                  <a:rPr lang="sr-Latn-CS" sz="900">
                    <a:solidFill>
                      <a:srgbClr val="000000"/>
                    </a:solidFill>
                  </a:rPr>
                  <a:t>The application form must be accompanied by: </a:t>
                </a:r>
                <a:endParaRPr lang="sr-Latn-CS"/>
              </a:p>
            </p:txBody>
          </p:sp>
          <p:sp>
            <p:nvSpPr>
              <p:cNvPr id="39960" name="Rectangle 17"/>
              <p:cNvSpPr>
                <a:spLocks noChangeArrowheads="1"/>
              </p:cNvSpPr>
              <p:nvPr/>
            </p:nvSpPr>
            <p:spPr bwMode="auto">
              <a:xfrm>
                <a:off x="1730" y="478"/>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39961" name="Rectangle 18"/>
              <p:cNvSpPr>
                <a:spLocks noChangeArrowheads="1"/>
              </p:cNvSpPr>
              <p:nvPr/>
            </p:nvSpPr>
            <p:spPr bwMode="auto">
              <a:xfrm>
                <a:off x="234" y="596"/>
                <a:ext cx="65" cy="65"/>
              </a:xfrm>
              <a:prstGeom prst="rect">
                <a:avLst/>
              </a:prstGeom>
              <a:noFill/>
              <a:ln w="6">
                <a:solidFill>
                  <a:srgbClr val="000000"/>
                </a:solidFill>
                <a:miter lim="800000"/>
                <a:headEnd/>
                <a:tailEnd/>
              </a:ln>
            </p:spPr>
            <p:txBody>
              <a:bodyPr/>
              <a:lstStyle/>
              <a:p>
                <a:endParaRPr lang="hr-HR"/>
              </a:p>
            </p:txBody>
          </p:sp>
          <p:sp>
            <p:nvSpPr>
              <p:cNvPr id="39962" name="Rectangle 19"/>
              <p:cNvSpPr>
                <a:spLocks noChangeArrowheads="1"/>
              </p:cNvSpPr>
              <p:nvPr/>
            </p:nvSpPr>
            <p:spPr bwMode="auto">
              <a:xfrm>
                <a:off x="308" y="590"/>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39963" name="Rectangle 20"/>
              <p:cNvSpPr>
                <a:spLocks noChangeArrowheads="1"/>
              </p:cNvSpPr>
              <p:nvPr/>
            </p:nvSpPr>
            <p:spPr bwMode="auto">
              <a:xfrm>
                <a:off x="356" y="590"/>
                <a:ext cx="132" cy="96"/>
              </a:xfrm>
              <a:prstGeom prst="rect">
                <a:avLst/>
              </a:prstGeom>
              <a:noFill/>
              <a:ln w="9525">
                <a:noFill/>
                <a:miter lim="800000"/>
                <a:headEnd/>
                <a:tailEnd/>
              </a:ln>
            </p:spPr>
            <p:txBody>
              <a:bodyPr wrap="none" lIns="0" tIns="0" rIns="0" bIns="0">
                <a:spAutoFit/>
              </a:bodyPr>
              <a:lstStyle/>
              <a:p>
                <a:r>
                  <a:rPr lang="sr-Latn-CS" sz="900">
                    <a:solidFill>
                      <a:srgbClr val="000000"/>
                    </a:solidFill>
                  </a:rPr>
                  <a:t>an </a:t>
                </a:r>
                <a:endParaRPr lang="sr-Latn-CS"/>
              </a:p>
            </p:txBody>
          </p:sp>
          <p:sp>
            <p:nvSpPr>
              <p:cNvPr id="39964" name="Rectangle 21"/>
              <p:cNvSpPr>
                <a:spLocks noChangeArrowheads="1"/>
              </p:cNvSpPr>
              <p:nvPr/>
            </p:nvSpPr>
            <p:spPr bwMode="auto">
              <a:xfrm>
                <a:off x="457" y="588"/>
                <a:ext cx="463" cy="102"/>
              </a:xfrm>
              <a:prstGeom prst="rect">
                <a:avLst/>
              </a:prstGeom>
              <a:noFill/>
              <a:ln w="9525">
                <a:noFill/>
                <a:miter lim="800000"/>
                <a:headEnd/>
                <a:tailEnd/>
              </a:ln>
            </p:spPr>
            <p:txBody>
              <a:bodyPr wrap="none" lIns="0" tIns="0" rIns="0" bIns="0">
                <a:spAutoFit/>
              </a:bodyPr>
              <a:lstStyle/>
              <a:p>
                <a:r>
                  <a:rPr lang="sr-Latn-CS" sz="900" b="1">
                    <a:solidFill>
                      <a:srgbClr val="000000"/>
                    </a:solidFill>
                  </a:rPr>
                  <a:t>official letter</a:t>
                </a:r>
                <a:endParaRPr lang="sr-Latn-CS"/>
              </a:p>
            </p:txBody>
          </p:sp>
          <p:sp>
            <p:nvSpPr>
              <p:cNvPr id="39965" name="Rectangle 22"/>
              <p:cNvSpPr>
                <a:spLocks noChangeArrowheads="1"/>
              </p:cNvSpPr>
              <p:nvPr/>
            </p:nvSpPr>
            <p:spPr bwMode="auto">
              <a:xfrm>
                <a:off x="885" y="590"/>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39966" name="Rectangle 23"/>
              <p:cNvSpPr>
                <a:spLocks noChangeArrowheads="1"/>
              </p:cNvSpPr>
              <p:nvPr/>
            </p:nvSpPr>
            <p:spPr bwMode="auto">
              <a:xfrm>
                <a:off x="905" y="590"/>
                <a:ext cx="2608" cy="96"/>
              </a:xfrm>
              <a:prstGeom prst="rect">
                <a:avLst/>
              </a:prstGeom>
              <a:noFill/>
              <a:ln w="9525">
                <a:noFill/>
                <a:miter lim="800000"/>
                <a:headEnd/>
                <a:tailEnd/>
              </a:ln>
            </p:spPr>
            <p:txBody>
              <a:bodyPr wrap="none" lIns="0" tIns="0" rIns="0" bIns="0">
                <a:spAutoFit/>
              </a:bodyPr>
              <a:lstStyle/>
              <a:p>
                <a:r>
                  <a:rPr lang="sr-Latn-CS" sz="900">
                    <a:solidFill>
                      <a:srgbClr val="000000"/>
                    </a:solidFill>
                  </a:rPr>
                  <a:t>from the applicant and all the other documents referred to in the application form.</a:t>
                </a:r>
                <a:endParaRPr lang="sr-Latn-CS"/>
              </a:p>
            </p:txBody>
          </p:sp>
          <p:sp>
            <p:nvSpPr>
              <p:cNvPr id="39967" name="Rectangle 24"/>
              <p:cNvSpPr>
                <a:spLocks noChangeArrowheads="1"/>
              </p:cNvSpPr>
              <p:nvPr/>
            </p:nvSpPr>
            <p:spPr bwMode="auto">
              <a:xfrm>
                <a:off x="3482" y="590"/>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39968" name="Rectangle 25"/>
              <p:cNvSpPr>
                <a:spLocks noChangeArrowheads="1"/>
              </p:cNvSpPr>
              <p:nvPr/>
            </p:nvSpPr>
            <p:spPr bwMode="auto">
              <a:xfrm>
                <a:off x="73" y="707"/>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39969" name="Rectangle 26"/>
              <p:cNvSpPr>
                <a:spLocks noChangeArrowheads="1"/>
              </p:cNvSpPr>
              <p:nvPr/>
            </p:nvSpPr>
            <p:spPr bwMode="auto">
              <a:xfrm>
                <a:off x="73" y="820"/>
                <a:ext cx="156" cy="116"/>
              </a:xfrm>
              <a:prstGeom prst="rect">
                <a:avLst/>
              </a:prstGeom>
              <a:noFill/>
              <a:ln w="9525">
                <a:noFill/>
                <a:miter lim="800000"/>
                <a:headEnd/>
                <a:tailEnd/>
              </a:ln>
            </p:spPr>
            <p:txBody>
              <a:bodyPr wrap="none" lIns="0" tIns="0" rIns="0" bIns="0">
                <a:spAutoFit/>
              </a:bodyPr>
              <a:lstStyle/>
              <a:p>
                <a:r>
                  <a:rPr lang="sr-Latn-CS" sz="1100">
                    <a:solidFill>
                      <a:srgbClr val="000000"/>
                    </a:solidFill>
                    <a:latin typeface="Wingdings" pitchFamily="2" charset="2"/>
                  </a:rPr>
                  <a:t>v</a:t>
                </a:r>
                <a:endParaRPr lang="sr-Latn-CS"/>
              </a:p>
            </p:txBody>
          </p:sp>
          <p:sp>
            <p:nvSpPr>
              <p:cNvPr id="39970" name="Rectangle 27"/>
              <p:cNvSpPr>
                <a:spLocks noChangeArrowheads="1"/>
              </p:cNvSpPr>
              <p:nvPr/>
            </p:nvSpPr>
            <p:spPr bwMode="auto">
              <a:xfrm>
                <a:off x="152" y="819"/>
                <a:ext cx="62" cy="119"/>
              </a:xfrm>
              <a:prstGeom prst="rect">
                <a:avLst/>
              </a:prstGeom>
              <a:noFill/>
              <a:ln w="9525">
                <a:noFill/>
                <a:miter lim="800000"/>
                <a:headEnd/>
                <a:tailEnd/>
              </a:ln>
            </p:spPr>
            <p:txBody>
              <a:bodyPr wrap="none" lIns="0" tIns="0" rIns="0" bIns="0">
                <a:spAutoFit/>
              </a:bodyPr>
              <a:lstStyle/>
              <a:p>
                <a:r>
                  <a:rPr lang="sr-Latn-CS" sz="1100">
                    <a:solidFill>
                      <a:srgbClr val="000000"/>
                    </a:solidFill>
                  </a:rPr>
                  <a:t> </a:t>
                </a:r>
                <a:endParaRPr lang="sr-Latn-CS"/>
              </a:p>
            </p:txBody>
          </p:sp>
          <p:sp>
            <p:nvSpPr>
              <p:cNvPr id="39971" name="Rectangle 28"/>
              <p:cNvSpPr>
                <a:spLocks noChangeArrowheads="1"/>
              </p:cNvSpPr>
              <p:nvPr/>
            </p:nvSpPr>
            <p:spPr bwMode="auto">
              <a:xfrm>
                <a:off x="217" y="833"/>
                <a:ext cx="1755" cy="96"/>
              </a:xfrm>
              <a:prstGeom prst="rect">
                <a:avLst/>
              </a:prstGeom>
              <a:noFill/>
              <a:ln w="9525">
                <a:noFill/>
                <a:miter lim="800000"/>
                <a:headEnd/>
                <a:tailEnd/>
              </a:ln>
            </p:spPr>
            <p:txBody>
              <a:bodyPr wrap="none" lIns="0" tIns="0" rIns="0" bIns="0">
                <a:spAutoFit/>
              </a:bodyPr>
              <a:lstStyle/>
              <a:p>
                <a:r>
                  <a:rPr lang="sr-Latn-CS" sz="900">
                    <a:solidFill>
                      <a:srgbClr val="000000"/>
                    </a:solidFill>
                  </a:rPr>
                  <a:t>The application must include the following documents:</a:t>
                </a:r>
                <a:endParaRPr lang="sr-Latn-CS"/>
              </a:p>
            </p:txBody>
          </p:sp>
          <p:sp>
            <p:nvSpPr>
              <p:cNvPr id="39972" name="Rectangle 29"/>
              <p:cNvSpPr>
                <a:spLocks noChangeArrowheads="1"/>
              </p:cNvSpPr>
              <p:nvPr/>
            </p:nvSpPr>
            <p:spPr bwMode="auto">
              <a:xfrm>
                <a:off x="1942" y="833"/>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39973" name="Rectangle 30"/>
              <p:cNvSpPr>
                <a:spLocks noChangeArrowheads="1"/>
              </p:cNvSpPr>
              <p:nvPr/>
            </p:nvSpPr>
            <p:spPr bwMode="auto">
              <a:xfrm>
                <a:off x="226" y="953"/>
                <a:ext cx="64" cy="64"/>
              </a:xfrm>
              <a:prstGeom prst="rect">
                <a:avLst/>
              </a:prstGeom>
              <a:noFill/>
              <a:ln w="6">
                <a:solidFill>
                  <a:srgbClr val="000000"/>
                </a:solidFill>
                <a:miter lim="800000"/>
                <a:headEnd/>
                <a:tailEnd/>
              </a:ln>
            </p:spPr>
            <p:txBody>
              <a:bodyPr/>
              <a:lstStyle/>
              <a:p>
                <a:endParaRPr lang="hr-HR"/>
              </a:p>
            </p:txBody>
          </p:sp>
          <p:sp>
            <p:nvSpPr>
              <p:cNvPr id="39974" name="Rectangle 31"/>
              <p:cNvSpPr>
                <a:spLocks noChangeArrowheads="1"/>
              </p:cNvSpPr>
              <p:nvPr/>
            </p:nvSpPr>
            <p:spPr bwMode="auto">
              <a:xfrm>
                <a:off x="300" y="946"/>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39975" name="Rectangle 32"/>
              <p:cNvSpPr>
                <a:spLocks noChangeArrowheads="1"/>
              </p:cNvSpPr>
              <p:nvPr/>
            </p:nvSpPr>
            <p:spPr bwMode="auto">
              <a:xfrm>
                <a:off x="370" y="946"/>
                <a:ext cx="412" cy="96"/>
              </a:xfrm>
              <a:prstGeom prst="rect">
                <a:avLst/>
              </a:prstGeom>
              <a:noFill/>
              <a:ln w="9525">
                <a:noFill/>
                <a:miter lim="800000"/>
                <a:headEnd/>
                <a:tailEnd/>
              </a:ln>
            </p:spPr>
            <p:txBody>
              <a:bodyPr wrap="none" lIns="0" tIns="0" rIns="0" bIns="0">
                <a:spAutoFit/>
              </a:bodyPr>
              <a:lstStyle/>
              <a:p>
                <a:r>
                  <a:rPr lang="sr-Latn-CS" sz="900">
                    <a:solidFill>
                      <a:srgbClr val="000000"/>
                    </a:solidFill>
                  </a:rPr>
                  <a:t>the present </a:t>
                </a:r>
                <a:endParaRPr lang="sr-Latn-CS"/>
              </a:p>
            </p:txBody>
          </p:sp>
          <p:sp>
            <p:nvSpPr>
              <p:cNvPr id="39976" name="Rectangle 33"/>
              <p:cNvSpPr>
                <a:spLocks noChangeArrowheads="1"/>
              </p:cNvSpPr>
              <p:nvPr/>
            </p:nvSpPr>
            <p:spPr bwMode="auto">
              <a:xfrm>
                <a:off x="766" y="944"/>
                <a:ext cx="594" cy="102"/>
              </a:xfrm>
              <a:prstGeom prst="rect">
                <a:avLst/>
              </a:prstGeom>
              <a:noFill/>
              <a:ln w="9525">
                <a:noFill/>
                <a:miter lim="800000"/>
                <a:headEnd/>
                <a:tailEnd/>
              </a:ln>
            </p:spPr>
            <p:txBody>
              <a:bodyPr wrap="none" lIns="0" tIns="0" rIns="0" bIns="0">
                <a:spAutoFit/>
              </a:bodyPr>
              <a:lstStyle/>
              <a:p>
                <a:r>
                  <a:rPr lang="sr-Latn-CS" sz="900" b="1">
                    <a:solidFill>
                      <a:srgbClr val="000000"/>
                    </a:solidFill>
                  </a:rPr>
                  <a:t>application form</a:t>
                </a:r>
                <a:endParaRPr lang="sr-Latn-CS"/>
              </a:p>
            </p:txBody>
          </p:sp>
          <p:sp>
            <p:nvSpPr>
              <p:cNvPr id="39977" name="Rectangle 34"/>
              <p:cNvSpPr>
                <a:spLocks noChangeArrowheads="1"/>
              </p:cNvSpPr>
              <p:nvPr/>
            </p:nvSpPr>
            <p:spPr bwMode="auto">
              <a:xfrm>
                <a:off x="1334" y="946"/>
                <a:ext cx="1254" cy="96"/>
              </a:xfrm>
              <a:prstGeom prst="rect">
                <a:avLst/>
              </a:prstGeom>
              <a:noFill/>
              <a:ln w="9525">
                <a:noFill/>
                <a:miter lim="800000"/>
                <a:headEnd/>
                <a:tailEnd/>
              </a:ln>
            </p:spPr>
            <p:txBody>
              <a:bodyPr wrap="none" lIns="0" tIns="0" rIns="0" bIns="0">
                <a:spAutoFit/>
              </a:bodyPr>
              <a:lstStyle/>
              <a:p>
                <a:r>
                  <a:rPr lang="sr-Latn-CS" sz="900">
                    <a:solidFill>
                      <a:srgbClr val="000000"/>
                    </a:solidFill>
                  </a:rPr>
                  <a:t>, duly completed and signed in original</a:t>
                </a:r>
                <a:endParaRPr lang="sr-Latn-CS"/>
              </a:p>
            </p:txBody>
          </p:sp>
          <p:sp>
            <p:nvSpPr>
              <p:cNvPr id="39978" name="Rectangle 35"/>
              <p:cNvSpPr>
                <a:spLocks noChangeArrowheads="1"/>
              </p:cNvSpPr>
              <p:nvPr/>
            </p:nvSpPr>
            <p:spPr bwMode="auto">
              <a:xfrm>
                <a:off x="2607" y="946"/>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39979" name="Rectangle 36"/>
              <p:cNvSpPr>
                <a:spLocks noChangeArrowheads="1"/>
              </p:cNvSpPr>
              <p:nvPr/>
            </p:nvSpPr>
            <p:spPr bwMode="auto">
              <a:xfrm>
                <a:off x="2565" y="945"/>
                <a:ext cx="922" cy="96"/>
              </a:xfrm>
              <a:prstGeom prst="rect">
                <a:avLst/>
              </a:prstGeom>
              <a:noFill/>
              <a:ln w="9525">
                <a:noFill/>
                <a:miter lim="800000"/>
                <a:headEnd/>
                <a:tailEnd/>
              </a:ln>
            </p:spPr>
            <p:txBody>
              <a:bodyPr wrap="none" lIns="0" tIns="0" rIns="0" bIns="0">
                <a:spAutoFit/>
              </a:bodyPr>
              <a:lstStyle/>
              <a:p>
                <a:r>
                  <a:rPr lang="sr-Latn-CS" sz="900">
                    <a:solidFill>
                      <a:srgbClr val="000000"/>
                    </a:solidFill>
                  </a:rPr>
                  <a:t>by the person authorised to </a:t>
                </a:r>
                <a:endParaRPr lang="sr-Latn-CS"/>
              </a:p>
            </p:txBody>
          </p:sp>
          <p:sp>
            <p:nvSpPr>
              <p:cNvPr id="39980" name="Rectangle 37"/>
              <p:cNvSpPr>
                <a:spLocks noChangeArrowheads="1"/>
              </p:cNvSpPr>
              <p:nvPr/>
            </p:nvSpPr>
            <p:spPr bwMode="auto">
              <a:xfrm>
                <a:off x="370" y="1032"/>
                <a:ext cx="196" cy="96"/>
              </a:xfrm>
              <a:prstGeom prst="rect">
                <a:avLst/>
              </a:prstGeom>
              <a:noFill/>
              <a:ln w="9525">
                <a:noFill/>
                <a:miter lim="800000"/>
                <a:headEnd/>
                <a:tailEnd/>
              </a:ln>
            </p:spPr>
            <p:txBody>
              <a:bodyPr wrap="none" lIns="0" tIns="0" rIns="0" bIns="0">
                <a:spAutoFit/>
              </a:bodyPr>
              <a:lstStyle/>
              <a:p>
                <a:r>
                  <a:rPr lang="sr-Latn-CS" sz="900">
                    <a:solidFill>
                      <a:srgbClr val="000000"/>
                    </a:solidFill>
                  </a:rPr>
                  <a:t>enter</a:t>
                </a:r>
                <a:endParaRPr lang="sr-Latn-CS"/>
              </a:p>
            </p:txBody>
          </p:sp>
          <p:sp>
            <p:nvSpPr>
              <p:cNvPr id="39981" name="Rectangle 38"/>
              <p:cNvSpPr>
                <a:spLocks noChangeArrowheads="1"/>
              </p:cNvSpPr>
              <p:nvPr/>
            </p:nvSpPr>
            <p:spPr bwMode="auto">
              <a:xfrm>
                <a:off x="535" y="1032"/>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39982" name="Rectangle 39"/>
              <p:cNvSpPr>
                <a:spLocks noChangeArrowheads="1"/>
              </p:cNvSpPr>
              <p:nvPr/>
            </p:nvSpPr>
            <p:spPr bwMode="auto">
              <a:xfrm>
                <a:off x="559" y="1032"/>
                <a:ext cx="1938" cy="96"/>
              </a:xfrm>
              <a:prstGeom prst="rect">
                <a:avLst/>
              </a:prstGeom>
              <a:noFill/>
              <a:ln w="9525">
                <a:noFill/>
                <a:miter lim="800000"/>
                <a:headEnd/>
                <a:tailEnd/>
              </a:ln>
            </p:spPr>
            <p:txBody>
              <a:bodyPr wrap="none" lIns="0" tIns="0" rIns="0" bIns="0">
                <a:spAutoFit/>
              </a:bodyPr>
              <a:lstStyle/>
              <a:p>
                <a:r>
                  <a:rPr lang="sr-Latn-CS" sz="900">
                    <a:solidFill>
                      <a:srgbClr val="000000"/>
                    </a:solidFill>
                  </a:rPr>
                  <a:t>into legally binding commitments on behalf of the applicant (</a:t>
                </a:r>
                <a:endParaRPr lang="sr-Latn-CS"/>
              </a:p>
            </p:txBody>
          </p:sp>
          <p:sp>
            <p:nvSpPr>
              <p:cNvPr id="39983" name="Rectangle 40"/>
              <p:cNvSpPr>
                <a:spLocks noChangeArrowheads="1"/>
              </p:cNvSpPr>
              <p:nvPr/>
            </p:nvSpPr>
            <p:spPr bwMode="auto">
              <a:xfrm>
                <a:off x="2510" y="1032"/>
                <a:ext cx="999" cy="96"/>
              </a:xfrm>
              <a:prstGeom prst="rect">
                <a:avLst/>
              </a:prstGeom>
              <a:noFill/>
              <a:ln w="9525">
                <a:noFill/>
                <a:miter lim="800000"/>
                <a:headEnd/>
                <a:tailEnd/>
              </a:ln>
            </p:spPr>
            <p:txBody>
              <a:bodyPr wrap="none" lIns="0" tIns="0" rIns="0" bIns="0">
                <a:spAutoFit/>
              </a:bodyPr>
              <a:lstStyle/>
              <a:p>
                <a:r>
                  <a:rPr lang="sr-Latn-CS" sz="900">
                    <a:solidFill>
                      <a:srgbClr val="000000"/>
                    </a:solidFill>
                  </a:rPr>
                  <a:t>signatures required in Parts VI</a:t>
                </a:r>
                <a:endParaRPr lang="sr-Latn-CS"/>
              </a:p>
            </p:txBody>
          </p:sp>
          <p:sp>
            <p:nvSpPr>
              <p:cNvPr id="39984" name="Rectangle 41"/>
              <p:cNvSpPr>
                <a:spLocks noChangeArrowheads="1"/>
              </p:cNvSpPr>
              <p:nvPr/>
            </p:nvSpPr>
            <p:spPr bwMode="auto">
              <a:xfrm>
                <a:off x="3499" y="1032"/>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II</a:t>
                </a:r>
                <a:endParaRPr lang="sr-Latn-CS"/>
              </a:p>
            </p:txBody>
          </p:sp>
          <p:sp>
            <p:nvSpPr>
              <p:cNvPr id="39985" name="Rectangle 42"/>
              <p:cNvSpPr>
                <a:spLocks noChangeArrowheads="1"/>
              </p:cNvSpPr>
              <p:nvPr/>
            </p:nvSpPr>
            <p:spPr bwMode="auto">
              <a:xfrm>
                <a:off x="3537" y="1032"/>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39986" name="Rectangle 43"/>
              <p:cNvSpPr>
                <a:spLocks noChangeArrowheads="1"/>
              </p:cNvSpPr>
              <p:nvPr/>
            </p:nvSpPr>
            <p:spPr bwMode="auto">
              <a:xfrm>
                <a:off x="370" y="1112"/>
                <a:ext cx="152" cy="96"/>
              </a:xfrm>
              <a:prstGeom prst="rect">
                <a:avLst/>
              </a:prstGeom>
              <a:noFill/>
              <a:ln w="9525">
                <a:noFill/>
                <a:miter lim="800000"/>
                <a:headEnd/>
                <a:tailEnd/>
              </a:ln>
            </p:spPr>
            <p:txBody>
              <a:bodyPr wrap="none" lIns="0" tIns="0" rIns="0" bIns="0">
                <a:spAutoFit/>
              </a:bodyPr>
              <a:lstStyle/>
              <a:p>
                <a:r>
                  <a:rPr lang="sr-Latn-CS" sz="900">
                    <a:solidFill>
                      <a:srgbClr val="000000"/>
                    </a:solidFill>
                  </a:rPr>
                  <a:t>and</a:t>
                </a:r>
                <a:endParaRPr lang="sr-Latn-CS"/>
              </a:p>
            </p:txBody>
          </p:sp>
          <p:sp>
            <p:nvSpPr>
              <p:cNvPr id="39987" name="Rectangle 44"/>
              <p:cNvSpPr>
                <a:spLocks noChangeArrowheads="1"/>
              </p:cNvSpPr>
              <p:nvPr/>
            </p:nvSpPr>
            <p:spPr bwMode="auto">
              <a:xfrm>
                <a:off x="491" y="1112"/>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39988" name="Rectangle 45"/>
              <p:cNvSpPr>
                <a:spLocks noChangeArrowheads="1"/>
              </p:cNvSpPr>
              <p:nvPr/>
            </p:nvSpPr>
            <p:spPr bwMode="auto">
              <a:xfrm>
                <a:off x="526" y="1112"/>
                <a:ext cx="119" cy="96"/>
              </a:xfrm>
              <a:prstGeom prst="rect">
                <a:avLst/>
              </a:prstGeom>
              <a:noFill/>
              <a:ln w="9525">
                <a:noFill/>
                <a:miter lim="800000"/>
                <a:headEnd/>
                <a:tailEnd/>
              </a:ln>
            </p:spPr>
            <p:txBody>
              <a:bodyPr wrap="none" lIns="0" tIns="0" rIns="0" bIns="0">
                <a:spAutoFit/>
              </a:bodyPr>
              <a:lstStyle/>
              <a:p>
                <a:r>
                  <a:rPr lang="sr-Latn-CS" sz="900">
                    <a:solidFill>
                      <a:srgbClr val="000000"/>
                    </a:solidFill>
                  </a:rPr>
                  <a:t>IX </a:t>
                </a:r>
                <a:endParaRPr lang="sr-Latn-CS"/>
              </a:p>
            </p:txBody>
          </p:sp>
          <p:sp>
            <p:nvSpPr>
              <p:cNvPr id="39989" name="Rectangle 46"/>
              <p:cNvSpPr>
                <a:spLocks noChangeArrowheads="1"/>
              </p:cNvSpPr>
              <p:nvPr/>
            </p:nvSpPr>
            <p:spPr bwMode="auto">
              <a:xfrm>
                <a:off x="629" y="1112"/>
                <a:ext cx="1004" cy="96"/>
              </a:xfrm>
              <a:prstGeom prst="rect">
                <a:avLst/>
              </a:prstGeom>
              <a:noFill/>
              <a:ln w="9525">
                <a:noFill/>
                <a:miter lim="800000"/>
                <a:headEnd/>
                <a:tailEnd/>
              </a:ln>
            </p:spPr>
            <p:txBody>
              <a:bodyPr wrap="none" lIns="0" tIns="0" rIns="0" bIns="0">
                <a:spAutoFit/>
              </a:bodyPr>
              <a:lstStyle/>
              <a:p>
                <a:r>
                  <a:rPr lang="sr-Latn-CS" sz="900">
                    <a:solidFill>
                      <a:srgbClr val="000000"/>
                    </a:solidFill>
                  </a:rPr>
                  <a:t>of this form), together with the </a:t>
                </a:r>
                <a:endParaRPr lang="sr-Latn-CS"/>
              </a:p>
            </p:txBody>
          </p:sp>
          <p:sp>
            <p:nvSpPr>
              <p:cNvPr id="39990" name="Rectangle 47"/>
              <p:cNvSpPr>
                <a:spLocks noChangeArrowheads="1"/>
              </p:cNvSpPr>
              <p:nvPr/>
            </p:nvSpPr>
            <p:spPr bwMode="auto">
              <a:xfrm>
                <a:off x="1694" y="1110"/>
                <a:ext cx="849" cy="102"/>
              </a:xfrm>
              <a:prstGeom prst="rect">
                <a:avLst/>
              </a:prstGeom>
              <a:noFill/>
              <a:ln w="9525">
                <a:noFill/>
                <a:miter lim="800000"/>
                <a:headEnd/>
                <a:tailEnd/>
              </a:ln>
            </p:spPr>
            <p:txBody>
              <a:bodyPr wrap="none" lIns="0" tIns="0" rIns="0" bIns="0">
                <a:spAutoFit/>
              </a:bodyPr>
              <a:lstStyle/>
              <a:p>
                <a:r>
                  <a:rPr lang="sr-Latn-CS" sz="900" b="1">
                    <a:solidFill>
                      <a:srgbClr val="000000"/>
                    </a:solidFill>
                  </a:rPr>
                  <a:t>Preliminary agreements</a:t>
                </a:r>
                <a:endParaRPr lang="sr-Latn-CS"/>
              </a:p>
            </p:txBody>
          </p:sp>
          <p:sp>
            <p:nvSpPr>
              <p:cNvPr id="39991" name="Rectangle 48"/>
              <p:cNvSpPr>
                <a:spLocks noChangeArrowheads="1"/>
              </p:cNvSpPr>
              <p:nvPr/>
            </p:nvSpPr>
            <p:spPr bwMode="auto">
              <a:xfrm>
                <a:off x="2526" y="1112"/>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39992" name="Rectangle 49"/>
              <p:cNvSpPr>
                <a:spLocks noChangeArrowheads="1"/>
              </p:cNvSpPr>
              <p:nvPr/>
            </p:nvSpPr>
            <p:spPr bwMode="auto">
              <a:xfrm>
                <a:off x="2560" y="1112"/>
                <a:ext cx="433" cy="96"/>
              </a:xfrm>
              <a:prstGeom prst="rect">
                <a:avLst/>
              </a:prstGeom>
              <a:noFill/>
              <a:ln w="9525">
                <a:noFill/>
                <a:miter lim="800000"/>
                <a:headEnd/>
                <a:tailEnd/>
              </a:ln>
            </p:spPr>
            <p:txBody>
              <a:bodyPr wrap="none" lIns="0" tIns="0" rIns="0" bIns="0">
                <a:spAutoFit/>
              </a:bodyPr>
              <a:lstStyle/>
              <a:p>
                <a:r>
                  <a:rPr lang="sr-Latn-CS" sz="900">
                    <a:solidFill>
                      <a:srgbClr val="000000"/>
                    </a:solidFill>
                  </a:rPr>
                  <a:t>of all partner</a:t>
                </a:r>
                <a:endParaRPr lang="sr-Latn-CS"/>
              </a:p>
            </p:txBody>
          </p:sp>
          <p:sp>
            <p:nvSpPr>
              <p:cNvPr id="39993" name="Rectangle 50"/>
              <p:cNvSpPr>
                <a:spLocks noChangeArrowheads="1"/>
              </p:cNvSpPr>
              <p:nvPr/>
            </p:nvSpPr>
            <p:spPr bwMode="auto">
              <a:xfrm>
                <a:off x="2991" y="1112"/>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39994" name="Rectangle 51"/>
              <p:cNvSpPr>
                <a:spLocks noChangeArrowheads="1"/>
              </p:cNvSpPr>
              <p:nvPr/>
            </p:nvSpPr>
            <p:spPr bwMode="auto">
              <a:xfrm>
                <a:off x="3027" y="1112"/>
                <a:ext cx="354" cy="96"/>
              </a:xfrm>
              <a:prstGeom prst="rect">
                <a:avLst/>
              </a:prstGeom>
              <a:noFill/>
              <a:ln w="9525">
                <a:noFill/>
                <a:miter lim="800000"/>
                <a:headEnd/>
                <a:tailEnd/>
              </a:ln>
            </p:spPr>
            <p:txBody>
              <a:bodyPr wrap="none" lIns="0" tIns="0" rIns="0" bIns="0">
                <a:spAutoFit/>
              </a:bodyPr>
              <a:lstStyle/>
              <a:p>
                <a:r>
                  <a:rPr lang="sr-Latn-CS" sz="900">
                    <a:solidFill>
                      <a:srgbClr val="000000"/>
                    </a:solidFill>
                  </a:rPr>
                  <a:t>promoters</a:t>
                </a:r>
                <a:endParaRPr lang="sr-Latn-CS"/>
              </a:p>
            </p:txBody>
          </p:sp>
          <p:sp>
            <p:nvSpPr>
              <p:cNvPr id="39995" name="Rectangle 52"/>
              <p:cNvSpPr>
                <a:spLocks noChangeArrowheads="1"/>
              </p:cNvSpPr>
              <p:nvPr/>
            </p:nvSpPr>
            <p:spPr bwMode="auto">
              <a:xfrm>
                <a:off x="3351" y="1112"/>
                <a:ext cx="223" cy="96"/>
              </a:xfrm>
              <a:prstGeom prst="rect">
                <a:avLst/>
              </a:prstGeom>
              <a:noFill/>
              <a:ln w="9525">
                <a:noFill/>
                <a:miter lim="800000"/>
                <a:headEnd/>
                <a:tailEnd/>
              </a:ln>
            </p:spPr>
            <p:txBody>
              <a:bodyPr wrap="none" lIns="0" tIns="0" rIns="0" bIns="0">
                <a:spAutoFit/>
              </a:bodyPr>
              <a:lstStyle/>
              <a:p>
                <a:r>
                  <a:rPr lang="sr-Latn-CS" sz="900">
                    <a:solidFill>
                      <a:srgbClr val="000000"/>
                    </a:solidFill>
                  </a:rPr>
                  <a:t>, duly </a:t>
                </a:r>
                <a:endParaRPr lang="sr-Latn-CS"/>
              </a:p>
            </p:txBody>
          </p:sp>
          <p:sp>
            <p:nvSpPr>
              <p:cNvPr id="39996" name="Rectangle 53"/>
              <p:cNvSpPr>
                <a:spLocks noChangeArrowheads="1"/>
              </p:cNvSpPr>
              <p:nvPr/>
            </p:nvSpPr>
            <p:spPr bwMode="auto">
              <a:xfrm>
                <a:off x="370" y="1197"/>
                <a:ext cx="1063" cy="96"/>
              </a:xfrm>
              <a:prstGeom prst="rect">
                <a:avLst/>
              </a:prstGeom>
              <a:noFill/>
              <a:ln w="9525">
                <a:noFill/>
                <a:miter lim="800000"/>
                <a:headEnd/>
                <a:tailEnd/>
              </a:ln>
            </p:spPr>
            <p:txBody>
              <a:bodyPr wrap="none" lIns="0" tIns="0" rIns="0" bIns="0">
                <a:spAutoFit/>
              </a:bodyPr>
              <a:lstStyle/>
              <a:p>
                <a:r>
                  <a:rPr lang="sr-Latn-CS" sz="900">
                    <a:solidFill>
                      <a:srgbClr val="000000"/>
                    </a:solidFill>
                  </a:rPr>
                  <a:t>completed and signed in original</a:t>
                </a:r>
                <a:endParaRPr lang="sr-Latn-CS"/>
              </a:p>
            </p:txBody>
          </p:sp>
          <p:sp>
            <p:nvSpPr>
              <p:cNvPr id="39997" name="Rectangle 54"/>
              <p:cNvSpPr>
                <a:spLocks noChangeArrowheads="1"/>
              </p:cNvSpPr>
              <p:nvPr/>
            </p:nvSpPr>
            <p:spPr bwMode="auto">
              <a:xfrm>
                <a:off x="1422" y="1197"/>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a:t>
                </a:r>
                <a:endParaRPr lang="sr-Latn-CS"/>
              </a:p>
            </p:txBody>
          </p:sp>
          <p:sp>
            <p:nvSpPr>
              <p:cNvPr id="39998" name="Rectangle 55"/>
              <p:cNvSpPr>
                <a:spLocks noChangeArrowheads="1"/>
              </p:cNvSpPr>
              <p:nvPr/>
            </p:nvSpPr>
            <p:spPr bwMode="auto">
              <a:xfrm>
                <a:off x="1442" y="1197"/>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39999" name="Rectangle 56"/>
              <p:cNvSpPr>
                <a:spLocks noChangeArrowheads="1"/>
              </p:cNvSpPr>
              <p:nvPr/>
            </p:nvSpPr>
            <p:spPr bwMode="auto">
              <a:xfrm>
                <a:off x="1467" y="1197"/>
                <a:ext cx="949" cy="96"/>
              </a:xfrm>
              <a:prstGeom prst="rect">
                <a:avLst/>
              </a:prstGeom>
              <a:noFill/>
              <a:ln w="9525">
                <a:noFill/>
                <a:miter lim="800000"/>
                <a:headEnd/>
                <a:tailEnd/>
              </a:ln>
            </p:spPr>
            <p:txBody>
              <a:bodyPr wrap="none" lIns="0" tIns="0" rIns="0" bIns="0">
                <a:spAutoFit/>
              </a:bodyPr>
              <a:lstStyle/>
              <a:p>
                <a:r>
                  <a:rPr lang="sr-Latn-CS" sz="900">
                    <a:solidFill>
                      <a:srgbClr val="000000"/>
                    </a:solidFill>
                  </a:rPr>
                  <a:t>Please note that Preliminary </a:t>
                </a:r>
                <a:endParaRPr lang="sr-Latn-CS"/>
              </a:p>
            </p:txBody>
          </p:sp>
          <p:sp>
            <p:nvSpPr>
              <p:cNvPr id="40000" name="Rectangle 57"/>
              <p:cNvSpPr>
                <a:spLocks noChangeArrowheads="1"/>
              </p:cNvSpPr>
              <p:nvPr/>
            </p:nvSpPr>
            <p:spPr bwMode="auto">
              <a:xfrm>
                <a:off x="2405" y="1197"/>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a</a:t>
                </a:r>
                <a:endParaRPr lang="sr-Latn-CS"/>
              </a:p>
            </p:txBody>
          </p:sp>
          <p:sp>
            <p:nvSpPr>
              <p:cNvPr id="40001" name="Rectangle 58"/>
              <p:cNvSpPr>
                <a:spLocks noChangeArrowheads="1"/>
              </p:cNvSpPr>
              <p:nvPr/>
            </p:nvSpPr>
            <p:spPr bwMode="auto">
              <a:xfrm>
                <a:off x="2445" y="1197"/>
                <a:ext cx="391" cy="96"/>
              </a:xfrm>
              <a:prstGeom prst="rect">
                <a:avLst/>
              </a:prstGeom>
              <a:noFill/>
              <a:ln w="9525">
                <a:noFill/>
                <a:miter lim="800000"/>
                <a:headEnd/>
                <a:tailEnd/>
              </a:ln>
            </p:spPr>
            <p:txBody>
              <a:bodyPr wrap="none" lIns="0" tIns="0" rIns="0" bIns="0">
                <a:spAutoFit/>
              </a:bodyPr>
              <a:lstStyle/>
              <a:p>
                <a:r>
                  <a:rPr lang="sr-Latn-CS" sz="900">
                    <a:solidFill>
                      <a:srgbClr val="000000"/>
                    </a:solidFill>
                  </a:rPr>
                  <a:t>greements </a:t>
                </a:r>
                <a:endParaRPr lang="sr-Latn-CS"/>
              </a:p>
            </p:txBody>
          </p:sp>
          <p:sp>
            <p:nvSpPr>
              <p:cNvPr id="40002" name="Rectangle 59"/>
              <p:cNvSpPr>
                <a:spLocks noChangeArrowheads="1"/>
              </p:cNvSpPr>
              <p:nvPr/>
            </p:nvSpPr>
            <p:spPr bwMode="auto">
              <a:xfrm>
                <a:off x="2810" y="1197"/>
                <a:ext cx="760" cy="96"/>
              </a:xfrm>
              <a:prstGeom prst="rect">
                <a:avLst/>
              </a:prstGeom>
              <a:noFill/>
              <a:ln w="9525">
                <a:noFill/>
                <a:miter lim="800000"/>
                <a:headEnd/>
                <a:tailEnd/>
              </a:ln>
            </p:spPr>
            <p:txBody>
              <a:bodyPr wrap="none" lIns="0" tIns="0" rIns="0" bIns="0">
                <a:spAutoFit/>
              </a:bodyPr>
              <a:lstStyle/>
              <a:p>
                <a:r>
                  <a:rPr lang="sr-Latn-CS" sz="900">
                    <a:solidFill>
                      <a:srgbClr val="000000"/>
                    </a:solidFill>
                  </a:rPr>
                  <a:t>can be provided in the </a:t>
                </a:r>
                <a:endParaRPr lang="sr-Latn-CS"/>
              </a:p>
            </p:txBody>
          </p:sp>
          <p:sp>
            <p:nvSpPr>
              <p:cNvPr id="40003" name="Rectangle 60"/>
              <p:cNvSpPr>
                <a:spLocks noChangeArrowheads="1"/>
              </p:cNvSpPr>
              <p:nvPr/>
            </p:nvSpPr>
            <p:spPr bwMode="auto">
              <a:xfrm>
                <a:off x="370" y="1279"/>
                <a:ext cx="2995" cy="96"/>
              </a:xfrm>
              <a:prstGeom prst="rect">
                <a:avLst/>
              </a:prstGeom>
              <a:noFill/>
              <a:ln w="9525">
                <a:noFill/>
                <a:miter lim="800000"/>
                <a:headEnd/>
                <a:tailEnd/>
              </a:ln>
            </p:spPr>
            <p:txBody>
              <a:bodyPr wrap="none" lIns="0" tIns="0" rIns="0" bIns="0">
                <a:spAutoFit/>
              </a:bodyPr>
              <a:lstStyle/>
              <a:p>
                <a:r>
                  <a:rPr lang="sr-Latn-CS" sz="900">
                    <a:solidFill>
                      <a:srgbClr val="000000"/>
                    </a:solidFill>
                  </a:rPr>
                  <a:t>form of fax (when submitting the application) on the condition that they are complemented by </a:t>
                </a:r>
                <a:endParaRPr lang="sr-Latn-CS"/>
              </a:p>
            </p:txBody>
          </p:sp>
          <p:sp>
            <p:nvSpPr>
              <p:cNvPr id="40004" name="Rectangle 61"/>
              <p:cNvSpPr>
                <a:spLocks noChangeArrowheads="1"/>
              </p:cNvSpPr>
              <p:nvPr/>
            </p:nvSpPr>
            <p:spPr bwMode="auto">
              <a:xfrm>
                <a:off x="370" y="1363"/>
                <a:ext cx="291" cy="87"/>
              </a:xfrm>
              <a:prstGeom prst="rect">
                <a:avLst/>
              </a:prstGeom>
              <a:noFill/>
              <a:ln w="9525">
                <a:noFill/>
                <a:miter lim="800000"/>
                <a:headEnd/>
                <a:tailEnd/>
              </a:ln>
            </p:spPr>
            <p:txBody>
              <a:bodyPr wrap="none" lIns="0" tIns="0" rIns="0" bIns="0">
                <a:spAutoFit/>
              </a:bodyPr>
              <a:lstStyle/>
              <a:p>
                <a:r>
                  <a:rPr lang="sr-Latn-CS" sz="900">
                    <a:solidFill>
                      <a:srgbClr val="000000"/>
                    </a:solidFill>
                  </a:rPr>
                  <a:t>originals </a:t>
                </a:r>
                <a:endParaRPr lang="sr-Latn-CS"/>
              </a:p>
            </p:txBody>
          </p:sp>
          <p:sp>
            <p:nvSpPr>
              <p:cNvPr id="40005" name="Rectangle 62"/>
              <p:cNvSpPr>
                <a:spLocks noChangeArrowheads="1"/>
              </p:cNvSpPr>
              <p:nvPr/>
            </p:nvSpPr>
            <p:spPr bwMode="auto">
              <a:xfrm>
                <a:off x="642" y="1363"/>
                <a:ext cx="815" cy="96"/>
              </a:xfrm>
              <a:prstGeom prst="rect">
                <a:avLst/>
              </a:prstGeom>
              <a:noFill/>
              <a:ln w="9525">
                <a:noFill/>
                <a:miter lim="800000"/>
                <a:headEnd/>
                <a:tailEnd/>
              </a:ln>
            </p:spPr>
            <p:txBody>
              <a:bodyPr wrap="none" lIns="0" tIns="0" rIns="0" bIns="0">
                <a:spAutoFit/>
              </a:bodyPr>
              <a:lstStyle/>
              <a:p>
                <a:r>
                  <a:rPr lang="sr-Latn-CS" sz="900">
                    <a:solidFill>
                      <a:srgbClr val="000000"/>
                    </a:solidFill>
                  </a:rPr>
                  <a:t>that must be received by</a:t>
                </a:r>
                <a:endParaRPr lang="sr-Latn-CS"/>
              </a:p>
            </p:txBody>
          </p:sp>
          <p:sp>
            <p:nvSpPr>
              <p:cNvPr id="40006" name="Rectangle 63"/>
              <p:cNvSpPr>
                <a:spLocks noChangeArrowheads="1"/>
              </p:cNvSpPr>
              <p:nvPr/>
            </p:nvSpPr>
            <p:spPr bwMode="auto">
              <a:xfrm>
                <a:off x="1426" y="1363"/>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40007" name="Rectangle 64"/>
              <p:cNvSpPr>
                <a:spLocks noChangeArrowheads="1"/>
              </p:cNvSpPr>
              <p:nvPr/>
            </p:nvSpPr>
            <p:spPr bwMode="auto">
              <a:xfrm>
                <a:off x="1446" y="1363"/>
                <a:ext cx="152" cy="96"/>
              </a:xfrm>
              <a:prstGeom prst="rect">
                <a:avLst/>
              </a:prstGeom>
              <a:noFill/>
              <a:ln w="9525">
                <a:noFill/>
                <a:miter lim="800000"/>
                <a:headEnd/>
                <a:tailEnd/>
              </a:ln>
            </p:spPr>
            <p:txBody>
              <a:bodyPr wrap="none" lIns="0" tIns="0" rIns="0" bIns="0">
                <a:spAutoFit/>
              </a:bodyPr>
              <a:lstStyle/>
              <a:p>
                <a:r>
                  <a:rPr lang="sr-Latn-CS" sz="900">
                    <a:solidFill>
                      <a:srgbClr val="000000"/>
                    </a:solidFill>
                  </a:rPr>
                  <a:t>the </a:t>
                </a:r>
                <a:endParaRPr lang="sr-Latn-CS"/>
              </a:p>
            </p:txBody>
          </p:sp>
          <p:sp>
            <p:nvSpPr>
              <p:cNvPr id="40008" name="Rectangle 65"/>
              <p:cNvSpPr>
                <a:spLocks noChangeArrowheads="1"/>
              </p:cNvSpPr>
              <p:nvPr/>
            </p:nvSpPr>
            <p:spPr bwMode="auto">
              <a:xfrm>
                <a:off x="1567" y="1363"/>
                <a:ext cx="132" cy="96"/>
              </a:xfrm>
              <a:prstGeom prst="rect">
                <a:avLst/>
              </a:prstGeom>
              <a:noFill/>
              <a:ln w="9525">
                <a:noFill/>
                <a:miter lim="800000"/>
                <a:headEnd/>
                <a:tailEnd/>
              </a:ln>
            </p:spPr>
            <p:txBody>
              <a:bodyPr wrap="none" lIns="0" tIns="0" rIns="0" bIns="0">
                <a:spAutoFit/>
              </a:bodyPr>
              <a:lstStyle/>
              <a:p>
                <a:r>
                  <a:rPr lang="sr-Latn-CS" sz="900">
                    <a:solidFill>
                      <a:srgbClr val="000000"/>
                    </a:solidFill>
                  </a:rPr>
                  <a:t>NA</a:t>
                </a:r>
                <a:endParaRPr lang="sr-Latn-CS"/>
              </a:p>
            </p:txBody>
          </p:sp>
          <p:sp>
            <p:nvSpPr>
              <p:cNvPr id="40009" name="Rectangle 66"/>
              <p:cNvSpPr>
                <a:spLocks noChangeArrowheads="1"/>
              </p:cNvSpPr>
              <p:nvPr/>
            </p:nvSpPr>
            <p:spPr bwMode="auto">
              <a:xfrm>
                <a:off x="1667" y="1363"/>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40010" name="Rectangle 67"/>
              <p:cNvSpPr>
                <a:spLocks noChangeArrowheads="1"/>
              </p:cNvSpPr>
              <p:nvPr/>
            </p:nvSpPr>
            <p:spPr bwMode="auto">
              <a:xfrm>
                <a:off x="1687" y="1363"/>
                <a:ext cx="376" cy="96"/>
              </a:xfrm>
              <a:prstGeom prst="rect">
                <a:avLst/>
              </a:prstGeom>
              <a:noFill/>
              <a:ln w="9525">
                <a:noFill/>
                <a:miter lim="800000"/>
                <a:headEnd/>
                <a:tailEnd/>
              </a:ln>
            </p:spPr>
            <p:txBody>
              <a:bodyPr wrap="none" lIns="0" tIns="0" rIns="0" bIns="0">
                <a:spAutoFit/>
              </a:bodyPr>
              <a:lstStyle/>
              <a:p>
                <a:r>
                  <a:rPr lang="sr-Latn-CS" sz="900">
                    <a:solidFill>
                      <a:srgbClr val="000000"/>
                    </a:solidFill>
                  </a:rPr>
                  <a:t>before the </a:t>
                </a:r>
                <a:endParaRPr lang="sr-Latn-CS"/>
              </a:p>
            </p:txBody>
          </p:sp>
          <p:sp>
            <p:nvSpPr>
              <p:cNvPr id="40011" name="Rectangle 68"/>
              <p:cNvSpPr>
                <a:spLocks noChangeArrowheads="1"/>
              </p:cNvSpPr>
              <p:nvPr/>
            </p:nvSpPr>
            <p:spPr bwMode="auto">
              <a:xfrm>
                <a:off x="2031" y="1363"/>
                <a:ext cx="369" cy="96"/>
              </a:xfrm>
              <a:prstGeom prst="rect">
                <a:avLst/>
              </a:prstGeom>
              <a:noFill/>
              <a:ln w="9525">
                <a:noFill/>
                <a:miter lim="800000"/>
                <a:headEnd/>
                <a:tailEnd/>
              </a:ln>
            </p:spPr>
            <p:txBody>
              <a:bodyPr wrap="none" lIns="0" tIns="0" rIns="0" bIns="0">
                <a:spAutoFit/>
              </a:bodyPr>
              <a:lstStyle/>
              <a:p>
                <a:r>
                  <a:rPr lang="sr-Latn-CS" sz="900">
                    <a:solidFill>
                      <a:srgbClr val="000000"/>
                    </a:solidFill>
                  </a:rPr>
                  <a:t>Evaluation</a:t>
                </a:r>
                <a:endParaRPr lang="sr-Latn-CS"/>
              </a:p>
            </p:txBody>
          </p:sp>
          <p:sp>
            <p:nvSpPr>
              <p:cNvPr id="40012" name="Rectangle 69"/>
              <p:cNvSpPr>
                <a:spLocks noChangeArrowheads="1"/>
              </p:cNvSpPr>
              <p:nvPr/>
            </p:nvSpPr>
            <p:spPr bwMode="auto">
              <a:xfrm>
                <a:off x="2366" y="1363"/>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40013" name="Rectangle 70"/>
              <p:cNvSpPr>
                <a:spLocks noChangeArrowheads="1"/>
              </p:cNvSpPr>
              <p:nvPr/>
            </p:nvSpPr>
            <p:spPr bwMode="auto">
              <a:xfrm>
                <a:off x="2387" y="1363"/>
                <a:ext cx="84" cy="96"/>
              </a:xfrm>
              <a:prstGeom prst="rect">
                <a:avLst/>
              </a:prstGeom>
              <a:noFill/>
              <a:ln w="9525">
                <a:noFill/>
                <a:miter lim="800000"/>
                <a:headEnd/>
                <a:tailEnd/>
              </a:ln>
            </p:spPr>
            <p:txBody>
              <a:bodyPr wrap="none" lIns="0" tIns="0" rIns="0" bIns="0">
                <a:spAutoFit/>
              </a:bodyPr>
              <a:lstStyle/>
              <a:p>
                <a:r>
                  <a:rPr lang="sr-Latn-CS" sz="900">
                    <a:solidFill>
                      <a:srgbClr val="000000"/>
                    </a:solidFill>
                  </a:rPr>
                  <a:t>C</a:t>
                </a:r>
                <a:endParaRPr lang="sr-Latn-CS"/>
              </a:p>
            </p:txBody>
          </p:sp>
          <p:sp>
            <p:nvSpPr>
              <p:cNvPr id="40014" name="Rectangle 71"/>
              <p:cNvSpPr>
                <a:spLocks noChangeArrowheads="1"/>
              </p:cNvSpPr>
              <p:nvPr/>
            </p:nvSpPr>
            <p:spPr bwMode="auto">
              <a:xfrm>
                <a:off x="2438" y="1363"/>
                <a:ext cx="730" cy="96"/>
              </a:xfrm>
              <a:prstGeom prst="rect">
                <a:avLst/>
              </a:prstGeom>
              <a:noFill/>
              <a:ln w="9525">
                <a:noFill/>
                <a:miter lim="800000"/>
                <a:headEnd/>
                <a:tailEnd/>
              </a:ln>
            </p:spPr>
            <p:txBody>
              <a:bodyPr wrap="none" lIns="0" tIns="0" rIns="0" bIns="0">
                <a:spAutoFit/>
              </a:bodyPr>
              <a:lstStyle/>
              <a:p>
                <a:r>
                  <a:rPr lang="sr-Latn-CS" sz="900">
                    <a:solidFill>
                      <a:srgbClr val="000000"/>
                    </a:solidFill>
                  </a:rPr>
                  <a:t>ommittee takes place.</a:t>
                </a:r>
                <a:endParaRPr lang="sr-Latn-CS"/>
              </a:p>
            </p:txBody>
          </p:sp>
          <p:sp>
            <p:nvSpPr>
              <p:cNvPr id="40015" name="Rectangle 72"/>
              <p:cNvSpPr>
                <a:spLocks noChangeArrowheads="1"/>
              </p:cNvSpPr>
              <p:nvPr/>
            </p:nvSpPr>
            <p:spPr bwMode="auto">
              <a:xfrm>
                <a:off x="3138" y="1363"/>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40016" name="Rectangle 73"/>
              <p:cNvSpPr>
                <a:spLocks noChangeArrowheads="1"/>
              </p:cNvSpPr>
              <p:nvPr/>
            </p:nvSpPr>
            <p:spPr bwMode="auto">
              <a:xfrm>
                <a:off x="73" y="1474"/>
                <a:ext cx="156" cy="116"/>
              </a:xfrm>
              <a:prstGeom prst="rect">
                <a:avLst/>
              </a:prstGeom>
              <a:noFill/>
              <a:ln w="9525">
                <a:noFill/>
                <a:miter lim="800000"/>
                <a:headEnd/>
                <a:tailEnd/>
              </a:ln>
            </p:spPr>
            <p:txBody>
              <a:bodyPr wrap="none" lIns="0" tIns="0" rIns="0" bIns="0">
                <a:spAutoFit/>
              </a:bodyPr>
              <a:lstStyle/>
              <a:p>
                <a:r>
                  <a:rPr lang="sr-Latn-CS" sz="1100">
                    <a:solidFill>
                      <a:srgbClr val="000000"/>
                    </a:solidFill>
                    <a:latin typeface="Wingdings" pitchFamily="2" charset="2"/>
                  </a:rPr>
                  <a:t>v</a:t>
                </a:r>
                <a:endParaRPr lang="sr-Latn-CS"/>
              </a:p>
            </p:txBody>
          </p:sp>
          <p:sp>
            <p:nvSpPr>
              <p:cNvPr id="40017" name="Rectangle 74"/>
              <p:cNvSpPr>
                <a:spLocks noChangeArrowheads="1"/>
              </p:cNvSpPr>
              <p:nvPr/>
            </p:nvSpPr>
            <p:spPr bwMode="auto">
              <a:xfrm>
                <a:off x="152" y="1473"/>
                <a:ext cx="62" cy="119"/>
              </a:xfrm>
              <a:prstGeom prst="rect">
                <a:avLst/>
              </a:prstGeom>
              <a:noFill/>
              <a:ln w="9525">
                <a:noFill/>
                <a:miter lim="800000"/>
                <a:headEnd/>
                <a:tailEnd/>
              </a:ln>
            </p:spPr>
            <p:txBody>
              <a:bodyPr wrap="none" lIns="0" tIns="0" rIns="0" bIns="0">
                <a:spAutoFit/>
              </a:bodyPr>
              <a:lstStyle/>
              <a:p>
                <a:r>
                  <a:rPr lang="sr-Latn-CS" sz="1100">
                    <a:solidFill>
                      <a:srgbClr val="000000"/>
                    </a:solidFill>
                  </a:rPr>
                  <a:t> </a:t>
                </a:r>
                <a:endParaRPr lang="sr-Latn-CS"/>
              </a:p>
            </p:txBody>
          </p:sp>
          <p:sp>
            <p:nvSpPr>
              <p:cNvPr id="40018" name="Rectangle 75"/>
              <p:cNvSpPr>
                <a:spLocks noChangeArrowheads="1"/>
              </p:cNvSpPr>
              <p:nvPr/>
            </p:nvSpPr>
            <p:spPr bwMode="auto">
              <a:xfrm>
                <a:off x="217" y="1487"/>
                <a:ext cx="426" cy="96"/>
              </a:xfrm>
              <a:prstGeom prst="rect">
                <a:avLst/>
              </a:prstGeom>
              <a:noFill/>
              <a:ln w="9525">
                <a:noFill/>
                <a:miter lim="800000"/>
                <a:headEnd/>
                <a:tailEnd/>
              </a:ln>
            </p:spPr>
            <p:txBody>
              <a:bodyPr wrap="none" lIns="0" tIns="0" rIns="0" bIns="0">
                <a:spAutoFit/>
              </a:bodyPr>
              <a:lstStyle/>
              <a:p>
                <a:r>
                  <a:rPr lang="sr-Latn-CS" sz="900">
                    <a:solidFill>
                      <a:srgbClr val="000000"/>
                    </a:solidFill>
                  </a:rPr>
                  <a:t>Additional m</a:t>
                </a:r>
                <a:endParaRPr lang="sr-Latn-CS"/>
              </a:p>
            </p:txBody>
          </p:sp>
          <p:sp>
            <p:nvSpPr>
              <p:cNvPr id="40019" name="Rectangle 76"/>
              <p:cNvSpPr>
                <a:spLocks noChangeArrowheads="1"/>
              </p:cNvSpPr>
              <p:nvPr/>
            </p:nvSpPr>
            <p:spPr bwMode="auto">
              <a:xfrm>
                <a:off x="614" y="1487"/>
                <a:ext cx="1286" cy="96"/>
              </a:xfrm>
              <a:prstGeom prst="rect">
                <a:avLst/>
              </a:prstGeom>
              <a:noFill/>
              <a:ln w="9525">
                <a:noFill/>
                <a:miter lim="800000"/>
                <a:headEnd/>
                <a:tailEnd/>
              </a:ln>
            </p:spPr>
            <p:txBody>
              <a:bodyPr wrap="none" lIns="0" tIns="0" rIns="0" bIns="0">
                <a:spAutoFit/>
              </a:bodyPr>
              <a:lstStyle/>
              <a:p>
                <a:r>
                  <a:rPr lang="sr-Latn-CS" sz="900">
                    <a:solidFill>
                      <a:srgbClr val="000000"/>
                    </a:solidFill>
                  </a:rPr>
                  <a:t>andatory documents for grant requests </a:t>
                </a:r>
                <a:endParaRPr lang="sr-Latn-CS"/>
              </a:p>
            </p:txBody>
          </p:sp>
          <p:sp>
            <p:nvSpPr>
              <p:cNvPr id="40020" name="Rectangle 77"/>
              <p:cNvSpPr>
                <a:spLocks noChangeArrowheads="1"/>
              </p:cNvSpPr>
              <p:nvPr/>
            </p:nvSpPr>
            <p:spPr bwMode="auto">
              <a:xfrm>
                <a:off x="1870" y="1485"/>
                <a:ext cx="407" cy="102"/>
              </a:xfrm>
              <a:prstGeom prst="rect">
                <a:avLst/>
              </a:prstGeom>
              <a:noFill/>
              <a:ln w="9525">
                <a:noFill/>
                <a:miter lim="800000"/>
                <a:headEnd/>
                <a:tailEnd/>
              </a:ln>
            </p:spPr>
            <p:txBody>
              <a:bodyPr wrap="none" lIns="0" tIns="0" rIns="0" bIns="0">
                <a:spAutoFit/>
              </a:bodyPr>
              <a:lstStyle/>
              <a:p>
                <a:r>
                  <a:rPr lang="sr-Latn-CS" sz="900" b="1">
                    <a:solidFill>
                      <a:srgbClr val="000000"/>
                    </a:solidFill>
                  </a:rPr>
                  <a:t>exceeding </a:t>
                </a:r>
                <a:endParaRPr lang="sr-Latn-CS"/>
              </a:p>
            </p:txBody>
          </p:sp>
          <p:sp>
            <p:nvSpPr>
              <p:cNvPr id="40021" name="Rectangle 78"/>
              <p:cNvSpPr>
                <a:spLocks noChangeArrowheads="1"/>
              </p:cNvSpPr>
              <p:nvPr/>
            </p:nvSpPr>
            <p:spPr bwMode="auto">
              <a:xfrm>
                <a:off x="2243" y="1485"/>
                <a:ext cx="75" cy="102"/>
              </a:xfrm>
              <a:prstGeom prst="rect">
                <a:avLst/>
              </a:prstGeom>
              <a:noFill/>
              <a:ln w="9525">
                <a:noFill/>
                <a:miter lim="800000"/>
                <a:headEnd/>
                <a:tailEnd/>
              </a:ln>
            </p:spPr>
            <p:txBody>
              <a:bodyPr wrap="none" lIns="0" tIns="0" rIns="0" bIns="0">
                <a:spAutoFit/>
              </a:bodyPr>
              <a:lstStyle/>
              <a:p>
                <a:r>
                  <a:rPr lang="sr-Latn-CS" sz="900" b="1">
                    <a:solidFill>
                      <a:srgbClr val="000000"/>
                    </a:solidFill>
                  </a:rPr>
                  <a:t>€</a:t>
                </a:r>
                <a:endParaRPr lang="sr-Latn-CS"/>
              </a:p>
            </p:txBody>
          </p:sp>
          <p:sp>
            <p:nvSpPr>
              <p:cNvPr id="40022" name="Rectangle 79"/>
              <p:cNvSpPr>
                <a:spLocks noChangeArrowheads="1"/>
              </p:cNvSpPr>
              <p:nvPr/>
            </p:nvSpPr>
            <p:spPr bwMode="auto">
              <a:xfrm>
                <a:off x="2283" y="1485"/>
                <a:ext cx="55" cy="102"/>
              </a:xfrm>
              <a:prstGeom prst="rect">
                <a:avLst/>
              </a:prstGeom>
              <a:noFill/>
              <a:ln w="9525">
                <a:noFill/>
                <a:miter lim="800000"/>
                <a:headEnd/>
                <a:tailEnd/>
              </a:ln>
            </p:spPr>
            <p:txBody>
              <a:bodyPr wrap="none" lIns="0" tIns="0" rIns="0" bIns="0">
                <a:spAutoFit/>
              </a:bodyPr>
              <a:lstStyle/>
              <a:p>
                <a:r>
                  <a:rPr lang="sr-Latn-CS" sz="900" b="1">
                    <a:solidFill>
                      <a:srgbClr val="000000"/>
                    </a:solidFill>
                  </a:rPr>
                  <a:t> </a:t>
                </a:r>
                <a:endParaRPr lang="sr-Latn-CS"/>
              </a:p>
            </p:txBody>
          </p:sp>
          <p:sp>
            <p:nvSpPr>
              <p:cNvPr id="40023" name="Rectangle 80"/>
              <p:cNvSpPr>
                <a:spLocks noChangeArrowheads="1"/>
              </p:cNvSpPr>
              <p:nvPr/>
            </p:nvSpPr>
            <p:spPr bwMode="auto">
              <a:xfrm>
                <a:off x="2303" y="1485"/>
                <a:ext cx="134" cy="102"/>
              </a:xfrm>
              <a:prstGeom prst="rect">
                <a:avLst/>
              </a:prstGeom>
              <a:noFill/>
              <a:ln w="9525">
                <a:noFill/>
                <a:miter lim="800000"/>
                <a:headEnd/>
                <a:tailEnd/>
              </a:ln>
            </p:spPr>
            <p:txBody>
              <a:bodyPr wrap="none" lIns="0" tIns="0" rIns="0" bIns="0">
                <a:spAutoFit/>
              </a:bodyPr>
              <a:lstStyle/>
              <a:p>
                <a:r>
                  <a:rPr lang="sr-Latn-CS" sz="900" b="1">
                    <a:solidFill>
                      <a:srgbClr val="000000"/>
                    </a:solidFill>
                  </a:rPr>
                  <a:t>25 </a:t>
                </a:r>
                <a:endParaRPr lang="sr-Latn-CS"/>
              </a:p>
            </p:txBody>
          </p:sp>
          <p:sp>
            <p:nvSpPr>
              <p:cNvPr id="40024" name="Rectangle 81"/>
              <p:cNvSpPr>
                <a:spLocks noChangeArrowheads="1"/>
              </p:cNvSpPr>
              <p:nvPr/>
            </p:nvSpPr>
            <p:spPr bwMode="auto">
              <a:xfrm>
                <a:off x="2403" y="1485"/>
                <a:ext cx="155" cy="102"/>
              </a:xfrm>
              <a:prstGeom prst="rect">
                <a:avLst/>
              </a:prstGeom>
              <a:noFill/>
              <a:ln w="9525">
                <a:noFill/>
                <a:miter lim="800000"/>
                <a:headEnd/>
                <a:tailEnd/>
              </a:ln>
            </p:spPr>
            <p:txBody>
              <a:bodyPr wrap="none" lIns="0" tIns="0" rIns="0" bIns="0">
                <a:spAutoFit/>
              </a:bodyPr>
              <a:lstStyle/>
              <a:p>
                <a:r>
                  <a:rPr lang="sr-Latn-CS" sz="900" b="1">
                    <a:solidFill>
                      <a:srgbClr val="000000"/>
                    </a:solidFill>
                  </a:rPr>
                  <a:t>000</a:t>
                </a:r>
                <a:endParaRPr lang="sr-Latn-CS"/>
              </a:p>
            </p:txBody>
          </p:sp>
          <p:sp>
            <p:nvSpPr>
              <p:cNvPr id="40025" name="Rectangle 82"/>
              <p:cNvSpPr>
                <a:spLocks noChangeArrowheads="1"/>
              </p:cNvSpPr>
              <p:nvPr/>
            </p:nvSpPr>
            <p:spPr bwMode="auto">
              <a:xfrm>
                <a:off x="2523" y="1485"/>
                <a:ext cx="79" cy="102"/>
              </a:xfrm>
              <a:prstGeom prst="rect">
                <a:avLst/>
              </a:prstGeom>
              <a:noFill/>
              <a:ln w="9525">
                <a:noFill/>
                <a:miter lim="800000"/>
                <a:headEnd/>
                <a:tailEnd/>
              </a:ln>
            </p:spPr>
            <p:txBody>
              <a:bodyPr wrap="none" lIns="0" tIns="0" rIns="0" bIns="0">
                <a:spAutoFit/>
              </a:bodyPr>
              <a:lstStyle/>
              <a:p>
                <a:r>
                  <a:rPr lang="sr-Latn-CS" sz="900" b="1">
                    <a:solidFill>
                      <a:srgbClr val="000000"/>
                    </a:solidFill>
                  </a:rPr>
                  <a:t>: </a:t>
                </a:r>
                <a:endParaRPr lang="sr-Latn-CS"/>
              </a:p>
            </p:txBody>
          </p:sp>
          <p:sp>
            <p:nvSpPr>
              <p:cNvPr id="40026" name="Rectangle 83"/>
              <p:cNvSpPr>
                <a:spLocks noChangeArrowheads="1"/>
              </p:cNvSpPr>
              <p:nvPr/>
            </p:nvSpPr>
            <p:spPr bwMode="auto">
              <a:xfrm>
                <a:off x="2566" y="1481"/>
                <a:ext cx="55" cy="109"/>
              </a:xfrm>
              <a:prstGeom prst="rect">
                <a:avLst/>
              </a:prstGeom>
              <a:noFill/>
              <a:ln w="9525">
                <a:noFill/>
                <a:miter lim="800000"/>
                <a:headEnd/>
                <a:tailEnd/>
              </a:ln>
            </p:spPr>
            <p:txBody>
              <a:bodyPr wrap="none" lIns="0" tIns="0" rIns="0" bIns="0">
                <a:spAutoFit/>
              </a:bodyPr>
              <a:lstStyle/>
              <a:p>
                <a:r>
                  <a:rPr lang="sr-Latn-CS" sz="900">
                    <a:solidFill>
                      <a:srgbClr val="000000"/>
                    </a:solidFill>
                    <a:latin typeface="Trebuchet MS" pitchFamily="34" charset="0"/>
                  </a:rPr>
                  <a:t> </a:t>
                </a:r>
                <a:endParaRPr lang="sr-Latn-CS"/>
              </a:p>
            </p:txBody>
          </p:sp>
          <p:sp>
            <p:nvSpPr>
              <p:cNvPr id="40027" name="Rectangle 84"/>
              <p:cNvSpPr>
                <a:spLocks noChangeArrowheads="1"/>
              </p:cNvSpPr>
              <p:nvPr/>
            </p:nvSpPr>
            <p:spPr bwMode="auto">
              <a:xfrm>
                <a:off x="2588" y="1485"/>
                <a:ext cx="55" cy="102"/>
              </a:xfrm>
              <a:prstGeom prst="rect">
                <a:avLst/>
              </a:prstGeom>
              <a:noFill/>
              <a:ln w="9525">
                <a:noFill/>
                <a:miter lim="800000"/>
                <a:headEnd/>
                <a:tailEnd/>
              </a:ln>
            </p:spPr>
            <p:txBody>
              <a:bodyPr wrap="none" lIns="0" tIns="0" rIns="0" bIns="0">
                <a:spAutoFit/>
              </a:bodyPr>
              <a:lstStyle/>
              <a:p>
                <a:r>
                  <a:rPr lang="sr-Latn-CS" sz="900" b="1">
                    <a:solidFill>
                      <a:srgbClr val="000000"/>
                    </a:solidFill>
                  </a:rPr>
                  <a:t> </a:t>
                </a:r>
                <a:endParaRPr lang="sr-Latn-CS"/>
              </a:p>
            </p:txBody>
          </p:sp>
          <p:sp>
            <p:nvSpPr>
              <p:cNvPr id="40028" name="Rectangle 85"/>
              <p:cNvSpPr>
                <a:spLocks noChangeArrowheads="1"/>
              </p:cNvSpPr>
              <p:nvPr/>
            </p:nvSpPr>
            <p:spPr bwMode="auto">
              <a:xfrm>
                <a:off x="226" y="1603"/>
                <a:ext cx="3234" cy="96"/>
              </a:xfrm>
              <a:prstGeom prst="rect">
                <a:avLst/>
              </a:prstGeom>
              <a:noFill/>
              <a:ln w="9525">
                <a:noFill/>
                <a:miter lim="800000"/>
                <a:headEnd/>
                <a:tailEnd/>
              </a:ln>
            </p:spPr>
            <p:txBody>
              <a:bodyPr wrap="none" lIns="0" tIns="0" rIns="0" bIns="0">
                <a:spAutoFit/>
              </a:bodyPr>
              <a:lstStyle/>
              <a:p>
                <a:r>
                  <a:rPr lang="sr-Latn-CS" sz="900">
                    <a:solidFill>
                      <a:srgbClr val="000000"/>
                    </a:solidFill>
                  </a:rPr>
                  <a:t>In accordance with the provisions of the Financial Regulation applicable to the general budget of the </a:t>
                </a:r>
                <a:endParaRPr lang="sr-Latn-CS"/>
              </a:p>
            </p:txBody>
          </p:sp>
          <p:sp>
            <p:nvSpPr>
              <p:cNvPr id="40029" name="Rectangle 86"/>
              <p:cNvSpPr>
                <a:spLocks noChangeArrowheads="1"/>
              </p:cNvSpPr>
              <p:nvPr/>
            </p:nvSpPr>
            <p:spPr bwMode="auto">
              <a:xfrm>
                <a:off x="226" y="1686"/>
                <a:ext cx="1565" cy="96"/>
              </a:xfrm>
              <a:prstGeom prst="rect">
                <a:avLst/>
              </a:prstGeom>
              <a:noFill/>
              <a:ln w="9525">
                <a:noFill/>
                <a:miter lim="800000"/>
                <a:headEnd/>
                <a:tailEnd/>
              </a:ln>
            </p:spPr>
            <p:txBody>
              <a:bodyPr wrap="none" lIns="0" tIns="0" rIns="0" bIns="0">
                <a:spAutoFit/>
              </a:bodyPr>
              <a:lstStyle/>
              <a:p>
                <a:r>
                  <a:rPr lang="sr-Latn-CS" sz="900">
                    <a:solidFill>
                      <a:srgbClr val="000000"/>
                    </a:solidFill>
                  </a:rPr>
                  <a:t>European Communities, all applicant promoters </a:t>
                </a:r>
                <a:endParaRPr lang="sr-Latn-CS"/>
              </a:p>
            </p:txBody>
          </p:sp>
          <p:sp>
            <p:nvSpPr>
              <p:cNvPr id="40030" name="Rectangle 87"/>
              <p:cNvSpPr>
                <a:spLocks noChangeArrowheads="1"/>
              </p:cNvSpPr>
              <p:nvPr/>
            </p:nvSpPr>
            <p:spPr bwMode="auto">
              <a:xfrm>
                <a:off x="1775" y="1686"/>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a:t>
                </a:r>
                <a:endParaRPr lang="sr-Latn-CS"/>
              </a:p>
            </p:txBody>
          </p:sp>
          <p:sp>
            <p:nvSpPr>
              <p:cNvPr id="40031" name="Rectangle 88"/>
              <p:cNvSpPr>
                <a:spLocks noChangeArrowheads="1"/>
              </p:cNvSpPr>
              <p:nvPr/>
            </p:nvSpPr>
            <p:spPr bwMode="auto">
              <a:xfrm>
                <a:off x="1815" y="1686"/>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40032" name="Rectangle 89"/>
              <p:cNvSpPr>
                <a:spLocks noChangeArrowheads="1"/>
              </p:cNvSpPr>
              <p:nvPr/>
            </p:nvSpPr>
            <p:spPr bwMode="auto">
              <a:xfrm>
                <a:off x="1837" y="1686"/>
                <a:ext cx="1803" cy="96"/>
              </a:xfrm>
              <a:prstGeom prst="rect">
                <a:avLst/>
              </a:prstGeom>
              <a:noFill/>
              <a:ln w="9525">
                <a:noFill/>
                <a:miter lim="800000"/>
                <a:headEnd/>
                <a:tailEnd/>
              </a:ln>
            </p:spPr>
            <p:txBody>
              <a:bodyPr wrap="none" lIns="0" tIns="0" rIns="0" bIns="0">
                <a:spAutoFit/>
              </a:bodyPr>
              <a:lstStyle/>
              <a:p>
                <a:r>
                  <a:rPr lang="sr-Latn-CS" sz="900">
                    <a:solidFill>
                      <a:srgbClr val="000000"/>
                    </a:solidFill>
                  </a:rPr>
                  <a:t>with the exception of public bodies and informal groups </a:t>
                </a:r>
                <a:endParaRPr lang="sr-Latn-CS"/>
              </a:p>
            </p:txBody>
          </p:sp>
          <p:sp>
            <p:nvSpPr>
              <p:cNvPr id="40033" name="Rectangle 90"/>
              <p:cNvSpPr>
                <a:spLocks noChangeArrowheads="1"/>
              </p:cNvSpPr>
              <p:nvPr/>
            </p:nvSpPr>
            <p:spPr bwMode="auto">
              <a:xfrm>
                <a:off x="226" y="1769"/>
                <a:ext cx="543" cy="96"/>
              </a:xfrm>
              <a:prstGeom prst="rect">
                <a:avLst/>
              </a:prstGeom>
              <a:noFill/>
              <a:ln w="9525">
                <a:noFill/>
                <a:miter lim="800000"/>
                <a:headEnd/>
                <a:tailEnd/>
              </a:ln>
            </p:spPr>
            <p:txBody>
              <a:bodyPr wrap="none" lIns="0" tIns="0" rIns="0" bIns="0">
                <a:spAutoFit/>
              </a:bodyPr>
              <a:lstStyle/>
              <a:p>
                <a:r>
                  <a:rPr lang="sr-Latn-CS" sz="900">
                    <a:solidFill>
                      <a:srgbClr val="000000"/>
                    </a:solidFill>
                  </a:rPr>
                  <a:t>of young people</a:t>
                </a:r>
                <a:endParaRPr lang="sr-Latn-CS"/>
              </a:p>
            </p:txBody>
          </p:sp>
          <p:sp>
            <p:nvSpPr>
              <p:cNvPr id="40034" name="Rectangle 91"/>
              <p:cNvSpPr>
                <a:spLocks noChangeArrowheads="1"/>
              </p:cNvSpPr>
              <p:nvPr/>
            </p:nvSpPr>
            <p:spPr bwMode="auto">
              <a:xfrm>
                <a:off x="741" y="1769"/>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40035" name="Rectangle 92"/>
              <p:cNvSpPr>
                <a:spLocks noChangeArrowheads="1"/>
              </p:cNvSpPr>
              <p:nvPr/>
            </p:nvSpPr>
            <p:spPr bwMode="auto">
              <a:xfrm>
                <a:off x="761" y="1769"/>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a:t>
                </a:r>
                <a:endParaRPr lang="sr-Latn-CS"/>
              </a:p>
            </p:txBody>
          </p:sp>
          <p:sp>
            <p:nvSpPr>
              <p:cNvPr id="40036" name="Rectangle 93"/>
              <p:cNvSpPr>
                <a:spLocks noChangeArrowheads="1"/>
              </p:cNvSpPr>
              <p:nvPr/>
            </p:nvSpPr>
            <p:spPr bwMode="auto">
              <a:xfrm>
                <a:off x="802" y="1769"/>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40037" name="Rectangle 94"/>
              <p:cNvSpPr>
                <a:spLocks noChangeArrowheads="1"/>
              </p:cNvSpPr>
              <p:nvPr/>
            </p:nvSpPr>
            <p:spPr bwMode="auto">
              <a:xfrm>
                <a:off x="823" y="1769"/>
                <a:ext cx="111" cy="96"/>
              </a:xfrm>
              <a:prstGeom prst="rect">
                <a:avLst/>
              </a:prstGeom>
              <a:noFill/>
              <a:ln w="9525">
                <a:noFill/>
                <a:miter lim="800000"/>
                <a:headEnd/>
                <a:tailEnd/>
              </a:ln>
            </p:spPr>
            <p:txBody>
              <a:bodyPr wrap="none" lIns="0" tIns="0" rIns="0" bIns="0">
                <a:spAutoFit/>
              </a:bodyPr>
              <a:lstStyle/>
              <a:p>
                <a:r>
                  <a:rPr lang="sr-Latn-CS" sz="900">
                    <a:solidFill>
                      <a:srgbClr val="000000"/>
                    </a:solidFill>
                  </a:rPr>
                  <a:t>to </a:t>
                </a:r>
                <a:endParaRPr lang="sr-Latn-CS"/>
              </a:p>
            </p:txBody>
          </p:sp>
          <p:sp>
            <p:nvSpPr>
              <p:cNvPr id="40038" name="Rectangle 95"/>
              <p:cNvSpPr>
                <a:spLocks noChangeArrowheads="1"/>
              </p:cNvSpPr>
              <p:nvPr/>
            </p:nvSpPr>
            <p:spPr bwMode="auto">
              <a:xfrm>
                <a:off x="904" y="1769"/>
                <a:ext cx="132" cy="96"/>
              </a:xfrm>
              <a:prstGeom prst="rect">
                <a:avLst/>
              </a:prstGeom>
              <a:noFill/>
              <a:ln w="9525">
                <a:noFill/>
                <a:miter lim="800000"/>
                <a:headEnd/>
                <a:tailEnd/>
              </a:ln>
            </p:spPr>
            <p:txBody>
              <a:bodyPr wrap="none" lIns="0" tIns="0" rIns="0" bIns="0">
                <a:spAutoFit/>
              </a:bodyPr>
              <a:lstStyle/>
              <a:p>
                <a:r>
                  <a:rPr lang="sr-Latn-CS" sz="900">
                    <a:solidFill>
                      <a:srgbClr val="000000"/>
                    </a:solidFill>
                  </a:rPr>
                  <a:t>EU</a:t>
                </a:r>
                <a:endParaRPr lang="sr-Latn-CS"/>
              </a:p>
            </p:txBody>
          </p:sp>
          <p:sp>
            <p:nvSpPr>
              <p:cNvPr id="40039" name="Rectangle 96"/>
              <p:cNvSpPr>
                <a:spLocks noChangeArrowheads="1"/>
              </p:cNvSpPr>
              <p:nvPr/>
            </p:nvSpPr>
            <p:spPr bwMode="auto">
              <a:xfrm>
                <a:off x="1004" y="1769"/>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40040" name="Rectangle 97"/>
              <p:cNvSpPr>
                <a:spLocks noChangeArrowheads="1"/>
              </p:cNvSpPr>
              <p:nvPr/>
            </p:nvSpPr>
            <p:spPr bwMode="auto">
              <a:xfrm>
                <a:off x="1025" y="1769"/>
                <a:ext cx="289" cy="96"/>
              </a:xfrm>
              <a:prstGeom prst="rect">
                <a:avLst/>
              </a:prstGeom>
              <a:noFill/>
              <a:ln w="9525">
                <a:noFill/>
                <a:miter lim="800000"/>
                <a:headEnd/>
                <a:tailEnd/>
              </a:ln>
            </p:spPr>
            <p:txBody>
              <a:bodyPr wrap="none" lIns="0" tIns="0" rIns="0" bIns="0">
                <a:spAutoFit/>
              </a:bodyPr>
              <a:lstStyle/>
              <a:p>
                <a:r>
                  <a:rPr lang="sr-Latn-CS" sz="900">
                    <a:solidFill>
                      <a:srgbClr val="000000"/>
                    </a:solidFill>
                  </a:rPr>
                  <a:t>funding </a:t>
                </a:r>
                <a:endParaRPr lang="sr-Latn-CS"/>
              </a:p>
            </p:txBody>
          </p:sp>
          <p:sp>
            <p:nvSpPr>
              <p:cNvPr id="40041" name="Rectangle 98"/>
              <p:cNvSpPr>
                <a:spLocks noChangeArrowheads="1"/>
              </p:cNvSpPr>
              <p:nvPr/>
            </p:nvSpPr>
            <p:spPr bwMode="auto">
              <a:xfrm>
                <a:off x="1283" y="1769"/>
                <a:ext cx="263" cy="96"/>
              </a:xfrm>
              <a:prstGeom prst="rect">
                <a:avLst/>
              </a:prstGeom>
              <a:noFill/>
              <a:ln w="9525">
                <a:noFill/>
                <a:miter lim="800000"/>
                <a:headEnd/>
                <a:tailEnd/>
              </a:ln>
            </p:spPr>
            <p:txBody>
              <a:bodyPr wrap="none" lIns="0" tIns="0" rIns="0" bIns="0">
                <a:spAutoFit/>
              </a:bodyPr>
              <a:lstStyle/>
              <a:p>
                <a:r>
                  <a:rPr lang="sr-Latn-CS" sz="900">
                    <a:solidFill>
                      <a:srgbClr val="000000"/>
                    </a:solidFill>
                  </a:rPr>
                  <a:t>exceed</a:t>
                </a:r>
                <a:endParaRPr lang="sr-Latn-CS"/>
              </a:p>
            </p:txBody>
          </p:sp>
          <p:sp>
            <p:nvSpPr>
              <p:cNvPr id="40042" name="Rectangle 99"/>
              <p:cNvSpPr>
                <a:spLocks noChangeArrowheads="1"/>
              </p:cNvSpPr>
              <p:nvPr/>
            </p:nvSpPr>
            <p:spPr bwMode="auto">
              <a:xfrm>
                <a:off x="1515" y="1769"/>
                <a:ext cx="148" cy="96"/>
              </a:xfrm>
              <a:prstGeom prst="rect">
                <a:avLst/>
              </a:prstGeom>
              <a:noFill/>
              <a:ln w="9525">
                <a:noFill/>
                <a:miter lim="800000"/>
                <a:headEnd/>
                <a:tailEnd/>
              </a:ln>
            </p:spPr>
            <p:txBody>
              <a:bodyPr wrap="none" lIns="0" tIns="0" rIns="0" bIns="0">
                <a:spAutoFit/>
              </a:bodyPr>
              <a:lstStyle/>
              <a:p>
                <a:r>
                  <a:rPr lang="sr-Latn-CS" sz="900">
                    <a:solidFill>
                      <a:srgbClr val="000000"/>
                    </a:solidFill>
                  </a:rPr>
                  <a:t>ing </a:t>
                </a:r>
                <a:endParaRPr lang="sr-Latn-CS"/>
              </a:p>
            </p:txBody>
          </p:sp>
          <p:sp>
            <p:nvSpPr>
              <p:cNvPr id="40043" name="Rectangle 100"/>
              <p:cNvSpPr>
                <a:spLocks noChangeArrowheads="1"/>
              </p:cNvSpPr>
              <p:nvPr/>
            </p:nvSpPr>
            <p:spPr bwMode="auto">
              <a:xfrm>
                <a:off x="1632" y="1769"/>
                <a:ext cx="9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40044" name="Rectangle 101"/>
              <p:cNvSpPr>
                <a:spLocks noChangeArrowheads="1"/>
              </p:cNvSpPr>
              <p:nvPr/>
            </p:nvSpPr>
            <p:spPr bwMode="auto">
              <a:xfrm>
                <a:off x="1693" y="1769"/>
                <a:ext cx="272" cy="96"/>
              </a:xfrm>
              <a:prstGeom prst="rect">
                <a:avLst/>
              </a:prstGeom>
              <a:noFill/>
              <a:ln w="9525">
                <a:noFill/>
                <a:miter lim="800000"/>
                <a:headEnd/>
                <a:tailEnd/>
              </a:ln>
            </p:spPr>
            <p:txBody>
              <a:bodyPr wrap="none" lIns="0" tIns="0" rIns="0" bIns="0">
                <a:spAutoFit/>
              </a:bodyPr>
              <a:lstStyle/>
              <a:p>
                <a:r>
                  <a:rPr lang="sr-Latn-CS" sz="900">
                    <a:solidFill>
                      <a:srgbClr val="000000"/>
                    </a:solidFill>
                  </a:rPr>
                  <a:t>25 000 </a:t>
                </a:r>
                <a:endParaRPr lang="sr-Latn-CS"/>
              </a:p>
            </p:txBody>
          </p:sp>
          <p:sp>
            <p:nvSpPr>
              <p:cNvPr id="40045" name="Rectangle 102"/>
              <p:cNvSpPr>
                <a:spLocks noChangeArrowheads="1"/>
              </p:cNvSpPr>
              <p:nvPr/>
            </p:nvSpPr>
            <p:spPr bwMode="auto">
              <a:xfrm>
                <a:off x="1935" y="1769"/>
                <a:ext cx="1716" cy="96"/>
              </a:xfrm>
              <a:prstGeom prst="rect">
                <a:avLst/>
              </a:prstGeom>
              <a:noFill/>
              <a:ln w="9525">
                <a:noFill/>
                <a:miter lim="800000"/>
                <a:headEnd/>
                <a:tailEnd/>
              </a:ln>
            </p:spPr>
            <p:txBody>
              <a:bodyPr wrap="none" lIns="0" tIns="0" rIns="0" bIns="0">
                <a:spAutoFit/>
              </a:bodyPr>
              <a:lstStyle/>
              <a:p>
                <a:r>
                  <a:rPr lang="sr-Latn-CS" sz="900">
                    <a:solidFill>
                      <a:srgbClr val="000000"/>
                    </a:solidFill>
                  </a:rPr>
                  <a:t>must submit, together with their application form, the </a:t>
                </a:r>
                <a:endParaRPr lang="sr-Latn-CS"/>
              </a:p>
            </p:txBody>
          </p:sp>
          <p:sp>
            <p:nvSpPr>
              <p:cNvPr id="40046" name="Rectangle 103"/>
              <p:cNvSpPr>
                <a:spLocks noChangeArrowheads="1"/>
              </p:cNvSpPr>
              <p:nvPr/>
            </p:nvSpPr>
            <p:spPr bwMode="auto">
              <a:xfrm>
                <a:off x="226" y="1852"/>
                <a:ext cx="988" cy="96"/>
              </a:xfrm>
              <a:prstGeom prst="rect">
                <a:avLst/>
              </a:prstGeom>
              <a:noFill/>
              <a:ln w="9525">
                <a:noFill/>
                <a:miter lim="800000"/>
                <a:headEnd/>
                <a:tailEnd/>
              </a:ln>
            </p:spPr>
            <p:txBody>
              <a:bodyPr wrap="none" lIns="0" tIns="0" rIns="0" bIns="0">
                <a:spAutoFit/>
              </a:bodyPr>
              <a:lstStyle/>
              <a:p>
                <a:r>
                  <a:rPr lang="sr-Latn-CS" sz="900">
                    <a:solidFill>
                      <a:srgbClr val="000000"/>
                    </a:solidFill>
                  </a:rPr>
                  <a:t>following financial documents:</a:t>
                </a:r>
                <a:endParaRPr lang="sr-Latn-CS"/>
              </a:p>
            </p:txBody>
          </p:sp>
          <p:sp>
            <p:nvSpPr>
              <p:cNvPr id="40047" name="Rectangle 104"/>
              <p:cNvSpPr>
                <a:spLocks noChangeArrowheads="1"/>
              </p:cNvSpPr>
              <p:nvPr/>
            </p:nvSpPr>
            <p:spPr bwMode="auto">
              <a:xfrm>
                <a:off x="1182" y="1852"/>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40048" name="Rectangle 105"/>
              <p:cNvSpPr>
                <a:spLocks noChangeArrowheads="1"/>
              </p:cNvSpPr>
              <p:nvPr/>
            </p:nvSpPr>
            <p:spPr bwMode="auto">
              <a:xfrm>
                <a:off x="234" y="1971"/>
                <a:ext cx="65" cy="64"/>
              </a:xfrm>
              <a:prstGeom prst="rect">
                <a:avLst/>
              </a:prstGeom>
              <a:noFill/>
              <a:ln w="6">
                <a:solidFill>
                  <a:srgbClr val="000000"/>
                </a:solidFill>
                <a:miter lim="800000"/>
                <a:headEnd/>
                <a:tailEnd/>
              </a:ln>
            </p:spPr>
            <p:txBody>
              <a:bodyPr/>
              <a:lstStyle/>
              <a:p>
                <a:endParaRPr lang="hr-HR"/>
              </a:p>
            </p:txBody>
          </p:sp>
          <p:sp>
            <p:nvSpPr>
              <p:cNvPr id="40049" name="Rectangle 106"/>
              <p:cNvSpPr>
                <a:spLocks noChangeArrowheads="1"/>
              </p:cNvSpPr>
              <p:nvPr/>
            </p:nvSpPr>
            <p:spPr bwMode="auto">
              <a:xfrm>
                <a:off x="308" y="1965"/>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40050" name="Rectangle 107"/>
              <p:cNvSpPr>
                <a:spLocks noChangeArrowheads="1"/>
              </p:cNvSpPr>
              <p:nvPr/>
            </p:nvSpPr>
            <p:spPr bwMode="auto">
              <a:xfrm>
                <a:off x="370" y="1965"/>
                <a:ext cx="152" cy="96"/>
              </a:xfrm>
              <a:prstGeom prst="rect">
                <a:avLst/>
              </a:prstGeom>
              <a:noFill/>
              <a:ln w="9525">
                <a:noFill/>
                <a:miter lim="800000"/>
                <a:headEnd/>
                <a:tailEnd/>
              </a:ln>
            </p:spPr>
            <p:txBody>
              <a:bodyPr wrap="none" lIns="0" tIns="0" rIns="0" bIns="0">
                <a:spAutoFit/>
              </a:bodyPr>
              <a:lstStyle/>
              <a:p>
                <a:r>
                  <a:rPr lang="sr-Latn-CS" sz="900">
                    <a:solidFill>
                      <a:srgbClr val="000000"/>
                    </a:solidFill>
                  </a:rPr>
                  <a:t>the </a:t>
                </a:r>
                <a:endParaRPr lang="sr-Latn-CS"/>
              </a:p>
            </p:txBody>
          </p:sp>
          <p:sp>
            <p:nvSpPr>
              <p:cNvPr id="40051" name="Rectangle 108"/>
              <p:cNvSpPr>
                <a:spLocks noChangeArrowheads="1"/>
              </p:cNvSpPr>
              <p:nvPr/>
            </p:nvSpPr>
            <p:spPr bwMode="auto">
              <a:xfrm>
                <a:off x="491" y="1963"/>
                <a:ext cx="867" cy="102"/>
              </a:xfrm>
              <a:prstGeom prst="rect">
                <a:avLst/>
              </a:prstGeom>
              <a:noFill/>
              <a:ln w="9525">
                <a:noFill/>
                <a:miter lim="800000"/>
                <a:headEnd/>
                <a:tailEnd/>
              </a:ln>
            </p:spPr>
            <p:txBody>
              <a:bodyPr wrap="none" lIns="0" tIns="0" rIns="0" bIns="0">
                <a:spAutoFit/>
              </a:bodyPr>
              <a:lstStyle/>
              <a:p>
                <a:r>
                  <a:rPr lang="sr-Latn-CS" sz="900" b="1">
                    <a:solidFill>
                      <a:srgbClr val="000000"/>
                    </a:solidFill>
                  </a:rPr>
                  <a:t>profit and loss accounts</a:t>
                </a:r>
                <a:endParaRPr lang="sr-Latn-CS"/>
              </a:p>
            </p:txBody>
          </p:sp>
          <p:sp>
            <p:nvSpPr>
              <p:cNvPr id="40052" name="Rectangle 109"/>
              <p:cNvSpPr>
                <a:spLocks noChangeArrowheads="1"/>
              </p:cNvSpPr>
              <p:nvPr/>
            </p:nvSpPr>
            <p:spPr bwMode="auto">
              <a:xfrm>
                <a:off x="1323" y="1965"/>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40053" name="Rectangle 110"/>
              <p:cNvSpPr>
                <a:spLocks noChangeArrowheads="1"/>
              </p:cNvSpPr>
              <p:nvPr/>
            </p:nvSpPr>
            <p:spPr bwMode="auto">
              <a:xfrm>
                <a:off x="1342" y="1965"/>
                <a:ext cx="561" cy="96"/>
              </a:xfrm>
              <a:prstGeom prst="rect">
                <a:avLst/>
              </a:prstGeom>
              <a:noFill/>
              <a:ln w="9525">
                <a:noFill/>
                <a:miter lim="800000"/>
                <a:headEnd/>
                <a:tailEnd/>
              </a:ln>
            </p:spPr>
            <p:txBody>
              <a:bodyPr wrap="none" lIns="0" tIns="0" rIns="0" bIns="0">
                <a:spAutoFit/>
              </a:bodyPr>
              <a:lstStyle/>
              <a:p>
                <a:r>
                  <a:rPr lang="sr-Latn-CS" sz="900">
                    <a:solidFill>
                      <a:srgbClr val="000000"/>
                    </a:solidFill>
                  </a:rPr>
                  <a:t>of the applicant, </a:t>
                </a:r>
                <a:endParaRPr lang="sr-Latn-CS"/>
              </a:p>
            </p:txBody>
          </p:sp>
          <p:sp>
            <p:nvSpPr>
              <p:cNvPr id="40054" name="Rectangle 111"/>
              <p:cNvSpPr>
                <a:spLocks noChangeArrowheads="1"/>
              </p:cNvSpPr>
              <p:nvPr/>
            </p:nvSpPr>
            <p:spPr bwMode="auto">
              <a:xfrm>
                <a:off x="1870" y="1965"/>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40055" name="Rectangle 112"/>
              <p:cNvSpPr>
                <a:spLocks noChangeArrowheads="1"/>
              </p:cNvSpPr>
              <p:nvPr/>
            </p:nvSpPr>
            <p:spPr bwMode="auto">
              <a:xfrm>
                <a:off x="226" y="2081"/>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40056" name="Rectangle 113"/>
              <p:cNvSpPr>
                <a:spLocks noChangeArrowheads="1"/>
              </p:cNvSpPr>
              <p:nvPr/>
            </p:nvSpPr>
            <p:spPr bwMode="auto">
              <a:xfrm>
                <a:off x="246" y="2081"/>
                <a:ext cx="152" cy="96"/>
              </a:xfrm>
              <a:prstGeom prst="rect">
                <a:avLst/>
              </a:prstGeom>
              <a:noFill/>
              <a:ln w="9525">
                <a:noFill/>
                <a:miter lim="800000"/>
                <a:headEnd/>
                <a:tailEnd/>
              </a:ln>
            </p:spPr>
            <p:txBody>
              <a:bodyPr wrap="none" lIns="0" tIns="0" rIns="0" bIns="0">
                <a:spAutoFit/>
              </a:bodyPr>
              <a:lstStyle/>
              <a:p>
                <a:r>
                  <a:rPr lang="sr-Latn-CS" sz="900">
                    <a:solidFill>
                      <a:srgbClr val="000000"/>
                    </a:solidFill>
                  </a:rPr>
                  <a:t>and</a:t>
                </a:r>
                <a:endParaRPr lang="sr-Latn-CS"/>
              </a:p>
            </p:txBody>
          </p:sp>
          <p:sp>
            <p:nvSpPr>
              <p:cNvPr id="40057" name="Rectangle 114"/>
              <p:cNvSpPr>
                <a:spLocks noChangeArrowheads="1"/>
              </p:cNvSpPr>
              <p:nvPr/>
            </p:nvSpPr>
            <p:spPr bwMode="auto">
              <a:xfrm>
                <a:off x="366" y="2081"/>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40058" name="Rectangle 115"/>
              <p:cNvSpPr>
                <a:spLocks noChangeArrowheads="1"/>
              </p:cNvSpPr>
              <p:nvPr/>
            </p:nvSpPr>
            <p:spPr bwMode="auto">
              <a:xfrm>
                <a:off x="234" y="2201"/>
                <a:ext cx="65" cy="64"/>
              </a:xfrm>
              <a:prstGeom prst="rect">
                <a:avLst/>
              </a:prstGeom>
              <a:noFill/>
              <a:ln w="6">
                <a:solidFill>
                  <a:srgbClr val="000000"/>
                </a:solidFill>
                <a:miter lim="800000"/>
                <a:headEnd/>
                <a:tailEnd/>
              </a:ln>
            </p:spPr>
            <p:txBody>
              <a:bodyPr/>
              <a:lstStyle/>
              <a:p>
                <a:endParaRPr lang="hr-HR"/>
              </a:p>
            </p:txBody>
          </p:sp>
          <p:sp>
            <p:nvSpPr>
              <p:cNvPr id="40059" name="Rectangle 116"/>
              <p:cNvSpPr>
                <a:spLocks noChangeArrowheads="1"/>
              </p:cNvSpPr>
              <p:nvPr/>
            </p:nvSpPr>
            <p:spPr bwMode="auto">
              <a:xfrm>
                <a:off x="308" y="2194"/>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40060" name="Rectangle 117"/>
              <p:cNvSpPr>
                <a:spLocks noChangeArrowheads="1"/>
              </p:cNvSpPr>
              <p:nvPr/>
            </p:nvSpPr>
            <p:spPr bwMode="auto">
              <a:xfrm>
                <a:off x="370" y="2194"/>
                <a:ext cx="152" cy="96"/>
              </a:xfrm>
              <a:prstGeom prst="rect">
                <a:avLst/>
              </a:prstGeom>
              <a:noFill/>
              <a:ln w="9525">
                <a:noFill/>
                <a:miter lim="800000"/>
                <a:headEnd/>
                <a:tailEnd/>
              </a:ln>
            </p:spPr>
            <p:txBody>
              <a:bodyPr wrap="none" lIns="0" tIns="0" rIns="0" bIns="0">
                <a:spAutoFit/>
              </a:bodyPr>
              <a:lstStyle/>
              <a:p>
                <a:r>
                  <a:rPr lang="sr-Latn-CS" sz="900">
                    <a:solidFill>
                      <a:srgbClr val="000000"/>
                    </a:solidFill>
                  </a:rPr>
                  <a:t>the </a:t>
                </a:r>
                <a:endParaRPr lang="sr-Latn-CS"/>
              </a:p>
            </p:txBody>
          </p:sp>
          <p:sp>
            <p:nvSpPr>
              <p:cNvPr id="40061" name="Rectangle 118"/>
              <p:cNvSpPr>
                <a:spLocks noChangeArrowheads="1"/>
              </p:cNvSpPr>
              <p:nvPr/>
            </p:nvSpPr>
            <p:spPr bwMode="auto">
              <a:xfrm>
                <a:off x="491" y="2192"/>
                <a:ext cx="511" cy="102"/>
              </a:xfrm>
              <a:prstGeom prst="rect">
                <a:avLst/>
              </a:prstGeom>
              <a:noFill/>
              <a:ln w="9525">
                <a:noFill/>
                <a:miter lim="800000"/>
                <a:headEnd/>
                <a:tailEnd/>
              </a:ln>
            </p:spPr>
            <p:txBody>
              <a:bodyPr wrap="none" lIns="0" tIns="0" rIns="0" bIns="0">
                <a:spAutoFit/>
              </a:bodyPr>
              <a:lstStyle/>
              <a:p>
                <a:r>
                  <a:rPr lang="sr-Latn-CS" sz="900" b="1">
                    <a:solidFill>
                      <a:srgbClr val="000000"/>
                    </a:solidFill>
                  </a:rPr>
                  <a:t>balance sheet</a:t>
                </a:r>
                <a:endParaRPr lang="sr-Latn-CS"/>
              </a:p>
            </p:txBody>
          </p:sp>
          <p:sp>
            <p:nvSpPr>
              <p:cNvPr id="40062" name="Rectangle 119"/>
              <p:cNvSpPr>
                <a:spLocks noChangeArrowheads="1"/>
              </p:cNvSpPr>
              <p:nvPr/>
            </p:nvSpPr>
            <p:spPr bwMode="auto">
              <a:xfrm>
                <a:off x="967" y="2194"/>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40063" name="Rectangle 120"/>
              <p:cNvSpPr>
                <a:spLocks noChangeArrowheads="1"/>
              </p:cNvSpPr>
              <p:nvPr/>
            </p:nvSpPr>
            <p:spPr bwMode="auto">
              <a:xfrm>
                <a:off x="987" y="2194"/>
                <a:ext cx="1548" cy="96"/>
              </a:xfrm>
              <a:prstGeom prst="rect">
                <a:avLst/>
              </a:prstGeom>
              <a:noFill/>
              <a:ln w="9525">
                <a:noFill/>
                <a:miter lim="800000"/>
                <a:headEnd/>
                <a:tailEnd/>
              </a:ln>
            </p:spPr>
            <p:txBody>
              <a:bodyPr wrap="none" lIns="0" tIns="0" rIns="0" bIns="0">
                <a:spAutoFit/>
              </a:bodyPr>
              <a:lstStyle/>
              <a:p>
                <a:r>
                  <a:rPr lang="sr-Latn-CS" sz="900">
                    <a:solidFill>
                      <a:srgbClr val="000000"/>
                    </a:solidFill>
                  </a:rPr>
                  <a:t>for the last financial year for which the accounts</a:t>
                </a:r>
                <a:endParaRPr lang="sr-Latn-CS"/>
              </a:p>
            </p:txBody>
          </p:sp>
          <p:sp>
            <p:nvSpPr>
              <p:cNvPr id="40064" name="Rectangle 121"/>
              <p:cNvSpPr>
                <a:spLocks noChangeArrowheads="1"/>
              </p:cNvSpPr>
              <p:nvPr/>
            </p:nvSpPr>
            <p:spPr bwMode="auto">
              <a:xfrm>
                <a:off x="2504" y="2194"/>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40065" name="Rectangle 122"/>
              <p:cNvSpPr>
                <a:spLocks noChangeArrowheads="1"/>
              </p:cNvSpPr>
              <p:nvPr/>
            </p:nvSpPr>
            <p:spPr bwMode="auto">
              <a:xfrm>
                <a:off x="2524" y="2194"/>
                <a:ext cx="636" cy="96"/>
              </a:xfrm>
              <a:prstGeom prst="rect">
                <a:avLst/>
              </a:prstGeom>
              <a:noFill/>
              <a:ln w="9525">
                <a:noFill/>
                <a:miter lim="800000"/>
                <a:headEnd/>
                <a:tailEnd/>
              </a:ln>
            </p:spPr>
            <p:txBody>
              <a:bodyPr wrap="none" lIns="0" tIns="0" rIns="0" bIns="0">
                <a:spAutoFit/>
              </a:bodyPr>
              <a:lstStyle/>
              <a:p>
                <a:r>
                  <a:rPr lang="sr-Latn-CS" sz="900">
                    <a:solidFill>
                      <a:srgbClr val="000000"/>
                    </a:solidFill>
                  </a:rPr>
                  <a:t>have been closed. </a:t>
                </a:r>
                <a:endParaRPr lang="sr-Latn-CS"/>
              </a:p>
            </p:txBody>
          </p:sp>
          <p:sp>
            <p:nvSpPr>
              <p:cNvPr id="40066" name="Rectangle 123"/>
              <p:cNvSpPr>
                <a:spLocks noChangeArrowheads="1"/>
              </p:cNvSpPr>
              <p:nvPr/>
            </p:nvSpPr>
            <p:spPr bwMode="auto">
              <a:xfrm>
                <a:off x="3128" y="2194"/>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40067" name="Rectangle 124"/>
              <p:cNvSpPr>
                <a:spLocks noChangeArrowheads="1"/>
              </p:cNvSpPr>
              <p:nvPr/>
            </p:nvSpPr>
            <p:spPr bwMode="auto">
              <a:xfrm>
                <a:off x="225" y="2304"/>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40068" name="Rectangle 125"/>
              <p:cNvSpPr>
                <a:spLocks noChangeArrowheads="1"/>
              </p:cNvSpPr>
              <p:nvPr/>
            </p:nvSpPr>
            <p:spPr bwMode="auto">
              <a:xfrm>
                <a:off x="225" y="2386"/>
                <a:ext cx="2996" cy="96"/>
              </a:xfrm>
              <a:prstGeom prst="rect">
                <a:avLst/>
              </a:prstGeom>
              <a:noFill/>
              <a:ln w="9525">
                <a:noFill/>
                <a:miter lim="800000"/>
                <a:headEnd/>
                <a:tailEnd/>
              </a:ln>
            </p:spPr>
            <p:txBody>
              <a:bodyPr wrap="none" lIns="0" tIns="0" rIns="0" bIns="0">
                <a:spAutoFit/>
              </a:bodyPr>
              <a:lstStyle/>
              <a:p>
                <a:r>
                  <a:rPr lang="sr-Latn-CS" sz="900">
                    <a:solidFill>
                      <a:srgbClr val="000000"/>
                    </a:solidFill>
                  </a:rPr>
                  <a:t>The objective is to permit an assessment of the financial capacity of the applicant promoters. </a:t>
                </a:r>
                <a:endParaRPr lang="sr-Latn-CS"/>
              </a:p>
            </p:txBody>
          </p:sp>
          <p:sp>
            <p:nvSpPr>
              <p:cNvPr id="40069" name="Rectangle 126"/>
              <p:cNvSpPr>
                <a:spLocks noChangeArrowheads="1"/>
              </p:cNvSpPr>
              <p:nvPr/>
            </p:nvSpPr>
            <p:spPr bwMode="auto">
              <a:xfrm>
                <a:off x="3191" y="2386"/>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40070" name="Rectangle 127"/>
              <p:cNvSpPr>
                <a:spLocks noChangeArrowheads="1"/>
              </p:cNvSpPr>
              <p:nvPr/>
            </p:nvSpPr>
            <p:spPr bwMode="auto">
              <a:xfrm>
                <a:off x="225" y="2469"/>
                <a:ext cx="2508" cy="96"/>
              </a:xfrm>
              <a:prstGeom prst="rect">
                <a:avLst/>
              </a:prstGeom>
              <a:noFill/>
              <a:ln w="9525">
                <a:noFill/>
                <a:miter lim="800000"/>
                <a:headEnd/>
                <a:tailEnd/>
              </a:ln>
            </p:spPr>
            <p:txBody>
              <a:bodyPr wrap="none" lIns="0" tIns="0" rIns="0" bIns="0">
                <a:spAutoFit/>
              </a:bodyPr>
              <a:lstStyle/>
              <a:p>
                <a:r>
                  <a:rPr lang="sr-Latn-CS" sz="900">
                    <a:solidFill>
                      <a:srgbClr val="000000"/>
                    </a:solidFill>
                  </a:rPr>
                  <a:t>Please note there is no specific form to submit the information outlined above.</a:t>
                </a:r>
                <a:endParaRPr lang="sr-Latn-CS"/>
              </a:p>
            </p:txBody>
          </p:sp>
          <p:sp>
            <p:nvSpPr>
              <p:cNvPr id="40071" name="Rectangle 128"/>
              <p:cNvSpPr>
                <a:spLocks noChangeArrowheads="1"/>
              </p:cNvSpPr>
              <p:nvPr/>
            </p:nvSpPr>
            <p:spPr bwMode="auto">
              <a:xfrm>
                <a:off x="2702" y="2469"/>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40072" name="Rectangle 129"/>
              <p:cNvSpPr>
                <a:spLocks noChangeArrowheads="1"/>
              </p:cNvSpPr>
              <p:nvPr/>
            </p:nvSpPr>
            <p:spPr bwMode="auto">
              <a:xfrm>
                <a:off x="217" y="2583"/>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40073" name="Rectangle 130"/>
              <p:cNvSpPr>
                <a:spLocks noChangeArrowheads="1"/>
              </p:cNvSpPr>
              <p:nvPr/>
            </p:nvSpPr>
            <p:spPr bwMode="auto">
              <a:xfrm>
                <a:off x="73" y="2695"/>
                <a:ext cx="156" cy="116"/>
              </a:xfrm>
              <a:prstGeom prst="rect">
                <a:avLst/>
              </a:prstGeom>
              <a:noFill/>
              <a:ln w="9525">
                <a:noFill/>
                <a:miter lim="800000"/>
                <a:headEnd/>
                <a:tailEnd/>
              </a:ln>
            </p:spPr>
            <p:txBody>
              <a:bodyPr wrap="none" lIns="0" tIns="0" rIns="0" bIns="0">
                <a:spAutoFit/>
              </a:bodyPr>
              <a:lstStyle/>
              <a:p>
                <a:r>
                  <a:rPr lang="sr-Latn-CS" sz="1100">
                    <a:solidFill>
                      <a:srgbClr val="000000"/>
                    </a:solidFill>
                    <a:latin typeface="Wingdings" pitchFamily="2" charset="2"/>
                  </a:rPr>
                  <a:t>v</a:t>
                </a:r>
                <a:endParaRPr lang="sr-Latn-CS"/>
              </a:p>
            </p:txBody>
          </p:sp>
          <p:sp>
            <p:nvSpPr>
              <p:cNvPr id="40074" name="Rectangle 131"/>
              <p:cNvSpPr>
                <a:spLocks noChangeArrowheads="1"/>
              </p:cNvSpPr>
              <p:nvPr/>
            </p:nvSpPr>
            <p:spPr bwMode="auto">
              <a:xfrm>
                <a:off x="152" y="2694"/>
                <a:ext cx="62" cy="119"/>
              </a:xfrm>
              <a:prstGeom prst="rect">
                <a:avLst/>
              </a:prstGeom>
              <a:noFill/>
              <a:ln w="9525">
                <a:noFill/>
                <a:miter lim="800000"/>
                <a:headEnd/>
                <a:tailEnd/>
              </a:ln>
            </p:spPr>
            <p:txBody>
              <a:bodyPr wrap="none" lIns="0" tIns="0" rIns="0" bIns="0">
                <a:spAutoFit/>
              </a:bodyPr>
              <a:lstStyle/>
              <a:p>
                <a:r>
                  <a:rPr lang="sr-Latn-CS" sz="1100">
                    <a:solidFill>
                      <a:srgbClr val="000000"/>
                    </a:solidFill>
                  </a:rPr>
                  <a:t> </a:t>
                </a:r>
                <a:endParaRPr lang="sr-Latn-CS"/>
              </a:p>
            </p:txBody>
          </p:sp>
          <p:sp>
            <p:nvSpPr>
              <p:cNvPr id="40075" name="Rectangle 132"/>
              <p:cNvSpPr>
                <a:spLocks noChangeArrowheads="1"/>
              </p:cNvSpPr>
              <p:nvPr/>
            </p:nvSpPr>
            <p:spPr bwMode="auto">
              <a:xfrm>
                <a:off x="217" y="2708"/>
                <a:ext cx="1883" cy="96"/>
              </a:xfrm>
              <a:prstGeom prst="rect">
                <a:avLst/>
              </a:prstGeom>
              <a:noFill/>
              <a:ln w="9525">
                <a:noFill/>
                <a:miter lim="800000"/>
                <a:headEnd/>
                <a:tailEnd/>
              </a:ln>
            </p:spPr>
            <p:txBody>
              <a:bodyPr wrap="none" lIns="0" tIns="0" rIns="0" bIns="0">
                <a:spAutoFit/>
              </a:bodyPr>
              <a:lstStyle/>
              <a:p>
                <a:r>
                  <a:rPr lang="sr-Latn-CS" sz="900">
                    <a:solidFill>
                      <a:srgbClr val="000000"/>
                    </a:solidFill>
                  </a:rPr>
                  <a:t>Additional mandatory documents for projects submitted at </a:t>
                </a:r>
                <a:endParaRPr lang="sr-Latn-CS"/>
              </a:p>
            </p:txBody>
          </p:sp>
          <p:sp>
            <p:nvSpPr>
              <p:cNvPr id="40076" name="Rectangle 133"/>
              <p:cNvSpPr>
                <a:spLocks noChangeArrowheads="1"/>
              </p:cNvSpPr>
              <p:nvPr/>
            </p:nvSpPr>
            <p:spPr bwMode="auto">
              <a:xfrm>
                <a:off x="2075" y="2706"/>
                <a:ext cx="86" cy="102"/>
              </a:xfrm>
              <a:prstGeom prst="rect">
                <a:avLst/>
              </a:prstGeom>
              <a:noFill/>
              <a:ln w="9525">
                <a:noFill/>
                <a:miter lim="800000"/>
                <a:headEnd/>
                <a:tailEnd/>
              </a:ln>
            </p:spPr>
            <p:txBody>
              <a:bodyPr wrap="none" lIns="0" tIns="0" rIns="0" bIns="0">
                <a:spAutoFit/>
              </a:bodyPr>
              <a:lstStyle/>
              <a:p>
                <a:r>
                  <a:rPr lang="sr-Latn-CS" sz="900" b="1">
                    <a:solidFill>
                      <a:srgbClr val="000000"/>
                    </a:solidFill>
                  </a:rPr>
                  <a:t>N</a:t>
                </a:r>
                <a:endParaRPr lang="sr-Latn-CS"/>
              </a:p>
            </p:txBody>
          </p:sp>
          <p:sp>
            <p:nvSpPr>
              <p:cNvPr id="40077" name="Rectangle 134"/>
              <p:cNvSpPr>
                <a:spLocks noChangeArrowheads="1"/>
              </p:cNvSpPr>
              <p:nvPr/>
            </p:nvSpPr>
            <p:spPr bwMode="auto">
              <a:xfrm>
                <a:off x="2125" y="2706"/>
                <a:ext cx="466" cy="102"/>
              </a:xfrm>
              <a:prstGeom prst="rect">
                <a:avLst/>
              </a:prstGeom>
              <a:noFill/>
              <a:ln w="9525">
                <a:noFill/>
                <a:miter lim="800000"/>
                <a:headEnd/>
                <a:tailEnd/>
              </a:ln>
            </p:spPr>
            <p:txBody>
              <a:bodyPr wrap="none" lIns="0" tIns="0" rIns="0" bIns="0">
                <a:spAutoFit/>
              </a:bodyPr>
              <a:lstStyle/>
              <a:p>
                <a:r>
                  <a:rPr lang="sr-Latn-CS" sz="900" b="1">
                    <a:solidFill>
                      <a:srgbClr val="000000"/>
                    </a:solidFill>
                  </a:rPr>
                  <a:t>ational level </a:t>
                </a:r>
                <a:endParaRPr lang="sr-Latn-CS"/>
              </a:p>
            </p:txBody>
          </p:sp>
          <p:sp>
            <p:nvSpPr>
              <p:cNvPr id="40078" name="Rectangle 135"/>
              <p:cNvSpPr>
                <a:spLocks noChangeArrowheads="1"/>
              </p:cNvSpPr>
              <p:nvPr/>
            </p:nvSpPr>
            <p:spPr bwMode="auto">
              <a:xfrm>
                <a:off x="2558" y="2706"/>
                <a:ext cx="180" cy="102"/>
              </a:xfrm>
              <a:prstGeom prst="rect">
                <a:avLst/>
              </a:prstGeom>
              <a:noFill/>
              <a:ln w="9525">
                <a:noFill/>
                <a:miter lim="800000"/>
                <a:headEnd/>
                <a:tailEnd/>
              </a:ln>
            </p:spPr>
            <p:txBody>
              <a:bodyPr wrap="none" lIns="0" tIns="0" rIns="0" bIns="0">
                <a:spAutoFit/>
              </a:bodyPr>
              <a:lstStyle/>
              <a:p>
                <a:r>
                  <a:rPr lang="sr-Latn-CS" sz="900" b="1">
                    <a:solidFill>
                      <a:srgbClr val="000000"/>
                    </a:solidFill>
                  </a:rPr>
                  <a:t>only</a:t>
                </a:r>
                <a:endParaRPr lang="sr-Latn-CS"/>
              </a:p>
            </p:txBody>
          </p:sp>
          <p:sp>
            <p:nvSpPr>
              <p:cNvPr id="40079" name="Rectangle 136"/>
              <p:cNvSpPr>
                <a:spLocks noChangeArrowheads="1"/>
              </p:cNvSpPr>
              <p:nvPr/>
            </p:nvSpPr>
            <p:spPr bwMode="auto">
              <a:xfrm>
                <a:off x="2705" y="2705"/>
                <a:ext cx="39" cy="54"/>
              </a:xfrm>
              <a:prstGeom prst="rect">
                <a:avLst/>
              </a:prstGeom>
              <a:noFill/>
              <a:ln w="9525">
                <a:noFill/>
                <a:miter lim="800000"/>
                <a:headEnd/>
                <a:tailEnd/>
              </a:ln>
            </p:spPr>
            <p:txBody>
              <a:bodyPr wrap="none" lIns="0" tIns="0" rIns="0" bIns="0">
                <a:spAutoFit/>
              </a:bodyPr>
              <a:lstStyle/>
              <a:p>
                <a:r>
                  <a:rPr lang="sr-Latn-CS" sz="500">
                    <a:solidFill>
                      <a:srgbClr val="000000"/>
                    </a:solidFill>
                  </a:rPr>
                  <a:t>1</a:t>
                </a:r>
                <a:endParaRPr lang="sr-Latn-CS"/>
              </a:p>
            </p:txBody>
          </p:sp>
          <p:sp>
            <p:nvSpPr>
              <p:cNvPr id="40080" name="Rectangle 137"/>
              <p:cNvSpPr>
                <a:spLocks noChangeArrowheads="1"/>
              </p:cNvSpPr>
              <p:nvPr/>
            </p:nvSpPr>
            <p:spPr bwMode="auto">
              <a:xfrm>
                <a:off x="2727" y="2705"/>
                <a:ext cx="39" cy="54"/>
              </a:xfrm>
              <a:prstGeom prst="rect">
                <a:avLst/>
              </a:prstGeom>
              <a:noFill/>
              <a:ln w="9525">
                <a:noFill/>
                <a:miter lim="800000"/>
                <a:headEnd/>
                <a:tailEnd/>
              </a:ln>
            </p:spPr>
            <p:txBody>
              <a:bodyPr wrap="none" lIns="0" tIns="0" rIns="0" bIns="0">
                <a:spAutoFit/>
              </a:bodyPr>
              <a:lstStyle/>
              <a:p>
                <a:r>
                  <a:rPr lang="sr-Latn-CS" sz="500">
                    <a:solidFill>
                      <a:srgbClr val="000000"/>
                    </a:solidFill>
                  </a:rPr>
                  <a:t>0</a:t>
                </a:r>
                <a:endParaRPr lang="sr-Latn-CS"/>
              </a:p>
            </p:txBody>
          </p:sp>
          <p:sp>
            <p:nvSpPr>
              <p:cNvPr id="40081" name="Rectangle 138"/>
              <p:cNvSpPr>
                <a:spLocks noChangeArrowheads="1"/>
              </p:cNvSpPr>
              <p:nvPr/>
            </p:nvSpPr>
            <p:spPr bwMode="auto">
              <a:xfrm>
                <a:off x="2749" y="2708"/>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a:t>
                </a:r>
                <a:endParaRPr lang="sr-Latn-CS"/>
              </a:p>
            </p:txBody>
          </p:sp>
          <p:sp>
            <p:nvSpPr>
              <p:cNvPr id="40082" name="Rectangle 139"/>
              <p:cNvSpPr>
                <a:spLocks noChangeArrowheads="1"/>
              </p:cNvSpPr>
              <p:nvPr/>
            </p:nvSpPr>
            <p:spPr bwMode="auto">
              <a:xfrm>
                <a:off x="2771" y="2708"/>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40083" name="Rectangle 140"/>
              <p:cNvSpPr>
                <a:spLocks noChangeArrowheads="1"/>
              </p:cNvSpPr>
              <p:nvPr/>
            </p:nvSpPr>
            <p:spPr bwMode="auto">
              <a:xfrm>
                <a:off x="226" y="2828"/>
                <a:ext cx="64" cy="65"/>
              </a:xfrm>
              <a:prstGeom prst="rect">
                <a:avLst/>
              </a:prstGeom>
              <a:noFill/>
              <a:ln w="6">
                <a:solidFill>
                  <a:srgbClr val="000000"/>
                </a:solidFill>
                <a:miter lim="800000"/>
                <a:headEnd/>
                <a:tailEnd/>
              </a:ln>
            </p:spPr>
            <p:txBody>
              <a:bodyPr/>
              <a:lstStyle/>
              <a:p>
                <a:endParaRPr lang="hr-HR"/>
              </a:p>
            </p:txBody>
          </p:sp>
          <p:sp>
            <p:nvSpPr>
              <p:cNvPr id="40084" name="Rectangle 141"/>
              <p:cNvSpPr>
                <a:spLocks noChangeArrowheads="1"/>
              </p:cNvSpPr>
              <p:nvPr/>
            </p:nvSpPr>
            <p:spPr bwMode="auto">
              <a:xfrm>
                <a:off x="300" y="2822"/>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40085" name="Rectangle 142"/>
              <p:cNvSpPr>
                <a:spLocks noChangeArrowheads="1"/>
              </p:cNvSpPr>
              <p:nvPr/>
            </p:nvSpPr>
            <p:spPr bwMode="auto">
              <a:xfrm>
                <a:off x="387" y="2820"/>
                <a:ext cx="79" cy="102"/>
              </a:xfrm>
              <a:prstGeom prst="rect">
                <a:avLst/>
              </a:prstGeom>
              <a:noFill/>
              <a:ln w="9525">
                <a:noFill/>
                <a:miter lim="800000"/>
                <a:headEnd/>
                <a:tailEnd/>
              </a:ln>
            </p:spPr>
            <p:txBody>
              <a:bodyPr wrap="none" lIns="0" tIns="0" rIns="0" bIns="0">
                <a:spAutoFit/>
              </a:bodyPr>
              <a:lstStyle/>
              <a:p>
                <a:r>
                  <a:rPr lang="sr-Latn-CS" sz="900" b="1">
                    <a:solidFill>
                      <a:srgbClr val="000000"/>
                    </a:solidFill>
                  </a:rPr>
                  <a:t>o</a:t>
                </a:r>
                <a:endParaRPr lang="sr-Latn-CS"/>
              </a:p>
            </p:txBody>
          </p:sp>
          <p:sp>
            <p:nvSpPr>
              <p:cNvPr id="40086" name="Rectangle 143"/>
              <p:cNvSpPr>
                <a:spLocks noChangeArrowheads="1"/>
              </p:cNvSpPr>
              <p:nvPr/>
            </p:nvSpPr>
            <p:spPr bwMode="auto">
              <a:xfrm>
                <a:off x="431" y="2820"/>
                <a:ext cx="273" cy="102"/>
              </a:xfrm>
              <a:prstGeom prst="rect">
                <a:avLst/>
              </a:prstGeom>
              <a:noFill/>
              <a:ln w="9525">
                <a:noFill/>
                <a:miter lim="800000"/>
                <a:headEnd/>
                <a:tailEnd/>
              </a:ln>
            </p:spPr>
            <p:txBody>
              <a:bodyPr wrap="none" lIns="0" tIns="0" rIns="0" bIns="0">
                <a:spAutoFit/>
              </a:bodyPr>
              <a:lstStyle/>
              <a:p>
                <a:r>
                  <a:rPr lang="sr-Latn-CS" sz="900" b="1">
                    <a:solidFill>
                      <a:srgbClr val="000000"/>
                    </a:solidFill>
                  </a:rPr>
                  <a:t>nly for </a:t>
                </a:r>
                <a:endParaRPr lang="sr-Latn-CS"/>
              </a:p>
            </p:txBody>
          </p:sp>
          <p:sp>
            <p:nvSpPr>
              <p:cNvPr id="40087" name="Rectangle 144"/>
              <p:cNvSpPr>
                <a:spLocks noChangeArrowheads="1"/>
              </p:cNvSpPr>
              <p:nvPr/>
            </p:nvSpPr>
            <p:spPr bwMode="auto">
              <a:xfrm>
                <a:off x="693" y="2820"/>
                <a:ext cx="167" cy="102"/>
              </a:xfrm>
              <a:prstGeom prst="rect">
                <a:avLst/>
              </a:prstGeom>
              <a:noFill/>
              <a:ln w="9525">
                <a:noFill/>
                <a:miter lim="800000"/>
                <a:headEnd/>
                <a:tailEnd/>
              </a:ln>
            </p:spPr>
            <p:txBody>
              <a:bodyPr wrap="none" lIns="0" tIns="0" rIns="0" bIns="0">
                <a:spAutoFit/>
              </a:bodyPr>
              <a:lstStyle/>
              <a:p>
                <a:r>
                  <a:rPr lang="sr-Latn-CS" sz="900" b="1">
                    <a:solidFill>
                      <a:srgbClr val="000000"/>
                    </a:solidFill>
                  </a:rPr>
                  <a:t>non</a:t>
                </a:r>
                <a:endParaRPr lang="sr-Latn-CS"/>
              </a:p>
            </p:txBody>
          </p:sp>
          <p:sp>
            <p:nvSpPr>
              <p:cNvPr id="40088" name="Rectangle 145"/>
              <p:cNvSpPr>
                <a:spLocks noChangeArrowheads="1"/>
              </p:cNvSpPr>
              <p:nvPr/>
            </p:nvSpPr>
            <p:spPr bwMode="auto">
              <a:xfrm>
                <a:off x="826" y="2820"/>
                <a:ext cx="59" cy="102"/>
              </a:xfrm>
              <a:prstGeom prst="rect">
                <a:avLst/>
              </a:prstGeom>
              <a:noFill/>
              <a:ln w="9525">
                <a:noFill/>
                <a:miter lim="800000"/>
                <a:headEnd/>
                <a:tailEnd/>
              </a:ln>
            </p:spPr>
            <p:txBody>
              <a:bodyPr wrap="none" lIns="0" tIns="0" rIns="0" bIns="0">
                <a:spAutoFit/>
              </a:bodyPr>
              <a:lstStyle/>
              <a:p>
                <a:r>
                  <a:rPr lang="sr-Latn-CS" sz="900" b="1">
                    <a:solidFill>
                      <a:srgbClr val="000000"/>
                    </a:solidFill>
                  </a:rPr>
                  <a:t>-</a:t>
                </a:r>
                <a:endParaRPr lang="sr-Latn-CS"/>
              </a:p>
            </p:txBody>
          </p:sp>
          <p:sp>
            <p:nvSpPr>
              <p:cNvPr id="40089" name="Rectangle 146"/>
              <p:cNvSpPr>
                <a:spLocks noChangeArrowheads="1"/>
              </p:cNvSpPr>
              <p:nvPr/>
            </p:nvSpPr>
            <p:spPr bwMode="auto">
              <a:xfrm>
                <a:off x="850" y="2820"/>
                <a:ext cx="497" cy="87"/>
              </a:xfrm>
              <a:prstGeom prst="rect">
                <a:avLst/>
              </a:prstGeom>
              <a:noFill/>
              <a:ln w="9525">
                <a:noFill/>
                <a:miter lim="800000"/>
                <a:headEnd/>
                <a:tailEnd/>
              </a:ln>
            </p:spPr>
            <p:txBody>
              <a:bodyPr wrap="none" lIns="0" tIns="0" rIns="0" bIns="0">
                <a:spAutoFit/>
              </a:bodyPr>
              <a:lstStyle/>
              <a:p>
                <a:r>
                  <a:rPr lang="sr-Latn-CS" sz="900" b="1">
                    <a:solidFill>
                      <a:srgbClr val="000000"/>
                    </a:solidFill>
                  </a:rPr>
                  <a:t>governmental </a:t>
                </a:r>
                <a:endParaRPr lang="sr-Latn-CS"/>
              </a:p>
            </p:txBody>
          </p:sp>
          <p:sp>
            <p:nvSpPr>
              <p:cNvPr id="40090" name="Rectangle 147"/>
              <p:cNvSpPr>
                <a:spLocks noChangeArrowheads="1"/>
              </p:cNvSpPr>
              <p:nvPr/>
            </p:nvSpPr>
            <p:spPr bwMode="auto">
              <a:xfrm>
                <a:off x="1398" y="2820"/>
                <a:ext cx="531" cy="102"/>
              </a:xfrm>
              <a:prstGeom prst="rect">
                <a:avLst/>
              </a:prstGeom>
              <a:noFill/>
              <a:ln w="9525">
                <a:noFill/>
                <a:miter lim="800000"/>
                <a:headEnd/>
                <a:tailEnd/>
              </a:ln>
            </p:spPr>
            <p:txBody>
              <a:bodyPr wrap="none" lIns="0" tIns="0" rIns="0" bIns="0">
                <a:spAutoFit/>
              </a:bodyPr>
              <a:lstStyle/>
              <a:p>
                <a:r>
                  <a:rPr lang="sr-Latn-CS" sz="900" b="1">
                    <a:solidFill>
                      <a:srgbClr val="000000"/>
                    </a:solidFill>
                  </a:rPr>
                  <a:t>organisations:</a:t>
                </a:r>
                <a:endParaRPr lang="sr-Latn-CS"/>
              </a:p>
            </p:txBody>
          </p:sp>
          <p:sp>
            <p:nvSpPr>
              <p:cNvPr id="40091" name="Rectangle 148"/>
              <p:cNvSpPr>
                <a:spLocks noChangeArrowheads="1"/>
              </p:cNvSpPr>
              <p:nvPr/>
            </p:nvSpPr>
            <p:spPr bwMode="auto">
              <a:xfrm>
                <a:off x="387" y="2895"/>
                <a:ext cx="1507" cy="7"/>
              </a:xfrm>
              <a:prstGeom prst="rect">
                <a:avLst/>
              </a:prstGeom>
              <a:solidFill>
                <a:srgbClr val="000000"/>
              </a:solidFill>
              <a:ln w="9525">
                <a:noFill/>
                <a:miter lim="800000"/>
                <a:headEnd/>
                <a:tailEnd/>
              </a:ln>
            </p:spPr>
            <p:txBody>
              <a:bodyPr/>
              <a:lstStyle/>
              <a:p>
                <a:endParaRPr lang="hr-HR"/>
              </a:p>
            </p:txBody>
          </p:sp>
          <p:sp>
            <p:nvSpPr>
              <p:cNvPr id="40092" name="Rectangle 149"/>
              <p:cNvSpPr>
                <a:spLocks noChangeArrowheads="1"/>
              </p:cNvSpPr>
              <p:nvPr/>
            </p:nvSpPr>
            <p:spPr bwMode="auto">
              <a:xfrm>
                <a:off x="1894" y="2822"/>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40093" name="Rectangle 150"/>
              <p:cNvSpPr>
                <a:spLocks noChangeArrowheads="1"/>
              </p:cNvSpPr>
              <p:nvPr/>
            </p:nvSpPr>
            <p:spPr bwMode="auto">
              <a:xfrm>
                <a:off x="1926" y="2822"/>
                <a:ext cx="1596" cy="96"/>
              </a:xfrm>
              <a:prstGeom prst="rect">
                <a:avLst/>
              </a:prstGeom>
              <a:noFill/>
              <a:ln w="9525">
                <a:noFill/>
                <a:miter lim="800000"/>
                <a:headEnd/>
                <a:tailEnd/>
              </a:ln>
            </p:spPr>
            <p:txBody>
              <a:bodyPr wrap="none" lIns="0" tIns="0" rIns="0" bIns="0">
                <a:spAutoFit/>
              </a:bodyPr>
              <a:lstStyle/>
              <a:p>
                <a:r>
                  <a:rPr lang="sr-Latn-CS" sz="900">
                    <a:solidFill>
                      <a:srgbClr val="000000"/>
                    </a:solidFill>
                  </a:rPr>
                  <a:t>an extract from the official gazette/trade register, </a:t>
                </a:r>
                <a:endParaRPr lang="sr-Latn-CS"/>
              </a:p>
            </p:txBody>
          </p:sp>
          <p:sp>
            <p:nvSpPr>
              <p:cNvPr id="40094" name="Rectangle 151"/>
              <p:cNvSpPr>
                <a:spLocks noChangeArrowheads="1"/>
              </p:cNvSpPr>
              <p:nvPr/>
            </p:nvSpPr>
            <p:spPr bwMode="auto">
              <a:xfrm>
                <a:off x="387" y="2907"/>
                <a:ext cx="3027" cy="96"/>
              </a:xfrm>
              <a:prstGeom prst="rect">
                <a:avLst/>
              </a:prstGeom>
              <a:noFill/>
              <a:ln w="9525">
                <a:noFill/>
                <a:miter lim="800000"/>
                <a:headEnd/>
                <a:tailEnd/>
              </a:ln>
            </p:spPr>
            <p:txBody>
              <a:bodyPr wrap="none" lIns="0" tIns="0" rIns="0" bIns="0">
                <a:spAutoFit/>
              </a:bodyPr>
              <a:lstStyle/>
              <a:p>
                <a:r>
                  <a:rPr lang="sr-Latn-CS" sz="900">
                    <a:solidFill>
                      <a:srgbClr val="000000"/>
                    </a:solidFill>
                  </a:rPr>
                  <a:t>and certificate of liability to VAT (if, as in certain countries, the trade register number and VAT </a:t>
                </a:r>
                <a:endParaRPr lang="sr-Latn-CS"/>
              </a:p>
            </p:txBody>
          </p:sp>
          <p:sp>
            <p:nvSpPr>
              <p:cNvPr id="40095" name="Rectangle 152"/>
              <p:cNvSpPr>
                <a:spLocks noChangeArrowheads="1"/>
              </p:cNvSpPr>
              <p:nvPr/>
            </p:nvSpPr>
            <p:spPr bwMode="auto">
              <a:xfrm>
                <a:off x="387" y="2990"/>
                <a:ext cx="703" cy="96"/>
              </a:xfrm>
              <a:prstGeom prst="rect">
                <a:avLst/>
              </a:prstGeom>
              <a:noFill/>
              <a:ln w="9525">
                <a:noFill/>
                <a:miter lim="800000"/>
                <a:headEnd/>
                <a:tailEnd/>
              </a:ln>
            </p:spPr>
            <p:txBody>
              <a:bodyPr wrap="none" lIns="0" tIns="0" rIns="0" bIns="0">
                <a:spAutoFit/>
              </a:bodyPr>
              <a:lstStyle/>
              <a:p>
                <a:r>
                  <a:rPr lang="sr-Latn-CS" sz="900">
                    <a:solidFill>
                      <a:srgbClr val="000000"/>
                    </a:solidFill>
                  </a:rPr>
                  <a:t>number are identical,</a:t>
                </a:r>
                <a:endParaRPr lang="sr-Latn-CS"/>
              </a:p>
            </p:txBody>
          </p:sp>
          <p:sp>
            <p:nvSpPr>
              <p:cNvPr id="40096" name="Rectangle 153"/>
              <p:cNvSpPr>
                <a:spLocks noChangeArrowheads="1"/>
              </p:cNvSpPr>
              <p:nvPr/>
            </p:nvSpPr>
            <p:spPr bwMode="auto">
              <a:xfrm>
                <a:off x="1060" y="2990"/>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40097" name="Rectangle 154"/>
              <p:cNvSpPr>
                <a:spLocks noChangeArrowheads="1"/>
              </p:cNvSpPr>
              <p:nvPr/>
            </p:nvSpPr>
            <p:spPr bwMode="auto">
              <a:xfrm>
                <a:off x="1080" y="2990"/>
                <a:ext cx="323" cy="96"/>
              </a:xfrm>
              <a:prstGeom prst="rect">
                <a:avLst/>
              </a:prstGeom>
              <a:noFill/>
              <a:ln w="9525">
                <a:noFill/>
                <a:miter lim="800000"/>
                <a:headEnd/>
                <a:tailEnd/>
              </a:ln>
            </p:spPr>
            <p:txBody>
              <a:bodyPr wrap="none" lIns="0" tIns="0" rIns="0" bIns="0">
                <a:spAutoFit/>
              </a:bodyPr>
              <a:lstStyle/>
              <a:p>
                <a:r>
                  <a:rPr lang="sr-Latn-CS" sz="900">
                    <a:solidFill>
                      <a:srgbClr val="000000"/>
                    </a:solidFill>
                  </a:rPr>
                  <a:t>only one </a:t>
                </a:r>
                <a:endParaRPr lang="sr-Latn-CS"/>
              </a:p>
            </p:txBody>
          </p:sp>
          <p:sp>
            <p:nvSpPr>
              <p:cNvPr id="40098" name="Rectangle 155"/>
              <p:cNvSpPr>
                <a:spLocks noChangeArrowheads="1"/>
              </p:cNvSpPr>
              <p:nvPr/>
            </p:nvSpPr>
            <p:spPr bwMode="auto">
              <a:xfrm>
                <a:off x="1372" y="2990"/>
                <a:ext cx="1060" cy="96"/>
              </a:xfrm>
              <a:prstGeom prst="rect">
                <a:avLst/>
              </a:prstGeom>
              <a:noFill/>
              <a:ln w="9525">
                <a:noFill/>
                <a:miter lim="800000"/>
                <a:headEnd/>
                <a:tailEnd/>
              </a:ln>
            </p:spPr>
            <p:txBody>
              <a:bodyPr wrap="none" lIns="0" tIns="0" rIns="0" bIns="0">
                <a:spAutoFit/>
              </a:bodyPr>
              <a:lstStyle/>
              <a:p>
                <a:r>
                  <a:rPr lang="sr-Latn-CS" sz="900">
                    <a:solidFill>
                      <a:srgbClr val="000000"/>
                    </a:solidFill>
                  </a:rPr>
                  <a:t>of these documents is required);</a:t>
                </a:r>
                <a:endParaRPr lang="sr-Latn-CS"/>
              </a:p>
            </p:txBody>
          </p:sp>
          <p:sp>
            <p:nvSpPr>
              <p:cNvPr id="40099" name="Rectangle 156"/>
              <p:cNvSpPr>
                <a:spLocks noChangeArrowheads="1"/>
              </p:cNvSpPr>
              <p:nvPr/>
            </p:nvSpPr>
            <p:spPr bwMode="auto">
              <a:xfrm>
                <a:off x="2401" y="2990"/>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40100" name="Rectangle 157"/>
              <p:cNvSpPr>
                <a:spLocks noChangeArrowheads="1"/>
              </p:cNvSpPr>
              <p:nvPr/>
            </p:nvSpPr>
            <p:spPr bwMode="auto">
              <a:xfrm>
                <a:off x="226" y="3109"/>
                <a:ext cx="64" cy="64"/>
              </a:xfrm>
              <a:prstGeom prst="rect">
                <a:avLst/>
              </a:prstGeom>
              <a:noFill/>
              <a:ln w="6">
                <a:solidFill>
                  <a:srgbClr val="000000"/>
                </a:solidFill>
                <a:miter lim="800000"/>
                <a:headEnd/>
                <a:tailEnd/>
              </a:ln>
            </p:spPr>
            <p:txBody>
              <a:bodyPr/>
              <a:lstStyle/>
              <a:p>
                <a:endParaRPr lang="hr-HR"/>
              </a:p>
            </p:txBody>
          </p:sp>
          <p:sp>
            <p:nvSpPr>
              <p:cNvPr id="40101" name="Rectangle 158"/>
              <p:cNvSpPr>
                <a:spLocks noChangeArrowheads="1"/>
              </p:cNvSpPr>
              <p:nvPr/>
            </p:nvSpPr>
            <p:spPr bwMode="auto">
              <a:xfrm>
                <a:off x="300" y="3102"/>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40102" name="Rectangle 159"/>
              <p:cNvSpPr>
                <a:spLocks noChangeArrowheads="1"/>
              </p:cNvSpPr>
              <p:nvPr/>
            </p:nvSpPr>
            <p:spPr bwMode="auto">
              <a:xfrm>
                <a:off x="387" y="3100"/>
                <a:ext cx="804" cy="102"/>
              </a:xfrm>
              <a:prstGeom prst="rect">
                <a:avLst/>
              </a:prstGeom>
              <a:noFill/>
              <a:ln w="9525">
                <a:noFill/>
                <a:miter lim="800000"/>
                <a:headEnd/>
                <a:tailEnd/>
              </a:ln>
            </p:spPr>
            <p:txBody>
              <a:bodyPr wrap="none" lIns="0" tIns="0" rIns="0" bIns="0">
                <a:spAutoFit/>
              </a:bodyPr>
              <a:lstStyle/>
              <a:p>
                <a:r>
                  <a:rPr lang="sr-Latn-CS" sz="900" b="1">
                    <a:solidFill>
                      <a:srgbClr val="000000"/>
                    </a:solidFill>
                  </a:rPr>
                  <a:t>only for public bodies:</a:t>
                </a:r>
                <a:endParaRPr lang="sr-Latn-CS"/>
              </a:p>
            </p:txBody>
          </p:sp>
          <p:sp>
            <p:nvSpPr>
              <p:cNvPr id="40103" name="Rectangle 160"/>
              <p:cNvSpPr>
                <a:spLocks noChangeArrowheads="1"/>
              </p:cNvSpPr>
              <p:nvPr/>
            </p:nvSpPr>
            <p:spPr bwMode="auto">
              <a:xfrm>
                <a:off x="387" y="3175"/>
                <a:ext cx="805" cy="8"/>
              </a:xfrm>
              <a:prstGeom prst="rect">
                <a:avLst/>
              </a:prstGeom>
              <a:solidFill>
                <a:srgbClr val="000000"/>
              </a:solidFill>
              <a:ln w="9525">
                <a:noFill/>
                <a:miter lim="800000"/>
                <a:headEnd/>
                <a:tailEnd/>
              </a:ln>
            </p:spPr>
            <p:txBody>
              <a:bodyPr/>
              <a:lstStyle/>
              <a:p>
                <a:endParaRPr lang="hr-HR"/>
              </a:p>
            </p:txBody>
          </p:sp>
          <p:sp>
            <p:nvSpPr>
              <p:cNvPr id="40104" name="Rectangle 161"/>
              <p:cNvSpPr>
                <a:spLocks noChangeArrowheads="1"/>
              </p:cNvSpPr>
              <p:nvPr/>
            </p:nvSpPr>
            <p:spPr bwMode="auto">
              <a:xfrm>
                <a:off x="1192" y="3102"/>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40105" name="Rectangle 162"/>
              <p:cNvSpPr>
                <a:spLocks noChangeArrowheads="1"/>
              </p:cNvSpPr>
              <p:nvPr/>
            </p:nvSpPr>
            <p:spPr bwMode="auto">
              <a:xfrm>
                <a:off x="1224" y="3102"/>
                <a:ext cx="2253" cy="96"/>
              </a:xfrm>
              <a:prstGeom prst="rect">
                <a:avLst/>
              </a:prstGeom>
              <a:noFill/>
              <a:ln w="9525">
                <a:noFill/>
                <a:miter lim="800000"/>
                <a:headEnd/>
                <a:tailEnd/>
              </a:ln>
            </p:spPr>
            <p:txBody>
              <a:bodyPr wrap="none" lIns="0" tIns="0" rIns="0" bIns="0">
                <a:spAutoFit/>
              </a:bodyPr>
              <a:lstStyle/>
              <a:p>
                <a:r>
                  <a:rPr lang="sr-Latn-CS" sz="900">
                    <a:solidFill>
                      <a:srgbClr val="000000"/>
                    </a:solidFill>
                  </a:rPr>
                  <a:t>a legal resolution or decision or other official document established in </a:t>
                </a:r>
                <a:endParaRPr lang="sr-Latn-CS"/>
              </a:p>
            </p:txBody>
          </p:sp>
          <p:sp>
            <p:nvSpPr>
              <p:cNvPr id="40106" name="Rectangle 163"/>
              <p:cNvSpPr>
                <a:spLocks noChangeArrowheads="1"/>
              </p:cNvSpPr>
              <p:nvPr/>
            </p:nvSpPr>
            <p:spPr bwMode="auto">
              <a:xfrm>
                <a:off x="387" y="3188"/>
                <a:ext cx="851" cy="96"/>
              </a:xfrm>
              <a:prstGeom prst="rect">
                <a:avLst/>
              </a:prstGeom>
              <a:noFill/>
              <a:ln w="9525">
                <a:noFill/>
                <a:miter lim="800000"/>
                <a:headEnd/>
                <a:tailEnd/>
              </a:ln>
            </p:spPr>
            <p:txBody>
              <a:bodyPr wrap="none" lIns="0" tIns="0" rIns="0" bIns="0">
                <a:spAutoFit/>
              </a:bodyPr>
              <a:lstStyle/>
              <a:p>
                <a:r>
                  <a:rPr lang="sr-Latn-CS" sz="900">
                    <a:solidFill>
                      <a:srgbClr val="000000"/>
                    </a:solidFill>
                  </a:rPr>
                  <a:t>respect of the public body</a:t>
                </a:r>
                <a:endParaRPr lang="sr-Latn-CS"/>
              </a:p>
            </p:txBody>
          </p:sp>
          <p:sp>
            <p:nvSpPr>
              <p:cNvPr id="40107" name="Rectangle 164"/>
              <p:cNvSpPr>
                <a:spLocks noChangeArrowheads="1"/>
              </p:cNvSpPr>
              <p:nvPr/>
            </p:nvSpPr>
            <p:spPr bwMode="auto">
              <a:xfrm>
                <a:off x="1208" y="3188"/>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a:t>
                </a:r>
                <a:endParaRPr lang="sr-Latn-CS"/>
              </a:p>
            </p:txBody>
          </p:sp>
          <p:sp>
            <p:nvSpPr>
              <p:cNvPr id="40108" name="Rectangle 165"/>
              <p:cNvSpPr>
                <a:spLocks noChangeArrowheads="1"/>
              </p:cNvSpPr>
              <p:nvPr/>
            </p:nvSpPr>
            <p:spPr bwMode="auto">
              <a:xfrm>
                <a:off x="1228" y="3188"/>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40109" name="Rectangle 166"/>
              <p:cNvSpPr>
                <a:spLocks noChangeArrowheads="1"/>
              </p:cNvSpPr>
              <p:nvPr/>
            </p:nvSpPr>
            <p:spPr bwMode="auto">
              <a:xfrm>
                <a:off x="226" y="3306"/>
                <a:ext cx="64" cy="65"/>
              </a:xfrm>
              <a:prstGeom prst="rect">
                <a:avLst/>
              </a:prstGeom>
              <a:noFill/>
              <a:ln w="6">
                <a:solidFill>
                  <a:srgbClr val="000000"/>
                </a:solidFill>
                <a:miter lim="800000"/>
                <a:headEnd/>
                <a:tailEnd/>
              </a:ln>
            </p:spPr>
            <p:txBody>
              <a:bodyPr/>
              <a:lstStyle/>
              <a:p>
                <a:endParaRPr lang="hr-HR"/>
              </a:p>
            </p:txBody>
          </p:sp>
          <p:sp>
            <p:nvSpPr>
              <p:cNvPr id="40110" name="Rectangle 167"/>
              <p:cNvSpPr>
                <a:spLocks noChangeArrowheads="1"/>
              </p:cNvSpPr>
              <p:nvPr/>
            </p:nvSpPr>
            <p:spPr bwMode="auto">
              <a:xfrm>
                <a:off x="300" y="3300"/>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40111" name="Rectangle 168"/>
              <p:cNvSpPr>
                <a:spLocks noChangeArrowheads="1"/>
              </p:cNvSpPr>
              <p:nvPr/>
            </p:nvSpPr>
            <p:spPr bwMode="auto">
              <a:xfrm>
                <a:off x="387" y="3298"/>
                <a:ext cx="79" cy="102"/>
              </a:xfrm>
              <a:prstGeom prst="rect">
                <a:avLst/>
              </a:prstGeom>
              <a:noFill/>
              <a:ln w="9525">
                <a:noFill/>
                <a:miter lim="800000"/>
                <a:headEnd/>
                <a:tailEnd/>
              </a:ln>
            </p:spPr>
            <p:txBody>
              <a:bodyPr wrap="none" lIns="0" tIns="0" rIns="0" bIns="0">
                <a:spAutoFit/>
              </a:bodyPr>
              <a:lstStyle/>
              <a:p>
                <a:r>
                  <a:rPr lang="sr-Latn-CS" sz="900" b="1">
                    <a:solidFill>
                      <a:srgbClr val="000000"/>
                    </a:solidFill>
                  </a:rPr>
                  <a:t>o</a:t>
                </a:r>
                <a:endParaRPr lang="sr-Latn-CS"/>
              </a:p>
            </p:txBody>
          </p:sp>
          <p:sp>
            <p:nvSpPr>
              <p:cNvPr id="40112" name="Rectangle 169"/>
              <p:cNvSpPr>
                <a:spLocks noChangeArrowheads="1"/>
              </p:cNvSpPr>
              <p:nvPr/>
            </p:nvSpPr>
            <p:spPr bwMode="auto">
              <a:xfrm>
                <a:off x="431" y="3298"/>
                <a:ext cx="821" cy="102"/>
              </a:xfrm>
              <a:prstGeom prst="rect">
                <a:avLst/>
              </a:prstGeom>
              <a:noFill/>
              <a:ln w="9525">
                <a:noFill/>
                <a:miter lim="800000"/>
                <a:headEnd/>
                <a:tailEnd/>
              </a:ln>
            </p:spPr>
            <p:txBody>
              <a:bodyPr wrap="none" lIns="0" tIns="0" rIns="0" bIns="0">
                <a:spAutoFit/>
              </a:bodyPr>
              <a:lstStyle/>
              <a:p>
                <a:r>
                  <a:rPr lang="sr-Latn-CS" sz="900" b="1">
                    <a:solidFill>
                      <a:srgbClr val="000000"/>
                    </a:solidFill>
                  </a:rPr>
                  <a:t>nly for informal groups</a:t>
                </a:r>
                <a:endParaRPr lang="sr-Latn-CS"/>
              </a:p>
            </p:txBody>
          </p:sp>
          <p:sp>
            <p:nvSpPr>
              <p:cNvPr id="40113" name="Rectangle 170"/>
              <p:cNvSpPr>
                <a:spLocks noChangeArrowheads="1"/>
              </p:cNvSpPr>
              <p:nvPr/>
            </p:nvSpPr>
            <p:spPr bwMode="auto">
              <a:xfrm>
                <a:off x="1223" y="3298"/>
                <a:ext cx="55" cy="102"/>
              </a:xfrm>
              <a:prstGeom prst="rect">
                <a:avLst/>
              </a:prstGeom>
              <a:noFill/>
              <a:ln w="9525">
                <a:noFill/>
                <a:miter lim="800000"/>
                <a:headEnd/>
                <a:tailEnd/>
              </a:ln>
            </p:spPr>
            <p:txBody>
              <a:bodyPr wrap="none" lIns="0" tIns="0" rIns="0" bIns="0">
                <a:spAutoFit/>
              </a:bodyPr>
              <a:lstStyle/>
              <a:p>
                <a:r>
                  <a:rPr lang="sr-Latn-CS" sz="900" b="1">
                    <a:solidFill>
                      <a:srgbClr val="000000"/>
                    </a:solidFill>
                  </a:rPr>
                  <a:t> </a:t>
                </a:r>
                <a:endParaRPr lang="sr-Latn-CS"/>
              </a:p>
            </p:txBody>
          </p:sp>
          <p:sp>
            <p:nvSpPr>
              <p:cNvPr id="40114" name="Rectangle 171"/>
              <p:cNvSpPr>
                <a:spLocks noChangeArrowheads="1"/>
              </p:cNvSpPr>
              <p:nvPr/>
            </p:nvSpPr>
            <p:spPr bwMode="auto">
              <a:xfrm>
                <a:off x="1244" y="3298"/>
                <a:ext cx="588" cy="102"/>
              </a:xfrm>
              <a:prstGeom prst="rect">
                <a:avLst/>
              </a:prstGeom>
              <a:noFill/>
              <a:ln w="9525">
                <a:noFill/>
                <a:miter lim="800000"/>
                <a:headEnd/>
                <a:tailEnd/>
              </a:ln>
            </p:spPr>
            <p:txBody>
              <a:bodyPr wrap="none" lIns="0" tIns="0" rIns="0" bIns="0">
                <a:spAutoFit/>
              </a:bodyPr>
              <a:lstStyle/>
              <a:p>
                <a:r>
                  <a:rPr lang="sr-Latn-CS" sz="900" b="1">
                    <a:solidFill>
                      <a:srgbClr val="000000"/>
                    </a:solidFill>
                  </a:rPr>
                  <a:t>of young people</a:t>
                </a:r>
                <a:endParaRPr lang="sr-Latn-CS"/>
              </a:p>
            </p:txBody>
          </p:sp>
          <p:sp>
            <p:nvSpPr>
              <p:cNvPr id="40115" name="Rectangle 172"/>
              <p:cNvSpPr>
                <a:spLocks noChangeArrowheads="1"/>
              </p:cNvSpPr>
              <p:nvPr/>
            </p:nvSpPr>
            <p:spPr bwMode="auto">
              <a:xfrm>
                <a:off x="1802" y="3298"/>
                <a:ext cx="59" cy="102"/>
              </a:xfrm>
              <a:prstGeom prst="rect">
                <a:avLst/>
              </a:prstGeom>
              <a:noFill/>
              <a:ln w="9525">
                <a:noFill/>
                <a:miter lim="800000"/>
                <a:headEnd/>
                <a:tailEnd/>
              </a:ln>
            </p:spPr>
            <p:txBody>
              <a:bodyPr wrap="none" lIns="0" tIns="0" rIns="0" bIns="0">
                <a:spAutoFit/>
              </a:bodyPr>
              <a:lstStyle/>
              <a:p>
                <a:r>
                  <a:rPr lang="sr-Latn-CS" sz="900" b="1">
                    <a:solidFill>
                      <a:srgbClr val="000000"/>
                    </a:solidFill>
                  </a:rPr>
                  <a:t>:</a:t>
                </a:r>
                <a:endParaRPr lang="sr-Latn-CS"/>
              </a:p>
            </p:txBody>
          </p:sp>
          <p:sp>
            <p:nvSpPr>
              <p:cNvPr id="40116" name="Rectangle 173"/>
              <p:cNvSpPr>
                <a:spLocks noChangeArrowheads="1"/>
              </p:cNvSpPr>
              <p:nvPr/>
            </p:nvSpPr>
            <p:spPr bwMode="auto">
              <a:xfrm>
                <a:off x="387" y="3373"/>
                <a:ext cx="1438" cy="7"/>
              </a:xfrm>
              <a:prstGeom prst="rect">
                <a:avLst/>
              </a:prstGeom>
              <a:solidFill>
                <a:srgbClr val="000000"/>
              </a:solidFill>
              <a:ln w="9525">
                <a:noFill/>
                <a:miter lim="800000"/>
                <a:headEnd/>
                <a:tailEnd/>
              </a:ln>
            </p:spPr>
            <p:txBody>
              <a:bodyPr/>
              <a:lstStyle/>
              <a:p>
                <a:endParaRPr lang="hr-HR"/>
              </a:p>
            </p:txBody>
          </p:sp>
          <p:sp>
            <p:nvSpPr>
              <p:cNvPr id="40117" name="Rectangle 174"/>
              <p:cNvSpPr>
                <a:spLocks noChangeArrowheads="1"/>
              </p:cNvSpPr>
              <p:nvPr/>
            </p:nvSpPr>
            <p:spPr bwMode="auto">
              <a:xfrm>
                <a:off x="1825" y="3300"/>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40118" name="Rectangle 175"/>
              <p:cNvSpPr>
                <a:spLocks noChangeArrowheads="1"/>
              </p:cNvSpPr>
              <p:nvPr/>
            </p:nvSpPr>
            <p:spPr bwMode="auto">
              <a:xfrm>
                <a:off x="1846" y="3300"/>
                <a:ext cx="344" cy="96"/>
              </a:xfrm>
              <a:prstGeom prst="rect">
                <a:avLst/>
              </a:prstGeom>
              <a:noFill/>
              <a:ln w="9525">
                <a:noFill/>
                <a:miter lim="800000"/>
                <a:headEnd/>
                <a:tailEnd/>
              </a:ln>
            </p:spPr>
            <p:txBody>
              <a:bodyPr wrap="none" lIns="0" tIns="0" rIns="0" bIns="0">
                <a:spAutoFit/>
              </a:bodyPr>
              <a:lstStyle/>
              <a:p>
                <a:r>
                  <a:rPr lang="sr-Latn-CS" sz="900">
                    <a:solidFill>
                      <a:srgbClr val="000000"/>
                    </a:solidFill>
                  </a:rPr>
                  <a:t>a copy of </a:t>
                </a:r>
                <a:endParaRPr lang="sr-Latn-CS"/>
              </a:p>
            </p:txBody>
          </p:sp>
          <p:sp>
            <p:nvSpPr>
              <p:cNvPr id="40119" name="Rectangle 176"/>
              <p:cNvSpPr>
                <a:spLocks noChangeArrowheads="1"/>
              </p:cNvSpPr>
              <p:nvPr/>
            </p:nvSpPr>
            <p:spPr bwMode="auto">
              <a:xfrm>
                <a:off x="2163" y="3300"/>
                <a:ext cx="152" cy="96"/>
              </a:xfrm>
              <a:prstGeom prst="rect">
                <a:avLst/>
              </a:prstGeom>
              <a:noFill/>
              <a:ln w="9525">
                <a:noFill/>
                <a:miter lim="800000"/>
                <a:headEnd/>
                <a:tailEnd/>
              </a:ln>
            </p:spPr>
            <p:txBody>
              <a:bodyPr wrap="none" lIns="0" tIns="0" rIns="0" bIns="0">
                <a:spAutoFit/>
              </a:bodyPr>
              <a:lstStyle/>
              <a:p>
                <a:r>
                  <a:rPr lang="sr-Latn-CS" sz="900">
                    <a:solidFill>
                      <a:srgbClr val="000000"/>
                    </a:solidFill>
                  </a:rPr>
                  <a:t>the </a:t>
                </a:r>
                <a:endParaRPr lang="sr-Latn-CS"/>
              </a:p>
            </p:txBody>
          </p:sp>
          <p:sp>
            <p:nvSpPr>
              <p:cNvPr id="40120" name="Rectangle 177"/>
              <p:cNvSpPr>
                <a:spLocks noChangeArrowheads="1"/>
              </p:cNvSpPr>
              <p:nvPr/>
            </p:nvSpPr>
            <p:spPr bwMode="auto">
              <a:xfrm>
                <a:off x="2283" y="3300"/>
                <a:ext cx="216" cy="96"/>
              </a:xfrm>
              <a:prstGeom prst="rect">
                <a:avLst/>
              </a:prstGeom>
              <a:noFill/>
              <a:ln w="9525">
                <a:noFill/>
                <a:miter lim="800000"/>
                <a:headEnd/>
                <a:tailEnd/>
              </a:ln>
            </p:spPr>
            <p:txBody>
              <a:bodyPr wrap="none" lIns="0" tIns="0" rIns="0" bIns="0">
                <a:spAutoFit/>
              </a:bodyPr>
              <a:lstStyle/>
              <a:p>
                <a:r>
                  <a:rPr lang="sr-Latn-CS" sz="900">
                    <a:solidFill>
                      <a:srgbClr val="000000"/>
                    </a:solidFill>
                  </a:rPr>
                  <a:t>group</a:t>
                </a:r>
                <a:endParaRPr lang="sr-Latn-CS"/>
              </a:p>
            </p:txBody>
          </p:sp>
          <p:sp>
            <p:nvSpPr>
              <p:cNvPr id="40121" name="Rectangle 178"/>
              <p:cNvSpPr>
                <a:spLocks noChangeArrowheads="1"/>
              </p:cNvSpPr>
              <p:nvPr/>
            </p:nvSpPr>
            <p:spPr bwMode="auto">
              <a:xfrm>
                <a:off x="2468" y="3300"/>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40122" name="Rectangle 179"/>
              <p:cNvSpPr>
                <a:spLocks noChangeArrowheads="1"/>
              </p:cNvSpPr>
              <p:nvPr/>
            </p:nvSpPr>
            <p:spPr bwMode="auto">
              <a:xfrm>
                <a:off x="2489" y="3300"/>
                <a:ext cx="559" cy="96"/>
              </a:xfrm>
              <a:prstGeom prst="rect">
                <a:avLst/>
              </a:prstGeom>
              <a:noFill/>
              <a:ln w="9525">
                <a:noFill/>
                <a:miter lim="800000"/>
                <a:headEnd/>
                <a:tailEnd/>
              </a:ln>
            </p:spPr>
            <p:txBody>
              <a:bodyPr wrap="none" lIns="0" tIns="0" rIns="0" bIns="0">
                <a:spAutoFit/>
              </a:bodyPr>
              <a:lstStyle/>
              <a:p>
                <a:r>
                  <a:rPr lang="sr-Latn-CS" sz="900">
                    <a:solidFill>
                      <a:srgbClr val="000000"/>
                    </a:solidFill>
                  </a:rPr>
                  <a:t>representative's </a:t>
                </a:r>
                <a:endParaRPr lang="sr-Latn-CS"/>
              </a:p>
            </p:txBody>
          </p:sp>
          <p:sp>
            <p:nvSpPr>
              <p:cNvPr id="40123" name="Rectangle 180"/>
              <p:cNvSpPr>
                <a:spLocks noChangeArrowheads="1"/>
              </p:cNvSpPr>
              <p:nvPr/>
            </p:nvSpPr>
            <p:spPr bwMode="auto">
              <a:xfrm>
                <a:off x="2983" y="3298"/>
                <a:ext cx="572" cy="102"/>
              </a:xfrm>
              <a:prstGeom prst="rect">
                <a:avLst/>
              </a:prstGeom>
              <a:noFill/>
              <a:ln w="9525">
                <a:noFill/>
                <a:miter lim="800000"/>
                <a:headEnd/>
                <a:tailEnd/>
              </a:ln>
            </p:spPr>
            <p:txBody>
              <a:bodyPr wrap="none" lIns="0" tIns="0" rIns="0" bIns="0">
                <a:spAutoFit/>
              </a:bodyPr>
              <a:lstStyle/>
              <a:p>
                <a:r>
                  <a:rPr lang="sr-Latn-CS" sz="900" b="1">
                    <a:solidFill>
                      <a:srgbClr val="000000"/>
                    </a:solidFill>
                  </a:rPr>
                  <a:t>identity card or </a:t>
                </a:r>
                <a:endParaRPr lang="sr-Latn-CS"/>
              </a:p>
            </p:txBody>
          </p:sp>
          <p:sp>
            <p:nvSpPr>
              <p:cNvPr id="40124" name="Rectangle 181"/>
              <p:cNvSpPr>
                <a:spLocks noChangeArrowheads="1"/>
              </p:cNvSpPr>
              <p:nvPr/>
            </p:nvSpPr>
            <p:spPr bwMode="auto">
              <a:xfrm>
                <a:off x="387" y="3381"/>
                <a:ext cx="339" cy="102"/>
              </a:xfrm>
              <a:prstGeom prst="rect">
                <a:avLst/>
              </a:prstGeom>
              <a:noFill/>
              <a:ln w="9525">
                <a:noFill/>
                <a:miter lim="800000"/>
                <a:headEnd/>
                <a:tailEnd/>
              </a:ln>
            </p:spPr>
            <p:txBody>
              <a:bodyPr wrap="none" lIns="0" tIns="0" rIns="0" bIns="0">
                <a:spAutoFit/>
              </a:bodyPr>
              <a:lstStyle/>
              <a:p>
                <a:r>
                  <a:rPr lang="sr-Latn-CS" sz="900" b="1">
                    <a:solidFill>
                      <a:srgbClr val="000000"/>
                    </a:solidFill>
                  </a:rPr>
                  <a:t>passport</a:t>
                </a:r>
                <a:endParaRPr lang="sr-Latn-CS"/>
              </a:p>
            </p:txBody>
          </p:sp>
          <p:sp>
            <p:nvSpPr>
              <p:cNvPr id="40125" name="Rectangle 182"/>
              <p:cNvSpPr>
                <a:spLocks noChangeArrowheads="1"/>
              </p:cNvSpPr>
              <p:nvPr/>
            </p:nvSpPr>
            <p:spPr bwMode="auto">
              <a:xfrm>
                <a:off x="692" y="3383"/>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40126" name="Rectangle 183"/>
              <p:cNvSpPr>
                <a:spLocks noChangeArrowheads="1"/>
              </p:cNvSpPr>
              <p:nvPr/>
            </p:nvSpPr>
            <p:spPr bwMode="auto">
              <a:xfrm>
                <a:off x="731" y="3383"/>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40127" name="Rectangle 184"/>
              <p:cNvSpPr>
                <a:spLocks noChangeArrowheads="1"/>
              </p:cNvSpPr>
              <p:nvPr/>
            </p:nvSpPr>
            <p:spPr bwMode="auto">
              <a:xfrm>
                <a:off x="73" y="3491"/>
                <a:ext cx="52" cy="96"/>
              </a:xfrm>
              <a:prstGeom prst="rect">
                <a:avLst/>
              </a:prstGeom>
              <a:noFill/>
              <a:ln w="9525">
                <a:noFill/>
                <a:miter lim="800000"/>
                <a:headEnd/>
                <a:tailEnd/>
              </a:ln>
            </p:spPr>
            <p:txBody>
              <a:bodyPr wrap="none" lIns="0" tIns="0" rIns="0" bIns="0">
                <a:spAutoFit/>
              </a:bodyPr>
              <a:lstStyle/>
              <a:p>
                <a:r>
                  <a:rPr lang="sr-Latn-CS" sz="900" i="1">
                    <a:solidFill>
                      <a:srgbClr val="000000"/>
                    </a:solidFill>
                  </a:rPr>
                  <a:t> </a:t>
                </a:r>
                <a:endParaRPr lang="sr-Latn-CS"/>
              </a:p>
            </p:txBody>
          </p:sp>
          <p:sp>
            <p:nvSpPr>
              <p:cNvPr id="40128" name="Rectangle 185"/>
              <p:cNvSpPr>
                <a:spLocks noChangeArrowheads="1"/>
              </p:cNvSpPr>
              <p:nvPr/>
            </p:nvSpPr>
            <p:spPr bwMode="auto">
              <a:xfrm>
                <a:off x="216" y="3563"/>
                <a:ext cx="39" cy="54"/>
              </a:xfrm>
              <a:prstGeom prst="rect">
                <a:avLst/>
              </a:prstGeom>
              <a:noFill/>
              <a:ln w="9525">
                <a:noFill/>
                <a:miter lim="800000"/>
                <a:headEnd/>
                <a:tailEnd/>
              </a:ln>
            </p:spPr>
            <p:txBody>
              <a:bodyPr wrap="none" lIns="0" tIns="0" rIns="0" bIns="0">
                <a:spAutoFit/>
              </a:bodyPr>
              <a:lstStyle/>
              <a:p>
                <a:r>
                  <a:rPr lang="sr-Latn-CS" sz="500" i="1">
                    <a:solidFill>
                      <a:srgbClr val="000000"/>
                    </a:solidFill>
                  </a:rPr>
                  <a:t>1</a:t>
                </a:r>
                <a:endParaRPr lang="sr-Latn-CS"/>
              </a:p>
            </p:txBody>
          </p:sp>
          <p:sp>
            <p:nvSpPr>
              <p:cNvPr id="40129" name="Rectangle 186"/>
              <p:cNvSpPr>
                <a:spLocks noChangeArrowheads="1"/>
              </p:cNvSpPr>
              <p:nvPr/>
            </p:nvSpPr>
            <p:spPr bwMode="auto">
              <a:xfrm>
                <a:off x="238" y="3563"/>
                <a:ext cx="39" cy="54"/>
              </a:xfrm>
              <a:prstGeom prst="rect">
                <a:avLst/>
              </a:prstGeom>
              <a:noFill/>
              <a:ln w="9525">
                <a:noFill/>
                <a:miter lim="800000"/>
                <a:headEnd/>
                <a:tailEnd/>
              </a:ln>
            </p:spPr>
            <p:txBody>
              <a:bodyPr wrap="none" lIns="0" tIns="0" rIns="0" bIns="0">
                <a:spAutoFit/>
              </a:bodyPr>
              <a:lstStyle/>
              <a:p>
                <a:r>
                  <a:rPr lang="sr-Latn-CS" sz="500" i="1">
                    <a:solidFill>
                      <a:srgbClr val="000000"/>
                    </a:solidFill>
                  </a:rPr>
                  <a:t>0</a:t>
                </a:r>
                <a:endParaRPr lang="sr-Latn-CS"/>
              </a:p>
            </p:txBody>
          </p:sp>
          <p:sp>
            <p:nvSpPr>
              <p:cNvPr id="40130" name="Rectangle 187"/>
              <p:cNvSpPr>
                <a:spLocks noChangeArrowheads="1"/>
              </p:cNvSpPr>
              <p:nvPr/>
            </p:nvSpPr>
            <p:spPr bwMode="auto">
              <a:xfrm>
                <a:off x="260" y="3572"/>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40131" name="Rectangle 188"/>
              <p:cNvSpPr>
                <a:spLocks noChangeArrowheads="1"/>
              </p:cNvSpPr>
              <p:nvPr/>
            </p:nvSpPr>
            <p:spPr bwMode="auto">
              <a:xfrm>
                <a:off x="279" y="3572"/>
                <a:ext cx="103" cy="89"/>
              </a:xfrm>
              <a:prstGeom prst="rect">
                <a:avLst/>
              </a:prstGeom>
              <a:noFill/>
              <a:ln w="9525">
                <a:noFill/>
                <a:miter lim="800000"/>
                <a:headEnd/>
                <a:tailEnd/>
              </a:ln>
            </p:spPr>
            <p:txBody>
              <a:bodyPr wrap="none" lIns="0" tIns="0" rIns="0" bIns="0">
                <a:spAutoFit/>
              </a:bodyPr>
              <a:lstStyle/>
              <a:p>
                <a:r>
                  <a:rPr lang="sr-Latn-CS" sz="800" i="1">
                    <a:solidFill>
                      <a:srgbClr val="000000"/>
                    </a:solidFill>
                  </a:rPr>
                  <a:t>Th</a:t>
                </a:r>
                <a:endParaRPr lang="sr-Latn-CS"/>
              </a:p>
            </p:txBody>
          </p:sp>
          <p:sp>
            <p:nvSpPr>
              <p:cNvPr id="40132" name="Rectangle 189"/>
              <p:cNvSpPr>
                <a:spLocks noChangeArrowheads="1"/>
              </p:cNvSpPr>
              <p:nvPr/>
            </p:nvSpPr>
            <p:spPr bwMode="auto">
              <a:xfrm>
                <a:off x="353" y="3572"/>
                <a:ext cx="1700" cy="89"/>
              </a:xfrm>
              <a:prstGeom prst="rect">
                <a:avLst/>
              </a:prstGeom>
              <a:noFill/>
              <a:ln w="9525">
                <a:noFill/>
                <a:miter lim="800000"/>
                <a:headEnd/>
                <a:tailEnd/>
              </a:ln>
            </p:spPr>
            <p:txBody>
              <a:bodyPr wrap="none" lIns="0" tIns="0" rIns="0" bIns="0">
                <a:spAutoFit/>
              </a:bodyPr>
              <a:lstStyle/>
              <a:p>
                <a:r>
                  <a:rPr lang="sr-Latn-CS" sz="800" i="1">
                    <a:solidFill>
                      <a:srgbClr val="000000"/>
                    </a:solidFill>
                  </a:rPr>
                  <a:t>ese documents do not have to be provided if the applicant </a:t>
                </a:r>
                <a:endParaRPr lang="sr-Latn-CS"/>
              </a:p>
            </p:txBody>
          </p:sp>
          <p:sp>
            <p:nvSpPr>
              <p:cNvPr id="40133" name="Rectangle 190"/>
              <p:cNvSpPr>
                <a:spLocks noChangeArrowheads="1"/>
              </p:cNvSpPr>
              <p:nvPr/>
            </p:nvSpPr>
            <p:spPr bwMode="auto">
              <a:xfrm>
                <a:off x="2022" y="3572"/>
                <a:ext cx="150" cy="89"/>
              </a:xfrm>
              <a:prstGeom prst="rect">
                <a:avLst/>
              </a:prstGeom>
              <a:noFill/>
              <a:ln w="9525">
                <a:noFill/>
                <a:miter lim="800000"/>
                <a:headEnd/>
                <a:tailEnd/>
              </a:ln>
            </p:spPr>
            <p:txBody>
              <a:bodyPr wrap="none" lIns="0" tIns="0" rIns="0" bIns="0">
                <a:spAutoFit/>
              </a:bodyPr>
              <a:lstStyle/>
              <a:p>
                <a:r>
                  <a:rPr lang="sr-Latn-CS" sz="800" i="1">
                    <a:solidFill>
                      <a:srgbClr val="000000"/>
                    </a:solidFill>
                  </a:rPr>
                  <a:t>has </a:t>
                </a:r>
                <a:endParaRPr lang="sr-Latn-CS"/>
              </a:p>
            </p:txBody>
          </p:sp>
          <p:sp>
            <p:nvSpPr>
              <p:cNvPr id="40134" name="Rectangle 191"/>
              <p:cNvSpPr>
                <a:spLocks noChangeArrowheads="1"/>
              </p:cNvSpPr>
              <p:nvPr/>
            </p:nvSpPr>
            <p:spPr bwMode="auto">
              <a:xfrm>
                <a:off x="2144" y="3572"/>
                <a:ext cx="1442" cy="89"/>
              </a:xfrm>
              <a:prstGeom prst="rect">
                <a:avLst/>
              </a:prstGeom>
              <a:noFill/>
              <a:ln w="9525">
                <a:noFill/>
                <a:miter lim="800000"/>
                <a:headEnd/>
                <a:tailEnd/>
              </a:ln>
            </p:spPr>
            <p:txBody>
              <a:bodyPr wrap="none" lIns="0" tIns="0" rIns="0" bIns="0">
                <a:spAutoFit/>
              </a:bodyPr>
              <a:lstStyle/>
              <a:p>
                <a:r>
                  <a:rPr lang="sr-Latn-CS" sz="800" i="1">
                    <a:solidFill>
                      <a:srgbClr val="000000"/>
                    </a:solidFill>
                  </a:rPr>
                  <a:t>already submitted them in occasion of a previous </a:t>
                </a:r>
                <a:endParaRPr lang="sr-Latn-CS"/>
              </a:p>
            </p:txBody>
          </p:sp>
          <p:sp>
            <p:nvSpPr>
              <p:cNvPr id="40135" name="Rectangle 192"/>
              <p:cNvSpPr>
                <a:spLocks noChangeArrowheads="1"/>
              </p:cNvSpPr>
              <p:nvPr/>
            </p:nvSpPr>
            <p:spPr bwMode="auto">
              <a:xfrm>
                <a:off x="298" y="3646"/>
                <a:ext cx="537" cy="89"/>
              </a:xfrm>
              <a:prstGeom prst="rect">
                <a:avLst/>
              </a:prstGeom>
              <a:noFill/>
              <a:ln w="9525">
                <a:noFill/>
                <a:miter lim="800000"/>
                <a:headEnd/>
                <a:tailEnd/>
              </a:ln>
            </p:spPr>
            <p:txBody>
              <a:bodyPr wrap="none" lIns="0" tIns="0" rIns="0" bIns="0">
                <a:spAutoFit/>
              </a:bodyPr>
              <a:lstStyle/>
              <a:p>
                <a:r>
                  <a:rPr lang="sr-Latn-CS" sz="800" i="1">
                    <a:solidFill>
                      <a:srgbClr val="000000"/>
                    </a:solidFill>
                  </a:rPr>
                  <a:t>application under </a:t>
                </a:r>
                <a:endParaRPr lang="sr-Latn-CS"/>
              </a:p>
            </p:txBody>
          </p:sp>
          <p:sp>
            <p:nvSpPr>
              <p:cNvPr id="40136" name="Rectangle 193"/>
              <p:cNvSpPr>
                <a:spLocks noChangeArrowheads="1"/>
              </p:cNvSpPr>
              <p:nvPr/>
            </p:nvSpPr>
            <p:spPr bwMode="auto">
              <a:xfrm>
                <a:off x="818" y="3646"/>
                <a:ext cx="1983" cy="89"/>
              </a:xfrm>
              <a:prstGeom prst="rect">
                <a:avLst/>
              </a:prstGeom>
              <a:noFill/>
              <a:ln w="9525">
                <a:noFill/>
                <a:miter lim="800000"/>
                <a:headEnd/>
                <a:tailEnd/>
              </a:ln>
            </p:spPr>
            <p:txBody>
              <a:bodyPr wrap="none" lIns="0" tIns="0" rIns="0" bIns="0">
                <a:spAutoFit/>
              </a:bodyPr>
              <a:lstStyle/>
              <a:p>
                <a:r>
                  <a:rPr lang="sr-Latn-CS" sz="800" i="1">
                    <a:solidFill>
                      <a:srgbClr val="000000"/>
                    </a:solidFill>
                  </a:rPr>
                  <a:t>the Youth in Action Programme; on the condition that no changes ha</a:t>
                </a:r>
                <a:endParaRPr lang="sr-Latn-CS"/>
              </a:p>
            </p:txBody>
          </p:sp>
          <p:sp>
            <p:nvSpPr>
              <p:cNvPr id="40137" name="Rectangle 194"/>
              <p:cNvSpPr>
                <a:spLocks noChangeArrowheads="1"/>
              </p:cNvSpPr>
              <p:nvPr/>
            </p:nvSpPr>
            <p:spPr bwMode="auto">
              <a:xfrm>
                <a:off x="2839" y="3646"/>
                <a:ext cx="720" cy="89"/>
              </a:xfrm>
              <a:prstGeom prst="rect">
                <a:avLst/>
              </a:prstGeom>
              <a:noFill/>
              <a:ln w="9525">
                <a:noFill/>
                <a:miter lim="800000"/>
                <a:headEnd/>
                <a:tailEnd/>
              </a:ln>
            </p:spPr>
            <p:txBody>
              <a:bodyPr wrap="none" lIns="0" tIns="0" rIns="0" bIns="0">
                <a:spAutoFit/>
              </a:bodyPr>
              <a:lstStyle/>
              <a:p>
                <a:r>
                  <a:rPr lang="sr-Latn-CS" sz="800" i="1">
                    <a:solidFill>
                      <a:srgbClr val="000000"/>
                    </a:solidFill>
                  </a:rPr>
                  <a:t>ve been occurred in the </a:t>
                </a:r>
                <a:endParaRPr lang="sr-Latn-CS"/>
              </a:p>
            </p:txBody>
          </p:sp>
          <p:sp>
            <p:nvSpPr>
              <p:cNvPr id="40138" name="Rectangle 195"/>
              <p:cNvSpPr>
                <a:spLocks noChangeArrowheads="1"/>
              </p:cNvSpPr>
              <p:nvPr/>
            </p:nvSpPr>
            <p:spPr bwMode="auto">
              <a:xfrm>
                <a:off x="298" y="3720"/>
                <a:ext cx="328" cy="89"/>
              </a:xfrm>
              <a:prstGeom prst="rect">
                <a:avLst/>
              </a:prstGeom>
              <a:noFill/>
              <a:ln w="9525">
                <a:noFill/>
                <a:miter lim="800000"/>
                <a:headEnd/>
                <a:tailEnd/>
              </a:ln>
            </p:spPr>
            <p:txBody>
              <a:bodyPr wrap="none" lIns="0" tIns="0" rIns="0" bIns="0">
                <a:spAutoFit/>
              </a:bodyPr>
              <a:lstStyle/>
              <a:p>
                <a:r>
                  <a:rPr lang="sr-Latn-CS" sz="800" i="1">
                    <a:solidFill>
                      <a:srgbClr val="000000"/>
                    </a:solidFill>
                  </a:rPr>
                  <a:t>meantime.</a:t>
                </a:r>
                <a:endParaRPr lang="sr-Latn-CS"/>
              </a:p>
            </p:txBody>
          </p:sp>
          <p:sp>
            <p:nvSpPr>
              <p:cNvPr id="40139" name="Rectangle 196"/>
              <p:cNvSpPr>
                <a:spLocks noChangeArrowheads="1"/>
              </p:cNvSpPr>
              <p:nvPr/>
            </p:nvSpPr>
            <p:spPr bwMode="auto">
              <a:xfrm>
                <a:off x="596" y="3720"/>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40140" name="Rectangle 197"/>
              <p:cNvSpPr>
                <a:spLocks noChangeArrowheads="1"/>
              </p:cNvSpPr>
              <p:nvPr/>
            </p:nvSpPr>
            <p:spPr bwMode="auto">
              <a:xfrm>
                <a:off x="217" y="3827"/>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40141" name="Rectangle 198"/>
              <p:cNvSpPr>
                <a:spLocks noChangeArrowheads="1"/>
              </p:cNvSpPr>
              <p:nvPr/>
            </p:nvSpPr>
            <p:spPr bwMode="auto">
              <a:xfrm>
                <a:off x="217" y="3941"/>
                <a:ext cx="52" cy="96"/>
              </a:xfrm>
              <a:prstGeom prst="rect">
                <a:avLst/>
              </a:prstGeom>
              <a:noFill/>
              <a:ln w="9525">
                <a:noFill/>
                <a:miter lim="800000"/>
                <a:headEnd/>
                <a:tailEnd/>
              </a:ln>
            </p:spPr>
            <p:txBody>
              <a:bodyPr wrap="none" lIns="0" tIns="0" rIns="0" bIns="0">
                <a:spAutoFit/>
              </a:bodyPr>
              <a:lstStyle/>
              <a:p>
                <a:r>
                  <a:rPr lang="sr-Latn-CS" sz="900" i="1">
                    <a:solidFill>
                      <a:srgbClr val="000000"/>
                    </a:solidFill>
                  </a:rPr>
                  <a:t> </a:t>
                </a:r>
                <a:endParaRPr lang="sr-Latn-CS"/>
              </a:p>
            </p:txBody>
          </p:sp>
          <p:sp>
            <p:nvSpPr>
              <p:cNvPr id="40142" name="Rectangle 199"/>
              <p:cNvSpPr>
                <a:spLocks noChangeArrowheads="1"/>
              </p:cNvSpPr>
              <p:nvPr/>
            </p:nvSpPr>
            <p:spPr bwMode="auto">
              <a:xfrm>
                <a:off x="49" y="313"/>
                <a:ext cx="4" cy="4"/>
              </a:xfrm>
              <a:prstGeom prst="rect">
                <a:avLst/>
              </a:prstGeom>
              <a:solidFill>
                <a:srgbClr val="000000"/>
              </a:solidFill>
              <a:ln w="9525">
                <a:noFill/>
                <a:miter lim="800000"/>
                <a:headEnd/>
                <a:tailEnd/>
              </a:ln>
            </p:spPr>
            <p:txBody>
              <a:bodyPr/>
              <a:lstStyle/>
              <a:p>
                <a:endParaRPr lang="hr-HR"/>
              </a:p>
            </p:txBody>
          </p:sp>
          <p:sp>
            <p:nvSpPr>
              <p:cNvPr id="40143" name="Rectangle 200"/>
              <p:cNvSpPr>
                <a:spLocks noChangeArrowheads="1"/>
              </p:cNvSpPr>
              <p:nvPr/>
            </p:nvSpPr>
            <p:spPr bwMode="auto">
              <a:xfrm>
                <a:off x="49" y="313"/>
                <a:ext cx="4" cy="4"/>
              </a:xfrm>
              <a:prstGeom prst="rect">
                <a:avLst/>
              </a:prstGeom>
              <a:solidFill>
                <a:srgbClr val="000000"/>
              </a:solidFill>
              <a:ln w="9525">
                <a:noFill/>
                <a:miter lim="800000"/>
                <a:headEnd/>
                <a:tailEnd/>
              </a:ln>
            </p:spPr>
            <p:txBody>
              <a:bodyPr/>
              <a:lstStyle/>
              <a:p>
                <a:endParaRPr lang="hr-HR"/>
              </a:p>
            </p:txBody>
          </p:sp>
          <p:sp>
            <p:nvSpPr>
              <p:cNvPr id="40144" name="Rectangle 201"/>
              <p:cNvSpPr>
                <a:spLocks noChangeArrowheads="1"/>
              </p:cNvSpPr>
              <p:nvPr/>
            </p:nvSpPr>
            <p:spPr bwMode="auto">
              <a:xfrm>
                <a:off x="53" y="313"/>
                <a:ext cx="4" cy="4"/>
              </a:xfrm>
              <a:prstGeom prst="rect">
                <a:avLst/>
              </a:prstGeom>
              <a:solidFill>
                <a:srgbClr val="000000"/>
              </a:solidFill>
              <a:ln w="9525">
                <a:noFill/>
                <a:miter lim="800000"/>
                <a:headEnd/>
                <a:tailEnd/>
              </a:ln>
            </p:spPr>
            <p:txBody>
              <a:bodyPr/>
              <a:lstStyle/>
              <a:p>
                <a:endParaRPr lang="hr-HR"/>
              </a:p>
            </p:txBody>
          </p:sp>
          <p:sp>
            <p:nvSpPr>
              <p:cNvPr id="40145" name="Rectangle 202"/>
              <p:cNvSpPr>
                <a:spLocks noChangeArrowheads="1"/>
              </p:cNvSpPr>
              <p:nvPr/>
            </p:nvSpPr>
            <p:spPr bwMode="auto">
              <a:xfrm>
                <a:off x="57" y="313"/>
                <a:ext cx="3621" cy="4"/>
              </a:xfrm>
              <a:prstGeom prst="rect">
                <a:avLst/>
              </a:prstGeom>
              <a:solidFill>
                <a:srgbClr val="000000"/>
              </a:solidFill>
              <a:ln w="9525">
                <a:noFill/>
                <a:miter lim="800000"/>
                <a:headEnd/>
                <a:tailEnd/>
              </a:ln>
            </p:spPr>
            <p:txBody>
              <a:bodyPr/>
              <a:lstStyle/>
              <a:p>
                <a:endParaRPr lang="hr-HR"/>
              </a:p>
            </p:txBody>
          </p:sp>
          <p:sp>
            <p:nvSpPr>
              <p:cNvPr id="40146" name="Rectangle 203"/>
              <p:cNvSpPr>
                <a:spLocks noChangeArrowheads="1"/>
              </p:cNvSpPr>
              <p:nvPr/>
            </p:nvSpPr>
            <p:spPr bwMode="auto">
              <a:xfrm>
                <a:off x="3678" y="313"/>
                <a:ext cx="3" cy="4"/>
              </a:xfrm>
              <a:prstGeom prst="rect">
                <a:avLst/>
              </a:prstGeom>
              <a:solidFill>
                <a:srgbClr val="000000"/>
              </a:solidFill>
              <a:ln w="9525">
                <a:noFill/>
                <a:miter lim="800000"/>
                <a:headEnd/>
                <a:tailEnd/>
              </a:ln>
            </p:spPr>
            <p:txBody>
              <a:bodyPr/>
              <a:lstStyle/>
              <a:p>
                <a:endParaRPr lang="hr-HR"/>
              </a:p>
            </p:txBody>
          </p:sp>
          <p:sp>
            <p:nvSpPr>
              <p:cNvPr id="40147" name="Rectangle 204"/>
              <p:cNvSpPr>
                <a:spLocks noChangeArrowheads="1"/>
              </p:cNvSpPr>
              <p:nvPr/>
            </p:nvSpPr>
            <p:spPr bwMode="auto">
              <a:xfrm>
                <a:off x="3678" y="313"/>
                <a:ext cx="3" cy="4"/>
              </a:xfrm>
              <a:prstGeom prst="rect">
                <a:avLst/>
              </a:prstGeom>
              <a:solidFill>
                <a:srgbClr val="000000"/>
              </a:solidFill>
              <a:ln w="9525">
                <a:noFill/>
                <a:miter lim="800000"/>
                <a:headEnd/>
                <a:tailEnd/>
              </a:ln>
            </p:spPr>
            <p:txBody>
              <a:bodyPr/>
              <a:lstStyle/>
              <a:p>
                <a:endParaRPr lang="hr-HR"/>
              </a:p>
            </p:txBody>
          </p:sp>
          <p:sp>
            <p:nvSpPr>
              <p:cNvPr id="40148" name="Rectangle 205"/>
              <p:cNvSpPr>
                <a:spLocks noChangeArrowheads="1"/>
              </p:cNvSpPr>
              <p:nvPr/>
            </p:nvSpPr>
            <p:spPr bwMode="auto">
              <a:xfrm>
                <a:off x="49" y="317"/>
                <a:ext cx="4" cy="3893"/>
              </a:xfrm>
              <a:prstGeom prst="rect">
                <a:avLst/>
              </a:prstGeom>
              <a:solidFill>
                <a:srgbClr val="000000"/>
              </a:solidFill>
              <a:ln w="9525">
                <a:noFill/>
                <a:miter lim="800000"/>
                <a:headEnd/>
                <a:tailEnd/>
              </a:ln>
            </p:spPr>
            <p:txBody>
              <a:bodyPr/>
              <a:lstStyle/>
              <a:p>
                <a:endParaRPr lang="hr-HR"/>
              </a:p>
            </p:txBody>
          </p:sp>
        </p:grpSp>
        <p:sp>
          <p:nvSpPr>
            <p:cNvPr id="39942" name="Rectangle 207"/>
            <p:cNvSpPr>
              <a:spLocks noChangeArrowheads="1"/>
            </p:cNvSpPr>
            <p:nvPr/>
          </p:nvSpPr>
          <p:spPr bwMode="auto">
            <a:xfrm>
              <a:off x="49" y="4210"/>
              <a:ext cx="4" cy="4"/>
            </a:xfrm>
            <a:prstGeom prst="rect">
              <a:avLst/>
            </a:prstGeom>
            <a:solidFill>
              <a:srgbClr val="000000"/>
            </a:solidFill>
            <a:ln w="9525">
              <a:noFill/>
              <a:miter lim="800000"/>
              <a:headEnd/>
              <a:tailEnd/>
            </a:ln>
          </p:spPr>
          <p:txBody>
            <a:bodyPr/>
            <a:lstStyle/>
            <a:p>
              <a:endParaRPr lang="hr-HR"/>
            </a:p>
          </p:txBody>
        </p:sp>
        <p:sp>
          <p:nvSpPr>
            <p:cNvPr id="39943" name="Rectangle 208"/>
            <p:cNvSpPr>
              <a:spLocks noChangeArrowheads="1"/>
            </p:cNvSpPr>
            <p:nvPr/>
          </p:nvSpPr>
          <p:spPr bwMode="auto">
            <a:xfrm>
              <a:off x="49" y="4210"/>
              <a:ext cx="4" cy="4"/>
            </a:xfrm>
            <a:prstGeom prst="rect">
              <a:avLst/>
            </a:prstGeom>
            <a:solidFill>
              <a:srgbClr val="000000"/>
            </a:solidFill>
            <a:ln w="9525">
              <a:noFill/>
              <a:miter lim="800000"/>
              <a:headEnd/>
              <a:tailEnd/>
            </a:ln>
          </p:spPr>
          <p:txBody>
            <a:bodyPr/>
            <a:lstStyle/>
            <a:p>
              <a:endParaRPr lang="hr-HR"/>
            </a:p>
          </p:txBody>
        </p:sp>
        <p:sp>
          <p:nvSpPr>
            <p:cNvPr id="39944" name="Rectangle 209"/>
            <p:cNvSpPr>
              <a:spLocks noChangeArrowheads="1"/>
            </p:cNvSpPr>
            <p:nvPr/>
          </p:nvSpPr>
          <p:spPr bwMode="auto">
            <a:xfrm>
              <a:off x="53" y="4210"/>
              <a:ext cx="3625" cy="4"/>
            </a:xfrm>
            <a:prstGeom prst="rect">
              <a:avLst/>
            </a:prstGeom>
            <a:solidFill>
              <a:srgbClr val="000000"/>
            </a:solidFill>
            <a:ln w="9525">
              <a:noFill/>
              <a:miter lim="800000"/>
              <a:headEnd/>
              <a:tailEnd/>
            </a:ln>
          </p:spPr>
          <p:txBody>
            <a:bodyPr/>
            <a:lstStyle/>
            <a:p>
              <a:endParaRPr lang="hr-HR"/>
            </a:p>
          </p:txBody>
        </p:sp>
        <p:sp>
          <p:nvSpPr>
            <p:cNvPr id="39945" name="Rectangle 210"/>
            <p:cNvSpPr>
              <a:spLocks noChangeArrowheads="1"/>
            </p:cNvSpPr>
            <p:nvPr/>
          </p:nvSpPr>
          <p:spPr bwMode="auto">
            <a:xfrm>
              <a:off x="3678" y="317"/>
              <a:ext cx="3" cy="3893"/>
            </a:xfrm>
            <a:prstGeom prst="rect">
              <a:avLst/>
            </a:prstGeom>
            <a:solidFill>
              <a:srgbClr val="000000"/>
            </a:solidFill>
            <a:ln w="9525">
              <a:noFill/>
              <a:miter lim="800000"/>
              <a:headEnd/>
              <a:tailEnd/>
            </a:ln>
          </p:spPr>
          <p:txBody>
            <a:bodyPr/>
            <a:lstStyle/>
            <a:p>
              <a:endParaRPr lang="hr-HR"/>
            </a:p>
          </p:txBody>
        </p:sp>
        <p:sp>
          <p:nvSpPr>
            <p:cNvPr id="39946" name="Rectangle 211"/>
            <p:cNvSpPr>
              <a:spLocks noChangeArrowheads="1"/>
            </p:cNvSpPr>
            <p:nvPr/>
          </p:nvSpPr>
          <p:spPr bwMode="auto">
            <a:xfrm>
              <a:off x="3678" y="4210"/>
              <a:ext cx="3" cy="4"/>
            </a:xfrm>
            <a:prstGeom prst="rect">
              <a:avLst/>
            </a:prstGeom>
            <a:solidFill>
              <a:srgbClr val="000000"/>
            </a:solidFill>
            <a:ln w="9525">
              <a:noFill/>
              <a:miter lim="800000"/>
              <a:headEnd/>
              <a:tailEnd/>
            </a:ln>
          </p:spPr>
          <p:txBody>
            <a:bodyPr/>
            <a:lstStyle/>
            <a:p>
              <a:endParaRPr lang="hr-HR"/>
            </a:p>
          </p:txBody>
        </p:sp>
        <p:sp>
          <p:nvSpPr>
            <p:cNvPr id="39947" name="Rectangle 212"/>
            <p:cNvSpPr>
              <a:spLocks noChangeArrowheads="1"/>
            </p:cNvSpPr>
            <p:nvPr/>
          </p:nvSpPr>
          <p:spPr bwMode="auto">
            <a:xfrm>
              <a:off x="3678" y="4210"/>
              <a:ext cx="3" cy="4"/>
            </a:xfrm>
            <a:prstGeom prst="rect">
              <a:avLst/>
            </a:prstGeom>
            <a:solidFill>
              <a:srgbClr val="000000"/>
            </a:solidFill>
            <a:ln w="9525">
              <a:noFill/>
              <a:miter lim="800000"/>
              <a:headEnd/>
              <a:tailEnd/>
            </a:ln>
          </p:spPr>
          <p:txBody>
            <a:bodyPr/>
            <a:lstStyle/>
            <a:p>
              <a:endParaRPr lang="hr-HR"/>
            </a:p>
          </p:txBody>
        </p:sp>
        <p:sp>
          <p:nvSpPr>
            <p:cNvPr id="39948" name="Rectangle 213"/>
            <p:cNvSpPr>
              <a:spLocks noChangeArrowheads="1"/>
            </p:cNvSpPr>
            <p:nvPr/>
          </p:nvSpPr>
          <p:spPr bwMode="auto">
            <a:xfrm>
              <a:off x="-62" y="4214"/>
              <a:ext cx="62" cy="132"/>
            </a:xfrm>
            <a:prstGeom prst="rect">
              <a:avLst/>
            </a:prstGeom>
            <a:noFill/>
            <a:ln w="9525">
              <a:noFill/>
              <a:miter lim="800000"/>
              <a:headEnd/>
              <a:tailEnd/>
            </a:ln>
          </p:spPr>
          <p:txBody>
            <a:bodyPr wrap="none" lIns="0" tIns="0" rIns="0" bIns="0">
              <a:spAutoFit/>
            </a:bodyPr>
            <a:lstStyle/>
            <a:p>
              <a:r>
                <a:rPr lang="sr-Latn-CS" sz="1200">
                  <a:solidFill>
                    <a:srgbClr val="000000"/>
                  </a:solidFill>
                  <a:latin typeface="Times New Roman" pitchFamily="18" charset="0"/>
                </a:rPr>
                <a:t> </a:t>
              </a:r>
              <a:endParaRPr lang="sr-Latn-CS"/>
            </a:p>
          </p:txBody>
        </p:sp>
      </p:grpSp>
      <p:sp>
        <p:nvSpPr>
          <p:cNvPr id="213" name="TextBox 212"/>
          <p:cNvSpPr txBox="1">
            <a:spLocks noChangeArrowheads="1"/>
          </p:cNvSpPr>
          <p:nvPr/>
        </p:nvSpPr>
        <p:spPr bwMode="auto">
          <a:xfrm>
            <a:off x="6215063" y="214313"/>
            <a:ext cx="2357437" cy="369887"/>
          </a:xfrm>
          <a:prstGeom prst="rect">
            <a:avLst/>
          </a:prstGeom>
          <a:noFill/>
          <a:ln w="9525">
            <a:noFill/>
            <a:miter lim="800000"/>
            <a:headEnd/>
            <a:tailEnd/>
          </a:ln>
        </p:spPr>
        <p:txBody>
          <a:bodyPr>
            <a:spAutoFit/>
          </a:bodyPr>
          <a:lstStyle/>
          <a:p>
            <a:r>
              <a:rPr lang="hr-HR" b="1">
                <a:solidFill>
                  <a:srgbClr val="2FB1CC"/>
                </a:solidFill>
              </a:rPr>
              <a:t>CHECK LIST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6286500" y="2500313"/>
            <a:ext cx="2286000" cy="923925"/>
          </a:xfrm>
          <a:prstGeom prst="rect">
            <a:avLst/>
          </a:prstGeom>
          <a:noFill/>
          <a:ln w="9525">
            <a:noFill/>
            <a:miter lim="800000"/>
            <a:headEnd/>
            <a:tailEnd/>
          </a:ln>
        </p:spPr>
        <p:txBody>
          <a:bodyPr>
            <a:spAutoFit/>
          </a:bodyPr>
          <a:lstStyle/>
          <a:p>
            <a:r>
              <a:rPr lang="hr-HR" b="1">
                <a:solidFill>
                  <a:srgbClr val="DE6E46"/>
                </a:solidFill>
              </a:rPr>
              <a:t>Zakonski zastupnik</a:t>
            </a:r>
          </a:p>
          <a:p>
            <a:r>
              <a:rPr lang="hr-HR" b="1">
                <a:solidFill>
                  <a:srgbClr val="DE6E46"/>
                </a:solidFill>
              </a:rPr>
              <a:t>(potpisuje ugovor)</a:t>
            </a:r>
          </a:p>
        </p:txBody>
      </p:sp>
      <p:sp>
        <p:nvSpPr>
          <p:cNvPr id="4" name="TextBox 3"/>
          <p:cNvSpPr txBox="1">
            <a:spLocks noChangeArrowheads="1"/>
          </p:cNvSpPr>
          <p:nvPr/>
        </p:nvSpPr>
        <p:spPr bwMode="auto">
          <a:xfrm>
            <a:off x="6286500" y="3714750"/>
            <a:ext cx="2857500" cy="923925"/>
          </a:xfrm>
          <a:prstGeom prst="rect">
            <a:avLst/>
          </a:prstGeom>
          <a:noFill/>
          <a:ln w="9525">
            <a:noFill/>
            <a:miter lim="800000"/>
            <a:headEnd/>
            <a:tailEnd/>
          </a:ln>
        </p:spPr>
        <p:txBody>
          <a:bodyPr>
            <a:spAutoFit/>
          </a:bodyPr>
          <a:lstStyle/>
          <a:p>
            <a:r>
              <a:rPr lang="hr-HR" b="1">
                <a:solidFill>
                  <a:srgbClr val="DE6E46"/>
                </a:solidFill>
              </a:rPr>
              <a:t>Voditelj projekta</a:t>
            </a:r>
          </a:p>
          <a:p>
            <a:r>
              <a:rPr lang="hr-HR" b="1">
                <a:solidFill>
                  <a:srgbClr val="DE6E46"/>
                </a:solidFill>
              </a:rPr>
              <a:t>(kontakt osoba za projekt)</a:t>
            </a:r>
          </a:p>
        </p:txBody>
      </p:sp>
      <p:sp>
        <p:nvSpPr>
          <p:cNvPr id="5" name="Right Brace 4"/>
          <p:cNvSpPr/>
          <p:nvPr/>
        </p:nvSpPr>
        <p:spPr>
          <a:xfrm>
            <a:off x="6072188" y="2500313"/>
            <a:ext cx="142875" cy="857250"/>
          </a:xfrm>
          <a:prstGeom prst="rightBrace">
            <a:avLst/>
          </a:prstGeom>
          <a:ln>
            <a:solidFill>
              <a:srgbClr val="2FB1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hr-HR"/>
          </a:p>
        </p:txBody>
      </p:sp>
      <p:sp>
        <p:nvSpPr>
          <p:cNvPr id="6" name="Right Brace 5"/>
          <p:cNvSpPr/>
          <p:nvPr/>
        </p:nvSpPr>
        <p:spPr>
          <a:xfrm>
            <a:off x="6072188" y="3500438"/>
            <a:ext cx="142875" cy="1143000"/>
          </a:xfrm>
          <a:prstGeom prst="rightBrace">
            <a:avLst/>
          </a:prstGeom>
          <a:ln>
            <a:solidFill>
              <a:srgbClr val="2FB1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hr-HR"/>
          </a:p>
        </p:txBody>
      </p:sp>
      <p:grpSp>
        <p:nvGrpSpPr>
          <p:cNvPr id="2" name="Group 5"/>
          <p:cNvGrpSpPr>
            <a:grpSpLocks noChangeAspect="1"/>
          </p:cNvGrpSpPr>
          <p:nvPr/>
        </p:nvGrpSpPr>
        <p:grpSpPr bwMode="auto">
          <a:xfrm>
            <a:off x="0" y="214313"/>
            <a:ext cx="6203950" cy="4602162"/>
            <a:chOff x="0" y="135"/>
            <a:chExt cx="3908" cy="2899"/>
          </a:xfrm>
        </p:grpSpPr>
        <p:sp>
          <p:nvSpPr>
            <p:cNvPr id="9224" name="AutoShape 4"/>
            <p:cNvSpPr>
              <a:spLocks noChangeAspect="1" noChangeArrowheads="1" noTextEdit="1"/>
            </p:cNvSpPr>
            <p:nvPr/>
          </p:nvSpPr>
          <p:spPr bwMode="auto">
            <a:xfrm>
              <a:off x="0" y="135"/>
              <a:ext cx="3908" cy="2899"/>
            </a:xfrm>
            <a:prstGeom prst="rect">
              <a:avLst/>
            </a:prstGeom>
            <a:noFill/>
            <a:ln w="9525">
              <a:noFill/>
              <a:miter lim="800000"/>
              <a:headEnd/>
              <a:tailEnd/>
            </a:ln>
          </p:spPr>
          <p:txBody>
            <a:bodyPr/>
            <a:lstStyle/>
            <a:p>
              <a:endParaRPr lang="hr-HR"/>
            </a:p>
          </p:txBody>
        </p:sp>
        <p:grpSp>
          <p:nvGrpSpPr>
            <p:cNvPr id="7" name="Group 206"/>
            <p:cNvGrpSpPr>
              <a:grpSpLocks/>
            </p:cNvGrpSpPr>
            <p:nvPr/>
          </p:nvGrpSpPr>
          <p:grpSpPr bwMode="auto">
            <a:xfrm>
              <a:off x="139" y="135"/>
              <a:ext cx="3632" cy="2636"/>
              <a:chOff x="139" y="135"/>
              <a:chExt cx="3632" cy="2636"/>
            </a:xfrm>
          </p:grpSpPr>
          <p:sp>
            <p:nvSpPr>
              <p:cNvPr id="9258" name="Rectangle 6"/>
              <p:cNvSpPr>
                <a:spLocks noChangeArrowheads="1"/>
              </p:cNvSpPr>
              <p:nvPr/>
            </p:nvSpPr>
            <p:spPr bwMode="auto">
              <a:xfrm>
                <a:off x="141" y="135"/>
                <a:ext cx="22" cy="167"/>
              </a:xfrm>
              <a:prstGeom prst="rect">
                <a:avLst/>
              </a:prstGeom>
              <a:solidFill>
                <a:srgbClr val="CCCCCC"/>
              </a:solidFill>
              <a:ln w="9525">
                <a:noFill/>
                <a:miter lim="800000"/>
                <a:headEnd/>
                <a:tailEnd/>
              </a:ln>
            </p:spPr>
            <p:txBody>
              <a:bodyPr/>
              <a:lstStyle/>
              <a:p>
                <a:endParaRPr lang="hr-HR"/>
              </a:p>
            </p:txBody>
          </p:sp>
          <p:sp>
            <p:nvSpPr>
              <p:cNvPr id="9259" name="Rectangle 7"/>
              <p:cNvSpPr>
                <a:spLocks noChangeArrowheads="1"/>
              </p:cNvSpPr>
              <p:nvPr/>
            </p:nvSpPr>
            <p:spPr bwMode="auto">
              <a:xfrm>
                <a:off x="3747" y="135"/>
                <a:ext cx="23" cy="167"/>
              </a:xfrm>
              <a:prstGeom prst="rect">
                <a:avLst/>
              </a:prstGeom>
              <a:solidFill>
                <a:srgbClr val="CCCCCC"/>
              </a:solidFill>
              <a:ln w="9525">
                <a:noFill/>
                <a:miter lim="800000"/>
                <a:headEnd/>
                <a:tailEnd/>
              </a:ln>
            </p:spPr>
            <p:txBody>
              <a:bodyPr/>
              <a:lstStyle/>
              <a:p>
                <a:endParaRPr lang="hr-HR"/>
              </a:p>
            </p:txBody>
          </p:sp>
          <p:sp>
            <p:nvSpPr>
              <p:cNvPr id="9260" name="Rectangle 8"/>
              <p:cNvSpPr>
                <a:spLocks noChangeArrowheads="1"/>
              </p:cNvSpPr>
              <p:nvPr/>
            </p:nvSpPr>
            <p:spPr bwMode="auto">
              <a:xfrm>
                <a:off x="163" y="135"/>
                <a:ext cx="3584" cy="167"/>
              </a:xfrm>
              <a:prstGeom prst="rect">
                <a:avLst/>
              </a:prstGeom>
              <a:solidFill>
                <a:srgbClr val="CCCCCC"/>
              </a:solidFill>
              <a:ln w="9525">
                <a:noFill/>
                <a:miter lim="800000"/>
                <a:headEnd/>
                <a:tailEnd/>
              </a:ln>
            </p:spPr>
            <p:txBody>
              <a:bodyPr/>
              <a:lstStyle/>
              <a:p>
                <a:endParaRPr lang="hr-HR"/>
              </a:p>
            </p:txBody>
          </p:sp>
          <p:sp>
            <p:nvSpPr>
              <p:cNvPr id="9261" name="Rectangle 9"/>
              <p:cNvSpPr>
                <a:spLocks noChangeArrowheads="1"/>
              </p:cNvSpPr>
              <p:nvPr/>
            </p:nvSpPr>
            <p:spPr bwMode="auto">
              <a:xfrm>
                <a:off x="163" y="167"/>
                <a:ext cx="830" cy="133"/>
              </a:xfrm>
              <a:prstGeom prst="rect">
                <a:avLst/>
              </a:prstGeom>
              <a:noFill/>
              <a:ln w="9525">
                <a:noFill/>
                <a:miter lim="800000"/>
                <a:headEnd/>
                <a:tailEnd/>
              </a:ln>
            </p:spPr>
            <p:txBody>
              <a:bodyPr wrap="none" lIns="0" tIns="0" rIns="0" bIns="0">
                <a:spAutoFit/>
              </a:bodyPr>
              <a:lstStyle/>
              <a:p>
                <a:r>
                  <a:rPr lang="sr-Latn-CS" sz="1200" b="1">
                    <a:solidFill>
                      <a:srgbClr val="000000"/>
                    </a:solidFill>
                  </a:rPr>
                  <a:t>Part II.  Applicant</a:t>
                </a:r>
                <a:endParaRPr lang="sr-Latn-CS"/>
              </a:p>
            </p:txBody>
          </p:sp>
          <p:sp>
            <p:nvSpPr>
              <p:cNvPr id="9262" name="Rectangle 10"/>
              <p:cNvSpPr>
                <a:spLocks noChangeArrowheads="1"/>
              </p:cNvSpPr>
              <p:nvPr/>
            </p:nvSpPr>
            <p:spPr bwMode="auto">
              <a:xfrm>
                <a:off x="947" y="167"/>
                <a:ext cx="73" cy="133"/>
              </a:xfrm>
              <a:prstGeom prst="rect">
                <a:avLst/>
              </a:prstGeom>
              <a:noFill/>
              <a:ln w="9525">
                <a:noFill/>
                <a:miter lim="800000"/>
                <a:headEnd/>
                <a:tailEnd/>
              </a:ln>
            </p:spPr>
            <p:txBody>
              <a:bodyPr wrap="none" lIns="0" tIns="0" rIns="0" bIns="0">
                <a:spAutoFit/>
              </a:bodyPr>
              <a:lstStyle/>
              <a:p>
                <a:r>
                  <a:rPr lang="sr-Latn-CS" sz="1200" b="1">
                    <a:solidFill>
                      <a:srgbClr val="000000"/>
                    </a:solidFill>
                  </a:rPr>
                  <a:t> </a:t>
                </a:r>
                <a:endParaRPr lang="sr-Latn-CS"/>
              </a:p>
            </p:txBody>
          </p:sp>
          <p:sp>
            <p:nvSpPr>
              <p:cNvPr id="9263" name="Rectangle 11"/>
              <p:cNvSpPr>
                <a:spLocks noChangeArrowheads="1"/>
              </p:cNvSpPr>
              <p:nvPr/>
            </p:nvSpPr>
            <p:spPr bwMode="auto">
              <a:xfrm>
                <a:off x="974" y="167"/>
                <a:ext cx="73" cy="133"/>
              </a:xfrm>
              <a:prstGeom prst="rect">
                <a:avLst/>
              </a:prstGeom>
              <a:noFill/>
              <a:ln w="9525">
                <a:noFill/>
                <a:miter lim="800000"/>
                <a:headEnd/>
                <a:tailEnd/>
              </a:ln>
            </p:spPr>
            <p:txBody>
              <a:bodyPr wrap="none" lIns="0" tIns="0" rIns="0" bIns="0">
                <a:spAutoFit/>
              </a:bodyPr>
              <a:lstStyle/>
              <a:p>
                <a:r>
                  <a:rPr lang="sr-Latn-CS" sz="1200" b="1">
                    <a:solidFill>
                      <a:srgbClr val="000000"/>
                    </a:solidFill>
                  </a:rPr>
                  <a:t> </a:t>
                </a:r>
                <a:endParaRPr lang="sr-Latn-CS"/>
              </a:p>
            </p:txBody>
          </p:sp>
          <p:sp>
            <p:nvSpPr>
              <p:cNvPr id="9264" name="Rectangle 12"/>
              <p:cNvSpPr>
                <a:spLocks noChangeArrowheads="1"/>
              </p:cNvSpPr>
              <p:nvPr/>
            </p:nvSpPr>
            <p:spPr bwMode="auto">
              <a:xfrm>
                <a:off x="163" y="328"/>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9265" name="Rectangle 13"/>
              <p:cNvSpPr>
                <a:spLocks noChangeArrowheads="1"/>
              </p:cNvSpPr>
              <p:nvPr/>
            </p:nvSpPr>
            <p:spPr bwMode="auto">
              <a:xfrm>
                <a:off x="143" y="446"/>
                <a:ext cx="20" cy="156"/>
              </a:xfrm>
              <a:prstGeom prst="rect">
                <a:avLst/>
              </a:prstGeom>
              <a:solidFill>
                <a:srgbClr val="E5E5E5"/>
              </a:solidFill>
              <a:ln w="9525">
                <a:noFill/>
                <a:miter lim="800000"/>
                <a:headEnd/>
                <a:tailEnd/>
              </a:ln>
            </p:spPr>
            <p:txBody>
              <a:bodyPr/>
              <a:lstStyle/>
              <a:p>
                <a:endParaRPr lang="hr-HR"/>
              </a:p>
            </p:txBody>
          </p:sp>
          <p:sp>
            <p:nvSpPr>
              <p:cNvPr id="9266" name="Rectangle 14"/>
              <p:cNvSpPr>
                <a:spLocks noChangeArrowheads="1"/>
              </p:cNvSpPr>
              <p:nvPr/>
            </p:nvSpPr>
            <p:spPr bwMode="auto">
              <a:xfrm>
                <a:off x="3747" y="446"/>
                <a:ext cx="21" cy="156"/>
              </a:xfrm>
              <a:prstGeom prst="rect">
                <a:avLst/>
              </a:prstGeom>
              <a:solidFill>
                <a:srgbClr val="E5E5E5"/>
              </a:solidFill>
              <a:ln w="9525">
                <a:noFill/>
                <a:miter lim="800000"/>
                <a:headEnd/>
                <a:tailEnd/>
              </a:ln>
            </p:spPr>
            <p:txBody>
              <a:bodyPr/>
              <a:lstStyle/>
              <a:p>
                <a:endParaRPr lang="hr-HR"/>
              </a:p>
            </p:txBody>
          </p:sp>
          <p:sp>
            <p:nvSpPr>
              <p:cNvPr id="9267" name="Rectangle 15"/>
              <p:cNvSpPr>
                <a:spLocks noChangeArrowheads="1"/>
              </p:cNvSpPr>
              <p:nvPr/>
            </p:nvSpPr>
            <p:spPr bwMode="auto">
              <a:xfrm>
                <a:off x="163" y="446"/>
                <a:ext cx="3584" cy="156"/>
              </a:xfrm>
              <a:prstGeom prst="rect">
                <a:avLst/>
              </a:prstGeom>
              <a:solidFill>
                <a:srgbClr val="E5E5E5"/>
              </a:solidFill>
              <a:ln w="9525">
                <a:noFill/>
                <a:miter lim="800000"/>
                <a:headEnd/>
                <a:tailEnd/>
              </a:ln>
            </p:spPr>
            <p:txBody>
              <a:bodyPr/>
              <a:lstStyle/>
              <a:p>
                <a:endParaRPr lang="hr-HR"/>
              </a:p>
            </p:txBody>
          </p:sp>
          <p:sp>
            <p:nvSpPr>
              <p:cNvPr id="9268" name="Rectangle 16"/>
              <p:cNvSpPr>
                <a:spLocks noChangeArrowheads="1"/>
              </p:cNvSpPr>
              <p:nvPr/>
            </p:nvSpPr>
            <p:spPr bwMode="auto">
              <a:xfrm>
                <a:off x="163" y="476"/>
                <a:ext cx="1161" cy="122"/>
              </a:xfrm>
              <a:prstGeom prst="rect">
                <a:avLst/>
              </a:prstGeom>
              <a:noFill/>
              <a:ln w="9525">
                <a:noFill/>
                <a:miter lim="800000"/>
                <a:headEnd/>
                <a:tailEnd/>
              </a:ln>
            </p:spPr>
            <p:txBody>
              <a:bodyPr wrap="none" lIns="0" tIns="0" rIns="0" bIns="0">
                <a:spAutoFit/>
              </a:bodyPr>
              <a:lstStyle/>
              <a:p>
                <a:r>
                  <a:rPr lang="sr-Latn-CS" sz="1100" b="1">
                    <a:solidFill>
                      <a:srgbClr val="000000"/>
                    </a:solidFill>
                  </a:rPr>
                  <a:t>A.  Details of the applicant </a:t>
                </a:r>
                <a:endParaRPr lang="sr-Latn-CS"/>
              </a:p>
            </p:txBody>
          </p:sp>
          <p:sp>
            <p:nvSpPr>
              <p:cNvPr id="9269" name="Rectangle 17"/>
              <p:cNvSpPr>
                <a:spLocks noChangeArrowheads="1"/>
              </p:cNvSpPr>
              <p:nvPr/>
            </p:nvSpPr>
            <p:spPr bwMode="auto">
              <a:xfrm>
                <a:off x="1288" y="476"/>
                <a:ext cx="66" cy="122"/>
              </a:xfrm>
              <a:prstGeom prst="rect">
                <a:avLst/>
              </a:prstGeom>
              <a:noFill/>
              <a:ln w="9525">
                <a:noFill/>
                <a:miter lim="800000"/>
                <a:headEnd/>
                <a:tailEnd/>
              </a:ln>
            </p:spPr>
            <p:txBody>
              <a:bodyPr wrap="none" lIns="0" tIns="0" rIns="0" bIns="0">
                <a:spAutoFit/>
              </a:bodyPr>
              <a:lstStyle/>
              <a:p>
                <a:r>
                  <a:rPr lang="sr-Latn-CS" sz="1100" b="1">
                    <a:solidFill>
                      <a:srgbClr val="000000"/>
                    </a:solidFill>
                  </a:rPr>
                  <a:t> </a:t>
                </a:r>
                <a:endParaRPr lang="sr-Latn-CS"/>
              </a:p>
            </p:txBody>
          </p:sp>
          <p:sp>
            <p:nvSpPr>
              <p:cNvPr id="9270" name="Rectangle 18"/>
              <p:cNvSpPr>
                <a:spLocks noChangeArrowheads="1"/>
              </p:cNvSpPr>
              <p:nvPr/>
            </p:nvSpPr>
            <p:spPr bwMode="auto">
              <a:xfrm>
                <a:off x="139" y="441"/>
                <a:ext cx="4" cy="4"/>
              </a:xfrm>
              <a:prstGeom prst="rect">
                <a:avLst/>
              </a:prstGeom>
              <a:solidFill>
                <a:srgbClr val="000000"/>
              </a:solidFill>
              <a:ln w="9525">
                <a:noFill/>
                <a:miter lim="800000"/>
                <a:headEnd/>
                <a:tailEnd/>
              </a:ln>
            </p:spPr>
            <p:txBody>
              <a:bodyPr/>
              <a:lstStyle/>
              <a:p>
                <a:endParaRPr lang="hr-HR"/>
              </a:p>
            </p:txBody>
          </p:sp>
          <p:sp>
            <p:nvSpPr>
              <p:cNvPr id="9271" name="Rectangle 19"/>
              <p:cNvSpPr>
                <a:spLocks noChangeArrowheads="1"/>
              </p:cNvSpPr>
              <p:nvPr/>
            </p:nvSpPr>
            <p:spPr bwMode="auto">
              <a:xfrm>
                <a:off x="139" y="441"/>
                <a:ext cx="4" cy="4"/>
              </a:xfrm>
              <a:prstGeom prst="rect">
                <a:avLst/>
              </a:prstGeom>
              <a:solidFill>
                <a:srgbClr val="000000"/>
              </a:solidFill>
              <a:ln w="9525">
                <a:noFill/>
                <a:miter lim="800000"/>
                <a:headEnd/>
                <a:tailEnd/>
              </a:ln>
            </p:spPr>
            <p:txBody>
              <a:bodyPr/>
              <a:lstStyle/>
              <a:p>
                <a:endParaRPr lang="hr-HR"/>
              </a:p>
            </p:txBody>
          </p:sp>
          <p:sp>
            <p:nvSpPr>
              <p:cNvPr id="9272" name="Rectangle 20"/>
              <p:cNvSpPr>
                <a:spLocks noChangeArrowheads="1"/>
              </p:cNvSpPr>
              <p:nvPr/>
            </p:nvSpPr>
            <p:spPr bwMode="auto">
              <a:xfrm>
                <a:off x="143" y="441"/>
                <a:ext cx="4" cy="4"/>
              </a:xfrm>
              <a:prstGeom prst="rect">
                <a:avLst/>
              </a:prstGeom>
              <a:solidFill>
                <a:srgbClr val="000000"/>
              </a:solidFill>
              <a:ln w="9525">
                <a:noFill/>
                <a:miter lim="800000"/>
                <a:headEnd/>
                <a:tailEnd/>
              </a:ln>
            </p:spPr>
            <p:txBody>
              <a:bodyPr/>
              <a:lstStyle/>
              <a:p>
                <a:endParaRPr lang="hr-HR"/>
              </a:p>
            </p:txBody>
          </p:sp>
          <p:sp>
            <p:nvSpPr>
              <p:cNvPr id="9273" name="Rectangle 21"/>
              <p:cNvSpPr>
                <a:spLocks noChangeArrowheads="1"/>
              </p:cNvSpPr>
              <p:nvPr/>
            </p:nvSpPr>
            <p:spPr bwMode="auto">
              <a:xfrm>
                <a:off x="147" y="441"/>
                <a:ext cx="3621" cy="4"/>
              </a:xfrm>
              <a:prstGeom prst="rect">
                <a:avLst/>
              </a:prstGeom>
              <a:solidFill>
                <a:srgbClr val="000000"/>
              </a:solidFill>
              <a:ln w="9525">
                <a:noFill/>
                <a:miter lim="800000"/>
                <a:headEnd/>
                <a:tailEnd/>
              </a:ln>
            </p:spPr>
            <p:txBody>
              <a:bodyPr/>
              <a:lstStyle/>
              <a:p>
                <a:endParaRPr lang="hr-HR"/>
              </a:p>
            </p:txBody>
          </p:sp>
          <p:sp>
            <p:nvSpPr>
              <p:cNvPr id="9274" name="Rectangle 22"/>
              <p:cNvSpPr>
                <a:spLocks noChangeArrowheads="1"/>
              </p:cNvSpPr>
              <p:nvPr/>
            </p:nvSpPr>
            <p:spPr bwMode="auto">
              <a:xfrm>
                <a:off x="3768" y="441"/>
                <a:ext cx="3" cy="4"/>
              </a:xfrm>
              <a:prstGeom prst="rect">
                <a:avLst/>
              </a:prstGeom>
              <a:solidFill>
                <a:srgbClr val="000000"/>
              </a:solidFill>
              <a:ln w="9525">
                <a:noFill/>
                <a:miter lim="800000"/>
                <a:headEnd/>
                <a:tailEnd/>
              </a:ln>
            </p:spPr>
            <p:txBody>
              <a:bodyPr/>
              <a:lstStyle/>
              <a:p>
                <a:endParaRPr lang="hr-HR"/>
              </a:p>
            </p:txBody>
          </p:sp>
          <p:sp>
            <p:nvSpPr>
              <p:cNvPr id="9275" name="Rectangle 23"/>
              <p:cNvSpPr>
                <a:spLocks noChangeArrowheads="1"/>
              </p:cNvSpPr>
              <p:nvPr/>
            </p:nvSpPr>
            <p:spPr bwMode="auto">
              <a:xfrm>
                <a:off x="3768" y="441"/>
                <a:ext cx="3" cy="4"/>
              </a:xfrm>
              <a:prstGeom prst="rect">
                <a:avLst/>
              </a:prstGeom>
              <a:solidFill>
                <a:srgbClr val="000000"/>
              </a:solidFill>
              <a:ln w="9525">
                <a:noFill/>
                <a:miter lim="800000"/>
                <a:headEnd/>
                <a:tailEnd/>
              </a:ln>
            </p:spPr>
            <p:txBody>
              <a:bodyPr/>
              <a:lstStyle/>
              <a:p>
                <a:endParaRPr lang="hr-HR"/>
              </a:p>
            </p:txBody>
          </p:sp>
          <p:sp>
            <p:nvSpPr>
              <p:cNvPr id="9276" name="Rectangle 24"/>
              <p:cNvSpPr>
                <a:spLocks noChangeArrowheads="1"/>
              </p:cNvSpPr>
              <p:nvPr/>
            </p:nvSpPr>
            <p:spPr bwMode="auto">
              <a:xfrm>
                <a:off x="139" y="445"/>
                <a:ext cx="4" cy="157"/>
              </a:xfrm>
              <a:prstGeom prst="rect">
                <a:avLst/>
              </a:prstGeom>
              <a:solidFill>
                <a:srgbClr val="000000"/>
              </a:solidFill>
              <a:ln w="9525">
                <a:noFill/>
                <a:miter lim="800000"/>
                <a:headEnd/>
                <a:tailEnd/>
              </a:ln>
            </p:spPr>
            <p:txBody>
              <a:bodyPr/>
              <a:lstStyle/>
              <a:p>
                <a:endParaRPr lang="hr-HR"/>
              </a:p>
            </p:txBody>
          </p:sp>
          <p:sp>
            <p:nvSpPr>
              <p:cNvPr id="9277" name="Rectangle 25"/>
              <p:cNvSpPr>
                <a:spLocks noChangeArrowheads="1"/>
              </p:cNvSpPr>
              <p:nvPr/>
            </p:nvSpPr>
            <p:spPr bwMode="auto">
              <a:xfrm>
                <a:off x="3768" y="445"/>
                <a:ext cx="3" cy="157"/>
              </a:xfrm>
              <a:prstGeom prst="rect">
                <a:avLst/>
              </a:prstGeom>
              <a:solidFill>
                <a:srgbClr val="000000"/>
              </a:solidFill>
              <a:ln w="9525">
                <a:noFill/>
                <a:miter lim="800000"/>
                <a:headEnd/>
                <a:tailEnd/>
              </a:ln>
            </p:spPr>
            <p:txBody>
              <a:bodyPr/>
              <a:lstStyle/>
              <a:p>
                <a:endParaRPr lang="hr-HR"/>
              </a:p>
            </p:txBody>
          </p:sp>
          <p:sp>
            <p:nvSpPr>
              <p:cNvPr id="9278" name="Rectangle 26"/>
              <p:cNvSpPr>
                <a:spLocks noChangeArrowheads="1"/>
              </p:cNvSpPr>
              <p:nvPr/>
            </p:nvSpPr>
            <p:spPr bwMode="auto">
              <a:xfrm>
                <a:off x="220" y="640"/>
                <a:ext cx="223" cy="96"/>
              </a:xfrm>
              <a:prstGeom prst="rect">
                <a:avLst/>
              </a:prstGeom>
              <a:noFill/>
              <a:ln w="9525">
                <a:noFill/>
                <a:miter lim="800000"/>
                <a:headEnd/>
                <a:tailEnd/>
              </a:ln>
            </p:spPr>
            <p:txBody>
              <a:bodyPr wrap="none" lIns="0" tIns="0" rIns="0" bIns="0">
                <a:spAutoFit/>
              </a:bodyPr>
              <a:lstStyle/>
              <a:p>
                <a:r>
                  <a:rPr lang="sr-Latn-CS" sz="900">
                    <a:solidFill>
                      <a:srgbClr val="000000"/>
                    </a:solidFill>
                  </a:rPr>
                  <a:t>Name</a:t>
                </a:r>
                <a:endParaRPr lang="sr-Latn-CS"/>
              </a:p>
            </p:txBody>
          </p:sp>
          <p:sp>
            <p:nvSpPr>
              <p:cNvPr id="9279" name="Rectangle 27"/>
              <p:cNvSpPr>
                <a:spLocks noChangeArrowheads="1"/>
              </p:cNvSpPr>
              <p:nvPr/>
            </p:nvSpPr>
            <p:spPr bwMode="auto">
              <a:xfrm>
                <a:off x="412" y="640"/>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9280" name="Rectangle 28"/>
              <p:cNvSpPr>
                <a:spLocks noChangeArrowheads="1"/>
              </p:cNvSpPr>
              <p:nvPr/>
            </p:nvSpPr>
            <p:spPr bwMode="auto">
              <a:xfrm>
                <a:off x="1059" y="632"/>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9281" name="Rectangle 29"/>
              <p:cNvSpPr>
                <a:spLocks noChangeArrowheads="1"/>
              </p:cNvSpPr>
              <p:nvPr/>
            </p:nvSpPr>
            <p:spPr bwMode="auto">
              <a:xfrm>
                <a:off x="139" y="602"/>
                <a:ext cx="4" cy="4"/>
              </a:xfrm>
              <a:prstGeom prst="rect">
                <a:avLst/>
              </a:prstGeom>
              <a:solidFill>
                <a:srgbClr val="000000"/>
              </a:solidFill>
              <a:ln w="9525">
                <a:noFill/>
                <a:miter lim="800000"/>
                <a:headEnd/>
                <a:tailEnd/>
              </a:ln>
            </p:spPr>
            <p:txBody>
              <a:bodyPr/>
              <a:lstStyle/>
              <a:p>
                <a:endParaRPr lang="hr-HR"/>
              </a:p>
            </p:txBody>
          </p:sp>
          <p:sp>
            <p:nvSpPr>
              <p:cNvPr id="9282" name="Rectangle 30"/>
              <p:cNvSpPr>
                <a:spLocks noChangeArrowheads="1"/>
              </p:cNvSpPr>
              <p:nvPr/>
            </p:nvSpPr>
            <p:spPr bwMode="auto">
              <a:xfrm>
                <a:off x="143" y="602"/>
                <a:ext cx="893" cy="4"/>
              </a:xfrm>
              <a:prstGeom prst="rect">
                <a:avLst/>
              </a:prstGeom>
              <a:solidFill>
                <a:srgbClr val="000000"/>
              </a:solidFill>
              <a:ln w="9525">
                <a:noFill/>
                <a:miter lim="800000"/>
                <a:headEnd/>
                <a:tailEnd/>
              </a:ln>
            </p:spPr>
            <p:txBody>
              <a:bodyPr/>
              <a:lstStyle/>
              <a:p>
                <a:endParaRPr lang="hr-HR"/>
              </a:p>
            </p:txBody>
          </p:sp>
          <p:sp>
            <p:nvSpPr>
              <p:cNvPr id="9283" name="Rectangle 31"/>
              <p:cNvSpPr>
                <a:spLocks noChangeArrowheads="1"/>
              </p:cNvSpPr>
              <p:nvPr/>
            </p:nvSpPr>
            <p:spPr bwMode="auto">
              <a:xfrm>
                <a:off x="1036" y="602"/>
                <a:ext cx="4" cy="4"/>
              </a:xfrm>
              <a:prstGeom prst="rect">
                <a:avLst/>
              </a:prstGeom>
              <a:solidFill>
                <a:srgbClr val="000000"/>
              </a:solidFill>
              <a:ln w="9525">
                <a:noFill/>
                <a:miter lim="800000"/>
                <a:headEnd/>
                <a:tailEnd/>
              </a:ln>
            </p:spPr>
            <p:txBody>
              <a:bodyPr/>
              <a:lstStyle/>
              <a:p>
                <a:endParaRPr lang="hr-HR"/>
              </a:p>
            </p:txBody>
          </p:sp>
          <p:sp>
            <p:nvSpPr>
              <p:cNvPr id="9284" name="Rectangle 32"/>
              <p:cNvSpPr>
                <a:spLocks noChangeArrowheads="1"/>
              </p:cNvSpPr>
              <p:nvPr/>
            </p:nvSpPr>
            <p:spPr bwMode="auto">
              <a:xfrm>
                <a:off x="1040" y="602"/>
                <a:ext cx="2728" cy="4"/>
              </a:xfrm>
              <a:prstGeom prst="rect">
                <a:avLst/>
              </a:prstGeom>
              <a:solidFill>
                <a:srgbClr val="000000"/>
              </a:solidFill>
              <a:ln w="9525">
                <a:noFill/>
                <a:miter lim="800000"/>
                <a:headEnd/>
                <a:tailEnd/>
              </a:ln>
            </p:spPr>
            <p:txBody>
              <a:bodyPr/>
              <a:lstStyle/>
              <a:p>
                <a:endParaRPr lang="hr-HR"/>
              </a:p>
            </p:txBody>
          </p:sp>
          <p:sp>
            <p:nvSpPr>
              <p:cNvPr id="9285" name="Rectangle 33"/>
              <p:cNvSpPr>
                <a:spLocks noChangeArrowheads="1"/>
              </p:cNvSpPr>
              <p:nvPr/>
            </p:nvSpPr>
            <p:spPr bwMode="auto">
              <a:xfrm>
                <a:off x="3768" y="602"/>
                <a:ext cx="3" cy="4"/>
              </a:xfrm>
              <a:prstGeom prst="rect">
                <a:avLst/>
              </a:prstGeom>
              <a:solidFill>
                <a:srgbClr val="000000"/>
              </a:solidFill>
              <a:ln w="9525">
                <a:noFill/>
                <a:miter lim="800000"/>
                <a:headEnd/>
                <a:tailEnd/>
              </a:ln>
            </p:spPr>
            <p:txBody>
              <a:bodyPr/>
              <a:lstStyle/>
              <a:p>
                <a:endParaRPr lang="hr-HR"/>
              </a:p>
            </p:txBody>
          </p:sp>
          <p:sp>
            <p:nvSpPr>
              <p:cNvPr id="9286" name="Rectangle 34"/>
              <p:cNvSpPr>
                <a:spLocks noChangeArrowheads="1"/>
              </p:cNvSpPr>
              <p:nvPr/>
            </p:nvSpPr>
            <p:spPr bwMode="auto">
              <a:xfrm>
                <a:off x="139" y="606"/>
                <a:ext cx="4" cy="140"/>
              </a:xfrm>
              <a:prstGeom prst="rect">
                <a:avLst/>
              </a:prstGeom>
              <a:solidFill>
                <a:srgbClr val="000000"/>
              </a:solidFill>
              <a:ln w="9525">
                <a:noFill/>
                <a:miter lim="800000"/>
                <a:headEnd/>
                <a:tailEnd/>
              </a:ln>
            </p:spPr>
            <p:txBody>
              <a:bodyPr/>
              <a:lstStyle/>
              <a:p>
                <a:endParaRPr lang="hr-HR"/>
              </a:p>
            </p:txBody>
          </p:sp>
          <p:sp>
            <p:nvSpPr>
              <p:cNvPr id="9287" name="Rectangle 35"/>
              <p:cNvSpPr>
                <a:spLocks noChangeArrowheads="1"/>
              </p:cNvSpPr>
              <p:nvPr/>
            </p:nvSpPr>
            <p:spPr bwMode="auto">
              <a:xfrm>
                <a:off x="3768" y="606"/>
                <a:ext cx="3" cy="140"/>
              </a:xfrm>
              <a:prstGeom prst="rect">
                <a:avLst/>
              </a:prstGeom>
              <a:solidFill>
                <a:srgbClr val="000000"/>
              </a:solidFill>
              <a:ln w="9525">
                <a:noFill/>
                <a:miter lim="800000"/>
                <a:headEnd/>
                <a:tailEnd/>
              </a:ln>
            </p:spPr>
            <p:txBody>
              <a:bodyPr/>
              <a:lstStyle/>
              <a:p>
                <a:endParaRPr lang="hr-HR"/>
              </a:p>
            </p:txBody>
          </p:sp>
          <p:sp>
            <p:nvSpPr>
              <p:cNvPr id="9288" name="Rectangle 36"/>
              <p:cNvSpPr>
                <a:spLocks noChangeArrowheads="1"/>
              </p:cNvSpPr>
              <p:nvPr/>
            </p:nvSpPr>
            <p:spPr bwMode="auto">
              <a:xfrm>
                <a:off x="220" y="784"/>
                <a:ext cx="500" cy="96"/>
              </a:xfrm>
              <a:prstGeom prst="rect">
                <a:avLst/>
              </a:prstGeom>
              <a:noFill/>
              <a:ln w="9525">
                <a:noFill/>
                <a:miter lim="800000"/>
                <a:headEnd/>
                <a:tailEnd/>
              </a:ln>
            </p:spPr>
            <p:txBody>
              <a:bodyPr wrap="none" lIns="0" tIns="0" rIns="0" bIns="0">
                <a:spAutoFit/>
              </a:bodyPr>
              <a:lstStyle/>
              <a:p>
                <a:r>
                  <a:rPr lang="sr-Latn-CS" sz="900">
                    <a:solidFill>
                      <a:srgbClr val="000000"/>
                    </a:solidFill>
                  </a:rPr>
                  <a:t>Street address</a:t>
                </a:r>
                <a:endParaRPr lang="sr-Latn-CS"/>
              </a:p>
            </p:txBody>
          </p:sp>
          <p:sp>
            <p:nvSpPr>
              <p:cNvPr id="9289" name="Rectangle 37"/>
              <p:cNvSpPr>
                <a:spLocks noChangeArrowheads="1"/>
              </p:cNvSpPr>
              <p:nvPr/>
            </p:nvSpPr>
            <p:spPr bwMode="auto">
              <a:xfrm>
                <a:off x="688" y="784"/>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9290" name="Rectangle 38"/>
              <p:cNvSpPr>
                <a:spLocks noChangeArrowheads="1"/>
              </p:cNvSpPr>
              <p:nvPr/>
            </p:nvSpPr>
            <p:spPr bwMode="auto">
              <a:xfrm>
                <a:off x="1059" y="776"/>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9291" name="Rectangle 39"/>
              <p:cNvSpPr>
                <a:spLocks noChangeArrowheads="1"/>
              </p:cNvSpPr>
              <p:nvPr/>
            </p:nvSpPr>
            <p:spPr bwMode="auto">
              <a:xfrm>
                <a:off x="139" y="746"/>
                <a:ext cx="4" cy="4"/>
              </a:xfrm>
              <a:prstGeom prst="rect">
                <a:avLst/>
              </a:prstGeom>
              <a:solidFill>
                <a:srgbClr val="000000"/>
              </a:solidFill>
              <a:ln w="9525">
                <a:noFill/>
                <a:miter lim="800000"/>
                <a:headEnd/>
                <a:tailEnd/>
              </a:ln>
            </p:spPr>
            <p:txBody>
              <a:bodyPr/>
              <a:lstStyle/>
              <a:p>
                <a:endParaRPr lang="hr-HR"/>
              </a:p>
            </p:txBody>
          </p:sp>
          <p:sp>
            <p:nvSpPr>
              <p:cNvPr id="9292" name="Rectangle 40"/>
              <p:cNvSpPr>
                <a:spLocks noChangeArrowheads="1"/>
              </p:cNvSpPr>
              <p:nvPr/>
            </p:nvSpPr>
            <p:spPr bwMode="auto">
              <a:xfrm>
                <a:off x="1036" y="746"/>
                <a:ext cx="2732" cy="4"/>
              </a:xfrm>
              <a:prstGeom prst="rect">
                <a:avLst/>
              </a:prstGeom>
              <a:solidFill>
                <a:srgbClr val="000000"/>
              </a:solidFill>
              <a:ln w="9525">
                <a:noFill/>
                <a:miter lim="800000"/>
                <a:headEnd/>
                <a:tailEnd/>
              </a:ln>
            </p:spPr>
            <p:txBody>
              <a:bodyPr/>
              <a:lstStyle/>
              <a:p>
                <a:endParaRPr lang="hr-HR"/>
              </a:p>
            </p:txBody>
          </p:sp>
          <p:sp>
            <p:nvSpPr>
              <p:cNvPr id="9293" name="Rectangle 41"/>
              <p:cNvSpPr>
                <a:spLocks noChangeArrowheads="1"/>
              </p:cNvSpPr>
              <p:nvPr/>
            </p:nvSpPr>
            <p:spPr bwMode="auto">
              <a:xfrm>
                <a:off x="3768" y="746"/>
                <a:ext cx="3" cy="4"/>
              </a:xfrm>
              <a:prstGeom prst="rect">
                <a:avLst/>
              </a:prstGeom>
              <a:solidFill>
                <a:srgbClr val="000000"/>
              </a:solidFill>
              <a:ln w="9525">
                <a:noFill/>
                <a:miter lim="800000"/>
                <a:headEnd/>
                <a:tailEnd/>
              </a:ln>
            </p:spPr>
            <p:txBody>
              <a:bodyPr/>
              <a:lstStyle/>
              <a:p>
                <a:endParaRPr lang="hr-HR"/>
              </a:p>
            </p:txBody>
          </p:sp>
          <p:sp>
            <p:nvSpPr>
              <p:cNvPr id="9294" name="Rectangle 42"/>
              <p:cNvSpPr>
                <a:spLocks noChangeArrowheads="1"/>
              </p:cNvSpPr>
              <p:nvPr/>
            </p:nvSpPr>
            <p:spPr bwMode="auto">
              <a:xfrm>
                <a:off x="139" y="750"/>
                <a:ext cx="4" cy="140"/>
              </a:xfrm>
              <a:prstGeom prst="rect">
                <a:avLst/>
              </a:prstGeom>
              <a:solidFill>
                <a:srgbClr val="000000"/>
              </a:solidFill>
              <a:ln w="9525">
                <a:noFill/>
                <a:miter lim="800000"/>
                <a:headEnd/>
                <a:tailEnd/>
              </a:ln>
            </p:spPr>
            <p:txBody>
              <a:bodyPr/>
              <a:lstStyle/>
              <a:p>
                <a:endParaRPr lang="hr-HR"/>
              </a:p>
            </p:txBody>
          </p:sp>
          <p:sp>
            <p:nvSpPr>
              <p:cNvPr id="9295" name="Rectangle 43"/>
              <p:cNvSpPr>
                <a:spLocks noChangeArrowheads="1"/>
              </p:cNvSpPr>
              <p:nvPr/>
            </p:nvSpPr>
            <p:spPr bwMode="auto">
              <a:xfrm>
                <a:off x="3768" y="750"/>
                <a:ext cx="3" cy="140"/>
              </a:xfrm>
              <a:prstGeom prst="rect">
                <a:avLst/>
              </a:prstGeom>
              <a:solidFill>
                <a:srgbClr val="000000"/>
              </a:solidFill>
              <a:ln w="9525">
                <a:noFill/>
                <a:miter lim="800000"/>
                <a:headEnd/>
                <a:tailEnd/>
              </a:ln>
            </p:spPr>
            <p:txBody>
              <a:bodyPr/>
              <a:lstStyle/>
              <a:p>
                <a:endParaRPr lang="hr-HR"/>
              </a:p>
            </p:txBody>
          </p:sp>
          <p:sp>
            <p:nvSpPr>
              <p:cNvPr id="9296" name="Rectangle 44"/>
              <p:cNvSpPr>
                <a:spLocks noChangeArrowheads="1"/>
              </p:cNvSpPr>
              <p:nvPr/>
            </p:nvSpPr>
            <p:spPr bwMode="auto">
              <a:xfrm>
                <a:off x="220" y="928"/>
                <a:ext cx="332" cy="96"/>
              </a:xfrm>
              <a:prstGeom prst="rect">
                <a:avLst/>
              </a:prstGeom>
              <a:noFill/>
              <a:ln w="9525">
                <a:noFill/>
                <a:miter lim="800000"/>
                <a:headEnd/>
                <a:tailEnd/>
              </a:ln>
            </p:spPr>
            <p:txBody>
              <a:bodyPr wrap="none" lIns="0" tIns="0" rIns="0" bIns="0">
                <a:spAutoFit/>
              </a:bodyPr>
              <a:lstStyle/>
              <a:p>
                <a:r>
                  <a:rPr lang="sr-Latn-CS" sz="900">
                    <a:solidFill>
                      <a:srgbClr val="000000"/>
                    </a:solidFill>
                  </a:rPr>
                  <a:t>Postcode</a:t>
                </a:r>
                <a:endParaRPr lang="sr-Latn-CS"/>
              </a:p>
            </p:txBody>
          </p:sp>
          <p:sp>
            <p:nvSpPr>
              <p:cNvPr id="9297" name="Rectangle 45"/>
              <p:cNvSpPr>
                <a:spLocks noChangeArrowheads="1"/>
              </p:cNvSpPr>
              <p:nvPr/>
            </p:nvSpPr>
            <p:spPr bwMode="auto">
              <a:xfrm>
                <a:off x="520" y="928"/>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9298" name="Rectangle 46"/>
              <p:cNvSpPr>
                <a:spLocks noChangeArrowheads="1"/>
              </p:cNvSpPr>
              <p:nvPr/>
            </p:nvSpPr>
            <p:spPr bwMode="auto">
              <a:xfrm>
                <a:off x="1059" y="920"/>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9299" name="Rectangle 47"/>
              <p:cNvSpPr>
                <a:spLocks noChangeArrowheads="1"/>
              </p:cNvSpPr>
              <p:nvPr/>
            </p:nvSpPr>
            <p:spPr bwMode="auto">
              <a:xfrm>
                <a:off x="1979" y="928"/>
                <a:ext cx="155" cy="96"/>
              </a:xfrm>
              <a:prstGeom prst="rect">
                <a:avLst/>
              </a:prstGeom>
              <a:noFill/>
              <a:ln w="9525">
                <a:noFill/>
                <a:miter lim="800000"/>
                <a:headEnd/>
                <a:tailEnd/>
              </a:ln>
            </p:spPr>
            <p:txBody>
              <a:bodyPr wrap="none" lIns="0" tIns="0" rIns="0" bIns="0">
                <a:spAutoFit/>
              </a:bodyPr>
              <a:lstStyle/>
              <a:p>
                <a:r>
                  <a:rPr lang="sr-Latn-CS" sz="900">
                    <a:solidFill>
                      <a:srgbClr val="000000"/>
                    </a:solidFill>
                  </a:rPr>
                  <a:t>City</a:t>
                </a:r>
                <a:endParaRPr lang="sr-Latn-CS"/>
              </a:p>
            </p:txBody>
          </p:sp>
          <p:sp>
            <p:nvSpPr>
              <p:cNvPr id="9300" name="Rectangle 48"/>
              <p:cNvSpPr>
                <a:spLocks noChangeArrowheads="1"/>
              </p:cNvSpPr>
              <p:nvPr/>
            </p:nvSpPr>
            <p:spPr bwMode="auto">
              <a:xfrm>
                <a:off x="2103" y="928"/>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9301" name="Rectangle 49"/>
              <p:cNvSpPr>
                <a:spLocks noChangeArrowheads="1"/>
              </p:cNvSpPr>
              <p:nvPr/>
            </p:nvSpPr>
            <p:spPr bwMode="auto">
              <a:xfrm>
                <a:off x="2658" y="920"/>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9302" name="Rectangle 50"/>
              <p:cNvSpPr>
                <a:spLocks noChangeArrowheads="1"/>
              </p:cNvSpPr>
              <p:nvPr/>
            </p:nvSpPr>
            <p:spPr bwMode="auto">
              <a:xfrm>
                <a:off x="139" y="890"/>
                <a:ext cx="4" cy="4"/>
              </a:xfrm>
              <a:prstGeom prst="rect">
                <a:avLst/>
              </a:prstGeom>
              <a:solidFill>
                <a:srgbClr val="000000"/>
              </a:solidFill>
              <a:ln w="9525">
                <a:noFill/>
                <a:miter lim="800000"/>
                <a:headEnd/>
                <a:tailEnd/>
              </a:ln>
            </p:spPr>
            <p:txBody>
              <a:bodyPr/>
              <a:lstStyle/>
              <a:p>
                <a:endParaRPr lang="hr-HR"/>
              </a:p>
            </p:txBody>
          </p:sp>
          <p:sp>
            <p:nvSpPr>
              <p:cNvPr id="9303" name="Rectangle 51"/>
              <p:cNvSpPr>
                <a:spLocks noChangeArrowheads="1"/>
              </p:cNvSpPr>
              <p:nvPr/>
            </p:nvSpPr>
            <p:spPr bwMode="auto">
              <a:xfrm>
                <a:off x="1036" y="890"/>
                <a:ext cx="864" cy="4"/>
              </a:xfrm>
              <a:prstGeom prst="rect">
                <a:avLst/>
              </a:prstGeom>
              <a:solidFill>
                <a:srgbClr val="000000"/>
              </a:solidFill>
              <a:ln w="9525">
                <a:noFill/>
                <a:miter lim="800000"/>
                <a:headEnd/>
                <a:tailEnd/>
              </a:ln>
            </p:spPr>
            <p:txBody>
              <a:bodyPr/>
              <a:lstStyle/>
              <a:p>
                <a:endParaRPr lang="hr-HR"/>
              </a:p>
            </p:txBody>
          </p:sp>
          <p:sp>
            <p:nvSpPr>
              <p:cNvPr id="9304" name="Rectangle 52"/>
              <p:cNvSpPr>
                <a:spLocks noChangeArrowheads="1"/>
              </p:cNvSpPr>
              <p:nvPr/>
            </p:nvSpPr>
            <p:spPr bwMode="auto">
              <a:xfrm>
                <a:off x="1900" y="890"/>
                <a:ext cx="3" cy="4"/>
              </a:xfrm>
              <a:prstGeom prst="rect">
                <a:avLst/>
              </a:prstGeom>
              <a:solidFill>
                <a:srgbClr val="000000"/>
              </a:solidFill>
              <a:ln w="9525">
                <a:noFill/>
                <a:miter lim="800000"/>
                <a:headEnd/>
                <a:tailEnd/>
              </a:ln>
            </p:spPr>
            <p:txBody>
              <a:bodyPr/>
              <a:lstStyle/>
              <a:p>
                <a:endParaRPr lang="hr-HR"/>
              </a:p>
            </p:txBody>
          </p:sp>
          <p:sp>
            <p:nvSpPr>
              <p:cNvPr id="9305" name="Rectangle 53"/>
              <p:cNvSpPr>
                <a:spLocks noChangeArrowheads="1"/>
              </p:cNvSpPr>
              <p:nvPr/>
            </p:nvSpPr>
            <p:spPr bwMode="auto">
              <a:xfrm>
                <a:off x="1903" y="890"/>
                <a:ext cx="732" cy="4"/>
              </a:xfrm>
              <a:prstGeom prst="rect">
                <a:avLst/>
              </a:prstGeom>
              <a:solidFill>
                <a:srgbClr val="000000"/>
              </a:solidFill>
              <a:ln w="9525">
                <a:noFill/>
                <a:miter lim="800000"/>
                <a:headEnd/>
                <a:tailEnd/>
              </a:ln>
            </p:spPr>
            <p:txBody>
              <a:bodyPr/>
              <a:lstStyle/>
              <a:p>
                <a:endParaRPr lang="hr-HR"/>
              </a:p>
            </p:txBody>
          </p:sp>
          <p:sp>
            <p:nvSpPr>
              <p:cNvPr id="9306" name="Rectangle 54"/>
              <p:cNvSpPr>
                <a:spLocks noChangeArrowheads="1"/>
              </p:cNvSpPr>
              <p:nvPr/>
            </p:nvSpPr>
            <p:spPr bwMode="auto">
              <a:xfrm>
                <a:off x="2635" y="890"/>
                <a:ext cx="4" cy="4"/>
              </a:xfrm>
              <a:prstGeom prst="rect">
                <a:avLst/>
              </a:prstGeom>
              <a:solidFill>
                <a:srgbClr val="000000"/>
              </a:solidFill>
              <a:ln w="9525">
                <a:noFill/>
                <a:miter lim="800000"/>
                <a:headEnd/>
                <a:tailEnd/>
              </a:ln>
            </p:spPr>
            <p:txBody>
              <a:bodyPr/>
              <a:lstStyle/>
              <a:p>
                <a:endParaRPr lang="hr-HR"/>
              </a:p>
            </p:txBody>
          </p:sp>
          <p:sp>
            <p:nvSpPr>
              <p:cNvPr id="9307" name="Rectangle 55"/>
              <p:cNvSpPr>
                <a:spLocks noChangeArrowheads="1"/>
              </p:cNvSpPr>
              <p:nvPr/>
            </p:nvSpPr>
            <p:spPr bwMode="auto">
              <a:xfrm>
                <a:off x="2639" y="890"/>
                <a:ext cx="1129" cy="4"/>
              </a:xfrm>
              <a:prstGeom prst="rect">
                <a:avLst/>
              </a:prstGeom>
              <a:solidFill>
                <a:srgbClr val="000000"/>
              </a:solidFill>
              <a:ln w="9525">
                <a:noFill/>
                <a:miter lim="800000"/>
                <a:headEnd/>
                <a:tailEnd/>
              </a:ln>
            </p:spPr>
            <p:txBody>
              <a:bodyPr/>
              <a:lstStyle/>
              <a:p>
                <a:endParaRPr lang="hr-HR"/>
              </a:p>
            </p:txBody>
          </p:sp>
          <p:sp>
            <p:nvSpPr>
              <p:cNvPr id="9308" name="Rectangle 56"/>
              <p:cNvSpPr>
                <a:spLocks noChangeArrowheads="1"/>
              </p:cNvSpPr>
              <p:nvPr/>
            </p:nvSpPr>
            <p:spPr bwMode="auto">
              <a:xfrm>
                <a:off x="3768" y="890"/>
                <a:ext cx="3" cy="4"/>
              </a:xfrm>
              <a:prstGeom prst="rect">
                <a:avLst/>
              </a:prstGeom>
              <a:solidFill>
                <a:srgbClr val="000000"/>
              </a:solidFill>
              <a:ln w="9525">
                <a:noFill/>
                <a:miter lim="800000"/>
                <a:headEnd/>
                <a:tailEnd/>
              </a:ln>
            </p:spPr>
            <p:txBody>
              <a:bodyPr/>
              <a:lstStyle/>
              <a:p>
                <a:endParaRPr lang="hr-HR"/>
              </a:p>
            </p:txBody>
          </p:sp>
          <p:sp>
            <p:nvSpPr>
              <p:cNvPr id="9309" name="Rectangle 57"/>
              <p:cNvSpPr>
                <a:spLocks noChangeArrowheads="1"/>
              </p:cNvSpPr>
              <p:nvPr/>
            </p:nvSpPr>
            <p:spPr bwMode="auto">
              <a:xfrm>
                <a:off x="139" y="894"/>
                <a:ext cx="4" cy="140"/>
              </a:xfrm>
              <a:prstGeom prst="rect">
                <a:avLst/>
              </a:prstGeom>
              <a:solidFill>
                <a:srgbClr val="000000"/>
              </a:solidFill>
              <a:ln w="9525">
                <a:noFill/>
                <a:miter lim="800000"/>
                <a:headEnd/>
                <a:tailEnd/>
              </a:ln>
            </p:spPr>
            <p:txBody>
              <a:bodyPr/>
              <a:lstStyle/>
              <a:p>
                <a:endParaRPr lang="hr-HR"/>
              </a:p>
            </p:txBody>
          </p:sp>
          <p:sp>
            <p:nvSpPr>
              <p:cNvPr id="9310" name="Rectangle 58"/>
              <p:cNvSpPr>
                <a:spLocks noChangeArrowheads="1"/>
              </p:cNvSpPr>
              <p:nvPr/>
            </p:nvSpPr>
            <p:spPr bwMode="auto">
              <a:xfrm>
                <a:off x="3768" y="894"/>
                <a:ext cx="3" cy="140"/>
              </a:xfrm>
              <a:prstGeom prst="rect">
                <a:avLst/>
              </a:prstGeom>
              <a:solidFill>
                <a:srgbClr val="000000"/>
              </a:solidFill>
              <a:ln w="9525">
                <a:noFill/>
                <a:miter lim="800000"/>
                <a:headEnd/>
                <a:tailEnd/>
              </a:ln>
            </p:spPr>
            <p:txBody>
              <a:bodyPr/>
              <a:lstStyle/>
              <a:p>
                <a:endParaRPr lang="hr-HR"/>
              </a:p>
            </p:txBody>
          </p:sp>
          <p:sp>
            <p:nvSpPr>
              <p:cNvPr id="9311" name="Rectangle 59"/>
              <p:cNvSpPr>
                <a:spLocks noChangeArrowheads="1"/>
              </p:cNvSpPr>
              <p:nvPr/>
            </p:nvSpPr>
            <p:spPr bwMode="auto">
              <a:xfrm>
                <a:off x="220" y="1072"/>
                <a:ext cx="260" cy="96"/>
              </a:xfrm>
              <a:prstGeom prst="rect">
                <a:avLst/>
              </a:prstGeom>
              <a:noFill/>
              <a:ln w="9525">
                <a:noFill/>
                <a:miter lim="800000"/>
                <a:headEnd/>
                <a:tailEnd/>
              </a:ln>
            </p:spPr>
            <p:txBody>
              <a:bodyPr wrap="none" lIns="0" tIns="0" rIns="0" bIns="0">
                <a:spAutoFit/>
              </a:bodyPr>
              <a:lstStyle/>
              <a:p>
                <a:r>
                  <a:rPr lang="sr-Latn-CS" sz="900">
                    <a:solidFill>
                      <a:srgbClr val="000000"/>
                    </a:solidFill>
                  </a:rPr>
                  <a:t>Region</a:t>
                </a:r>
                <a:endParaRPr lang="sr-Latn-CS"/>
              </a:p>
            </p:txBody>
          </p:sp>
          <p:sp>
            <p:nvSpPr>
              <p:cNvPr id="9312" name="Rectangle 60"/>
              <p:cNvSpPr>
                <a:spLocks noChangeArrowheads="1"/>
              </p:cNvSpPr>
              <p:nvPr/>
            </p:nvSpPr>
            <p:spPr bwMode="auto">
              <a:xfrm>
                <a:off x="448" y="1072"/>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9313" name="Rectangle 61"/>
              <p:cNvSpPr>
                <a:spLocks noChangeArrowheads="1"/>
              </p:cNvSpPr>
              <p:nvPr/>
            </p:nvSpPr>
            <p:spPr bwMode="auto">
              <a:xfrm>
                <a:off x="1059" y="1064"/>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9314" name="Rectangle 62"/>
              <p:cNvSpPr>
                <a:spLocks noChangeArrowheads="1"/>
              </p:cNvSpPr>
              <p:nvPr/>
            </p:nvSpPr>
            <p:spPr bwMode="auto">
              <a:xfrm>
                <a:off x="1979" y="1072"/>
                <a:ext cx="282" cy="96"/>
              </a:xfrm>
              <a:prstGeom prst="rect">
                <a:avLst/>
              </a:prstGeom>
              <a:noFill/>
              <a:ln w="9525">
                <a:noFill/>
                <a:miter lim="800000"/>
                <a:headEnd/>
                <a:tailEnd/>
              </a:ln>
            </p:spPr>
            <p:txBody>
              <a:bodyPr wrap="none" lIns="0" tIns="0" rIns="0" bIns="0">
                <a:spAutoFit/>
              </a:bodyPr>
              <a:lstStyle/>
              <a:p>
                <a:r>
                  <a:rPr lang="sr-Latn-CS" sz="900">
                    <a:solidFill>
                      <a:srgbClr val="000000"/>
                    </a:solidFill>
                  </a:rPr>
                  <a:t>Country</a:t>
                </a:r>
                <a:endParaRPr lang="sr-Latn-CS"/>
              </a:p>
            </p:txBody>
          </p:sp>
          <p:sp>
            <p:nvSpPr>
              <p:cNvPr id="9315" name="Rectangle 63"/>
              <p:cNvSpPr>
                <a:spLocks noChangeArrowheads="1"/>
              </p:cNvSpPr>
              <p:nvPr/>
            </p:nvSpPr>
            <p:spPr bwMode="auto">
              <a:xfrm>
                <a:off x="2232" y="1072"/>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9316" name="Rectangle 64"/>
              <p:cNvSpPr>
                <a:spLocks noChangeArrowheads="1"/>
              </p:cNvSpPr>
              <p:nvPr/>
            </p:nvSpPr>
            <p:spPr bwMode="auto">
              <a:xfrm>
                <a:off x="2658" y="1064"/>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9317" name="Rectangle 65"/>
              <p:cNvSpPr>
                <a:spLocks noChangeArrowheads="1"/>
              </p:cNvSpPr>
              <p:nvPr/>
            </p:nvSpPr>
            <p:spPr bwMode="auto">
              <a:xfrm>
                <a:off x="139" y="1034"/>
                <a:ext cx="4" cy="4"/>
              </a:xfrm>
              <a:prstGeom prst="rect">
                <a:avLst/>
              </a:prstGeom>
              <a:solidFill>
                <a:srgbClr val="000000"/>
              </a:solidFill>
              <a:ln w="9525">
                <a:noFill/>
                <a:miter lim="800000"/>
                <a:headEnd/>
                <a:tailEnd/>
              </a:ln>
            </p:spPr>
            <p:txBody>
              <a:bodyPr/>
              <a:lstStyle/>
              <a:p>
                <a:endParaRPr lang="hr-HR"/>
              </a:p>
            </p:txBody>
          </p:sp>
          <p:sp>
            <p:nvSpPr>
              <p:cNvPr id="9318" name="Rectangle 66"/>
              <p:cNvSpPr>
                <a:spLocks noChangeArrowheads="1"/>
              </p:cNvSpPr>
              <p:nvPr/>
            </p:nvSpPr>
            <p:spPr bwMode="auto">
              <a:xfrm>
                <a:off x="1036" y="1034"/>
                <a:ext cx="864" cy="4"/>
              </a:xfrm>
              <a:prstGeom prst="rect">
                <a:avLst/>
              </a:prstGeom>
              <a:solidFill>
                <a:srgbClr val="000000"/>
              </a:solidFill>
              <a:ln w="9525">
                <a:noFill/>
                <a:miter lim="800000"/>
                <a:headEnd/>
                <a:tailEnd/>
              </a:ln>
            </p:spPr>
            <p:txBody>
              <a:bodyPr/>
              <a:lstStyle/>
              <a:p>
                <a:endParaRPr lang="hr-HR"/>
              </a:p>
            </p:txBody>
          </p:sp>
          <p:sp>
            <p:nvSpPr>
              <p:cNvPr id="9319" name="Rectangle 67"/>
              <p:cNvSpPr>
                <a:spLocks noChangeArrowheads="1"/>
              </p:cNvSpPr>
              <p:nvPr/>
            </p:nvSpPr>
            <p:spPr bwMode="auto">
              <a:xfrm>
                <a:off x="2635" y="1034"/>
                <a:ext cx="1133" cy="4"/>
              </a:xfrm>
              <a:prstGeom prst="rect">
                <a:avLst/>
              </a:prstGeom>
              <a:solidFill>
                <a:srgbClr val="000000"/>
              </a:solidFill>
              <a:ln w="9525">
                <a:noFill/>
                <a:miter lim="800000"/>
                <a:headEnd/>
                <a:tailEnd/>
              </a:ln>
            </p:spPr>
            <p:txBody>
              <a:bodyPr/>
              <a:lstStyle/>
              <a:p>
                <a:endParaRPr lang="hr-HR"/>
              </a:p>
            </p:txBody>
          </p:sp>
          <p:sp>
            <p:nvSpPr>
              <p:cNvPr id="9320" name="Rectangle 68"/>
              <p:cNvSpPr>
                <a:spLocks noChangeArrowheads="1"/>
              </p:cNvSpPr>
              <p:nvPr/>
            </p:nvSpPr>
            <p:spPr bwMode="auto">
              <a:xfrm>
                <a:off x="3768" y="1034"/>
                <a:ext cx="3" cy="4"/>
              </a:xfrm>
              <a:prstGeom prst="rect">
                <a:avLst/>
              </a:prstGeom>
              <a:solidFill>
                <a:srgbClr val="000000"/>
              </a:solidFill>
              <a:ln w="9525">
                <a:noFill/>
                <a:miter lim="800000"/>
                <a:headEnd/>
                <a:tailEnd/>
              </a:ln>
            </p:spPr>
            <p:txBody>
              <a:bodyPr/>
              <a:lstStyle/>
              <a:p>
                <a:endParaRPr lang="hr-HR"/>
              </a:p>
            </p:txBody>
          </p:sp>
          <p:sp>
            <p:nvSpPr>
              <p:cNvPr id="9321" name="Rectangle 69"/>
              <p:cNvSpPr>
                <a:spLocks noChangeArrowheads="1"/>
              </p:cNvSpPr>
              <p:nvPr/>
            </p:nvSpPr>
            <p:spPr bwMode="auto">
              <a:xfrm>
                <a:off x="139" y="1038"/>
                <a:ext cx="4" cy="140"/>
              </a:xfrm>
              <a:prstGeom prst="rect">
                <a:avLst/>
              </a:prstGeom>
              <a:solidFill>
                <a:srgbClr val="000000"/>
              </a:solidFill>
              <a:ln w="9525">
                <a:noFill/>
                <a:miter lim="800000"/>
                <a:headEnd/>
                <a:tailEnd/>
              </a:ln>
            </p:spPr>
            <p:txBody>
              <a:bodyPr/>
              <a:lstStyle/>
              <a:p>
                <a:endParaRPr lang="hr-HR"/>
              </a:p>
            </p:txBody>
          </p:sp>
          <p:sp>
            <p:nvSpPr>
              <p:cNvPr id="9322" name="Rectangle 70"/>
              <p:cNvSpPr>
                <a:spLocks noChangeArrowheads="1"/>
              </p:cNvSpPr>
              <p:nvPr/>
            </p:nvSpPr>
            <p:spPr bwMode="auto">
              <a:xfrm>
                <a:off x="3768" y="1038"/>
                <a:ext cx="3" cy="140"/>
              </a:xfrm>
              <a:prstGeom prst="rect">
                <a:avLst/>
              </a:prstGeom>
              <a:solidFill>
                <a:srgbClr val="000000"/>
              </a:solidFill>
              <a:ln w="9525">
                <a:noFill/>
                <a:miter lim="800000"/>
                <a:headEnd/>
                <a:tailEnd/>
              </a:ln>
            </p:spPr>
            <p:txBody>
              <a:bodyPr/>
              <a:lstStyle/>
              <a:p>
                <a:endParaRPr lang="hr-HR"/>
              </a:p>
            </p:txBody>
          </p:sp>
          <p:sp>
            <p:nvSpPr>
              <p:cNvPr id="9323" name="Rectangle 71"/>
              <p:cNvSpPr>
                <a:spLocks noChangeArrowheads="1"/>
              </p:cNvSpPr>
              <p:nvPr/>
            </p:nvSpPr>
            <p:spPr bwMode="auto">
              <a:xfrm>
                <a:off x="220" y="1216"/>
                <a:ext cx="210" cy="96"/>
              </a:xfrm>
              <a:prstGeom prst="rect">
                <a:avLst/>
              </a:prstGeom>
              <a:noFill/>
              <a:ln w="9525">
                <a:noFill/>
                <a:miter lim="800000"/>
                <a:headEnd/>
                <a:tailEnd/>
              </a:ln>
            </p:spPr>
            <p:txBody>
              <a:bodyPr wrap="none" lIns="0" tIns="0" rIns="0" bIns="0">
                <a:spAutoFit/>
              </a:bodyPr>
              <a:lstStyle/>
              <a:p>
                <a:r>
                  <a:rPr lang="sr-Latn-CS" sz="900">
                    <a:solidFill>
                      <a:srgbClr val="000000"/>
                    </a:solidFill>
                  </a:rPr>
                  <a:t>Email</a:t>
                </a:r>
                <a:endParaRPr lang="sr-Latn-CS"/>
              </a:p>
            </p:txBody>
          </p:sp>
          <p:sp>
            <p:nvSpPr>
              <p:cNvPr id="9324" name="Rectangle 72"/>
              <p:cNvSpPr>
                <a:spLocks noChangeArrowheads="1"/>
              </p:cNvSpPr>
              <p:nvPr/>
            </p:nvSpPr>
            <p:spPr bwMode="auto">
              <a:xfrm>
                <a:off x="400" y="1216"/>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9325" name="Rectangle 73"/>
              <p:cNvSpPr>
                <a:spLocks noChangeArrowheads="1"/>
              </p:cNvSpPr>
              <p:nvPr/>
            </p:nvSpPr>
            <p:spPr bwMode="auto">
              <a:xfrm>
                <a:off x="1059" y="1208"/>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9326" name="Rectangle 74"/>
              <p:cNvSpPr>
                <a:spLocks noChangeArrowheads="1"/>
              </p:cNvSpPr>
              <p:nvPr/>
            </p:nvSpPr>
            <p:spPr bwMode="auto">
              <a:xfrm>
                <a:off x="1979" y="1216"/>
                <a:ext cx="296" cy="96"/>
              </a:xfrm>
              <a:prstGeom prst="rect">
                <a:avLst/>
              </a:prstGeom>
              <a:noFill/>
              <a:ln w="9525">
                <a:noFill/>
                <a:miter lim="800000"/>
                <a:headEnd/>
                <a:tailEnd/>
              </a:ln>
            </p:spPr>
            <p:txBody>
              <a:bodyPr wrap="none" lIns="0" tIns="0" rIns="0" bIns="0">
                <a:spAutoFit/>
              </a:bodyPr>
              <a:lstStyle/>
              <a:p>
                <a:r>
                  <a:rPr lang="sr-Latn-CS" sz="900">
                    <a:solidFill>
                      <a:srgbClr val="000000"/>
                    </a:solidFill>
                  </a:rPr>
                  <a:t>Website</a:t>
                </a:r>
                <a:endParaRPr lang="sr-Latn-CS"/>
              </a:p>
            </p:txBody>
          </p:sp>
          <p:sp>
            <p:nvSpPr>
              <p:cNvPr id="9327" name="Rectangle 75"/>
              <p:cNvSpPr>
                <a:spLocks noChangeArrowheads="1"/>
              </p:cNvSpPr>
              <p:nvPr/>
            </p:nvSpPr>
            <p:spPr bwMode="auto">
              <a:xfrm>
                <a:off x="2239" y="1216"/>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9328" name="Rectangle 76"/>
              <p:cNvSpPr>
                <a:spLocks noChangeArrowheads="1"/>
              </p:cNvSpPr>
              <p:nvPr/>
            </p:nvSpPr>
            <p:spPr bwMode="auto">
              <a:xfrm>
                <a:off x="2658" y="1208"/>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9329" name="Rectangle 77"/>
              <p:cNvSpPr>
                <a:spLocks noChangeArrowheads="1"/>
              </p:cNvSpPr>
              <p:nvPr/>
            </p:nvSpPr>
            <p:spPr bwMode="auto">
              <a:xfrm>
                <a:off x="139" y="1178"/>
                <a:ext cx="4" cy="4"/>
              </a:xfrm>
              <a:prstGeom prst="rect">
                <a:avLst/>
              </a:prstGeom>
              <a:solidFill>
                <a:srgbClr val="000000"/>
              </a:solidFill>
              <a:ln w="9525">
                <a:noFill/>
                <a:miter lim="800000"/>
                <a:headEnd/>
                <a:tailEnd/>
              </a:ln>
            </p:spPr>
            <p:txBody>
              <a:bodyPr/>
              <a:lstStyle/>
              <a:p>
                <a:endParaRPr lang="hr-HR"/>
              </a:p>
            </p:txBody>
          </p:sp>
          <p:sp>
            <p:nvSpPr>
              <p:cNvPr id="9330" name="Rectangle 78"/>
              <p:cNvSpPr>
                <a:spLocks noChangeArrowheads="1"/>
              </p:cNvSpPr>
              <p:nvPr/>
            </p:nvSpPr>
            <p:spPr bwMode="auto">
              <a:xfrm>
                <a:off x="1036" y="1178"/>
                <a:ext cx="864" cy="4"/>
              </a:xfrm>
              <a:prstGeom prst="rect">
                <a:avLst/>
              </a:prstGeom>
              <a:solidFill>
                <a:srgbClr val="000000"/>
              </a:solidFill>
              <a:ln w="9525">
                <a:noFill/>
                <a:miter lim="800000"/>
                <a:headEnd/>
                <a:tailEnd/>
              </a:ln>
            </p:spPr>
            <p:txBody>
              <a:bodyPr/>
              <a:lstStyle/>
              <a:p>
                <a:endParaRPr lang="hr-HR"/>
              </a:p>
            </p:txBody>
          </p:sp>
          <p:sp>
            <p:nvSpPr>
              <p:cNvPr id="9331" name="Rectangle 79"/>
              <p:cNvSpPr>
                <a:spLocks noChangeArrowheads="1"/>
              </p:cNvSpPr>
              <p:nvPr/>
            </p:nvSpPr>
            <p:spPr bwMode="auto">
              <a:xfrm>
                <a:off x="2635" y="1178"/>
                <a:ext cx="1133" cy="4"/>
              </a:xfrm>
              <a:prstGeom prst="rect">
                <a:avLst/>
              </a:prstGeom>
              <a:solidFill>
                <a:srgbClr val="000000"/>
              </a:solidFill>
              <a:ln w="9525">
                <a:noFill/>
                <a:miter lim="800000"/>
                <a:headEnd/>
                <a:tailEnd/>
              </a:ln>
            </p:spPr>
            <p:txBody>
              <a:bodyPr/>
              <a:lstStyle/>
              <a:p>
                <a:endParaRPr lang="hr-HR"/>
              </a:p>
            </p:txBody>
          </p:sp>
          <p:sp>
            <p:nvSpPr>
              <p:cNvPr id="9332" name="Rectangle 80"/>
              <p:cNvSpPr>
                <a:spLocks noChangeArrowheads="1"/>
              </p:cNvSpPr>
              <p:nvPr/>
            </p:nvSpPr>
            <p:spPr bwMode="auto">
              <a:xfrm>
                <a:off x="3768" y="1178"/>
                <a:ext cx="3" cy="4"/>
              </a:xfrm>
              <a:prstGeom prst="rect">
                <a:avLst/>
              </a:prstGeom>
              <a:solidFill>
                <a:srgbClr val="000000"/>
              </a:solidFill>
              <a:ln w="9525">
                <a:noFill/>
                <a:miter lim="800000"/>
                <a:headEnd/>
                <a:tailEnd/>
              </a:ln>
            </p:spPr>
            <p:txBody>
              <a:bodyPr/>
              <a:lstStyle/>
              <a:p>
                <a:endParaRPr lang="hr-HR"/>
              </a:p>
            </p:txBody>
          </p:sp>
          <p:sp>
            <p:nvSpPr>
              <p:cNvPr id="9333" name="Rectangle 81"/>
              <p:cNvSpPr>
                <a:spLocks noChangeArrowheads="1"/>
              </p:cNvSpPr>
              <p:nvPr/>
            </p:nvSpPr>
            <p:spPr bwMode="auto">
              <a:xfrm>
                <a:off x="139" y="1182"/>
                <a:ext cx="4" cy="140"/>
              </a:xfrm>
              <a:prstGeom prst="rect">
                <a:avLst/>
              </a:prstGeom>
              <a:solidFill>
                <a:srgbClr val="000000"/>
              </a:solidFill>
              <a:ln w="9525">
                <a:noFill/>
                <a:miter lim="800000"/>
                <a:headEnd/>
                <a:tailEnd/>
              </a:ln>
            </p:spPr>
            <p:txBody>
              <a:bodyPr/>
              <a:lstStyle/>
              <a:p>
                <a:endParaRPr lang="hr-HR"/>
              </a:p>
            </p:txBody>
          </p:sp>
          <p:sp>
            <p:nvSpPr>
              <p:cNvPr id="9334" name="Rectangle 82"/>
              <p:cNvSpPr>
                <a:spLocks noChangeArrowheads="1"/>
              </p:cNvSpPr>
              <p:nvPr/>
            </p:nvSpPr>
            <p:spPr bwMode="auto">
              <a:xfrm>
                <a:off x="3768" y="1182"/>
                <a:ext cx="3" cy="140"/>
              </a:xfrm>
              <a:prstGeom prst="rect">
                <a:avLst/>
              </a:prstGeom>
              <a:solidFill>
                <a:srgbClr val="000000"/>
              </a:solidFill>
              <a:ln w="9525">
                <a:noFill/>
                <a:miter lim="800000"/>
                <a:headEnd/>
                <a:tailEnd/>
              </a:ln>
            </p:spPr>
            <p:txBody>
              <a:bodyPr/>
              <a:lstStyle/>
              <a:p>
                <a:endParaRPr lang="hr-HR"/>
              </a:p>
            </p:txBody>
          </p:sp>
          <p:sp>
            <p:nvSpPr>
              <p:cNvPr id="9335" name="Rectangle 83"/>
              <p:cNvSpPr>
                <a:spLocks noChangeArrowheads="1"/>
              </p:cNvSpPr>
              <p:nvPr/>
            </p:nvSpPr>
            <p:spPr bwMode="auto">
              <a:xfrm>
                <a:off x="220" y="1360"/>
                <a:ext cx="372" cy="96"/>
              </a:xfrm>
              <a:prstGeom prst="rect">
                <a:avLst/>
              </a:prstGeom>
              <a:noFill/>
              <a:ln w="9525">
                <a:noFill/>
                <a:miter lim="800000"/>
                <a:headEnd/>
                <a:tailEnd/>
              </a:ln>
            </p:spPr>
            <p:txBody>
              <a:bodyPr wrap="none" lIns="0" tIns="0" rIns="0" bIns="0">
                <a:spAutoFit/>
              </a:bodyPr>
              <a:lstStyle/>
              <a:p>
                <a:r>
                  <a:rPr lang="sr-Latn-CS" sz="900">
                    <a:solidFill>
                      <a:srgbClr val="000000"/>
                    </a:solidFill>
                  </a:rPr>
                  <a:t>Telephone</a:t>
                </a:r>
                <a:endParaRPr lang="sr-Latn-CS"/>
              </a:p>
            </p:txBody>
          </p:sp>
          <p:sp>
            <p:nvSpPr>
              <p:cNvPr id="9336" name="Rectangle 84"/>
              <p:cNvSpPr>
                <a:spLocks noChangeArrowheads="1"/>
              </p:cNvSpPr>
              <p:nvPr/>
            </p:nvSpPr>
            <p:spPr bwMode="auto">
              <a:xfrm>
                <a:off x="560" y="1360"/>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9337" name="Rectangle 85"/>
              <p:cNvSpPr>
                <a:spLocks noChangeArrowheads="1"/>
              </p:cNvSpPr>
              <p:nvPr/>
            </p:nvSpPr>
            <p:spPr bwMode="auto">
              <a:xfrm>
                <a:off x="1059" y="1352"/>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9338" name="Rectangle 86"/>
              <p:cNvSpPr>
                <a:spLocks noChangeArrowheads="1"/>
              </p:cNvSpPr>
              <p:nvPr/>
            </p:nvSpPr>
            <p:spPr bwMode="auto">
              <a:xfrm>
                <a:off x="1979" y="1360"/>
                <a:ext cx="269" cy="96"/>
              </a:xfrm>
              <a:prstGeom prst="rect">
                <a:avLst/>
              </a:prstGeom>
              <a:noFill/>
              <a:ln w="9525">
                <a:noFill/>
                <a:miter lim="800000"/>
                <a:headEnd/>
                <a:tailEnd/>
              </a:ln>
            </p:spPr>
            <p:txBody>
              <a:bodyPr wrap="none" lIns="0" tIns="0" rIns="0" bIns="0">
                <a:spAutoFit/>
              </a:bodyPr>
              <a:lstStyle/>
              <a:p>
                <a:r>
                  <a:rPr lang="sr-Latn-CS" sz="900">
                    <a:solidFill>
                      <a:srgbClr val="000000"/>
                    </a:solidFill>
                  </a:rPr>
                  <a:t>Telefax</a:t>
                </a:r>
                <a:endParaRPr lang="sr-Latn-CS"/>
              </a:p>
            </p:txBody>
          </p:sp>
          <p:sp>
            <p:nvSpPr>
              <p:cNvPr id="9339" name="Rectangle 87"/>
              <p:cNvSpPr>
                <a:spLocks noChangeArrowheads="1"/>
              </p:cNvSpPr>
              <p:nvPr/>
            </p:nvSpPr>
            <p:spPr bwMode="auto">
              <a:xfrm>
                <a:off x="2215" y="1360"/>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9340" name="Rectangle 88"/>
              <p:cNvSpPr>
                <a:spLocks noChangeArrowheads="1"/>
              </p:cNvSpPr>
              <p:nvPr/>
            </p:nvSpPr>
            <p:spPr bwMode="auto">
              <a:xfrm>
                <a:off x="2658" y="1352"/>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9341" name="Rectangle 89"/>
              <p:cNvSpPr>
                <a:spLocks noChangeArrowheads="1"/>
              </p:cNvSpPr>
              <p:nvPr/>
            </p:nvSpPr>
            <p:spPr bwMode="auto">
              <a:xfrm>
                <a:off x="139" y="1322"/>
                <a:ext cx="4" cy="4"/>
              </a:xfrm>
              <a:prstGeom prst="rect">
                <a:avLst/>
              </a:prstGeom>
              <a:solidFill>
                <a:srgbClr val="000000"/>
              </a:solidFill>
              <a:ln w="9525">
                <a:noFill/>
                <a:miter lim="800000"/>
                <a:headEnd/>
                <a:tailEnd/>
              </a:ln>
            </p:spPr>
            <p:txBody>
              <a:bodyPr/>
              <a:lstStyle/>
              <a:p>
                <a:endParaRPr lang="hr-HR"/>
              </a:p>
            </p:txBody>
          </p:sp>
          <p:sp>
            <p:nvSpPr>
              <p:cNvPr id="9342" name="Rectangle 90"/>
              <p:cNvSpPr>
                <a:spLocks noChangeArrowheads="1"/>
              </p:cNvSpPr>
              <p:nvPr/>
            </p:nvSpPr>
            <p:spPr bwMode="auto">
              <a:xfrm>
                <a:off x="1036" y="1322"/>
                <a:ext cx="864" cy="4"/>
              </a:xfrm>
              <a:prstGeom prst="rect">
                <a:avLst/>
              </a:prstGeom>
              <a:solidFill>
                <a:srgbClr val="000000"/>
              </a:solidFill>
              <a:ln w="9525">
                <a:noFill/>
                <a:miter lim="800000"/>
                <a:headEnd/>
                <a:tailEnd/>
              </a:ln>
            </p:spPr>
            <p:txBody>
              <a:bodyPr/>
              <a:lstStyle/>
              <a:p>
                <a:endParaRPr lang="hr-HR"/>
              </a:p>
            </p:txBody>
          </p:sp>
          <p:sp>
            <p:nvSpPr>
              <p:cNvPr id="9343" name="Rectangle 91"/>
              <p:cNvSpPr>
                <a:spLocks noChangeArrowheads="1"/>
              </p:cNvSpPr>
              <p:nvPr/>
            </p:nvSpPr>
            <p:spPr bwMode="auto">
              <a:xfrm>
                <a:off x="2635" y="1322"/>
                <a:ext cx="1133" cy="4"/>
              </a:xfrm>
              <a:prstGeom prst="rect">
                <a:avLst/>
              </a:prstGeom>
              <a:solidFill>
                <a:srgbClr val="000000"/>
              </a:solidFill>
              <a:ln w="9525">
                <a:noFill/>
                <a:miter lim="800000"/>
                <a:headEnd/>
                <a:tailEnd/>
              </a:ln>
            </p:spPr>
            <p:txBody>
              <a:bodyPr/>
              <a:lstStyle/>
              <a:p>
                <a:endParaRPr lang="hr-HR"/>
              </a:p>
            </p:txBody>
          </p:sp>
          <p:sp>
            <p:nvSpPr>
              <p:cNvPr id="9344" name="Rectangle 92"/>
              <p:cNvSpPr>
                <a:spLocks noChangeArrowheads="1"/>
              </p:cNvSpPr>
              <p:nvPr/>
            </p:nvSpPr>
            <p:spPr bwMode="auto">
              <a:xfrm>
                <a:off x="3768" y="1322"/>
                <a:ext cx="3" cy="4"/>
              </a:xfrm>
              <a:prstGeom prst="rect">
                <a:avLst/>
              </a:prstGeom>
              <a:solidFill>
                <a:srgbClr val="000000"/>
              </a:solidFill>
              <a:ln w="9525">
                <a:noFill/>
                <a:miter lim="800000"/>
                <a:headEnd/>
                <a:tailEnd/>
              </a:ln>
            </p:spPr>
            <p:txBody>
              <a:bodyPr/>
              <a:lstStyle/>
              <a:p>
                <a:endParaRPr lang="hr-HR"/>
              </a:p>
            </p:txBody>
          </p:sp>
          <p:sp>
            <p:nvSpPr>
              <p:cNvPr id="9345" name="Rectangle 93"/>
              <p:cNvSpPr>
                <a:spLocks noChangeArrowheads="1"/>
              </p:cNvSpPr>
              <p:nvPr/>
            </p:nvSpPr>
            <p:spPr bwMode="auto">
              <a:xfrm>
                <a:off x="139" y="1326"/>
                <a:ext cx="4" cy="140"/>
              </a:xfrm>
              <a:prstGeom prst="rect">
                <a:avLst/>
              </a:prstGeom>
              <a:solidFill>
                <a:srgbClr val="000000"/>
              </a:solidFill>
              <a:ln w="9525">
                <a:noFill/>
                <a:miter lim="800000"/>
                <a:headEnd/>
                <a:tailEnd/>
              </a:ln>
            </p:spPr>
            <p:txBody>
              <a:bodyPr/>
              <a:lstStyle/>
              <a:p>
                <a:endParaRPr lang="hr-HR"/>
              </a:p>
            </p:txBody>
          </p:sp>
          <p:sp>
            <p:nvSpPr>
              <p:cNvPr id="9346" name="Rectangle 94"/>
              <p:cNvSpPr>
                <a:spLocks noChangeArrowheads="1"/>
              </p:cNvSpPr>
              <p:nvPr/>
            </p:nvSpPr>
            <p:spPr bwMode="auto">
              <a:xfrm>
                <a:off x="3768" y="1326"/>
                <a:ext cx="3" cy="140"/>
              </a:xfrm>
              <a:prstGeom prst="rect">
                <a:avLst/>
              </a:prstGeom>
              <a:solidFill>
                <a:srgbClr val="000000"/>
              </a:solidFill>
              <a:ln w="9525">
                <a:noFill/>
                <a:miter lim="800000"/>
                <a:headEnd/>
                <a:tailEnd/>
              </a:ln>
            </p:spPr>
            <p:txBody>
              <a:bodyPr/>
              <a:lstStyle/>
              <a:p>
                <a:endParaRPr lang="hr-HR"/>
              </a:p>
            </p:txBody>
          </p:sp>
          <p:sp>
            <p:nvSpPr>
              <p:cNvPr id="9347" name="Rectangle 95"/>
              <p:cNvSpPr>
                <a:spLocks noChangeArrowheads="1"/>
              </p:cNvSpPr>
              <p:nvPr/>
            </p:nvSpPr>
            <p:spPr bwMode="auto">
              <a:xfrm>
                <a:off x="163" y="1496"/>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9348" name="Rectangle 96"/>
              <p:cNvSpPr>
                <a:spLocks noChangeArrowheads="1"/>
              </p:cNvSpPr>
              <p:nvPr/>
            </p:nvSpPr>
            <p:spPr bwMode="auto">
              <a:xfrm>
                <a:off x="139" y="1466"/>
                <a:ext cx="4" cy="4"/>
              </a:xfrm>
              <a:prstGeom prst="rect">
                <a:avLst/>
              </a:prstGeom>
              <a:solidFill>
                <a:srgbClr val="000000"/>
              </a:solidFill>
              <a:ln w="9525">
                <a:noFill/>
                <a:miter lim="800000"/>
                <a:headEnd/>
                <a:tailEnd/>
              </a:ln>
            </p:spPr>
            <p:txBody>
              <a:bodyPr/>
              <a:lstStyle/>
              <a:p>
                <a:endParaRPr lang="hr-HR"/>
              </a:p>
            </p:txBody>
          </p:sp>
          <p:sp>
            <p:nvSpPr>
              <p:cNvPr id="9349" name="Rectangle 97"/>
              <p:cNvSpPr>
                <a:spLocks noChangeArrowheads="1"/>
              </p:cNvSpPr>
              <p:nvPr/>
            </p:nvSpPr>
            <p:spPr bwMode="auto">
              <a:xfrm>
                <a:off x="139" y="1466"/>
                <a:ext cx="4" cy="4"/>
              </a:xfrm>
              <a:prstGeom prst="rect">
                <a:avLst/>
              </a:prstGeom>
              <a:solidFill>
                <a:srgbClr val="000000"/>
              </a:solidFill>
              <a:ln w="9525">
                <a:noFill/>
                <a:miter lim="800000"/>
                <a:headEnd/>
                <a:tailEnd/>
              </a:ln>
            </p:spPr>
            <p:txBody>
              <a:bodyPr/>
              <a:lstStyle/>
              <a:p>
                <a:endParaRPr lang="hr-HR"/>
              </a:p>
            </p:txBody>
          </p:sp>
          <p:sp>
            <p:nvSpPr>
              <p:cNvPr id="9350" name="Rectangle 98"/>
              <p:cNvSpPr>
                <a:spLocks noChangeArrowheads="1"/>
              </p:cNvSpPr>
              <p:nvPr/>
            </p:nvSpPr>
            <p:spPr bwMode="auto">
              <a:xfrm>
                <a:off x="143" y="1466"/>
                <a:ext cx="4" cy="4"/>
              </a:xfrm>
              <a:prstGeom prst="rect">
                <a:avLst/>
              </a:prstGeom>
              <a:solidFill>
                <a:srgbClr val="000000"/>
              </a:solidFill>
              <a:ln w="9525">
                <a:noFill/>
                <a:miter lim="800000"/>
                <a:headEnd/>
                <a:tailEnd/>
              </a:ln>
            </p:spPr>
            <p:txBody>
              <a:bodyPr/>
              <a:lstStyle/>
              <a:p>
                <a:endParaRPr lang="hr-HR"/>
              </a:p>
            </p:txBody>
          </p:sp>
          <p:sp>
            <p:nvSpPr>
              <p:cNvPr id="9351" name="Rectangle 99"/>
              <p:cNvSpPr>
                <a:spLocks noChangeArrowheads="1"/>
              </p:cNvSpPr>
              <p:nvPr/>
            </p:nvSpPr>
            <p:spPr bwMode="auto">
              <a:xfrm>
                <a:off x="147" y="1466"/>
                <a:ext cx="889" cy="4"/>
              </a:xfrm>
              <a:prstGeom prst="rect">
                <a:avLst/>
              </a:prstGeom>
              <a:solidFill>
                <a:srgbClr val="000000"/>
              </a:solidFill>
              <a:ln w="9525">
                <a:noFill/>
                <a:miter lim="800000"/>
                <a:headEnd/>
                <a:tailEnd/>
              </a:ln>
            </p:spPr>
            <p:txBody>
              <a:bodyPr/>
              <a:lstStyle/>
              <a:p>
                <a:endParaRPr lang="hr-HR"/>
              </a:p>
            </p:txBody>
          </p:sp>
          <p:sp>
            <p:nvSpPr>
              <p:cNvPr id="9352" name="Rectangle 100"/>
              <p:cNvSpPr>
                <a:spLocks noChangeArrowheads="1"/>
              </p:cNvSpPr>
              <p:nvPr/>
            </p:nvSpPr>
            <p:spPr bwMode="auto">
              <a:xfrm>
                <a:off x="1036" y="1466"/>
                <a:ext cx="4" cy="4"/>
              </a:xfrm>
              <a:prstGeom prst="rect">
                <a:avLst/>
              </a:prstGeom>
              <a:solidFill>
                <a:srgbClr val="000000"/>
              </a:solidFill>
              <a:ln w="9525">
                <a:noFill/>
                <a:miter lim="800000"/>
                <a:headEnd/>
                <a:tailEnd/>
              </a:ln>
            </p:spPr>
            <p:txBody>
              <a:bodyPr/>
              <a:lstStyle/>
              <a:p>
                <a:endParaRPr lang="hr-HR"/>
              </a:p>
            </p:txBody>
          </p:sp>
          <p:sp>
            <p:nvSpPr>
              <p:cNvPr id="9353" name="Rectangle 101"/>
              <p:cNvSpPr>
                <a:spLocks noChangeArrowheads="1"/>
              </p:cNvSpPr>
              <p:nvPr/>
            </p:nvSpPr>
            <p:spPr bwMode="auto">
              <a:xfrm>
                <a:off x="1040" y="1466"/>
                <a:ext cx="860" cy="4"/>
              </a:xfrm>
              <a:prstGeom prst="rect">
                <a:avLst/>
              </a:prstGeom>
              <a:solidFill>
                <a:srgbClr val="000000"/>
              </a:solidFill>
              <a:ln w="9525">
                <a:noFill/>
                <a:miter lim="800000"/>
                <a:headEnd/>
                <a:tailEnd/>
              </a:ln>
            </p:spPr>
            <p:txBody>
              <a:bodyPr/>
              <a:lstStyle/>
              <a:p>
                <a:endParaRPr lang="hr-HR"/>
              </a:p>
            </p:txBody>
          </p:sp>
          <p:sp>
            <p:nvSpPr>
              <p:cNvPr id="9354" name="Rectangle 102"/>
              <p:cNvSpPr>
                <a:spLocks noChangeArrowheads="1"/>
              </p:cNvSpPr>
              <p:nvPr/>
            </p:nvSpPr>
            <p:spPr bwMode="auto">
              <a:xfrm>
                <a:off x="1900" y="1466"/>
                <a:ext cx="3" cy="4"/>
              </a:xfrm>
              <a:prstGeom prst="rect">
                <a:avLst/>
              </a:prstGeom>
              <a:solidFill>
                <a:srgbClr val="000000"/>
              </a:solidFill>
              <a:ln w="9525">
                <a:noFill/>
                <a:miter lim="800000"/>
                <a:headEnd/>
                <a:tailEnd/>
              </a:ln>
            </p:spPr>
            <p:txBody>
              <a:bodyPr/>
              <a:lstStyle/>
              <a:p>
                <a:endParaRPr lang="hr-HR"/>
              </a:p>
            </p:txBody>
          </p:sp>
          <p:sp>
            <p:nvSpPr>
              <p:cNvPr id="9355" name="Rectangle 103"/>
              <p:cNvSpPr>
                <a:spLocks noChangeArrowheads="1"/>
              </p:cNvSpPr>
              <p:nvPr/>
            </p:nvSpPr>
            <p:spPr bwMode="auto">
              <a:xfrm>
                <a:off x="1903" y="1466"/>
                <a:ext cx="732" cy="4"/>
              </a:xfrm>
              <a:prstGeom prst="rect">
                <a:avLst/>
              </a:prstGeom>
              <a:solidFill>
                <a:srgbClr val="000000"/>
              </a:solidFill>
              <a:ln w="9525">
                <a:noFill/>
                <a:miter lim="800000"/>
                <a:headEnd/>
                <a:tailEnd/>
              </a:ln>
            </p:spPr>
            <p:txBody>
              <a:bodyPr/>
              <a:lstStyle/>
              <a:p>
                <a:endParaRPr lang="hr-HR"/>
              </a:p>
            </p:txBody>
          </p:sp>
          <p:sp>
            <p:nvSpPr>
              <p:cNvPr id="9356" name="Rectangle 104"/>
              <p:cNvSpPr>
                <a:spLocks noChangeArrowheads="1"/>
              </p:cNvSpPr>
              <p:nvPr/>
            </p:nvSpPr>
            <p:spPr bwMode="auto">
              <a:xfrm>
                <a:off x="2635" y="1466"/>
                <a:ext cx="4" cy="4"/>
              </a:xfrm>
              <a:prstGeom prst="rect">
                <a:avLst/>
              </a:prstGeom>
              <a:solidFill>
                <a:srgbClr val="000000"/>
              </a:solidFill>
              <a:ln w="9525">
                <a:noFill/>
                <a:miter lim="800000"/>
                <a:headEnd/>
                <a:tailEnd/>
              </a:ln>
            </p:spPr>
            <p:txBody>
              <a:bodyPr/>
              <a:lstStyle/>
              <a:p>
                <a:endParaRPr lang="hr-HR"/>
              </a:p>
            </p:txBody>
          </p:sp>
          <p:sp>
            <p:nvSpPr>
              <p:cNvPr id="9357" name="Rectangle 105"/>
              <p:cNvSpPr>
                <a:spLocks noChangeArrowheads="1"/>
              </p:cNvSpPr>
              <p:nvPr/>
            </p:nvSpPr>
            <p:spPr bwMode="auto">
              <a:xfrm>
                <a:off x="2639" y="1466"/>
                <a:ext cx="1129" cy="4"/>
              </a:xfrm>
              <a:prstGeom prst="rect">
                <a:avLst/>
              </a:prstGeom>
              <a:solidFill>
                <a:srgbClr val="000000"/>
              </a:solidFill>
              <a:ln w="9525">
                <a:noFill/>
                <a:miter lim="800000"/>
                <a:headEnd/>
                <a:tailEnd/>
              </a:ln>
            </p:spPr>
            <p:txBody>
              <a:bodyPr/>
              <a:lstStyle/>
              <a:p>
                <a:endParaRPr lang="hr-HR"/>
              </a:p>
            </p:txBody>
          </p:sp>
          <p:sp>
            <p:nvSpPr>
              <p:cNvPr id="9358" name="Rectangle 106"/>
              <p:cNvSpPr>
                <a:spLocks noChangeArrowheads="1"/>
              </p:cNvSpPr>
              <p:nvPr/>
            </p:nvSpPr>
            <p:spPr bwMode="auto">
              <a:xfrm>
                <a:off x="3768" y="1466"/>
                <a:ext cx="3" cy="4"/>
              </a:xfrm>
              <a:prstGeom prst="rect">
                <a:avLst/>
              </a:prstGeom>
              <a:solidFill>
                <a:srgbClr val="000000"/>
              </a:solidFill>
              <a:ln w="9525">
                <a:noFill/>
                <a:miter lim="800000"/>
                <a:headEnd/>
                <a:tailEnd/>
              </a:ln>
            </p:spPr>
            <p:txBody>
              <a:bodyPr/>
              <a:lstStyle/>
              <a:p>
                <a:endParaRPr lang="hr-HR"/>
              </a:p>
            </p:txBody>
          </p:sp>
          <p:sp>
            <p:nvSpPr>
              <p:cNvPr id="9359" name="Rectangle 107"/>
              <p:cNvSpPr>
                <a:spLocks noChangeArrowheads="1"/>
              </p:cNvSpPr>
              <p:nvPr/>
            </p:nvSpPr>
            <p:spPr bwMode="auto">
              <a:xfrm>
                <a:off x="3768" y="1466"/>
                <a:ext cx="3" cy="4"/>
              </a:xfrm>
              <a:prstGeom prst="rect">
                <a:avLst/>
              </a:prstGeom>
              <a:solidFill>
                <a:srgbClr val="000000"/>
              </a:solidFill>
              <a:ln w="9525">
                <a:noFill/>
                <a:miter lim="800000"/>
                <a:headEnd/>
                <a:tailEnd/>
              </a:ln>
            </p:spPr>
            <p:txBody>
              <a:bodyPr/>
              <a:lstStyle/>
              <a:p>
                <a:endParaRPr lang="hr-HR"/>
              </a:p>
            </p:txBody>
          </p:sp>
          <p:sp>
            <p:nvSpPr>
              <p:cNvPr id="9360" name="Rectangle 108"/>
              <p:cNvSpPr>
                <a:spLocks noChangeArrowheads="1"/>
              </p:cNvSpPr>
              <p:nvPr/>
            </p:nvSpPr>
            <p:spPr bwMode="auto">
              <a:xfrm>
                <a:off x="143" y="1614"/>
                <a:ext cx="20" cy="149"/>
              </a:xfrm>
              <a:prstGeom prst="rect">
                <a:avLst/>
              </a:prstGeom>
              <a:solidFill>
                <a:srgbClr val="E5E5E5"/>
              </a:solidFill>
              <a:ln w="9525">
                <a:noFill/>
                <a:miter lim="800000"/>
                <a:headEnd/>
                <a:tailEnd/>
              </a:ln>
            </p:spPr>
            <p:txBody>
              <a:bodyPr/>
              <a:lstStyle/>
              <a:p>
                <a:endParaRPr lang="hr-HR"/>
              </a:p>
            </p:txBody>
          </p:sp>
          <p:sp>
            <p:nvSpPr>
              <p:cNvPr id="9361" name="Rectangle 109"/>
              <p:cNvSpPr>
                <a:spLocks noChangeArrowheads="1"/>
              </p:cNvSpPr>
              <p:nvPr/>
            </p:nvSpPr>
            <p:spPr bwMode="auto">
              <a:xfrm>
                <a:off x="3747" y="1614"/>
                <a:ext cx="21" cy="149"/>
              </a:xfrm>
              <a:prstGeom prst="rect">
                <a:avLst/>
              </a:prstGeom>
              <a:solidFill>
                <a:srgbClr val="E5E5E5"/>
              </a:solidFill>
              <a:ln w="9525">
                <a:noFill/>
                <a:miter lim="800000"/>
                <a:headEnd/>
                <a:tailEnd/>
              </a:ln>
            </p:spPr>
            <p:txBody>
              <a:bodyPr/>
              <a:lstStyle/>
              <a:p>
                <a:endParaRPr lang="hr-HR"/>
              </a:p>
            </p:txBody>
          </p:sp>
          <p:sp>
            <p:nvSpPr>
              <p:cNvPr id="9362" name="Rectangle 110"/>
              <p:cNvSpPr>
                <a:spLocks noChangeArrowheads="1"/>
              </p:cNvSpPr>
              <p:nvPr/>
            </p:nvSpPr>
            <p:spPr bwMode="auto">
              <a:xfrm>
                <a:off x="163" y="1614"/>
                <a:ext cx="3584" cy="149"/>
              </a:xfrm>
              <a:prstGeom prst="rect">
                <a:avLst/>
              </a:prstGeom>
              <a:solidFill>
                <a:srgbClr val="E5E5E5"/>
              </a:solidFill>
              <a:ln w="9525">
                <a:noFill/>
                <a:miter lim="800000"/>
                <a:headEnd/>
                <a:tailEnd/>
              </a:ln>
            </p:spPr>
            <p:txBody>
              <a:bodyPr/>
              <a:lstStyle/>
              <a:p>
                <a:endParaRPr lang="hr-HR"/>
              </a:p>
            </p:txBody>
          </p:sp>
          <p:sp>
            <p:nvSpPr>
              <p:cNvPr id="9363" name="Rectangle 111"/>
              <p:cNvSpPr>
                <a:spLocks noChangeArrowheads="1"/>
              </p:cNvSpPr>
              <p:nvPr/>
            </p:nvSpPr>
            <p:spPr bwMode="auto">
              <a:xfrm>
                <a:off x="163" y="1648"/>
                <a:ext cx="3313" cy="109"/>
              </a:xfrm>
              <a:prstGeom prst="rect">
                <a:avLst/>
              </a:prstGeom>
              <a:noFill/>
              <a:ln w="9525">
                <a:noFill/>
                <a:miter lim="800000"/>
                <a:headEnd/>
                <a:tailEnd/>
              </a:ln>
            </p:spPr>
            <p:txBody>
              <a:bodyPr wrap="none" lIns="0" tIns="0" rIns="0" bIns="0">
                <a:spAutoFit/>
              </a:bodyPr>
              <a:lstStyle/>
              <a:p>
                <a:r>
                  <a:rPr lang="sr-Latn-CS" sz="1000" b="1" i="1">
                    <a:solidFill>
                      <a:srgbClr val="000000"/>
                    </a:solidFill>
                  </a:rPr>
                  <a:t>Person authorised to sign the contract on behalf of the applicant (legal representative)</a:t>
                </a:r>
                <a:endParaRPr lang="sr-Latn-CS"/>
              </a:p>
            </p:txBody>
          </p:sp>
          <p:sp>
            <p:nvSpPr>
              <p:cNvPr id="9364" name="Rectangle 112"/>
              <p:cNvSpPr>
                <a:spLocks noChangeArrowheads="1"/>
              </p:cNvSpPr>
              <p:nvPr/>
            </p:nvSpPr>
            <p:spPr bwMode="auto">
              <a:xfrm>
                <a:off x="3448" y="1649"/>
                <a:ext cx="58" cy="107"/>
              </a:xfrm>
              <a:prstGeom prst="rect">
                <a:avLst/>
              </a:prstGeom>
              <a:noFill/>
              <a:ln w="9525">
                <a:noFill/>
                <a:miter lim="800000"/>
                <a:headEnd/>
                <a:tailEnd/>
              </a:ln>
            </p:spPr>
            <p:txBody>
              <a:bodyPr wrap="none" lIns="0" tIns="0" rIns="0" bIns="0">
                <a:spAutoFit/>
              </a:bodyPr>
              <a:lstStyle/>
              <a:p>
                <a:r>
                  <a:rPr lang="sr-Latn-CS" sz="1000" i="1">
                    <a:solidFill>
                      <a:srgbClr val="000000"/>
                    </a:solidFill>
                  </a:rPr>
                  <a:t> </a:t>
                </a:r>
                <a:endParaRPr lang="sr-Latn-CS"/>
              </a:p>
            </p:txBody>
          </p:sp>
          <p:sp>
            <p:nvSpPr>
              <p:cNvPr id="9365" name="Rectangle 113"/>
              <p:cNvSpPr>
                <a:spLocks noChangeArrowheads="1"/>
              </p:cNvSpPr>
              <p:nvPr/>
            </p:nvSpPr>
            <p:spPr bwMode="auto">
              <a:xfrm>
                <a:off x="139" y="1610"/>
                <a:ext cx="4" cy="4"/>
              </a:xfrm>
              <a:prstGeom prst="rect">
                <a:avLst/>
              </a:prstGeom>
              <a:solidFill>
                <a:srgbClr val="000000"/>
              </a:solidFill>
              <a:ln w="9525">
                <a:noFill/>
                <a:miter lim="800000"/>
                <a:headEnd/>
                <a:tailEnd/>
              </a:ln>
            </p:spPr>
            <p:txBody>
              <a:bodyPr/>
              <a:lstStyle/>
              <a:p>
                <a:endParaRPr lang="hr-HR"/>
              </a:p>
            </p:txBody>
          </p:sp>
          <p:sp>
            <p:nvSpPr>
              <p:cNvPr id="9366" name="Rectangle 114"/>
              <p:cNvSpPr>
                <a:spLocks noChangeArrowheads="1"/>
              </p:cNvSpPr>
              <p:nvPr/>
            </p:nvSpPr>
            <p:spPr bwMode="auto">
              <a:xfrm>
                <a:off x="139" y="1610"/>
                <a:ext cx="4" cy="4"/>
              </a:xfrm>
              <a:prstGeom prst="rect">
                <a:avLst/>
              </a:prstGeom>
              <a:solidFill>
                <a:srgbClr val="000000"/>
              </a:solidFill>
              <a:ln w="9525">
                <a:noFill/>
                <a:miter lim="800000"/>
                <a:headEnd/>
                <a:tailEnd/>
              </a:ln>
            </p:spPr>
            <p:txBody>
              <a:bodyPr/>
              <a:lstStyle/>
              <a:p>
                <a:endParaRPr lang="hr-HR"/>
              </a:p>
            </p:txBody>
          </p:sp>
          <p:sp>
            <p:nvSpPr>
              <p:cNvPr id="9367" name="Rectangle 115"/>
              <p:cNvSpPr>
                <a:spLocks noChangeArrowheads="1"/>
              </p:cNvSpPr>
              <p:nvPr/>
            </p:nvSpPr>
            <p:spPr bwMode="auto">
              <a:xfrm>
                <a:off x="143" y="1610"/>
                <a:ext cx="4" cy="4"/>
              </a:xfrm>
              <a:prstGeom prst="rect">
                <a:avLst/>
              </a:prstGeom>
              <a:solidFill>
                <a:srgbClr val="000000"/>
              </a:solidFill>
              <a:ln w="9525">
                <a:noFill/>
                <a:miter lim="800000"/>
                <a:headEnd/>
                <a:tailEnd/>
              </a:ln>
            </p:spPr>
            <p:txBody>
              <a:bodyPr/>
              <a:lstStyle/>
              <a:p>
                <a:endParaRPr lang="hr-HR"/>
              </a:p>
            </p:txBody>
          </p:sp>
          <p:sp>
            <p:nvSpPr>
              <p:cNvPr id="9368" name="Rectangle 116"/>
              <p:cNvSpPr>
                <a:spLocks noChangeArrowheads="1"/>
              </p:cNvSpPr>
              <p:nvPr/>
            </p:nvSpPr>
            <p:spPr bwMode="auto">
              <a:xfrm>
                <a:off x="147" y="1610"/>
                <a:ext cx="3621" cy="4"/>
              </a:xfrm>
              <a:prstGeom prst="rect">
                <a:avLst/>
              </a:prstGeom>
              <a:solidFill>
                <a:srgbClr val="000000"/>
              </a:solidFill>
              <a:ln w="9525">
                <a:noFill/>
                <a:miter lim="800000"/>
                <a:headEnd/>
                <a:tailEnd/>
              </a:ln>
            </p:spPr>
            <p:txBody>
              <a:bodyPr/>
              <a:lstStyle/>
              <a:p>
                <a:endParaRPr lang="hr-HR"/>
              </a:p>
            </p:txBody>
          </p:sp>
          <p:sp>
            <p:nvSpPr>
              <p:cNvPr id="9369" name="Rectangle 117"/>
              <p:cNvSpPr>
                <a:spLocks noChangeArrowheads="1"/>
              </p:cNvSpPr>
              <p:nvPr/>
            </p:nvSpPr>
            <p:spPr bwMode="auto">
              <a:xfrm>
                <a:off x="3768" y="1610"/>
                <a:ext cx="3" cy="4"/>
              </a:xfrm>
              <a:prstGeom prst="rect">
                <a:avLst/>
              </a:prstGeom>
              <a:solidFill>
                <a:srgbClr val="000000"/>
              </a:solidFill>
              <a:ln w="9525">
                <a:noFill/>
                <a:miter lim="800000"/>
                <a:headEnd/>
                <a:tailEnd/>
              </a:ln>
            </p:spPr>
            <p:txBody>
              <a:bodyPr/>
              <a:lstStyle/>
              <a:p>
                <a:endParaRPr lang="hr-HR"/>
              </a:p>
            </p:txBody>
          </p:sp>
          <p:sp>
            <p:nvSpPr>
              <p:cNvPr id="9370" name="Rectangle 118"/>
              <p:cNvSpPr>
                <a:spLocks noChangeArrowheads="1"/>
              </p:cNvSpPr>
              <p:nvPr/>
            </p:nvSpPr>
            <p:spPr bwMode="auto">
              <a:xfrm>
                <a:off x="3768" y="1610"/>
                <a:ext cx="3" cy="4"/>
              </a:xfrm>
              <a:prstGeom prst="rect">
                <a:avLst/>
              </a:prstGeom>
              <a:solidFill>
                <a:srgbClr val="000000"/>
              </a:solidFill>
              <a:ln w="9525">
                <a:noFill/>
                <a:miter lim="800000"/>
                <a:headEnd/>
                <a:tailEnd/>
              </a:ln>
            </p:spPr>
            <p:txBody>
              <a:bodyPr/>
              <a:lstStyle/>
              <a:p>
                <a:endParaRPr lang="hr-HR"/>
              </a:p>
            </p:txBody>
          </p:sp>
          <p:sp>
            <p:nvSpPr>
              <p:cNvPr id="9371" name="Rectangle 119"/>
              <p:cNvSpPr>
                <a:spLocks noChangeArrowheads="1"/>
              </p:cNvSpPr>
              <p:nvPr/>
            </p:nvSpPr>
            <p:spPr bwMode="auto">
              <a:xfrm>
                <a:off x="139" y="1614"/>
                <a:ext cx="4" cy="149"/>
              </a:xfrm>
              <a:prstGeom prst="rect">
                <a:avLst/>
              </a:prstGeom>
              <a:solidFill>
                <a:srgbClr val="000000"/>
              </a:solidFill>
              <a:ln w="9525">
                <a:noFill/>
                <a:miter lim="800000"/>
                <a:headEnd/>
                <a:tailEnd/>
              </a:ln>
            </p:spPr>
            <p:txBody>
              <a:bodyPr/>
              <a:lstStyle/>
              <a:p>
                <a:endParaRPr lang="hr-HR"/>
              </a:p>
            </p:txBody>
          </p:sp>
          <p:sp>
            <p:nvSpPr>
              <p:cNvPr id="9372" name="Rectangle 120"/>
              <p:cNvSpPr>
                <a:spLocks noChangeArrowheads="1"/>
              </p:cNvSpPr>
              <p:nvPr/>
            </p:nvSpPr>
            <p:spPr bwMode="auto">
              <a:xfrm>
                <a:off x="3768" y="1614"/>
                <a:ext cx="3" cy="149"/>
              </a:xfrm>
              <a:prstGeom prst="rect">
                <a:avLst/>
              </a:prstGeom>
              <a:solidFill>
                <a:srgbClr val="000000"/>
              </a:solidFill>
              <a:ln w="9525">
                <a:noFill/>
                <a:miter lim="800000"/>
                <a:headEnd/>
                <a:tailEnd/>
              </a:ln>
            </p:spPr>
            <p:txBody>
              <a:bodyPr/>
              <a:lstStyle/>
              <a:p>
                <a:endParaRPr lang="hr-HR"/>
              </a:p>
            </p:txBody>
          </p:sp>
          <p:sp>
            <p:nvSpPr>
              <p:cNvPr id="9373" name="Rectangle 121"/>
              <p:cNvSpPr>
                <a:spLocks noChangeArrowheads="1"/>
              </p:cNvSpPr>
              <p:nvPr/>
            </p:nvSpPr>
            <p:spPr bwMode="auto">
              <a:xfrm>
                <a:off x="220" y="1800"/>
                <a:ext cx="441" cy="96"/>
              </a:xfrm>
              <a:prstGeom prst="rect">
                <a:avLst/>
              </a:prstGeom>
              <a:noFill/>
              <a:ln w="9525">
                <a:noFill/>
                <a:miter lim="800000"/>
                <a:headEnd/>
                <a:tailEnd/>
              </a:ln>
            </p:spPr>
            <p:txBody>
              <a:bodyPr wrap="none" lIns="0" tIns="0" rIns="0" bIns="0">
                <a:spAutoFit/>
              </a:bodyPr>
              <a:lstStyle/>
              <a:p>
                <a:r>
                  <a:rPr lang="sr-Latn-CS" sz="900">
                    <a:solidFill>
                      <a:srgbClr val="000000"/>
                    </a:solidFill>
                  </a:rPr>
                  <a:t>Family name</a:t>
                </a:r>
                <a:endParaRPr lang="sr-Latn-CS"/>
              </a:p>
            </p:txBody>
          </p:sp>
          <p:sp>
            <p:nvSpPr>
              <p:cNvPr id="9374" name="Rectangle 122"/>
              <p:cNvSpPr>
                <a:spLocks noChangeArrowheads="1"/>
              </p:cNvSpPr>
              <p:nvPr/>
            </p:nvSpPr>
            <p:spPr bwMode="auto">
              <a:xfrm>
                <a:off x="633" y="1800"/>
                <a:ext cx="52" cy="96"/>
              </a:xfrm>
              <a:prstGeom prst="rect">
                <a:avLst/>
              </a:prstGeom>
              <a:noFill/>
              <a:ln w="9525">
                <a:noFill/>
                <a:miter lim="800000"/>
                <a:headEnd/>
                <a:tailEnd/>
              </a:ln>
            </p:spPr>
            <p:txBody>
              <a:bodyPr wrap="none" lIns="0" tIns="0" rIns="0" bIns="0">
                <a:spAutoFit/>
              </a:bodyPr>
              <a:lstStyle/>
              <a:p>
                <a:r>
                  <a:rPr lang="sr-Latn-CS" sz="900" i="1">
                    <a:solidFill>
                      <a:srgbClr val="000000"/>
                    </a:solidFill>
                  </a:rPr>
                  <a:t> </a:t>
                </a:r>
                <a:endParaRPr lang="sr-Latn-CS"/>
              </a:p>
            </p:txBody>
          </p:sp>
          <p:sp>
            <p:nvSpPr>
              <p:cNvPr id="9375" name="Rectangle 123"/>
              <p:cNvSpPr>
                <a:spLocks noChangeArrowheads="1"/>
              </p:cNvSpPr>
              <p:nvPr/>
            </p:nvSpPr>
            <p:spPr bwMode="auto">
              <a:xfrm>
                <a:off x="653" y="1800"/>
                <a:ext cx="151" cy="96"/>
              </a:xfrm>
              <a:prstGeom prst="rect">
                <a:avLst/>
              </a:prstGeom>
              <a:noFill/>
              <a:ln w="9525">
                <a:noFill/>
                <a:miter lim="800000"/>
                <a:headEnd/>
                <a:tailEnd/>
              </a:ln>
            </p:spPr>
            <p:txBody>
              <a:bodyPr wrap="none" lIns="0" tIns="0" rIns="0" bIns="0">
                <a:spAutoFit/>
              </a:bodyPr>
              <a:lstStyle/>
              <a:p>
                <a:r>
                  <a:rPr lang="sr-Latn-CS" sz="900" i="1">
                    <a:solidFill>
                      <a:srgbClr val="000000"/>
                    </a:solidFill>
                  </a:rPr>
                  <a:t>(Ms</a:t>
                </a:r>
                <a:endParaRPr lang="sr-Latn-CS"/>
              </a:p>
            </p:txBody>
          </p:sp>
          <p:sp>
            <p:nvSpPr>
              <p:cNvPr id="9376" name="Rectangle 124"/>
              <p:cNvSpPr>
                <a:spLocks noChangeArrowheads="1"/>
              </p:cNvSpPr>
              <p:nvPr/>
            </p:nvSpPr>
            <p:spPr bwMode="auto">
              <a:xfrm>
                <a:off x="772" y="1800"/>
                <a:ext cx="134" cy="96"/>
              </a:xfrm>
              <a:prstGeom prst="rect">
                <a:avLst/>
              </a:prstGeom>
              <a:noFill/>
              <a:ln w="9525">
                <a:noFill/>
                <a:miter lim="800000"/>
                <a:headEnd/>
                <a:tailEnd/>
              </a:ln>
            </p:spPr>
            <p:txBody>
              <a:bodyPr wrap="none" lIns="0" tIns="0" rIns="0" bIns="0">
                <a:spAutoFit/>
              </a:bodyPr>
              <a:lstStyle/>
              <a:p>
                <a:r>
                  <a:rPr lang="sr-Latn-CS" sz="900" i="1">
                    <a:solidFill>
                      <a:srgbClr val="000000"/>
                    </a:solidFill>
                  </a:rPr>
                  <a:t>/Mr</a:t>
                </a:r>
                <a:endParaRPr lang="sr-Latn-CS"/>
              </a:p>
            </p:txBody>
          </p:sp>
          <p:sp>
            <p:nvSpPr>
              <p:cNvPr id="9377" name="Rectangle 125"/>
              <p:cNvSpPr>
                <a:spLocks noChangeArrowheads="1"/>
              </p:cNvSpPr>
              <p:nvPr/>
            </p:nvSpPr>
            <p:spPr bwMode="auto">
              <a:xfrm>
                <a:off x="874" y="1800"/>
                <a:ext cx="56" cy="96"/>
              </a:xfrm>
              <a:prstGeom prst="rect">
                <a:avLst/>
              </a:prstGeom>
              <a:noFill/>
              <a:ln w="9525">
                <a:noFill/>
                <a:miter lim="800000"/>
                <a:headEnd/>
                <a:tailEnd/>
              </a:ln>
            </p:spPr>
            <p:txBody>
              <a:bodyPr wrap="none" lIns="0" tIns="0" rIns="0" bIns="0">
                <a:spAutoFit/>
              </a:bodyPr>
              <a:lstStyle/>
              <a:p>
                <a:r>
                  <a:rPr lang="sr-Latn-CS" sz="900" i="1">
                    <a:solidFill>
                      <a:srgbClr val="000000"/>
                    </a:solidFill>
                  </a:rPr>
                  <a:t>)</a:t>
                </a:r>
                <a:endParaRPr lang="sr-Latn-CS"/>
              </a:p>
            </p:txBody>
          </p:sp>
          <p:sp>
            <p:nvSpPr>
              <p:cNvPr id="9378" name="Rectangle 126"/>
              <p:cNvSpPr>
                <a:spLocks noChangeArrowheads="1"/>
              </p:cNvSpPr>
              <p:nvPr/>
            </p:nvSpPr>
            <p:spPr bwMode="auto">
              <a:xfrm>
                <a:off x="899" y="1800"/>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9379" name="Rectangle 127"/>
              <p:cNvSpPr>
                <a:spLocks noChangeArrowheads="1"/>
              </p:cNvSpPr>
              <p:nvPr/>
            </p:nvSpPr>
            <p:spPr bwMode="auto">
              <a:xfrm>
                <a:off x="1059" y="1793"/>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9380" name="Rectangle 128"/>
              <p:cNvSpPr>
                <a:spLocks noChangeArrowheads="1"/>
              </p:cNvSpPr>
              <p:nvPr/>
            </p:nvSpPr>
            <p:spPr bwMode="auto">
              <a:xfrm>
                <a:off x="1979" y="1801"/>
                <a:ext cx="371" cy="96"/>
              </a:xfrm>
              <a:prstGeom prst="rect">
                <a:avLst/>
              </a:prstGeom>
              <a:noFill/>
              <a:ln w="9525">
                <a:noFill/>
                <a:miter lim="800000"/>
                <a:headEnd/>
                <a:tailEnd/>
              </a:ln>
            </p:spPr>
            <p:txBody>
              <a:bodyPr wrap="none" lIns="0" tIns="0" rIns="0" bIns="0">
                <a:spAutoFit/>
              </a:bodyPr>
              <a:lstStyle/>
              <a:p>
                <a:r>
                  <a:rPr lang="sr-Latn-CS" sz="900">
                    <a:solidFill>
                      <a:srgbClr val="000000"/>
                    </a:solidFill>
                  </a:rPr>
                  <a:t>First name</a:t>
                </a:r>
                <a:endParaRPr lang="sr-Latn-CS"/>
              </a:p>
            </p:txBody>
          </p:sp>
          <p:sp>
            <p:nvSpPr>
              <p:cNvPr id="9381" name="Rectangle 129"/>
              <p:cNvSpPr>
                <a:spLocks noChangeArrowheads="1"/>
              </p:cNvSpPr>
              <p:nvPr/>
            </p:nvSpPr>
            <p:spPr bwMode="auto">
              <a:xfrm>
                <a:off x="2319" y="1801"/>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9382" name="Rectangle 130"/>
              <p:cNvSpPr>
                <a:spLocks noChangeArrowheads="1"/>
              </p:cNvSpPr>
              <p:nvPr/>
            </p:nvSpPr>
            <p:spPr bwMode="auto">
              <a:xfrm>
                <a:off x="2658" y="1793"/>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9383" name="Rectangle 131"/>
              <p:cNvSpPr>
                <a:spLocks noChangeArrowheads="1"/>
              </p:cNvSpPr>
              <p:nvPr/>
            </p:nvSpPr>
            <p:spPr bwMode="auto">
              <a:xfrm>
                <a:off x="139" y="1763"/>
                <a:ext cx="4" cy="4"/>
              </a:xfrm>
              <a:prstGeom prst="rect">
                <a:avLst/>
              </a:prstGeom>
              <a:solidFill>
                <a:srgbClr val="000000"/>
              </a:solidFill>
              <a:ln w="9525">
                <a:noFill/>
                <a:miter lim="800000"/>
                <a:headEnd/>
                <a:tailEnd/>
              </a:ln>
            </p:spPr>
            <p:txBody>
              <a:bodyPr/>
              <a:lstStyle/>
              <a:p>
                <a:endParaRPr lang="hr-HR"/>
              </a:p>
            </p:txBody>
          </p:sp>
          <p:sp>
            <p:nvSpPr>
              <p:cNvPr id="9384" name="Rectangle 132"/>
              <p:cNvSpPr>
                <a:spLocks noChangeArrowheads="1"/>
              </p:cNvSpPr>
              <p:nvPr/>
            </p:nvSpPr>
            <p:spPr bwMode="auto">
              <a:xfrm>
                <a:off x="143" y="1763"/>
                <a:ext cx="893" cy="4"/>
              </a:xfrm>
              <a:prstGeom prst="rect">
                <a:avLst/>
              </a:prstGeom>
              <a:solidFill>
                <a:srgbClr val="000000"/>
              </a:solidFill>
              <a:ln w="9525">
                <a:noFill/>
                <a:miter lim="800000"/>
                <a:headEnd/>
                <a:tailEnd/>
              </a:ln>
            </p:spPr>
            <p:txBody>
              <a:bodyPr/>
              <a:lstStyle/>
              <a:p>
                <a:endParaRPr lang="hr-HR"/>
              </a:p>
            </p:txBody>
          </p:sp>
          <p:sp>
            <p:nvSpPr>
              <p:cNvPr id="9385" name="Rectangle 133"/>
              <p:cNvSpPr>
                <a:spLocks noChangeArrowheads="1"/>
              </p:cNvSpPr>
              <p:nvPr/>
            </p:nvSpPr>
            <p:spPr bwMode="auto">
              <a:xfrm>
                <a:off x="1036" y="1763"/>
                <a:ext cx="4" cy="4"/>
              </a:xfrm>
              <a:prstGeom prst="rect">
                <a:avLst/>
              </a:prstGeom>
              <a:solidFill>
                <a:srgbClr val="000000"/>
              </a:solidFill>
              <a:ln w="9525">
                <a:noFill/>
                <a:miter lim="800000"/>
                <a:headEnd/>
                <a:tailEnd/>
              </a:ln>
            </p:spPr>
            <p:txBody>
              <a:bodyPr/>
              <a:lstStyle/>
              <a:p>
                <a:endParaRPr lang="hr-HR"/>
              </a:p>
            </p:txBody>
          </p:sp>
          <p:sp>
            <p:nvSpPr>
              <p:cNvPr id="9386" name="Rectangle 134"/>
              <p:cNvSpPr>
                <a:spLocks noChangeArrowheads="1"/>
              </p:cNvSpPr>
              <p:nvPr/>
            </p:nvSpPr>
            <p:spPr bwMode="auto">
              <a:xfrm>
                <a:off x="1040" y="1763"/>
                <a:ext cx="860" cy="4"/>
              </a:xfrm>
              <a:prstGeom prst="rect">
                <a:avLst/>
              </a:prstGeom>
              <a:solidFill>
                <a:srgbClr val="000000"/>
              </a:solidFill>
              <a:ln w="9525">
                <a:noFill/>
                <a:miter lim="800000"/>
                <a:headEnd/>
                <a:tailEnd/>
              </a:ln>
            </p:spPr>
            <p:txBody>
              <a:bodyPr/>
              <a:lstStyle/>
              <a:p>
                <a:endParaRPr lang="hr-HR"/>
              </a:p>
            </p:txBody>
          </p:sp>
          <p:sp>
            <p:nvSpPr>
              <p:cNvPr id="9387" name="Rectangle 135"/>
              <p:cNvSpPr>
                <a:spLocks noChangeArrowheads="1"/>
              </p:cNvSpPr>
              <p:nvPr/>
            </p:nvSpPr>
            <p:spPr bwMode="auto">
              <a:xfrm>
                <a:off x="1900" y="1763"/>
                <a:ext cx="3" cy="4"/>
              </a:xfrm>
              <a:prstGeom prst="rect">
                <a:avLst/>
              </a:prstGeom>
              <a:solidFill>
                <a:srgbClr val="000000"/>
              </a:solidFill>
              <a:ln w="9525">
                <a:noFill/>
                <a:miter lim="800000"/>
                <a:headEnd/>
                <a:tailEnd/>
              </a:ln>
            </p:spPr>
            <p:txBody>
              <a:bodyPr/>
              <a:lstStyle/>
              <a:p>
                <a:endParaRPr lang="hr-HR"/>
              </a:p>
            </p:txBody>
          </p:sp>
          <p:sp>
            <p:nvSpPr>
              <p:cNvPr id="9388" name="Rectangle 136"/>
              <p:cNvSpPr>
                <a:spLocks noChangeArrowheads="1"/>
              </p:cNvSpPr>
              <p:nvPr/>
            </p:nvSpPr>
            <p:spPr bwMode="auto">
              <a:xfrm>
                <a:off x="1903" y="1763"/>
                <a:ext cx="732" cy="4"/>
              </a:xfrm>
              <a:prstGeom prst="rect">
                <a:avLst/>
              </a:prstGeom>
              <a:solidFill>
                <a:srgbClr val="000000"/>
              </a:solidFill>
              <a:ln w="9525">
                <a:noFill/>
                <a:miter lim="800000"/>
                <a:headEnd/>
                <a:tailEnd/>
              </a:ln>
            </p:spPr>
            <p:txBody>
              <a:bodyPr/>
              <a:lstStyle/>
              <a:p>
                <a:endParaRPr lang="hr-HR"/>
              </a:p>
            </p:txBody>
          </p:sp>
          <p:sp>
            <p:nvSpPr>
              <p:cNvPr id="9389" name="Rectangle 137"/>
              <p:cNvSpPr>
                <a:spLocks noChangeArrowheads="1"/>
              </p:cNvSpPr>
              <p:nvPr/>
            </p:nvSpPr>
            <p:spPr bwMode="auto">
              <a:xfrm>
                <a:off x="2635" y="1763"/>
                <a:ext cx="4" cy="4"/>
              </a:xfrm>
              <a:prstGeom prst="rect">
                <a:avLst/>
              </a:prstGeom>
              <a:solidFill>
                <a:srgbClr val="000000"/>
              </a:solidFill>
              <a:ln w="9525">
                <a:noFill/>
                <a:miter lim="800000"/>
                <a:headEnd/>
                <a:tailEnd/>
              </a:ln>
            </p:spPr>
            <p:txBody>
              <a:bodyPr/>
              <a:lstStyle/>
              <a:p>
                <a:endParaRPr lang="hr-HR"/>
              </a:p>
            </p:txBody>
          </p:sp>
          <p:sp>
            <p:nvSpPr>
              <p:cNvPr id="9390" name="Rectangle 138"/>
              <p:cNvSpPr>
                <a:spLocks noChangeArrowheads="1"/>
              </p:cNvSpPr>
              <p:nvPr/>
            </p:nvSpPr>
            <p:spPr bwMode="auto">
              <a:xfrm>
                <a:off x="2639" y="1763"/>
                <a:ext cx="1129" cy="4"/>
              </a:xfrm>
              <a:prstGeom prst="rect">
                <a:avLst/>
              </a:prstGeom>
              <a:solidFill>
                <a:srgbClr val="000000"/>
              </a:solidFill>
              <a:ln w="9525">
                <a:noFill/>
                <a:miter lim="800000"/>
                <a:headEnd/>
                <a:tailEnd/>
              </a:ln>
            </p:spPr>
            <p:txBody>
              <a:bodyPr/>
              <a:lstStyle/>
              <a:p>
                <a:endParaRPr lang="hr-HR"/>
              </a:p>
            </p:txBody>
          </p:sp>
          <p:sp>
            <p:nvSpPr>
              <p:cNvPr id="9391" name="Rectangle 139"/>
              <p:cNvSpPr>
                <a:spLocks noChangeArrowheads="1"/>
              </p:cNvSpPr>
              <p:nvPr/>
            </p:nvSpPr>
            <p:spPr bwMode="auto">
              <a:xfrm>
                <a:off x="3768" y="1763"/>
                <a:ext cx="3" cy="4"/>
              </a:xfrm>
              <a:prstGeom prst="rect">
                <a:avLst/>
              </a:prstGeom>
              <a:solidFill>
                <a:srgbClr val="000000"/>
              </a:solidFill>
              <a:ln w="9525">
                <a:noFill/>
                <a:miter lim="800000"/>
                <a:headEnd/>
                <a:tailEnd/>
              </a:ln>
            </p:spPr>
            <p:txBody>
              <a:bodyPr/>
              <a:lstStyle/>
              <a:p>
                <a:endParaRPr lang="hr-HR"/>
              </a:p>
            </p:txBody>
          </p:sp>
          <p:sp>
            <p:nvSpPr>
              <p:cNvPr id="9392" name="Rectangle 140"/>
              <p:cNvSpPr>
                <a:spLocks noChangeArrowheads="1"/>
              </p:cNvSpPr>
              <p:nvPr/>
            </p:nvSpPr>
            <p:spPr bwMode="auto">
              <a:xfrm>
                <a:off x="139" y="1767"/>
                <a:ext cx="4" cy="140"/>
              </a:xfrm>
              <a:prstGeom prst="rect">
                <a:avLst/>
              </a:prstGeom>
              <a:solidFill>
                <a:srgbClr val="000000"/>
              </a:solidFill>
              <a:ln w="9525">
                <a:noFill/>
                <a:miter lim="800000"/>
                <a:headEnd/>
                <a:tailEnd/>
              </a:ln>
            </p:spPr>
            <p:txBody>
              <a:bodyPr/>
              <a:lstStyle/>
              <a:p>
                <a:endParaRPr lang="hr-HR"/>
              </a:p>
            </p:txBody>
          </p:sp>
          <p:sp>
            <p:nvSpPr>
              <p:cNvPr id="9393" name="Rectangle 141"/>
              <p:cNvSpPr>
                <a:spLocks noChangeArrowheads="1"/>
              </p:cNvSpPr>
              <p:nvPr/>
            </p:nvSpPr>
            <p:spPr bwMode="auto">
              <a:xfrm>
                <a:off x="3768" y="1767"/>
                <a:ext cx="3" cy="140"/>
              </a:xfrm>
              <a:prstGeom prst="rect">
                <a:avLst/>
              </a:prstGeom>
              <a:solidFill>
                <a:srgbClr val="000000"/>
              </a:solidFill>
              <a:ln w="9525">
                <a:noFill/>
                <a:miter lim="800000"/>
                <a:headEnd/>
                <a:tailEnd/>
              </a:ln>
            </p:spPr>
            <p:txBody>
              <a:bodyPr/>
              <a:lstStyle/>
              <a:p>
                <a:endParaRPr lang="hr-HR"/>
              </a:p>
            </p:txBody>
          </p:sp>
          <p:sp>
            <p:nvSpPr>
              <p:cNvPr id="9394" name="Rectangle 142"/>
              <p:cNvSpPr>
                <a:spLocks noChangeArrowheads="1"/>
              </p:cNvSpPr>
              <p:nvPr/>
            </p:nvSpPr>
            <p:spPr bwMode="auto">
              <a:xfrm>
                <a:off x="220" y="1945"/>
                <a:ext cx="561" cy="96"/>
              </a:xfrm>
              <a:prstGeom prst="rect">
                <a:avLst/>
              </a:prstGeom>
              <a:noFill/>
              <a:ln w="9525">
                <a:noFill/>
                <a:miter lim="800000"/>
                <a:headEnd/>
                <a:tailEnd/>
              </a:ln>
            </p:spPr>
            <p:txBody>
              <a:bodyPr wrap="none" lIns="0" tIns="0" rIns="0" bIns="0">
                <a:spAutoFit/>
              </a:bodyPr>
              <a:lstStyle/>
              <a:p>
                <a:r>
                  <a:rPr lang="sr-Latn-CS" sz="900">
                    <a:solidFill>
                      <a:srgbClr val="000000"/>
                    </a:solidFill>
                  </a:rPr>
                  <a:t>Position/function</a:t>
                </a:r>
                <a:endParaRPr lang="sr-Latn-CS"/>
              </a:p>
            </p:txBody>
          </p:sp>
          <p:sp>
            <p:nvSpPr>
              <p:cNvPr id="9395" name="Rectangle 143"/>
              <p:cNvSpPr>
                <a:spLocks noChangeArrowheads="1"/>
              </p:cNvSpPr>
              <p:nvPr/>
            </p:nvSpPr>
            <p:spPr bwMode="auto">
              <a:xfrm>
                <a:off x="748" y="1945"/>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9396" name="Rectangle 144"/>
              <p:cNvSpPr>
                <a:spLocks noChangeArrowheads="1"/>
              </p:cNvSpPr>
              <p:nvPr/>
            </p:nvSpPr>
            <p:spPr bwMode="auto">
              <a:xfrm>
                <a:off x="1059" y="1937"/>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9397" name="Rectangle 145"/>
              <p:cNvSpPr>
                <a:spLocks noChangeArrowheads="1"/>
              </p:cNvSpPr>
              <p:nvPr/>
            </p:nvSpPr>
            <p:spPr bwMode="auto">
              <a:xfrm>
                <a:off x="139" y="1907"/>
                <a:ext cx="4" cy="4"/>
              </a:xfrm>
              <a:prstGeom prst="rect">
                <a:avLst/>
              </a:prstGeom>
              <a:solidFill>
                <a:srgbClr val="000000"/>
              </a:solidFill>
              <a:ln w="9525">
                <a:noFill/>
                <a:miter lim="800000"/>
                <a:headEnd/>
                <a:tailEnd/>
              </a:ln>
            </p:spPr>
            <p:txBody>
              <a:bodyPr/>
              <a:lstStyle/>
              <a:p>
                <a:endParaRPr lang="hr-HR"/>
              </a:p>
            </p:txBody>
          </p:sp>
          <p:sp>
            <p:nvSpPr>
              <p:cNvPr id="9398" name="Rectangle 146"/>
              <p:cNvSpPr>
                <a:spLocks noChangeArrowheads="1"/>
              </p:cNvSpPr>
              <p:nvPr/>
            </p:nvSpPr>
            <p:spPr bwMode="auto">
              <a:xfrm>
                <a:off x="1036" y="1907"/>
                <a:ext cx="864" cy="4"/>
              </a:xfrm>
              <a:prstGeom prst="rect">
                <a:avLst/>
              </a:prstGeom>
              <a:solidFill>
                <a:srgbClr val="000000"/>
              </a:solidFill>
              <a:ln w="9525">
                <a:noFill/>
                <a:miter lim="800000"/>
                <a:headEnd/>
                <a:tailEnd/>
              </a:ln>
            </p:spPr>
            <p:txBody>
              <a:bodyPr/>
              <a:lstStyle/>
              <a:p>
                <a:endParaRPr lang="hr-HR"/>
              </a:p>
            </p:txBody>
          </p:sp>
          <p:sp>
            <p:nvSpPr>
              <p:cNvPr id="9399" name="Rectangle 147"/>
              <p:cNvSpPr>
                <a:spLocks noChangeArrowheads="1"/>
              </p:cNvSpPr>
              <p:nvPr/>
            </p:nvSpPr>
            <p:spPr bwMode="auto">
              <a:xfrm>
                <a:off x="2635" y="1907"/>
                <a:ext cx="1133" cy="4"/>
              </a:xfrm>
              <a:prstGeom prst="rect">
                <a:avLst/>
              </a:prstGeom>
              <a:solidFill>
                <a:srgbClr val="000000"/>
              </a:solidFill>
              <a:ln w="9525">
                <a:noFill/>
                <a:miter lim="800000"/>
                <a:headEnd/>
                <a:tailEnd/>
              </a:ln>
            </p:spPr>
            <p:txBody>
              <a:bodyPr/>
              <a:lstStyle/>
              <a:p>
                <a:endParaRPr lang="hr-HR"/>
              </a:p>
            </p:txBody>
          </p:sp>
          <p:sp>
            <p:nvSpPr>
              <p:cNvPr id="9400" name="Rectangle 148"/>
              <p:cNvSpPr>
                <a:spLocks noChangeArrowheads="1"/>
              </p:cNvSpPr>
              <p:nvPr/>
            </p:nvSpPr>
            <p:spPr bwMode="auto">
              <a:xfrm>
                <a:off x="3768" y="1907"/>
                <a:ext cx="3" cy="4"/>
              </a:xfrm>
              <a:prstGeom prst="rect">
                <a:avLst/>
              </a:prstGeom>
              <a:solidFill>
                <a:srgbClr val="000000"/>
              </a:solidFill>
              <a:ln w="9525">
                <a:noFill/>
                <a:miter lim="800000"/>
                <a:headEnd/>
                <a:tailEnd/>
              </a:ln>
            </p:spPr>
            <p:txBody>
              <a:bodyPr/>
              <a:lstStyle/>
              <a:p>
                <a:endParaRPr lang="hr-HR"/>
              </a:p>
            </p:txBody>
          </p:sp>
          <p:sp>
            <p:nvSpPr>
              <p:cNvPr id="9401" name="Rectangle 149"/>
              <p:cNvSpPr>
                <a:spLocks noChangeArrowheads="1"/>
              </p:cNvSpPr>
              <p:nvPr/>
            </p:nvSpPr>
            <p:spPr bwMode="auto">
              <a:xfrm>
                <a:off x="139" y="1911"/>
                <a:ext cx="4" cy="140"/>
              </a:xfrm>
              <a:prstGeom prst="rect">
                <a:avLst/>
              </a:prstGeom>
              <a:solidFill>
                <a:srgbClr val="000000"/>
              </a:solidFill>
              <a:ln w="9525">
                <a:noFill/>
                <a:miter lim="800000"/>
                <a:headEnd/>
                <a:tailEnd/>
              </a:ln>
            </p:spPr>
            <p:txBody>
              <a:bodyPr/>
              <a:lstStyle/>
              <a:p>
                <a:endParaRPr lang="hr-HR"/>
              </a:p>
            </p:txBody>
          </p:sp>
          <p:sp>
            <p:nvSpPr>
              <p:cNvPr id="9402" name="Rectangle 150"/>
              <p:cNvSpPr>
                <a:spLocks noChangeArrowheads="1"/>
              </p:cNvSpPr>
              <p:nvPr/>
            </p:nvSpPr>
            <p:spPr bwMode="auto">
              <a:xfrm>
                <a:off x="3768" y="1911"/>
                <a:ext cx="3" cy="140"/>
              </a:xfrm>
              <a:prstGeom prst="rect">
                <a:avLst/>
              </a:prstGeom>
              <a:solidFill>
                <a:srgbClr val="000000"/>
              </a:solidFill>
              <a:ln w="9525">
                <a:noFill/>
                <a:miter lim="800000"/>
                <a:headEnd/>
                <a:tailEnd/>
              </a:ln>
            </p:spPr>
            <p:txBody>
              <a:bodyPr/>
              <a:lstStyle/>
              <a:p>
                <a:endParaRPr lang="hr-HR"/>
              </a:p>
            </p:txBody>
          </p:sp>
          <p:sp>
            <p:nvSpPr>
              <p:cNvPr id="9403" name="Rectangle 151"/>
              <p:cNvSpPr>
                <a:spLocks noChangeArrowheads="1"/>
              </p:cNvSpPr>
              <p:nvPr/>
            </p:nvSpPr>
            <p:spPr bwMode="auto">
              <a:xfrm>
                <a:off x="163" y="2081"/>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9404" name="Rectangle 152"/>
              <p:cNvSpPr>
                <a:spLocks noChangeArrowheads="1"/>
              </p:cNvSpPr>
              <p:nvPr/>
            </p:nvSpPr>
            <p:spPr bwMode="auto">
              <a:xfrm>
                <a:off x="139" y="2051"/>
                <a:ext cx="4" cy="4"/>
              </a:xfrm>
              <a:prstGeom prst="rect">
                <a:avLst/>
              </a:prstGeom>
              <a:solidFill>
                <a:srgbClr val="000000"/>
              </a:solidFill>
              <a:ln w="9525">
                <a:noFill/>
                <a:miter lim="800000"/>
                <a:headEnd/>
                <a:tailEnd/>
              </a:ln>
            </p:spPr>
            <p:txBody>
              <a:bodyPr/>
              <a:lstStyle/>
              <a:p>
                <a:endParaRPr lang="hr-HR"/>
              </a:p>
            </p:txBody>
          </p:sp>
          <p:sp>
            <p:nvSpPr>
              <p:cNvPr id="9405" name="Rectangle 153"/>
              <p:cNvSpPr>
                <a:spLocks noChangeArrowheads="1"/>
              </p:cNvSpPr>
              <p:nvPr/>
            </p:nvSpPr>
            <p:spPr bwMode="auto">
              <a:xfrm>
                <a:off x="139" y="2051"/>
                <a:ext cx="4" cy="4"/>
              </a:xfrm>
              <a:prstGeom prst="rect">
                <a:avLst/>
              </a:prstGeom>
              <a:solidFill>
                <a:srgbClr val="000000"/>
              </a:solidFill>
              <a:ln w="9525">
                <a:noFill/>
                <a:miter lim="800000"/>
                <a:headEnd/>
                <a:tailEnd/>
              </a:ln>
            </p:spPr>
            <p:txBody>
              <a:bodyPr/>
              <a:lstStyle/>
              <a:p>
                <a:endParaRPr lang="hr-HR"/>
              </a:p>
            </p:txBody>
          </p:sp>
          <p:sp>
            <p:nvSpPr>
              <p:cNvPr id="9406" name="Rectangle 154"/>
              <p:cNvSpPr>
                <a:spLocks noChangeArrowheads="1"/>
              </p:cNvSpPr>
              <p:nvPr/>
            </p:nvSpPr>
            <p:spPr bwMode="auto">
              <a:xfrm>
                <a:off x="143" y="2051"/>
                <a:ext cx="4" cy="4"/>
              </a:xfrm>
              <a:prstGeom prst="rect">
                <a:avLst/>
              </a:prstGeom>
              <a:solidFill>
                <a:srgbClr val="000000"/>
              </a:solidFill>
              <a:ln w="9525">
                <a:noFill/>
                <a:miter lim="800000"/>
                <a:headEnd/>
                <a:tailEnd/>
              </a:ln>
            </p:spPr>
            <p:txBody>
              <a:bodyPr/>
              <a:lstStyle/>
              <a:p>
                <a:endParaRPr lang="hr-HR"/>
              </a:p>
            </p:txBody>
          </p:sp>
          <p:sp>
            <p:nvSpPr>
              <p:cNvPr id="9407" name="Rectangle 155"/>
              <p:cNvSpPr>
                <a:spLocks noChangeArrowheads="1"/>
              </p:cNvSpPr>
              <p:nvPr/>
            </p:nvSpPr>
            <p:spPr bwMode="auto">
              <a:xfrm>
                <a:off x="147" y="2051"/>
                <a:ext cx="889" cy="4"/>
              </a:xfrm>
              <a:prstGeom prst="rect">
                <a:avLst/>
              </a:prstGeom>
              <a:solidFill>
                <a:srgbClr val="000000"/>
              </a:solidFill>
              <a:ln w="9525">
                <a:noFill/>
                <a:miter lim="800000"/>
                <a:headEnd/>
                <a:tailEnd/>
              </a:ln>
            </p:spPr>
            <p:txBody>
              <a:bodyPr/>
              <a:lstStyle/>
              <a:p>
                <a:endParaRPr lang="hr-HR"/>
              </a:p>
            </p:txBody>
          </p:sp>
          <p:sp>
            <p:nvSpPr>
              <p:cNvPr id="9408" name="Rectangle 156"/>
              <p:cNvSpPr>
                <a:spLocks noChangeArrowheads="1"/>
              </p:cNvSpPr>
              <p:nvPr/>
            </p:nvSpPr>
            <p:spPr bwMode="auto">
              <a:xfrm>
                <a:off x="1036" y="2051"/>
                <a:ext cx="4" cy="4"/>
              </a:xfrm>
              <a:prstGeom prst="rect">
                <a:avLst/>
              </a:prstGeom>
              <a:solidFill>
                <a:srgbClr val="000000"/>
              </a:solidFill>
              <a:ln w="9525">
                <a:noFill/>
                <a:miter lim="800000"/>
                <a:headEnd/>
                <a:tailEnd/>
              </a:ln>
            </p:spPr>
            <p:txBody>
              <a:bodyPr/>
              <a:lstStyle/>
              <a:p>
                <a:endParaRPr lang="hr-HR"/>
              </a:p>
            </p:txBody>
          </p:sp>
          <p:sp>
            <p:nvSpPr>
              <p:cNvPr id="9409" name="Rectangle 157"/>
              <p:cNvSpPr>
                <a:spLocks noChangeArrowheads="1"/>
              </p:cNvSpPr>
              <p:nvPr/>
            </p:nvSpPr>
            <p:spPr bwMode="auto">
              <a:xfrm>
                <a:off x="1040" y="2051"/>
                <a:ext cx="2728" cy="4"/>
              </a:xfrm>
              <a:prstGeom prst="rect">
                <a:avLst/>
              </a:prstGeom>
              <a:solidFill>
                <a:srgbClr val="000000"/>
              </a:solidFill>
              <a:ln w="9525">
                <a:noFill/>
                <a:miter lim="800000"/>
                <a:headEnd/>
                <a:tailEnd/>
              </a:ln>
            </p:spPr>
            <p:txBody>
              <a:bodyPr/>
              <a:lstStyle/>
              <a:p>
                <a:endParaRPr lang="hr-HR"/>
              </a:p>
            </p:txBody>
          </p:sp>
          <p:sp>
            <p:nvSpPr>
              <p:cNvPr id="9410" name="Rectangle 158"/>
              <p:cNvSpPr>
                <a:spLocks noChangeArrowheads="1"/>
              </p:cNvSpPr>
              <p:nvPr/>
            </p:nvSpPr>
            <p:spPr bwMode="auto">
              <a:xfrm>
                <a:off x="3768" y="2051"/>
                <a:ext cx="3" cy="4"/>
              </a:xfrm>
              <a:prstGeom prst="rect">
                <a:avLst/>
              </a:prstGeom>
              <a:solidFill>
                <a:srgbClr val="000000"/>
              </a:solidFill>
              <a:ln w="9525">
                <a:noFill/>
                <a:miter lim="800000"/>
                <a:headEnd/>
                <a:tailEnd/>
              </a:ln>
            </p:spPr>
            <p:txBody>
              <a:bodyPr/>
              <a:lstStyle/>
              <a:p>
                <a:endParaRPr lang="hr-HR"/>
              </a:p>
            </p:txBody>
          </p:sp>
          <p:sp>
            <p:nvSpPr>
              <p:cNvPr id="9411" name="Rectangle 159"/>
              <p:cNvSpPr>
                <a:spLocks noChangeArrowheads="1"/>
              </p:cNvSpPr>
              <p:nvPr/>
            </p:nvSpPr>
            <p:spPr bwMode="auto">
              <a:xfrm>
                <a:off x="3768" y="2051"/>
                <a:ext cx="3" cy="4"/>
              </a:xfrm>
              <a:prstGeom prst="rect">
                <a:avLst/>
              </a:prstGeom>
              <a:solidFill>
                <a:srgbClr val="000000"/>
              </a:solidFill>
              <a:ln w="9525">
                <a:noFill/>
                <a:miter lim="800000"/>
                <a:headEnd/>
                <a:tailEnd/>
              </a:ln>
            </p:spPr>
            <p:txBody>
              <a:bodyPr/>
              <a:lstStyle/>
              <a:p>
                <a:endParaRPr lang="hr-HR"/>
              </a:p>
            </p:txBody>
          </p:sp>
          <p:sp>
            <p:nvSpPr>
              <p:cNvPr id="9412" name="Rectangle 160"/>
              <p:cNvSpPr>
                <a:spLocks noChangeArrowheads="1"/>
              </p:cNvSpPr>
              <p:nvPr/>
            </p:nvSpPr>
            <p:spPr bwMode="auto">
              <a:xfrm>
                <a:off x="143" y="2199"/>
                <a:ext cx="20" cy="148"/>
              </a:xfrm>
              <a:prstGeom prst="rect">
                <a:avLst/>
              </a:prstGeom>
              <a:solidFill>
                <a:srgbClr val="E5E5E5"/>
              </a:solidFill>
              <a:ln w="9525">
                <a:noFill/>
                <a:miter lim="800000"/>
                <a:headEnd/>
                <a:tailEnd/>
              </a:ln>
            </p:spPr>
            <p:txBody>
              <a:bodyPr/>
              <a:lstStyle/>
              <a:p>
                <a:endParaRPr lang="hr-HR"/>
              </a:p>
            </p:txBody>
          </p:sp>
          <p:sp>
            <p:nvSpPr>
              <p:cNvPr id="9413" name="Rectangle 161"/>
              <p:cNvSpPr>
                <a:spLocks noChangeArrowheads="1"/>
              </p:cNvSpPr>
              <p:nvPr/>
            </p:nvSpPr>
            <p:spPr bwMode="auto">
              <a:xfrm>
                <a:off x="3747" y="2199"/>
                <a:ext cx="21" cy="148"/>
              </a:xfrm>
              <a:prstGeom prst="rect">
                <a:avLst/>
              </a:prstGeom>
              <a:solidFill>
                <a:srgbClr val="E5E5E5"/>
              </a:solidFill>
              <a:ln w="9525">
                <a:noFill/>
                <a:miter lim="800000"/>
                <a:headEnd/>
                <a:tailEnd/>
              </a:ln>
            </p:spPr>
            <p:txBody>
              <a:bodyPr/>
              <a:lstStyle/>
              <a:p>
                <a:endParaRPr lang="hr-HR"/>
              </a:p>
            </p:txBody>
          </p:sp>
          <p:sp>
            <p:nvSpPr>
              <p:cNvPr id="9414" name="Rectangle 162"/>
              <p:cNvSpPr>
                <a:spLocks noChangeArrowheads="1"/>
              </p:cNvSpPr>
              <p:nvPr/>
            </p:nvSpPr>
            <p:spPr bwMode="auto">
              <a:xfrm>
                <a:off x="163" y="2199"/>
                <a:ext cx="3584" cy="148"/>
              </a:xfrm>
              <a:prstGeom prst="rect">
                <a:avLst/>
              </a:prstGeom>
              <a:solidFill>
                <a:srgbClr val="E5E5E5"/>
              </a:solidFill>
              <a:ln w="9525">
                <a:noFill/>
                <a:miter lim="800000"/>
                <a:headEnd/>
                <a:tailEnd/>
              </a:ln>
            </p:spPr>
            <p:txBody>
              <a:bodyPr/>
              <a:lstStyle/>
              <a:p>
                <a:endParaRPr lang="hr-HR"/>
              </a:p>
            </p:txBody>
          </p:sp>
          <p:sp>
            <p:nvSpPr>
              <p:cNvPr id="9415" name="Rectangle 163"/>
              <p:cNvSpPr>
                <a:spLocks noChangeArrowheads="1"/>
              </p:cNvSpPr>
              <p:nvPr/>
            </p:nvSpPr>
            <p:spPr bwMode="auto">
              <a:xfrm>
                <a:off x="163" y="2232"/>
                <a:ext cx="1859" cy="109"/>
              </a:xfrm>
              <a:prstGeom prst="rect">
                <a:avLst/>
              </a:prstGeom>
              <a:noFill/>
              <a:ln w="9525">
                <a:noFill/>
                <a:miter lim="800000"/>
                <a:headEnd/>
                <a:tailEnd/>
              </a:ln>
            </p:spPr>
            <p:txBody>
              <a:bodyPr wrap="none" lIns="0" tIns="0" rIns="0" bIns="0">
                <a:spAutoFit/>
              </a:bodyPr>
              <a:lstStyle/>
              <a:p>
                <a:r>
                  <a:rPr lang="sr-Latn-CS" sz="1000" b="1" i="1">
                    <a:solidFill>
                      <a:srgbClr val="000000"/>
                    </a:solidFill>
                  </a:rPr>
                  <a:t>Person in charge of the project (contact person)</a:t>
                </a:r>
                <a:endParaRPr lang="sr-Latn-CS"/>
              </a:p>
            </p:txBody>
          </p:sp>
          <p:sp>
            <p:nvSpPr>
              <p:cNvPr id="9416" name="Rectangle 164"/>
              <p:cNvSpPr>
                <a:spLocks noChangeArrowheads="1"/>
              </p:cNvSpPr>
              <p:nvPr/>
            </p:nvSpPr>
            <p:spPr bwMode="auto">
              <a:xfrm>
                <a:off x="1990" y="2233"/>
                <a:ext cx="58" cy="107"/>
              </a:xfrm>
              <a:prstGeom prst="rect">
                <a:avLst/>
              </a:prstGeom>
              <a:noFill/>
              <a:ln w="9525">
                <a:noFill/>
                <a:miter lim="800000"/>
                <a:headEnd/>
                <a:tailEnd/>
              </a:ln>
            </p:spPr>
            <p:txBody>
              <a:bodyPr wrap="none" lIns="0" tIns="0" rIns="0" bIns="0">
                <a:spAutoFit/>
              </a:bodyPr>
              <a:lstStyle/>
              <a:p>
                <a:r>
                  <a:rPr lang="sr-Latn-CS" sz="1000" i="1">
                    <a:solidFill>
                      <a:srgbClr val="000000"/>
                    </a:solidFill>
                  </a:rPr>
                  <a:t> </a:t>
                </a:r>
                <a:endParaRPr lang="sr-Latn-CS"/>
              </a:p>
            </p:txBody>
          </p:sp>
          <p:sp>
            <p:nvSpPr>
              <p:cNvPr id="9417" name="Rectangle 165"/>
              <p:cNvSpPr>
                <a:spLocks noChangeArrowheads="1"/>
              </p:cNvSpPr>
              <p:nvPr/>
            </p:nvSpPr>
            <p:spPr bwMode="auto">
              <a:xfrm>
                <a:off x="139" y="2195"/>
                <a:ext cx="4" cy="4"/>
              </a:xfrm>
              <a:prstGeom prst="rect">
                <a:avLst/>
              </a:prstGeom>
              <a:solidFill>
                <a:srgbClr val="000000"/>
              </a:solidFill>
              <a:ln w="9525">
                <a:noFill/>
                <a:miter lim="800000"/>
                <a:headEnd/>
                <a:tailEnd/>
              </a:ln>
            </p:spPr>
            <p:txBody>
              <a:bodyPr/>
              <a:lstStyle/>
              <a:p>
                <a:endParaRPr lang="hr-HR"/>
              </a:p>
            </p:txBody>
          </p:sp>
          <p:sp>
            <p:nvSpPr>
              <p:cNvPr id="9418" name="Rectangle 166"/>
              <p:cNvSpPr>
                <a:spLocks noChangeArrowheads="1"/>
              </p:cNvSpPr>
              <p:nvPr/>
            </p:nvSpPr>
            <p:spPr bwMode="auto">
              <a:xfrm>
                <a:off x="139" y="2195"/>
                <a:ext cx="4" cy="4"/>
              </a:xfrm>
              <a:prstGeom prst="rect">
                <a:avLst/>
              </a:prstGeom>
              <a:solidFill>
                <a:srgbClr val="000000"/>
              </a:solidFill>
              <a:ln w="9525">
                <a:noFill/>
                <a:miter lim="800000"/>
                <a:headEnd/>
                <a:tailEnd/>
              </a:ln>
            </p:spPr>
            <p:txBody>
              <a:bodyPr/>
              <a:lstStyle/>
              <a:p>
                <a:endParaRPr lang="hr-HR"/>
              </a:p>
            </p:txBody>
          </p:sp>
          <p:sp>
            <p:nvSpPr>
              <p:cNvPr id="9419" name="Rectangle 167"/>
              <p:cNvSpPr>
                <a:spLocks noChangeArrowheads="1"/>
              </p:cNvSpPr>
              <p:nvPr/>
            </p:nvSpPr>
            <p:spPr bwMode="auto">
              <a:xfrm>
                <a:off x="143" y="2195"/>
                <a:ext cx="4" cy="4"/>
              </a:xfrm>
              <a:prstGeom prst="rect">
                <a:avLst/>
              </a:prstGeom>
              <a:solidFill>
                <a:srgbClr val="000000"/>
              </a:solidFill>
              <a:ln w="9525">
                <a:noFill/>
                <a:miter lim="800000"/>
                <a:headEnd/>
                <a:tailEnd/>
              </a:ln>
            </p:spPr>
            <p:txBody>
              <a:bodyPr/>
              <a:lstStyle/>
              <a:p>
                <a:endParaRPr lang="hr-HR"/>
              </a:p>
            </p:txBody>
          </p:sp>
          <p:sp>
            <p:nvSpPr>
              <p:cNvPr id="9420" name="Rectangle 168"/>
              <p:cNvSpPr>
                <a:spLocks noChangeArrowheads="1"/>
              </p:cNvSpPr>
              <p:nvPr/>
            </p:nvSpPr>
            <p:spPr bwMode="auto">
              <a:xfrm>
                <a:off x="147" y="2195"/>
                <a:ext cx="3621" cy="4"/>
              </a:xfrm>
              <a:prstGeom prst="rect">
                <a:avLst/>
              </a:prstGeom>
              <a:solidFill>
                <a:srgbClr val="000000"/>
              </a:solidFill>
              <a:ln w="9525">
                <a:noFill/>
                <a:miter lim="800000"/>
                <a:headEnd/>
                <a:tailEnd/>
              </a:ln>
            </p:spPr>
            <p:txBody>
              <a:bodyPr/>
              <a:lstStyle/>
              <a:p>
                <a:endParaRPr lang="hr-HR"/>
              </a:p>
            </p:txBody>
          </p:sp>
          <p:sp>
            <p:nvSpPr>
              <p:cNvPr id="9421" name="Rectangle 169"/>
              <p:cNvSpPr>
                <a:spLocks noChangeArrowheads="1"/>
              </p:cNvSpPr>
              <p:nvPr/>
            </p:nvSpPr>
            <p:spPr bwMode="auto">
              <a:xfrm>
                <a:off x="3768" y="2195"/>
                <a:ext cx="3" cy="4"/>
              </a:xfrm>
              <a:prstGeom prst="rect">
                <a:avLst/>
              </a:prstGeom>
              <a:solidFill>
                <a:srgbClr val="000000"/>
              </a:solidFill>
              <a:ln w="9525">
                <a:noFill/>
                <a:miter lim="800000"/>
                <a:headEnd/>
                <a:tailEnd/>
              </a:ln>
            </p:spPr>
            <p:txBody>
              <a:bodyPr/>
              <a:lstStyle/>
              <a:p>
                <a:endParaRPr lang="hr-HR"/>
              </a:p>
            </p:txBody>
          </p:sp>
          <p:sp>
            <p:nvSpPr>
              <p:cNvPr id="9422" name="Rectangle 170"/>
              <p:cNvSpPr>
                <a:spLocks noChangeArrowheads="1"/>
              </p:cNvSpPr>
              <p:nvPr/>
            </p:nvSpPr>
            <p:spPr bwMode="auto">
              <a:xfrm>
                <a:off x="3768" y="2195"/>
                <a:ext cx="3" cy="4"/>
              </a:xfrm>
              <a:prstGeom prst="rect">
                <a:avLst/>
              </a:prstGeom>
              <a:solidFill>
                <a:srgbClr val="000000"/>
              </a:solidFill>
              <a:ln w="9525">
                <a:noFill/>
                <a:miter lim="800000"/>
                <a:headEnd/>
                <a:tailEnd/>
              </a:ln>
            </p:spPr>
            <p:txBody>
              <a:bodyPr/>
              <a:lstStyle/>
              <a:p>
                <a:endParaRPr lang="hr-HR"/>
              </a:p>
            </p:txBody>
          </p:sp>
          <p:sp>
            <p:nvSpPr>
              <p:cNvPr id="9423" name="Rectangle 171"/>
              <p:cNvSpPr>
                <a:spLocks noChangeArrowheads="1"/>
              </p:cNvSpPr>
              <p:nvPr/>
            </p:nvSpPr>
            <p:spPr bwMode="auto">
              <a:xfrm>
                <a:off x="139" y="2199"/>
                <a:ext cx="4" cy="148"/>
              </a:xfrm>
              <a:prstGeom prst="rect">
                <a:avLst/>
              </a:prstGeom>
              <a:solidFill>
                <a:srgbClr val="000000"/>
              </a:solidFill>
              <a:ln w="9525">
                <a:noFill/>
                <a:miter lim="800000"/>
                <a:headEnd/>
                <a:tailEnd/>
              </a:ln>
            </p:spPr>
            <p:txBody>
              <a:bodyPr/>
              <a:lstStyle/>
              <a:p>
                <a:endParaRPr lang="hr-HR"/>
              </a:p>
            </p:txBody>
          </p:sp>
          <p:sp>
            <p:nvSpPr>
              <p:cNvPr id="9424" name="Rectangle 172"/>
              <p:cNvSpPr>
                <a:spLocks noChangeArrowheads="1"/>
              </p:cNvSpPr>
              <p:nvPr/>
            </p:nvSpPr>
            <p:spPr bwMode="auto">
              <a:xfrm>
                <a:off x="3768" y="2199"/>
                <a:ext cx="3" cy="148"/>
              </a:xfrm>
              <a:prstGeom prst="rect">
                <a:avLst/>
              </a:prstGeom>
              <a:solidFill>
                <a:srgbClr val="000000"/>
              </a:solidFill>
              <a:ln w="9525">
                <a:noFill/>
                <a:miter lim="800000"/>
                <a:headEnd/>
                <a:tailEnd/>
              </a:ln>
            </p:spPr>
            <p:txBody>
              <a:bodyPr/>
              <a:lstStyle/>
              <a:p>
                <a:endParaRPr lang="hr-HR"/>
              </a:p>
            </p:txBody>
          </p:sp>
          <p:sp>
            <p:nvSpPr>
              <p:cNvPr id="9425" name="Rectangle 173"/>
              <p:cNvSpPr>
                <a:spLocks noChangeArrowheads="1"/>
              </p:cNvSpPr>
              <p:nvPr/>
            </p:nvSpPr>
            <p:spPr bwMode="auto">
              <a:xfrm>
                <a:off x="220" y="2383"/>
                <a:ext cx="441" cy="96"/>
              </a:xfrm>
              <a:prstGeom prst="rect">
                <a:avLst/>
              </a:prstGeom>
              <a:noFill/>
              <a:ln w="9525">
                <a:noFill/>
                <a:miter lim="800000"/>
                <a:headEnd/>
                <a:tailEnd/>
              </a:ln>
            </p:spPr>
            <p:txBody>
              <a:bodyPr wrap="none" lIns="0" tIns="0" rIns="0" bIns="0">
                <a:spAutoFit/>
              </a:bodyPr>
              <a:lstStyle/>
              <a:p>
                <a:r>
                  <a:rPr lang="sr-Latn-CS" sz="900">
                    <a:solidFill>
                      <a:srgbClr val="000000"/>
                    </a:solidFill>
                  </a:rPr>
                  <a:t>Family name</a:t>
                </a:r>
                <a:endParaRPr lang="sr-Latn-CS"/>
              </a:p>
            </p:txBody>
          </p:sp>
          <p:sp>
            <p:nvSpPr>
              <p:cNvPr id="9426" name="Rectangle 174"/>
              <p:cNvSpPr>
                <a:spLocks noChangeArrowheads="1"/>
              </p:cNvSpPr>
              <p:nvPr/>
            </p:nvSpPr>
            <p:spPr bwMode="auto">
              <a:xfrm>
                <a:off x="633" y="2383"/>
                <a:ext cx="52" cy="96"/>
              </a:xfrm>
              <a:prstGeom prst="rect">
                <a:avLst/>
              </a:prstGeom>
              <a:noFill/>
              <a:ln w="9525">
                <a:noFill/>
                <a:miter lim="800000"/>
                <a:headEnd/>
                <a:tailEnd/>
              </a:ln>
            </p:spPr>
            <p:txBody>
              <a:bodyPr wrap="none" lIns="0" tIns="0" rIns="0" bIns="0">
                <a:spAutoFit/>
              </a:bodyPr>
              <a:lstStyle/>
              <a:p>
                <a:r>
                  <a:rPr lang="sr-Latn-CS" sz="900" i="1">
                    <a:solidFill>
                      <a:srgbClr val="000000"/>
                    </a:solidFill>
                  </a:rPr>
                  <a:t> </a:t>
                </a:r>
                <a:endParaRPr lang="sr-Latn-CS"/>
              </a:p>
            </p:txBody>
          </p:sp>
          <p:sp>
            <p:nvSpPr>
              <p:cNvPr id="9427" name="Rectangle 175"/>
              <p:cNvSpPr>
                <a:spLocks noChangeArrowheads="1"/>
              </p:cNvSpPr>
              <p:nvPr/>
            </p:nvSpPr>
            <p:spPr bwMode="auto">
              <a:xfrm>
                <a:off x="653" y="2383"/>
                <a:ext cx="151" cy="96"/>
              </a:xfrm>
              <a:prstGeom prst="rect">
                <a:avLst/>
              </a:prstGeom>
              <a:noFill/>
              <a:ln w="9525">
                <a:noFill/>
                <a:miter lim="800000"/>
                <a:headEnd/>
                <a:tailEnd/>
              </a:ln>
            </p:spPr>
            <p:txBody>
              <a:bodyPr wrap="none" lIns="0" tIns="0" rIns="0" bIns="0">
                <a:spAutoFit/>
              </a:bodyPr>
              <a:lstStyle/>
              <a:p>
                <a:r>
                  <a:rPr lang="sr-Latn-CS" sz="900" i="1">
                    <a:solidFill>
                      <a:srgbClr val="000000"/>
                    </a:solidFill>
                  </a:rPr>
                  <a:t>(Ms</a:t>
                </a:r>
                <a:endParaRPr lang="sr-Latn-CS"/>
              </a:p>
            </p:txBody>
          </p:sp>
          <p:sp>
            <p:nvSpPr>
              <p:cNvPr id="9428" name="Rectangle 176"/>
              <p:cNvSpPr>
                <a:spLocks noChangeArrowheads="1"/>
              </p:cNvSpPr>
              <p:nvPr/>
            </p:nvSpPr>
            <p:spPr bwMode="auto">
              <a:xfrm>
                <a:off x="772" y="2383"/>
                <a:ext cx="134" cy="96"/>
              </a:xfrm>
              <a:prstGeom prst="rect">
                <a:avLst/>
              </a:prstGeom>
              <a:noFill/>
              <a:ln w="9525">
                <a:noFill/>
                <a:miter lim="800000"/>
                <a:headEnd/>
                <a:tailEnd/>
              </a:ln>
            </p:spPr>
            <p:txBody>
              <a:bodyPr wrap="none" lIns="0" tIns="0" rIns="0" bIns="0">
                <a:spAutoFit/>
              </a:bodyPr>
              <a:lstStyle/>
              <a:p>
                <a:r>
                  <a:rPr lang="sr-Latn-CS" sz="900" i="1">
                    <a:solidFill>
                      <a:srgbClr val="000000"/>
                    </a:solidFill>
                  </a:rPr>
                  <a:t>/Mr</a:t>
                </a:r>
                <a:endParaRPr lang="sr-Latn-CS"/>
              </a:p>
            </p:txBody>
          </p:sp>
          <p:sp>
            <p:nvSpPr>
              <p:cNvPr id="9429" name="Rectangle 177"/>
              <p:cNvSpPr>
                <a:spLocks noChangeArrowheads="1"/>
              </p:cNvSpPr>
              <p:nvPr/>
            </p:nvSpPr>
            <p:spPr bwMode="auto">
              <a:xfrm>
                <a:off x="874" y="2383"/>
                <a:ext cx="56" cy="96"/>
              </a:xfrm>
              <a:prstGeom prst="rect">
                <a:avLst/>
              </a:prstGeom>
              <a:noFill/>
              <a:ln w="9525">
                <a:noFill/>
                <a:miter lim="800000"/>
                <a:headEnd/>
                <a:tailEnd/>
              </a:ln>
            </p:spPr>
            <p:txBody>
              <a:bodyPr wrap="none" lIns="0" tIns="0" rIns="0" bIns="0">
                <a:spAutoFit/>
              </a:bodyPr>
              <a:lstStyle/>
              <a:p>
                <a:r>
                  <a:rPr lang="sr-Latn-CS" sz="900" i="1">
                    <a:solidFill>
                      <a:srgbClr val="000000"/>
                    </a:solidFill>
                  </a:rPr>
                  <a:t>)</a:t>
                </a:r>
                <a:endParaRPr lang="sr-Latn-CS"/>
              </a:p>
            </p:txBody>
          </p:sp>
          <p:sp>
            <p:nvSpPr>
              <p:cNvPr id="9430" name="Rectangle 178"/>
              <p:cNvSpPr>
                <a:spLocks noChangeArrowheads="1"/>
              </p:cNvSpPr>
              <p:nvPr/>
            </p:nvSpPr>
            <p:spPr bwMode="auto">
              <a:xfrm>
                <a:off x="899" y="2383"/>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9431" name="Rectangle 179"/>
              <p:cNvSpPr>
                <a:spLocks noChangeArrowheads="1"/>
              </p:cNvSpPr>
              <p:nvPr/>
            </p:nvSpPr>
            <p:spPr bwMode="auto">
              <a:xfrm>
                <a:off x="1059" y="2376"/>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9432" name="Rectangle 180"/>
              <p:cNvSpPr>
                <a:spLocks noChangeArrowheads="1"/>
              </p:cNvSpPr>
              <p:nvPr/>
            </p:nvSpPr>
            <p:spPr bwMode="auto">
              <a:xfrm>
                <a:off x="1979" y="2384"/>
                <a:ext cx="371" cy="96"/>
              </a:xfrm>
              <a:prstGeom prst="rect">
                <a:avLst/>
              </a:prstGeom>
              <a:noFill/>
              <a:ln w="9525">
                <a:noFill/>
                <a:miter lim="800000"/>
                <a:headEnd/>
                <a:tailEnd/>
              </a:ln>
            </p:spPr>
            <p:txBody>
              <a:bodyPr wrap="none" lIns="0" tIns="0" rIns="0" bIns="0">
                <a:spAutoFit/>
              </a:bodyPr>
              <a:lstStyle/>
              <a:p>
                <a:r>
                  <a:rPr lang="sr-Latn-CS" sz="900">
                    <a:solidFill>
                      <a:srgbClr val="000000"/>
                    </a:solidFill>
                  </a:rPr>
                  <a:t>First name</a:t>
                </a:r>
                <a:endParaRPr lang="sr-Latn-CS"/>
              </a:p>
            </p:txBody>
          </p:sp>
          <p:sp>
            <p:nvSpPr>
              <p:cNvPr id="9433" name="Rectangle 181"/>
              <p:cNvSpPr>
                <a:spLocks noChangeArrowheads="1"/>
              </p:cNvSpPr>
              <p:nvPr/>
            </p:nvSpPr>
            <p:spPr bwMode="auto">
              <a:xfrm>
                <a:off x="2319" y="2384"/>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9434" name="Rectangle 182"/>
              <p:cNvSpPr>
                <a:spLocks noChangeArrowheads="1"/>
              </p:cNvSpPr>
              <p:nvPr/>
            </p:nvSpPr>
            <p:spPr bwMode="auto">
              <a:xfrm>
                <a:off x="2658" y="2376"/>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9435" name="Rectangle 183"/>
              <p:cNvSpPr>
                <a:spLocks noChangeArrowheads="1"/>
              </p:cNvSpPr>
              <p:nvPr/>
            </p:nvSpPr>
            <p:spPr bwMode="auto">
              <a:xfrm>
                <a:off x="139" y="2347"/>
                <a:ext cx="4" cy="3"/>
              </a:xfrm>
              <a:prstGeom prst="rect">
                <a:avLst/>
              </a:prstGeom>
              <a:solidFill>
                <a:srgbClr val="000000"/>
              </a:solidFill>
              <a:ln w="9525">
                <a:noFill/>
                <a:miter lim="800000"/>
                <a:headEnd/>
                <a:tailEnd/>
              </a:ln>
            </p:spPr>
            <p:txBody>
              <a:bodyPr/>
              <a:lstStyle/>
              <a:p>
                <a:endParaRPr lang="hr-HR"/>
              </a:p>
            </p:txBody>
          </p:sp>
          <p:sp>
            <p:nvSpPr>
              <p:cNvPr id="9436" name="Rectangle 184"/>
              <p:cNvSpPr>
                <a:spLocks noChangeArrowheads="1"/>
              </p:cNvSpPr>
              <p:nvPr/>
            </p:nvSpPr>
            <p:spPr bwMode="auto">
              <a:xfrm>
                <a:off x="143" y="2347"/>
                <a:ext cx="893" cy="3"/>
              </a:xfrm>
              <a:prstGeom prst="rect">
                <a:avLst/>
              </a:prstGeom>
              <a:solidFill>
                <a:srgbClr val="000000"/>
              </a:solidFill>
              <a:ln w="9525">
                <a:noFill/>
                <a:miter lim="800000"/>
                <a:headEnd/>
                <a:tailEnd/>
              </a:ln>
            </p:spPr>
            <p:txBody>
              <a:bodyPr/>
              <a:lstStyle/>
              <a:p>
                <a:endParaRPr lang="hr-HR"/>
              </a:p>
            </p:txBody>
          </p:sp>
          <p:sp>
            <p:nvSpPr>
              <p:cNvPr id="9437" name="Rectangle 185"/>
              <p:cNvSpPr>
                <a:spLocks noChangeArrowheads="1"/>
              </p:cNvSpPr>
              <p:nvPr/>
            </p:nvSpPr>
            <p:spPr bwMode="auto">
              <a:xfrm>
                <a:off x="1036" y="2347"/>
                <a:ext cx="4" cy="3"/>
              </a:xfrm>
              <a:prstGeom prst="rect">
                <a:avLst/>
              </a:prstGeom>
              <a:solidFill>
                <a:srgbClr val="000000"/>
              </a:solidFill>
              <a:ln w="9525">
                <a:noFill/>
                <a:miter lim="800000"/>
                <a:headEnd/>
                <a:tailEnd/>
              </a:ln>
            </p:spPr>
            <p:txBody>
              <a:bodyPr/>
              <a:lstStyle/>
              <a:p>
                <a:endParaRPr lang="hr-HR"/>
              </a:p>
            </p:txBody>
          </p:sp>
          <p:sp>
            <p:nvSpPr>
              <p:cNvPr id="9438" name="Rectangle 186"/>
              <p:cNvSpPr>
                <a:spLocks noChangeArrowheads="1"/>
              </p:cNvSpPr>
              <p:nvPr/>
            </p:nvSpPr>
            <p:spPr bwMode="auto">
              <a:xfrm>
                <a:off x="1040" y="2347"/>
                <a:ext cx="860" cy="3"/>
              </a:xfrm>
              <a:prstGeom prst="rect">
                <a:avLst/>
              </a:prstGeom>
              <a:solidFill>
                <a:srgbClr val="000000"/>
              </a:solidFill>
              <a:ln w="9525">
                <a:noFill/>
                <a:miter lim="800000"/>
                <a:headEnd/>
                <a:tailEnd/>
              </a:ln>
            </p:spPr>
            <p:txBody>
              <a:bodyPr/>
              <a:lstStyle/>
              <a:p>
                <a:endParaRPr lang="hr-HR"/>
              </a:p>
            </p:txBody>
          </p:sp>
          <p:sp>
            <p:nvSpPr>
              <p:cNvPr id="9439" name="Rectangle 187"/>
              <p:cNvSpPr>
                <a:spLocks noChangeArrowheads="1"/>
              </p:cNvSpPr>
              <p:nvPr/>
            </p:nvSpPr>
            <p:spPr bwMode="auto">
              <a:xfrm>
                <a:off x="1900" y="2347"/>
                <a:ext cx="3" cy="3"/>
              </a:xfrm>
              <a:prstGeom prst="rect">
                <a:avLst/>
              </a:prstGeom>
              <a:solidFill>
                <a:srgbClr val="000000"/>
              </a:solidFill>
              <a:ln w="9525">
                <a:noFill/>
                <a:miter lim="800000"/>
                <a:headEnd/>
                <a:tailEnd/>
              </a:ln>
            </p:spPr>
            <p:txBody>
              <a:bodyPr/>
              <a:lstStyle/>
              <a:p>
                <a:endParaRPr lang="hr-HR"/>
              </a:p>
            </p:txBody>
          </p:sp>
          <p:sp>
            <p:nvSpPr>
              <p:cNvPr id="9440" name="Rectangle 188"/>
              <p:cNvSpPr>
                <a:spLocks noChangeArrowheads="1"/>
              </p:cNvSpPr>
              <p:nvPr/>
            </p:nvSpPr>
            <p:spPr bwMode="auto">
              <a:xfrm>
                <a:off x="1903" y="2347"/>
                <a:ext cx="732" cy="3"/>
              </a:xfrm>
              <a:prstGeom prst="rect">
                <a:avLst/>
              </a:prstGeom>
              <a:solidFill>
                <a:srgbClr val="000000"/>
              </a:solidFill>
              <a:ln w="9525">
                <a:noFill/>
                <a:miter lim="800000"/>
                <a:headEnd/>
                <a:tailEnd/>
              </a:ln>
            </p:spPr>
            <p:txBody>
              <a:bodyPr/>
              <a:lstStyle/>
              <a:p>
                <a:endParaRPr lang="hr-HR"/>
              </a:p>
            </p:txBody>
          </p:sp>
          <p:sp>
            <p:nvSpPr>
              <p:cNvPr id="9441" name="Rectangle 189"/>
              <p:cNvSpPr>
                <a:spLocks noChangeArrowheads="1"/>
              </p:cNvSpPr>
              <p:nvPr/>
            </p:nvSpPr>
            <p:spPr bwMode="auto">
              <a:xfrm>
                <a:off x="2635" y="2347"/>
                <a:ext cx="4" cy="3"/>
              </a:xfrm>
              <a:prstGeom prst="rect">
                <a:avLst/>
              </a:prstGeom>
              <a:solidFill>
                <a:srgbClr val="000000"/>
              </a:solidFill>
              <a:ln w="9525">
                <a:noFill/>
                <a:miter lim="800000"/>
                <a:headEnd/>
                <a:tailEnd/>
              </a:ln>
            </p:spPr>
            <p:txBody>
              <a:bodyPr/>
              <a:lstStyle/>
              <a:p>
                <a:endParaRPr lang="hr-HR"/>
              </a:p>
            </p:txBody>
          </p:sp>
          <p:sp>
            <p:nvSpPr>
              <p:cNvPr id="9442" name="Rectangle 190"/>
              <p:cNvSpPr>
                <a:spLocks noChangeArrowheads="1"/>
              </p:cNvSpPr>
              <p:nvPr/>
            </p:nvSpPr>
            <p:spPr bwMode="auto">
              <a:xfrm>
                <a:off x="2639" y="2347"/>
                <a:ext cx="1129" cy="3"/>
              </a:xfrm>
              <a:prstGeom prst="rect">
                <a:avLst/>
              </a:prstGeom>
              <a:solidFill>
                <a:srgbClr val="000000"/>
              </a:solidFill>
              <a:ln w="9525">
                <a:noFill/>
                <a:miter lim="800000"/>
                <a:headEnd/>
                <a:tailEnd/>
              </a:ln>
            </p:spPr>
            <p:txBody>
              <a:bodyPr/>
              <a:lstStyle/>
              <a:p>
                <a:endParaRPr lang="hr-HR"/>
              </a:p>
            </p:txBody>
          </p:sp>
          <p:sp>
            <p:nvSpPr>
              <p:cNvPr id="9443" name="Rectangle 191"/>
              <p:cNvSpPr>
                <a:spLocks noChangeArrowheads="1"/>
              </p:cNvSpPr>
              <p:nvPr/>
            </p:nvSpPr>
            <p:spPr bwMode="auto">
              <a:xfrm>
                <a:off x="3768" y="2347"/>
                <a:ext cx="3" cy="3"/>
              </a:xfrm>
              <a:prstGeom prst="rect">
                <a:avLst/>
              </a:prstGeom>
              <a:solidFill>
                <a:srgbClr val="000000"/>
              </a:solidFill>
              <a:ln w="9525">
                <a:noFill/>
                <a:miter lim="800000"/>
                <a:headEnd/>
                <a:tailEnd/>
              </a:ln>
            </p:spPr>
            <p:txBody>
              <a:bodyPr/>
              <a:lstStyle/>
              <a:p>
                <a:endParaRPr lang="hr-HR"/>
              </a:p>
            </p:txBody>
          </p:sp>
          <p:sp>
            <p:nvSpPr>
              <p:cNvPr id="9444" name="Rectangle 192"/>
              <p:cNvSpPr>
                <a:spLocks noChangeArrowheads="1"/>
              </p:cNvSpPr>
              <p:nvPr/>
            </p:nvSpPr>
            <p:spPr bwMode="auto">
              <a:xfrm>
                <a:off x="139" y="2350"/>
                <a:ext cx="4" cy="141"/>
              </a:xfrm>
              <a:prstGeom prst="rect">
                <a:avLst/>
              </a:prstGeom>
              <a:solidFill>
                <a:srgbClr val="000000"/>
              </a:solidFill>
              <a:ln w="9525">
                <a:noFill/>
                <a:miter lim="800000"/>
                <a:headEnd/>
                <a:tailEnd/>
              </a:ln>
            </p:spPr>
            <p:txBody>
              <a:bodyPr/>
              <a:lstStyle/>
              <a:p>
                <a:endParaRPr lang="hr-HR"/>
              </a:p>
            </p:txBody>
          </p:sp>
          <p:sp>
            <p:nvSpPr>
              <p:cNvPr id="9445" name="Rectangle 193"/>
              <p:cNvSpPr>
                <a:spLocks noChangeArrowheads="1"/>
              </p:cNvSpPr>
              <p:nvPr/>
            </p:nvSpPr>
            <p:spPr bwMode="auto">
              <a:xfrm>
                <a:off x="3768" y="2350"/>
                <a:ext cx="3" cy="141"/>
              </a:xfrm>
              <a:prstGeom prst="rect">
                <a:avLst/>
              </a:prstGeom>
              <a:solidFill>
                <a:srgbClr val="000000"/>
              </a:solidFill>
              <a:ln w="9525">
                <a:noFill/>
                <a:miter lim="800000"/>
                <a:headEnd/>
                <a:tailEnd/>
              </a:ln>
            </p:spPr>
            <p:txBody>
              <a:bodyPr/>
              <a:lstStyle/>
              <a:p>
                <a:endParaRPr lang="hr-HR"/>
              </a:p>
            </p:txBody>
          </p:sp>
          <p:sp>
            <p:nvSpPr>
              <p:cNvPr id="9446" name="Rectangle 194"/>
              <p:cNvSpPr>
                <a:spLocks noChangeArrowheads="1"/>
              </p:cNvSpPr>
              <p:nvPr/>
            </p:nvSpPr>
            <p:spPr bwMode="auto">
              <a:xfrm>
                <a:off x="220" y="2528"/>
                <a:ext cx="561" cy="96"/>
              </a:xfrm>
              <a:prstGeom prst="rect">
                <a:avLst/>
              </a:prstGeom>
              <a:noFill/>
              <a:ln w="9525">
                <a:noFill/>
                <a:miter lim="800000"/>
                <a:headEnd/>
                <a:tailEnd/>
              </a:ln>
            </p:spPr>
            <p:txBody>
              <a:bodyPr wrap="none" lIns="0" tIns="0" rIns="0" bIns="0">
                <a:spAutoFit/>
              </a:bodyPr>
              <a:lstStyle/>
              <a:p>
                <a:r>
                  <a:rPr lang="sr-Latn-CS" sz="900">
                    <a:solidFill>
                      <a:srgbClr val="000000"/>
                    </a:solidFill>
                  </a:rPr>
                  <a:t>Position/function</a:t>
                </a:r>
                <a:endParaRPr lang="sr-Latn-CS"/>
              </a:p>
            </p:txBody>
          </p:sp>
          <p:sp>
            <p:nvSpPr>
              <p:cNvPr id="9447" name="Rectangle 195"/>
              <p:cNvSpPr>
                <a:spLocks noChangeArrowheads="1"/>
              </p:cNvSpPr>
              <p:nvPr/>
            </p:nvSpPr>
            <p:spPr bwMode="auto">
              <a:xfrm>
                <a:off x="748" y="2528"/>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9448" name="Rectangle 196"/>
              <p:cNvSpPr>
                <a:spLocks noChangeArrowheads="1"/>
              </p:cNvSpPr>
              <p:nvPr/>
            </p:nvSpPr>
            <p:spPr bwMode="auto">
              <a:xfrm>
                <a:off x="1059" y="2520"/>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9449" name="Rectangle 197"/>
              <p:cNvSpPr>
                <a:spLocks noChangeArrowheads="1"/>
              </p:cNvSpPr>
              <p:nvPr/>
            </p:nvSpPr>
            <p:spPr bwMode="auto">
              <a:xfrm>
                <a:off x="139" y="2491"/>
                <a:ext cx="4" cy="3"/>
              </a:xfrm>
              <a:prstGeom prst="rect">
                <a:avLst/>
              </a:prstGeom>
              <a:solidFill>
                <a:srgbClr val="000000"/>
              </a:solidFill>
              <a:ln w="9525">
                <a:noFill/>
                <a:miter lim="800000"/>
                <a:headEnd/>
                <a:tailEnd/>
              </a:ln>
            </p:spPr>
            <p:txBody>
              <a:bodyPr/>
              <a:lstStyle/>
              <a:p>
                <a:endParaRPr lang="hr-HR"/>
              </a:p>
            </p:txBody>
          </p:sp>
          <p:sp>
            <p:nvSpPr>
              <p:cNvPr id="9450" name="Rectangle 198"/>
              <p:cNvSpPr>
                <a:spLocks noChangeArrowheads="1"/>
              </p:cNvSpPr>
              <p:nvPr/>
            </p:nvSpPr>
            <p:spPr bwMode="auto">
              <a:xfrm>
                <a:off x="1036" y="2491"/>
                <a:ext cx="864" cy="3"/>
              </a:xfrm>
              <a:prstGeom prst="rect">
                <a:avLst/>
              </a:prstGeom>
              <a:solidFill>
                <a:srgbClr val="000000"/>
              </a:solidFill>
              <a:ln w="9525">
                <a:noFill/>
                <a:miter lim="800000"/>
                <a:headEnd/>
                <a:tailEnd/>
              </a:ln>
            </p:spPr>
            <p:txBody>
              <a:bodyPr/>
              <a:lstStyle/>
              <a:p>
                <a:endParaRPr lang="hr-HR"/>
              </a:p>
            </p:txBody>
          </p:sp>
          <p:sp>
            <p:nvSpPr>
              <p:cNvPr id="9451" name="Rectangle 199"/>
              <p:cNvSpPr>
                <a:spLocks noChangeArrowheads="1"/>
              </p:cNvSpPr>
              <p:nvPr/>
            </p:nvSpPr>
            <p:spPr bwMode="auto">
              <a:xfrm>
                <a:off x="2635" y="2491"/>
                <a:ext cx="1133" cy="3"/>
              </a:xfrm>
              <a:prstGeom prst="rect">
                <a:avLst/>
              </a:prstGeom>
              <a:solidFill>
                <a:srgbClr val="000000"/>
              </a:solidFill>
              <a:ln w="9525">
                <a:noFill/>
                <a:miter lim="800000"/>
                <a:headEnd/>
                <a:tailEnd/>
              </a:ln>
            </p:spPr>
            <p:txBody>
              <a:bodyPr/>
              <a:lstStyle/>
              <a:p>
                <a:endParaRPr lang="hr-HR"/>
              </a:p>
            </p:txBody>
          </p:sp>
          <p:sp>
            <p:nvSpPr>
              <p:cNvPr id="9452" name="Rectangle 200"/>
              <p:cNvSpPr>
                <a:spLocks noChangeArrowheads="1"/>
              </p:cNvSpPr>
              <p:nvPr/>
            </p:nvSpPr>
            <p:spPr bwMode="auto">
              <a:xfrm>
                <a:off x="3768" y="2491"/>
                <a:ext cx="3" cy="3"/>
              </a:xfrm>
              <a:prstGeom prst="rect">
                <a:avLst/>
              </a:prstGeom>
              <a:solidFill>
                <a:srgbClr val="000000"/>
              </a:solidFill>
              <a:ln w="9525">
                <a:noFill/>
                <a:miter lim="800000"/>
                <a:headEnd/>
                <a:tailEnd/>
              </a:ln>
            </p:spPr>
            <p:txBody>
              <a:bodyPr/>
              <a:lstStyle/>
              <a:p>
                <a:endParaRPr lang="hr-HR"/>
              </a:p>
            </p:txBody>
          </p:sp>
          <p:sp>
            <p:nvSpPr>
              <p:cNvPr id="9453" name="Rectangle 201"/>
              <p:cNvSpPr>
                <a:spLocks noChangeArrowheads="1"/>
              </p:cNvSpPr>
              <p:nvPr/>
            </p:nvSpPr>
            <p:spPr bwMode="auto">
              <a:xfrm>
                <a:off x="139" y="2494"/>
                <a:ext cx="4" cy="140"/>
              </a:xfrm>
              <a:prstGeom prst="rect">
                <a:avLst/>
              </a:prstGeom>
              <a:solidFill>
                <a:srgbClr val="000000"/>
              </a:solidFill>
              <a:ln w="9525">
                <a:noFill/>
                <a:miter lim="800000"/>
                <a:headEnd/>
                <a:tailEnd/>
              </a:ln>
            </p:spPr>
            <p:txBody>
              <a:bodyPr/>
              <a:lstStyle/>
              <a:p>
                <a:endParaRPr lang="hr-HR"/>
              </a:p>
            </p:txBody>
          </p:sp>
          <p:sp>
            <p:nvSpPr>
              <p:cNvPr id="9454" name="Rectangle 202"/>
              <p:cNvSpPr>
                <a:spLocks noChangeArrowheads="1"/>
              </p:cNvSpPr>
              <p:nvPr/>
            </p:nvSpPr>
            <p:spPr bwMode="auto">
              <a:xfrm>
                <a:off x="3768" y="2494"/>
                <a:ext cx="3" cy="140"/>
              </a:xfrm>
              <a:prstGeom prst="rect">
                <a:avLst/>
              </a:prstGeom>
              <a:solidFill>
                <a:srgbClr val="000000"/>
              </a:solidFill>
              <a:ln w="9525">
                <a:noFill/>
                <a:miter lim="800000"/>
                <a:headEnd/>
                <a:tailEnd/>
              </a:ln>
            </p:spPr>
            <p:txBody>
              <a:bodyPr/>
              <a:lstStyle/>
              <a:p>
                <a:endParaRPr lang="hr-HR"/>
              </a:p>
            </p:txBody>
          </p:sp>
          <p:sp>
            <p:nvSpPr>
              <p:cNvPr id="9455" name="Rectangle 203"/>
              <p:cNvSpPr>
                <a:spLocks noChangeArrowheads="1"/>
              </p:cNvSpPr>
              <p:nvPr/>
            </p:nvSpPr>
            <p:spPr bwMode="auto">
              <a:xfrm>
                <a:off x="220" y="2672"/>
                <a:ext cx="210" cy="96"/>
              </a:xfrm>
              <a:prstGeom prst="rect">
                <a:avLst/>
              </a:prstGeom>
              <a:noFill/>
              <a:ln w="9525">
                <a:noFill/>
                <a:miter lim="800000"/>
                <a:headEnd/>
                <a:tailEnd/>
              </a:ln>
            </p:spPr>
            <p:txBody>
              <a:bodyPr wrap="none" lIns="0" tIns="0" rIns="0" bIns="0">
                <a:spAutoFit/>
              </a:bodyPr>
              <a:lstStyle/>
              <a:p>
                <a:r>
                  <a:rPr lang="sr-Latn-CS" sz="900">
                    <a:solidFill>
                      <a:srgbClr val="000000"/>
                    </a:solidFill>
                  </a:rPr>
                  <a:t>Email</a:t>
                </a:r>
                <a:endParaRPr lang="sr-Latn-CS"/>
              </a:p>
            </p:txBody>
          </p:sp>
          <p:sp>
            <p:nvSpPr>
              <p:cNvPr id="9456" name="Rectangle 204"/>
              <p:cNvSpPr>
                <a:spLocks noChangeArrowheads="1"/>
              </p:cNvSpPr>
              <p:nvPr/>
            </p:nvSpPr>
            <p:spPr bwMode="auto">
              <a:xfrm>
                <a:off x="400" y="2672"/>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9457" name="Rectangle 205"/>
              <p:cNvSpPr>
                <a:spLocks noChangeArrowheads="1"/>
              </p:cNvSpPr>
              <p:nvPr/>
            </p:nvSpPr>
            <p:spPr bwMode="auto">
              <a:xfrm>
                <a:off x="1059" y="2664"/>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grpSp>
        <p:sp>
          <p:nvSpPr>
            <p:cNvPr id="9226" name="Rectangle 207"/>
            <p:cNvSpPr>
              <a:spLocks noChangeArrowheads="1"/>
            </p:cNvSpPr>
            <p:nvPr/>
          </p:nvSpPr>
          <p:spPr bwMode="auto">
            <a:xfrm>
              <a:off x="139" y="2634"/>
              <a:ext cx="4" cy="4"/>
            </a:xfrm>
            <a:prstGeom prst="rect">
              <a:avLst/>
            </a:prstGeom>
            <a:solidFill>
              <a:srgbClr val="000000"/>
            </a:solidFill>
            <a:ln w="9525">
              <a:noFill/>
              <a:miter lim="800000"/>
              <a:headEnd/>
              <a:tailEnd/>
            </a:ln>
          </p:spPr>
          <p:txBody>
            <a:bodyPr/>
            <a:lstStyle/>
            <a:p>
              <a:endParaRPr lang="hr-HR"/>
            </a:p>
          </p:txBody>
        </p:sp>
        <p:sp>
          <p:nvSpPr>
            <p:cNvPr id="9227" name="Rectangle 208"/>
            <p:cNvSpPr>
              <a:spLocks noChangeArrowheads="1"/>
            </p:cNvSpPr>
            <p:nvPr/>
          </p:nvSpPr>
          <p:spPr bwMode="auto">
            <a:xfrm>
              <a:off x="1036" y="2634"/>
              <a:ext cx="2732" cy="4"/>
            </a:xfrm>
            <a:prstGeom prst="rect">
              <a:avLst/>
            </a:prstGeom>
            <a:solidFill>
              <a:srgbClr val="000000"/>
            </a:solidFill>
            <a:ln w="9525">
              <a:noFill/>
              <a:miter lim="800000"/>
              <a:headEnd/>
              <a:tailEnd/>
            </a:ln>
          </p:spPr>
          <p:txBody>
            <a:bodyPr/>
            <a:lstStyle/>
            <a:p>
              <a:endParaRPr lang="hr-HR"/>
            </a:p>
          </p:txBody>
        </p:sp>
        <p:sp>
          <p:nvSpPr>
            <p:cNvPr id="9228" name="Rectangle 209"/>
            <p:cNvSpPr>
              <a:spLocks noChangeArrowheads="1"/>
            </p:cNvSpPr>
            <p:nvPr/>
          </p:nvSpPr>
          <p:spPr bwMode="auto">
            <a:xfrm>
              <a:off x="3768" y="2634"/>
              <a:ext cx="3" cy="4"/>
            </a:xfrm>
            <a:prstGeom prst="rect">
              <a:avLst/>
            </a:prstGeom>
            <a:solidFill>
              <a:srgbClr val="000000"/>
            </a:solidFill>
            <a:ln w="9525">
              <a:noFill/>
              <a:miter lim="800000"/>
              <a:headEnd/>
              <a:tailEnd/>
            </a:ln>
          </p:spPr>
          <p:txBody>
            <a:bodyPr/>
            <a:lstStyle/>
            <a:p>
              <a:endParaRPr lang="hr-HR"/>
            </a:p>
          </p:txBody>
        </p:sp>
        <p:sp>
          <p:nvSpPr>
            <p:cNvPr id="9229" name="Rectangle 210"/>
            <p:cNvSpPr>
              <a:spLocks noChangeArrowheads="1"/>
            </p:cNvSpPr>
            <p:nvPr/>
          </p:nvSpPr>
          <p:spPr bwMode="auto">
            <a:xfrm>
              <a:off x="139" y="2638"/>
              <a:ext cx="4" cy="140"/>
            </a:xfrm>
            <a:prstGeom prst="rect">
              <a:avLst/>
            </a:prstGeom>
            <a:solidFill>
              <a:srgbClr val="000000"/>
            </a:solidFill>
            <a:ln w="9525">
              <a:noFill/>
              <a:miter lim="800000"/>
              <a:headEnd/>
              <a:tailEnd/>
            </a:ln>
          </p:spPr>
          <p:txBody>
            <a:bodyPr/>
            <a:lstStyle/>
            <a:p>
              <a:endParaRPr lang="hr-HR"/>
            </a:p>
          </p:txBody>
        </p:sp>
        <p:sp>
          <p:nvSpPr>
            <p:cNvPr id="9230" name="Rectangle 211"/>
            <p:cNvSpPr>
              <a:spLocks noChangeArrowheads="1"/>
            </p:cNvSpPr>
            <p:nvPr/>
          </p:nvSpPr>
          <p:spPr bwMode="auto">
            <a:xfrm>
              <a:off x="3768" y="2638"/>
              <a:ext cx="3" cy="140"/>
            </a:xfrm>
            <a:prstGeom prst="rect">
              <a:avLst/>
            </a:prstGeom>
            <a:solidFill>
              <a:srgbClr val="000000"/>
            </a:solidFill>
            <a:ln w="9525">
              <a:noFill/>
              <a:miter lim="800000"/>
              <a:headEnd/>
              <a:tailEnd/>
            </a:ln>
          </p:spPr>
          <p:txBody>
            <a:bodyPr/>
            <a:lstStyle/>
            <a:p>
              <a:endParaRPr lang="hr-HR"/>
            </a:p>
          </p:txBody>
        </p:sp>
        <p:sp>
          <p:nvSpPr>
            <p:cNvPr id="9231" name="Rectangle 212"/>
            <p:cNvSpPr>
              <a:spLocks noChangeArrowheads="1"/>
            </p:cNvSpPr>
            <p:nvPr/>
          </p:nvSpPr>
          <p:spPr bwMode="auto">
            <a:xfrm>
              <a:off x="220" y="2816"/>
              <a:ext cx="372" cy="96"/>
            </a:xfrm>
            <a:prstGeom prst="rect">
              <a:avLst/>
            </a:prstGeom>
            <a:noFill/>
            <a:ln w="9525">
              <a:noFill/>
              <a:miter lim="800000"/>
              <a:headEnd/>
              <a:tailEnd/>
            </a:ln>
          </p:spPr>
          <p:txBody>
            <a:bodyPr wrap="none" lIns="0" tIns="0" rIns="0" bIns="0">
              <a:spAutoFit/>
            </a:bodyPr>
            <a:lstStyle/>
            <a:p>
              <a:r>
                <a:rPr lang="sr-Latn-CS" sz="900">
                  <a:solidFill>
                    <a:srgbClr val="000000"/>
                  </a:solidFill>
                </a:rPr>
                <a:t>Telephone</a:t>
              </a:r>
              <a:endParaRPr lang="sr-Latn-CS"/>
            </a:p>
          </p:txBody>
        </p:sp>
        <p:sp>
          <p:nvSpPr>
            <p:cNvPr id="9232" name="Rectangle 213"/>
            <p:cNvSpPr>
              <a:spLocks noChangeArrowheads="1"/>
            </p:cNvSpPr>
            <p:nvPr/>
          </p:nvSpPr>
          <p:spPr bwMode="auto">
            <a:xfrm>
              <a:off x="560" y="2816"/>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9233" name="Rectangle 214"/>
            <p:cNvSpPr>
              <a:spLocks noChangeArrowheads="1"/>
            </p:cNvSpPr>
            <p:nvPr/>
          </p:nvSpPr>
          <p:spPr bwMode="auto">
            <a:xfrm>
              <a:off x="1059" y="2808"/>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9234" name="Rectangle 215"/>
            <p:cNvSpPr>
              <a:spLocks noChangeArrowheads="1"/>
            </p:cNvSpPr>
            <p:nvPr/>
          </p:nvSpPr>
          <p:spPr bwMode="auto">
            <a:xfrm>
              <a:off x="1979" y="2816"/>
              <a:ext cx="269" cy="96"/>
            </a:xfrm>
            <a:prstGeom prst="rect">
              <a:avLst/>
            </a:prstGeom>
            <a:noFill/>
            <a:ln w="9525">
              <a:noFill/>
              <a:miter lim="800000"/>
              <a:headEnd/>
              <a:tailEnd/>
            </a:ln>
          </p:spPr>
          <p:txBody>
            <a:bodyPr wrap="none" lIns="0" tIns="0" rIns="0" bIns="0">
              <a:spAutoFit/>
            </a:bodyPr>
            <a:lstStyle/>
            <a:p>
              <a:r>
                <a:rPr lang="sr-Latn-CS" sz="900">
                  <a:solidFill>
                    <a:srgbClr val="000000"/>
                  </a:solidFill>
                </a:rPr>
                <a:t>Telefax</a:t>
              </a:r>
              <a:endParaRPr lang="sr-Latn-CS"/>
            </a:p>
          </p:txBody>
        </p:sp>
        <p:sp>
          <p:nvSpPr>
            <p:cNvPr id="9235" name="Rectangle 216"/>
            <p:cNvSpPr>
              <a:spLocks noChangeArrowheads="1"/>
            </p:cNvSpPr>
            <p:nvPr/>
          </p:nvSpPr>
          <p:spPr bwMode="auto">
            <a:xfrm>
              <a:off x="2215" y="2816"/>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9236" name="Rectangle 217"/>
            <p:cNvSpPr>
              <a:spLocks noChangeArrowheads="1"/>
            </p:cNvSpPr>
            <p:nvPr/>
          </p:nvSpPr>
          <p:spPr bwMode="auto">
            <a:xfrm>
              <a:off x="2658" y="2808"/>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9237" name="Rectangle 218"/>
            <p:cNvSpPr>
              <a:spLocks noChangeArrowheads="1"/>
            </p:cNvSpPr>
            <p:nvPr/>
          </p:nvSpPr>
          <p:spPr bwMode="auto">
            <a:xfrm>
              <a:off x="139" y="2778"/>
              <a:ext cx="4" cy="4"/>
            </a:xfrm>
            <a:prstGeom prst="rect">
              <a:avLst/>
            </a:prstGeom>
            <a:solidFill>
              <a:srgbClr val="000000"/>
            </a:solidFill>
            <a:ln w="9525">
              <a:noFill/>
              <a:miter lim="800000"/>
              <a:headEnd/>
              <a:tailEnd/>
            </a:ln>
          </p:spPr>
          <p:txBody>
            <a:bodyPr/>
            <a:lstStyle/>
            <a:p>
              <a:endParaRPr lang="hr-HR"/>
            </a:p>
          </p:txBody>
        </p:sp>
        <p:sp>
          <p:nvSpPr>
            <p:cNvPr id="9238" name="Rectangle 219"/>
            <p:cNvSpPr>
              <a:spLocks noChangeArrowheads="1"/>
            </p:cNvSpPr>
            <p:nvPr/>
          </p:nvSpPr>
          <p:spPr bwMode="auto">
            <a:xfrm>
              <a:off x="1036" y="2778"/>
              <a:ext cx="864" cy="4"/>
            </a:xfrm>
            <a:prstGeom prst="rect">
              <a:avLst/>
            </a:prstGeom>
            <a:solidFill>
              <a:srgbClr val="000000"/>
            </a:solidFill>
            <a:ln w="9525">
              <a:noFill/>
              <a:miter lim="800000"/>
              <a:headEnd/>
              <a:tailEnd/>
            </a:ln>
          </p:spPr>
          <p:txBody>
            <a:bodyPr/>
            <a:lstStyle/>
            <a:p>
              <a:endParaRPr lang="hr-HR"/>
            </a:p>
          </p:txBody>
        </p:sp>
        <p:sp>
          <p:nvSpPr>
            <p:cNvPr id="9239" name="Rectangle 220"/>
            <p:cNvSpPr>
              <a:spLocks noChangeArrowheads="1"/>
            </p:cNvSpPr>
            <p:nvPr/>
          </p:nvSpPr>
          <p:spPr bwMode="auto">
            <a:xfrm>
              <a:off x="1900" y="2778"/>
              <a:ext cx="3" cy="4"/>
            </a:xfrm>
            <a:prstGeom prst="rect">
              <a:avLst/>
            </a:prstGeom>
            <a:solidFill>
              <a:srgbClr val="000000"/>
            </a:solidFill>
            <a:ln w="9525">
              <a:noFill/>
              <a:miter lim="800000"/>
              <a:headEnd/>
              <a:tailEnd/>
            </a:ln>
          </p:spPr>
          <p:txBody>
            <a:bodyPr/>
            <a:lstStyle/>
            <a:p>
              <a:endParaRPr lang="hr-HR"/>
            </a:p>
          </p:txBody>
        </p:sp>
        <p:sp>
          <p:nvSpPr>
            <p:cNvPr id="9240" name="Rectangle 221"/>
            <p:cNvSpPr>
              <a:spLocks noChangeArrowheads="1"/>
            </p:cNvSpPr>
            <p:nvPr/>
          </p:nvSpPr>
          <p:spPr bwMode="auto">
            <a:xfrm>
              <a:off x="1903" y="2778"/>
              <a:ext cx="732" cy="4"/>
            </a:xfrm>
            <a:prstGeom prst="rect">
              <a:avLst/>
            </a:prstGeom>
            <a:solidFill>
              <a:srgbClr val="000000"/>
            </a:solidFill>
            <a:ln w="9525">
              <a:noFill/>
              <a:miter lim="800000"/>
              <a:headEnd/>
              <a:tailEnd/>
            </a:ln>
          </p:spPr>
          <p:txBody>
            <a:bodyPr/>
            <a:lstStyle/>
            <a:p>
              <a:endParaRPr lang="hr-HR"/>
            </a:p>
          </p:txBody>
        </p:sp>
        <p:sp>
          <p:nvSpPr>
            <p:cNvPr id="9241" name="Rectangle 222"/>
            <p:cNvSpPr>
              <a:spLocks noChangeArrowheads="1"/>
            </p:cNvSpPr>
            <p:nvPr/>
          </p:nvSpPr>
          <p:spPr bwMode="auto">
            <a:xfrm>
              <a:off x="2635" y="2778"/>
              <a:ext cx="4" cy="4"/>
            </a:xfrm>
            <a:prstGeom prst="rect">
              <a:avLst/>
            </a:prstGeom>
            <a:solidFill>
              <a:srgbClr val="000000"/>
            </a:solidFill>
            <a:ln w="9525">
              <a:noFill/>
              <a:miter lim="800000"/>
              <a:headEnd/>
              <a:tailEnd/>
            </a:ln>
          </p:spPr>
          <p:txBody>
            <a:bodyPr/>
            <a:lstStyle/>
            <a:p>
              <a:endParaRPr lang="hr-HR"/>
            </a:p>
          </p:txBody>
        </p:sp>
        <p:sp>
          <p:nvSpPr>
            <p:cNvPr id="9242" name="Rectangle 223"/>
            <p:cNvSpPr>
              <a:spLocks noChangeArrowheads="1"/>
            </p:cNvSpPr>
            <p:nvPr/>
          </p:nvSpPr>
          <p:spPr bwMode="auto">
            <a:xfrm>
              <a:off x="2639" y="2778"/>
              <a:ext cx="1129" cy="4"/>
            </a:xfrm>
            <a:prstGeom prst="rect">
              <a:avLst/>
            </a:prstGeom>
            <a:solidFill>
              <a:srgbClr val="000000"/>
            </a:solidFill>
            <a:ln w="9525">
              <a:noFill/>
              <a:miter lim="800000"/>
              <a:headEnd/>
              <a:tailEnd/>
            </a:ln>
          </p:spPr>
          <p:txBody>
            <a:bodyPr/>
            <a:lstStyle/>
            <a:p>
              <a:endParaRPr lang="hr-HR"/>
            </a:p>
          </p:txBody>
        </p:sp>
        <p:sp>
          <p:nvSpPr>
            <p:cNvPr id="9243" name="Rectangle 224"/>
            <p:cNvSpPr>
              <a:spLocks noChangeArrowheads="1"/>
            </p:cNvSpPr>
            <p:nvPr/>
          </p:nvSpPr>
          <p:spPr bwMode="auto">
            <a:xfrm>
              <a:off x="3768" y="2778"/>
              <a:ext cx="3" cy="4"/>
            </a:xfrm>
            <a:prstGeom prst="rect">
              <a:avLst/>
            </a:prstGeom>
            <a:solidFill>
              <a:srgbClr val="000000"/>
            </a:solidFill>
            <a:ln w="9525">
              <a:noFill/>
              <a:miter lim="800000"/>
              <a:headEnd/>
              <a:tailEnd/>
            </a:ln>
          </p:spPr>
          <p:txBody>
            <a:bodyPr/>
            <a:lstStyle/>
            <a:p>
              <a:endParaRPr lang="hr-HR"/>
            </a:p>
          </p:txBody>
        </p:sp>
        <p:sp>
          <p:nvSpPr>
            <p:cNvPr id="9244" name="Rectangle 225"/>
            <p:cNvSpPr>
              <a:spLocks noChangeArrowheads="1"/>
            </p:cNvSpPr>
            <p:nvPr/>
          </p:nvSpPr>
          <p:spPr bwMode="auto">
            <a:xfrm>
              <a:off x="139" y="2782"/>
              <a:ext cx="4" cy="140"/>
            </a:xfrm>
            <a:prstGeom prst="rect">
              <a:avLst/>
            </a:prstGeom>
            <a:solidFill>
              <a:srgbClr val="000000"/>
            </a:solidFill>
            <a:ln w="9525">
              <a:noFill/>
              <a:miter lim="800000"/>
              <a:headEnd/>
              <a:tailEnd/>
            </a:ln>
          </p:spPr>
          <p:txBody>
            <a:bodyPr/>
            <a:lstStyle/>
            <a:p>
              <a:endParaRPr lang="hr-HR"/>
            </a:p>
          </p:txBody>
        </p:sp>
        <p:sp>
          <p:nvSpPr>
            <p:cNvPr id="9245" name="Rectangle 226"/>
            <p:cNvSpPr>
              <a:spLocks noChangeArrowheads="1"/>
            </p:cNvSpPr>
            <p:nvPr/>
          </p:nvSpPr>
          <p:spPr bwMode="auto">
            <a:xfrm>
              <a:off x="139" y="2922"/>
              <a:ext cx="4" cy="4"/>
            </a:xfrm>
            <a:prstGeom prst="rect">
              <a:avLst/>
            </a:prstGeom>
            <a:solidFill>
              <a:srgbClr val="000000"/>
            </a:solidFill>
            <a:ln w="9525">
              <a:noFill/>
              <a:miter lim="800000"/>
              <a:headEnd/>
              <a:tailEnd/>
            </a:ln>
          </p:spPr>
          <p:txBody>
            <a:bodyPr/>
            <a:lstStyle/>
            <a:p>
              <a:endParaRPr lang="hr-HR"/>
            </a:p>
          </p:txBody>
        </p:sp>
        <p:sp>
          <p:nvSpPr>
            <p:cNvPr id="9246" name="Rectangle 227"/>
            <p:cNvSpPr>
              <a:spLocks noChangeArrowheads="1"/>
            </p:cNvSpPr>
            <p:nvPr/>
          </p:nvSpPr>
          <p:spPr bwMode="auto">
            <a:xfrm>
              <a:off x="139" y="2922"/>
              <a:ext cx="4" cy="4"/>
            </a:xfrm>
            <a:prstGeom prst="rect">
              <a:avLst/>
            </a:prstGeom>
            <a:solidFill>
              <a:srgbClr val="000000"/>
            </a:solidFill>
            <a:ln w="9525">
              <a:noFill/>
              <a:miter lim="800000"/>
              <a:headEnd/>
              <a:tailEnd/>
            </a:ln>
          </p:spPr>
          <p:txBody>
            <a:bodyPr/>
            <a:lstStyle/>
            <a:p>
              <a:endParaRPr lang="hr-HR"/>
            </a:p>
          </p:txBody>
        </p:sp>
        <p:sp>
          <p:nvSpPr>
            <p:cNvPr id="9247" name="Rectangle 228"/>
            <p:cNvSpPr>
              <a:spLocks noChangeArrowheads="1"/>
            </p:cNvSpPr>
            <p:nvPr/>
          </p:nvSpPr>
          <p:spPr bwMode="auto">
            <a:xfrm>
              <a:off x="143" y="2922"/>
              <a:ext cx="893" cy="4"/>
            </a:xfrm>
            <a:prstGeom prst="rect">
              <a:avLst/>
            </a:prstGeom>
            <a:solidFill>
              <a:srgbClr val="000000"/>
            </a:solidFill>
            <a:ln w="9525">
              <a:noFill/>
              <a:miter lim="800000"/>
              <a:headEnd/>
              <a:tailEnd/>
            </a:ln>
          </p:spPr>
          <p:txBody>
            <a:bodyPr/>
            <a:lstStyle/>
            <a:p>
              <a:endParaRPr lang="hr-HR"/>
            </a:p>
          </p:txBody>
        </p:sp>
        <p:sp>
          <p:nvSpPr>
            <p:cNvPr id="9248" name="Rectangle 229"/>
            <p:cNvSpPr>
              <a:spLocks noChangeArrowheads="1"/>
            </p:cNvSpPr>
            <p:nvPr/>
          </p:nvSpPr>
          <p:spPr bwMode="auto">
            <a:xfrm>
              <a:off x="1030" y="2922"/>
              <a:ext cx="4" cy="4"/>
            </a:xfrm>
            <a:prstGeom prst="rect">
              <a:avLst/>
            </a:prstGeom>
            <a:solidFill>
              <a:srgbClr val="000000"/>
            </a:solidFill>
            <a:ln w="9525">
              <a:noFill/>
              <a:miter lim="800000"/>
              <a:headEnd/>
              <a:tailEnd/>
            </a:ln>
          </p:spPr>
          <p:txBody>
            <a:bodyPr/>
            <a:lstStyle/>
            <a:p>
              <a:endParaRPr lang="hr-HR"/>
            </a:p>
          </p:txBody>
        </p:sp>
        <p:sp>
          <p:nvSpPr>
            <p:cNvPr id="9249" name="Rectangle 230"/>
            <p:cNvSpPr>
              <a:spLocks noChangeArrowheads="1"/>
            </p:cNvSpPr>
            <p:nvPr/>
          </p:nvSpPr>
          <p:spPr bwMode="auto">
            <a:xfrm>
              <a:off x="1034" y="2922"/>
              <a:ext cx="866" cy="4"/>
            </a:xfrm>
            <a:prstGeom prst="rect">
              <a:avLst/>
            </a:prstGeom>
            <a:solidFill>
              <a:srgbClr val="000000"/>
            </a:solidFill>
            <a:ln w="9525">
              <a:noFill/>
              <a:miter lim="800000"/>
              <a:headEnd/>
              <a:tailEnd/>
            </a:ln>
          </p:spPr>
          <p:txBody>
            <a:bodyPr/>
            <a:lstStyle/>
            <a:p>
              <a:endParaRPr lang="hr-HR"/>
            </a:p>
          </p:txBody>
        </p:sp>
        <p:sp>
          <p:nvSpPr>
            <p:cNvPr id="9250" name="Rectangle 231"/>
            <p:cNvSpPr>
              <a:spLocks noChangeArrowheads="1"/>
            </p:cNvSpPr>
            <p:nvPr/>
          </p:nvSpPr>
          <p:spPr bwMode="auto">
            <a:xfrm>
              <a:off x="1894" y="2922"/>
              <a:ext cx="4" cy="4"/>
            </a:xfrm>
            <a:prstGeom prst="rect">
              <a:avLst/>
            </a:prstGeom>
            <a:solidFill>
              <a:srgbClr val="000000"/>
            </a:solidFill>
            <a:ln w="9525">
              <a:noFill/>
              <a:miter lim="800000"/>
              <a:headEnd/>
              <a:tailEnd/>
            </a:ln>
          </p:spPr>
          <p:txBody>
            <a:bodyPr/>
            <a:lstStyle/>
            <a:p>
              <a:endParaRPr lang="hr-HR"/>
            </a:p>
          </p:txBody>
        </p:sp>
        <p:sp>
          <p:nvSpPr>
            <p:cNvPr id="9251" name="Rectangle 232"/>
            <p:cNvSpPr>
              <a:spLocks noChangeArrowheads="1"/>
            </p:cNvSpPr>
            <p:nvPr/>
          </p:nvSpPr>
          <p:spPr bwMode="auto">
            <a:xfrm>
              <a:off x="1898" y="2922"/>
              <a:ext cx="737" cy="4"/>
            </a:xfrm>
            <a:prstGeom prst="rect">
              <a:avLst/>
            </a:prstGeom>
            <a:solidFill>
              <a:srgbClr val="000000"/>
            </a:solidFill>
            <a:ln w="9525">
              <a:noFill/>
              <a:miter lim="800000"/>
              <a:headEnd/>
              <a:tailEnd/>
            </a:ln>
          </p:spPr>
          <p:txBody>
            <a:bodyPr/>
            <a:lstStyle/>
            <a:p>
              <a:endParaRPr lang="hr-HR"/>
            </a:p>
          </p:txBody>
        </p:sp>
        <p:sp>
          <p:nvSpPr>
            <p:cNvPr id="9252" name="Rectangle 233"/>
            <p:cNvSpPr>
              <a:spLocks noChangeArrowheads="1"/>
            </p:cNvSpPr>
            <p:nvPr/>
          </p:nvSpPr>
          <p:spPr bwMode="auto">
            <a:xfrm>
              <a:off x="2629" y="2922"/>
              <a:ext cx="4" cy="4"/>
            </a:xfrm>
            <a:prstGeom prst="rect">
              <a:avLst/>
            </a:prstGeom>
            <a:solidFill>
              <a:srgbClr val="000000"/>
            </a:solidFill>
            <a:ln w="9525">
              <a:noFill/>
              <a:miter lim="800000"/>
              <a:headEnd/>
              <a:tailEnd/>
            </a:ln>
          </p:spPr>
          <p:txBody>
            <a:bodyPr/>
            <a:lstStyle/>
            <a:p>
              <a:endParaRPr lang="hr-HR"/>
            </a:p>
          </p:txBody>
        </p:sp>
        <p:sp>
          <p:nvSpPr>
            <p:cNvPr id="9253" name="Rectangle 234"/>
            <p:cNvSpPr>
              <a:spLocks noChangeArrowheads="1"/>
            </p:cNvSpPr>
            <p:nvPr/>
          </p:nvSpPr>
          <p:spPr bwMode="auto">
            <a:xfrm>
              <a:off x="2633" y="2922"/>
              <a:ext cx="1135" cy="4"/>
            </a:xfrm>
            <a:prstGeom prst="rect">
              <a:avLst/>
            </a:prstGeom>
            <a:solidFill>
              <a:srgbClr val="000000"/>
            </a:solidFill>
            <a:ln w="9525">
              <a:noFill/>
              <a:miter lim="800000"/>
              <a:headEnd/>
              <a:tailEnd/>
            </a:ln>
          </p:spPr>
          <p:txBody>
            <a:bodyPr/>
            <a:lstStyle/>
            <a:p>
              <a:endParaRPr lang="hr-HR"/>
            </a:p>
          </p:txBody>
        </p:sp>
        <p:sp>
          <p:nvSpPr>
            <p:cNvPr id="9254" name="Rectangle 235"/>
            <p:cNvSpPr>
              <a:spLocks noChangeArrowheads="1"/>
            </p:cNvSpPr>
            <p:nvPr/>
          </p:nvSpPr>
          <p:spPr bwMode="auto">
            <a:xfrm>
              <a:off x="3768" y="2782"/>
              <a:ext cx="3" cy="140"/>
            </a:xfrm>
            <a:prstGeom prst="rect">
              <a:avLst/>
            </a:prstGeom>
            <a:solidFill>
              <a:srgbClr val="000000"/>
            </a:solidFill>
            <a:ln w="9525">
              <a:noFill/>
              <a:miter lim="800000"/>
              <a:headEnd/>
              <a:tailEnd/>
            </a:ln>
          </p:spPr>
          <p:txBody>
            <a:bodyPr/>
            <a:lstStyle/>
            <a:p>
              <a:endParaRPr lang="hr-HR"/>
            </a:p>
          </p:txBody>
        </p:sp>
        <p:sp>
          <p:nvSpPr>
            <p:cNvPr id="9255" name="Rectangle 236"/>
            <p:cNvSpPr>
              <a:spLocks noChangeArrowheads="1"/>
            </p:cNvSpPr>
            <p:nvPr/>
          </p:nvSpPr>
          <p:spPr bwMode="auto">
            <a:xfrm>
              <a:off x="3768" y="2922"/>
              <a:ext cx="3" cy="4"/>
            </a:xfrm>
            <a:prstGeom prst="rect">
              <a:avLst/>
            </a:prstGeom>
            <a:solidFill>
              <a:srgbClr val="000000"/>
            </a:solidFill>
            <a:ln w="9525">
              <a:noFill/>
              <a:miter lim="800000"/>
              <a:headEnd/>
              <a:tailEnd/>
            </a:ln>
          </p:spPr>
          <p:txBody>
            <a:bodyPr/>
            <a:lstStyle/>
            <a:p>
              <a:endParaRPr lang="hr-HR"/>
            </a:p>
          </p:txBody>
        </p:sp>
        <p:sp>
          <p:nvSpPr>
            <p:cNvPr id="9256" name="Rectangle 237"/>
            <p:cNvSpPr>
              <a:spLocks noChangeArrowheads="1"/>
            </p:cNvSpPr>
            <p:nvPr/>
          </p:nvSpPr>
          <p:spPr bwMode="auto">
            <a:xfrm>
              <a:off x="3768" y="2922"/>
              <a:ext cx="3" cy="4"/>
            </a:xfrm>
            <a:prstGeom prst="rect">
              <a:avLst/>
            </a:prstGeom>
            <a:solidFill>
              <a:srgbClr val="000000"/>
            </a:solidFill>
            <a:ln w="9525">
              <a:noFill/>
              <a:miter lim="800000"/>
              <a:headEnd/>
              <a:tailEnd/>
            </a:ln>
          </p:spPr>
          <p:txBody>
            <a:bodyPr/>
            <a:lstStyle/>
            <a:p>
              <a:endParaRPr lang="hr-HR"/>
            </a:p>
          </p:txBody>
        </p:sp>
        <p:sp>
          <p:nvSpPr>
            <p:cNvPr id="9257" name="Rectangle 238"/>
            <p:cNvSpPr>
              <a:spLocks noChangeArrowheads="1"/>
            </p:cNvSpPr>
            <p:nvPr/>
          </p:nvSpPr>
          <p:spPr bwMode="auto">
            <a:xfrm>
              <a:off x="28" y="2927"/>
              <a:ext cx="62" cy="132"/>
            </a:xfrm>
            <a:prstGeom prst="rect">
              <a:avLst/>
            </a:prstGeom>
            <a:noFill/>
            <a:ln w="9525">
              <a:noFill/>
              <a:miter lim="800000"/>
              <a:headEnd/>
              <a:tailEnd/>
            </a:ln>
          </p:spPr>
          <p:txBody>
            <a:bodyPr wrap="none" lIns="0" tIns="0" rIns="0" bIns="0">
              <a:spAutoFit/>
            </a:bodyPr>
            <a:lstStyle/>
            <a:p>
              <a:r>
                <a:rPr lang="sr-Latn-CS" sz="1200">
                  <a:solidFill>
                    <a:srgbClr val="000000"/>
                  </a:solidFill>
                  <a:latin typeface="Times New Roman" pitchFamily="18" charset="0"/>
                </a:rPr>
                <a:t> </a:t>
              </a:r>
              <a:endParaRPr lang="sr-Latn-CS"/>
            </a:p>
          </p:txBody>
        </p:sp>
      </p:grpSp>
      <p:sp>
        <p:nvSpPr>
          <p:cNvPr id="242" name="TextBox 241"/>
          <p:cNvSpPr txBox="1">
            <a:spLocks noChangeArrowheads="1"/>
          </p:cNvSpPr>
          <p:nvPr/>
        </p:nvSpPr>
        <p:spPr bwMode="auto">
          <a:xfrm>
            <a:off x="6215063" y="214313"/>
            <a:ext cx="2928937" cy="646112"/>
          </a:xfrm>
          <a:prstGeom prst="rect">
            <a:avLst/>
          </a:prstGeom>
          <a:noFill/>
          <a:ln w="9525">
            <a:noFill/>
            <a:miter lim="800000"/>
            <a:headEnd/>
            <a:tailEnd/>
          </a:ln>
        </p:spPr>
        <p:txBody>
          <a:bodyPr>
            <a:spAutoFit/>
          </a:bodyPr>
          <a:lstStyle/>
          <a:p>
            <a:r>
              <a:rPr lang="hr-HR">
                <a:solidFill>
                  <a:srgbClr val="DE6E46"/>
                </a:solidFill>
              </a:rPr>
              <a:t>Part II</a:t>
            </a:r>
          </a:p>
          <a:p>
            <a:r>
              <a:rPr lang="hr-HR" b="1">
                <a:solidFill>
                  <a:srgbClr val="2FB1CC"/>
                </a:solidFill>
              </a:rPr>
              <a:t>PRIJAVITELJ PROJEKTA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42"/>
                                        </p:tgtEl>
                                        <p:attrNameLst>
                                          <p:attrName>style.visibility</p:attrName>
                                        </p:attrNameLst>
                                      </p:cBhvr>
                                      <p:to>
                                        <p:strVal val="visible"/>
                                      </p:to>
                                    </p:set>
                                    <p:animEffect transition="in" filter="diamond(in)">
                                      <p:cBhvr>
                                        <p:cTn id="7" dur="2000"/>
                                        <p:tgtEl>
                                          <p:spTgt spid="24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linds(horizontal)">
                                      <p:cBhvr>
                                        <p:cTn id="16" dur="500"/>
                                        <p:tgtEl>
                                          <p:spTgt spid="3"/>
                                        </p:tgtEl>
                                      </p:cBhvr>
                                    </p:animEffect>
                                  </p:childTnLst>
                                </p:cTn>
                              </p:par>
                            </p:childTnLst>
                          </p:cTn>
                        </p:par>
                        <p:par>
                          <p:cTn id="17" fill="hold">
                            <p:stCondLst>
                              <p:cond delay="1000"/>
                            </p:stCondLst>
                            <p:childTnLst>
                              <p:par>
                                <p:cTn id="18" presetID="4" presetClass="entr" presetSubtype="16"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ox(in)">
                                      <p:cBhvr>
                                        <p:cTn id="20" dur="500"/>
                                        <p:tgtEl>
                                          <p:spTgt spid="6"/>
                                        </p:tgtEl>
                                      </p:cBhvr>
                                    </p:animEffect>
                                  </p:childTnLst>
                                </p:cTn>
                              </p:par>
                            </p:childTnLst>
                          </p:cTn>
                        </p:par>
                        <p:par>
                          <p:cTn id="21" fill="hold">
                            <p:stCondLst>
                              <p:cond delay="1500"/>
                            </p:stCondLst>
                            <p:childTnLst>
                              <p:par>
                                <p:cTn id="22" presetID="3" presetClass="entr" presetSubtype="1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linds(horizont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animBg="1"/>
      <p:bldP spid="24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noChangeAspect="1"/>
          </p:cNvGrpSpPr>
          <p:nvPr/>
        </p:nvGrpSpPr>
        <p:grpSpPr bwMode="auto">
          <a:xfrm>
            <a:off x="0" y="214313"/>
            <a:ext cx="6191250" cy="4259262"/>
            <a:chOff x="0" y="135"/>
            <a:chExt cx="3900" cy="2683"/>
          </a:xfrm>
        </p:grpSpPr>
        <p:sp>
          <p:nvSpPr>
            <p:cNvPr id="10243" name="AutoShape 4"/>
            <p:cNvSpPr>
              <a:spLocks noChangeAspect="1" noChangeArrowheads="1" noTextEdit="1"/>
            </p:cNvSpPr>
            <p:nvPr/>
          </p:nvSpPr>
          <p:spPr bwMode="auto">
            <a:xfrm>
              <a:off x="0" y="135"/>
              <a:ext cx="3900" cy="2683"/>
            </a:xfrm>
            <a:prstGeom prst="rect">
              <a:avLst/>
            </a:prstGeom>
            <a:noFill/>
            <a:ln w="9525">
              <a:noFill/>
              <a:miter lim="800000"/>
              <a:headEnd/>
              <a:tailEnd/>
            </a:ln>
          </p:spPr>
          <p:txBody>
            <a:bodyPr/>
            <a:lstStyle/>
            <a:p>
              <a:endParaRPr lang="hr-HR"/>
            </a:p>
          </p:txBody>
        </p:sp>
        <p:sp>
          <p:nvSpPr>
            <p:cNvPr id="10244" name="Rectangle 6"/>
            <p:cNvSpPr>
              <a:spLocks noChangeArrowheads="1"/>
            </p:cNvSpPr>
            <p:nvPr/>
          </p:nvSpPr>
          <p:spPr bwMode="auto">
            <a:xfrm>
              <a:off x="139" y="139"/>
              <a:ext cx="20" cy="157"/>
            </a:xfrm>
            <a:prstGeom prst="rect">
              <a:avLst/>
            </a:prstGeom>
            <a:solidFill>
              <a:srgbClr val="E5E5E5"/>
            </a:solidFill>
            <a:ln w="9525">
              <a:noFill/>
              <a:miter lim="800000"/>
              <a:headEnd/>
              <a:tailEnd/>
            </a:ln>
          </p:spPr>
          <p:txBody>
            <a:bodyPr/>
            <a:lstStyle/>
            <a:p>
              <a:endParaRPr lang="hr-HR"/>
            </a:p>
          </p:txBody>
        </p:sp>
        <p:sp>
          <p:nvSpPr>
            <p:cNvPr id="10245" name="Rectangle 7"/>
            <p:cNvSpPr>
              <a:spLocks noChangeArrowheads="1"/>
            </p:cNvSpPr>
            <p:nvPr/>
          </p:nvSpPr>
          <p:spPr bwMode="auto">
            <a:xfrm>
              <a:off x="3744" y="139"/>
              <a:ext cx="20" cy="157"/>
            </a:xfrm>
            <a:prstGeom prst="rect">
              <a:avLst/>
            </a:prstGeom>
            <a:solidFill>
              <a:srgbClr val="E5E5E5"/>
            </a:solidFill>
            <a:ln w="9525">
              <a:noFill/>
              <a:miter lim="800000"/>
              <a:headEnd/>
              <a:tailEnd/>
            </a:ln>
          </p:spPr>
          <p:txBody>
            <a:bodyPr/>
            <a:lstStyle/>
            <a:p>
              <a:endParaRPr lang="hr-HR"/>
            </a:p>
          </p:txBody>
        </p:sp>
        <p:sp>
          <p:nvSpPr>
            <p:cNvPr id="10246" name="Rectangle 8"/>
            <p:cNvSpPr>
              <a:spLocks noChangeArrowheads="1"/>
            </p:cNvSpPr>
            <p:nvPr/>
          </p:nvSpPr>
          <p:spPr bwMode="auto">
            <a:xfrm>
              <a:off x="159" y="139"/>
              <a:ext cx="3585" cy="157"/>
            </a:xfrm>
            <a:prstGeom prst="rect">
              <a:avLst/>
            </a:prstGeom>
            <a:solidFill>
              <a:srgbClr val="E5E5E5"/>
            </a:solidFill>
            <a:ln w="9525">
              <a:noFill/>
              <a:miter lim="800000"/>
              <a:headEnd/>
              <a:tailEnd/>
            </a:ln>
          </p:spPr>
          <p:txBody>
            <a:bodyPr/>
            <a:lstStyle/>
            <a:p>
              <a:endParaRPr lang="hr-HR"/>
            </a:p>
          </p:txBody>
        </p:sp>
        <p:sp>
          <p:nvSpPr>
            <p:cNvPr id="10247" name="Rectangle 9"/>
            <p:cNvSpPr>
              <a:spLocks noChangeArrowheads="1"/>
            </p:cNvSpPr>
            <p:nvPr/>
          </p:nvSpPr>
          <p:spPr bwMode="auto">
            <a:xfrm>
              <a:off x="159" y="169"/>
              <a:ext cx="1124" cy="122"/>
            </a:xfrm>
            <a:prstGeom prst="rect">
              <a:avLst/>
            </a:prstGeom>
            <a:noFill/>
            <a:ln w="9525">
              <a:noFill/>
              <a:miter lim="800000"/>
              <a:headEnd/>
              <a:tailEnd/>
            </a:ln>
          </p:spPr>
          <p:txBody>
            <a:bodyPr wrap="none" lIns="0" tIns="0" rIns="0" bIns="0">
              <a:spAutoFit/>
            </a:bodyPr>
            <a:lstStyle/>
            <a:p>
              <a:r>
                <a:rPr lang="sr-Latn-CS" sz="1100" b="1">
                  <a:solidFill>
                    <a:srgbClr val="000000"/>
                  </a:solidFill>
                </a:rPr>
                <a:t>B.  Profile of the applicant</a:t>
              </a:r>
              <a:endParaRPr lang="sr-Latn-CS"/>
            </a:p>
          </p:txBody>
        </p:sp>
        <p:sp>
          <p:nvSpPr>
            <p:cNvPr id="10248" name="Rectangle 10"/>
            <p:cNvSpPr>
              <a:spLocks noChangeArrowheads="1"/>
            </p:cNvSpPr>
            <p:nvPr/>
          </p:nvSpPr>
          <p:spPr bwMode="auto">
            <a:xfrm>
              <a:off x="1245" y="169"/>
              <a:ext cx="66" cy="122"/>
            </a:xfrm>
            <a:prstGeom prst="rect">
              <a:avLst/>
            </a:prstGeom>
            <a:noFill/>
            <a:ln w="9525">
              <a:noFill/>
              <a:miter lim="800000"/>
              <a:headEnd/>
              <a:tailEnd/>
            </a:ln>
          </p:spPr>
          <p:txBody>
            <a:bodyPr wrap="none" lIns="0" tIns="0" rIns="0" bIns="0">
              <a:spAutoFit/>
            </a:bodyPr>
            <a:lstStyle/>
            <a:p>
              <a:r>
                <a:rPr lang="sr-Latn-CS" sz="1100" b="1">
                  <a:solidFill>
                    <a:srgbClr val="000000"/>
                  </a:solidFill>
                </a:rPr>
                <a:t> </a:t>
              </a:r>
              <a:endParaRPr lang="sr-Latn-CS"/>
            </a:p>
          </p:txBody>
        </p:sp>
        <p:sp>
          <p:nvSpPr>
            <p:cNvPr id="10249" name="Rectangle 11"/>
            <p:cNvSpPr>
              <a:spLocks noChangeArrowheads="1"/>
            </p:cNvSpPr>
            <p:nvPr/>
          </p:nvSpPr>
          <p:spPr bwMode="auto">
            <a:xfrm>
              <a:off x="135" y="135"/>
              <a:ext cx="4" cy="4"/>
            </a:xfrm>
            <a:prstGeom prst="rect">
              <a:avLst/>
            </a:prstGeom>
            <a:solidFill>
              <a:srgbClr val="000000"/>
            </a:solidFill>
            <a:ln w="9525">
              <a:noFill/>
              <a:miter lim="800000"/>
              <a:headEnd/>
              <a:tailEnd/>
            </a:ln>
          </p:spPr>
          <p:txBody>
            <a:bodyPr/>
            <a:lstStyle/>
            <a:p>
              <a:endParaRPr lang="hr-HR"/>
            </a:p>
          </p:txBody>
        </p:sp>
        <p:sp>
          <p:nvSpPr>
            <p:cNvPr id="10250" name="Rectangle 12"/>
            <p:cNvSpPr>
              <a:spLocks noChangeArrowheads="1"/>
            </p:cNvSpPr>
            <p:nvPr/>
          </p:nvSpPr>
          <p:spPr bwMode="auto">
            <a:xfrm>
              <a:off x="135" y="135"/>
              <a:ext cx="4" cy="4"/>
            </a:xfrm>
            <a:prstGeom prst="rect">
              <a:avLst/>
            </a:prstGeom>
            <a:solidFill>
              <a:srgbClr val="000000"/>
            </a:solidFill>
            <a:ln w="9525">
              <a:noFill/>
              <a:miter lim="800000"/>
              <a:headEnd/>
              <a:tailEnd/>
            </a:ln>
          </p:spPr>
          <p:txBody>
            <a:bodyPr/>
            <a:lstStyle/>
            <a:p>
              <a:endParaRPr lang="hr-HR"/>
            </a:p>
          </p:txBody>
        </p:sp>
        <p:sp>
          <p:nvSpPr>
            <p:cNvPr id="10251" name="Rectangle 13"/>
            <p:cNvSpPr>
              <a:spLocks noChangeArrowheads="1"/>
            </p:cNvSpPr>
            <p:nvPr/>
          </p:nvSpPr>
          <p:spPr bwMode="auto">
            <a:xfrm>
              <a:off x="139" y="135"/>
              <a:ext cx="3625" cy="4"/>
            </a:xfrm>
            <a:prstGeom prst="rect">
              <a:avLst/>
            </a:prstGeom>
            <a:solidFill>
              <a:srgbClr val="000000"/>
            </a:solidFill>
            <a:ln w="9525">
              <a:noFill/>
              <a:miter lim="800000"/>
              <a:headEnd/>
              <a:tailEnd/>
            </a:ln>
          </p:spPr>
          <p:txBody>
            <a:bodyPr/>
            <a:lstStyle/>
            <a:p>
              <a:endParaRPr lang="hr-HR"/>
            </a:p>
          </p:txBody>
        </p:sp>
        <p:sp>
          <p:nvSpPr>
            <p:cNvPr id="10252" name="Rectangle 14"/>
            <p:cNvSpPr>
              <a:spLocks noChangeArrowheads="1"/>
            </p:cNvSpPr>
            <p:nvPr/>
          </p:nvSpPr>
          <p:spPr bwMode="auto">
            <a:xfrm>
              <a:off x="3764" y="135"/>
              <a:ext cx="4" cy="4"/>
            </a:xfrm>
            <a:prstGeom prst="rect">
              <a:avLst/>
            </a:prstGeom>
            <a:solidFill>
              <a:srgbClr val="000000"/>
            </a:solidFill>
            <a:ln w="9525">
              <a:noFill/>
              <a:miter lim="800000"/>
              <a:headEnd/>
              <a:tailEnd/>
            </a:ln>
          </p:spPr>
          <p:txBody>
            <a:bodyPr/>
            <a:lstStyle/>
            <a:p>
              <a:endParaRPr lang="hr-HR"/>
            </a:p>
          </p:txBody>
        </p:sp>
        <p:sp>
          <p:nvSpPr>
            <p:cNvPr id="10253" name="Rectangle 15"/>
            <p:cNvSpPr>
              <a:spLocks noChangeArrowheads="1"/>
            </p:cNvSpPr>
            <p:nvPr/>
          </p:nvSpPr>
          <p:spPr bwMode="auto">
            <a:xfrm>
              <a:off x="3764" y="135"/>
              <a:ext cx="4" cy="4"/>
            </a:xfrm>
            <a:prstGeom prst="rect">
              <a:avLst/>
            </a:prstGeom>
            <a:solidFill>
              <a:srgbClr val="000000"/>
            </a:solidFill>
            <a:ln w="9525">
              <a:noFill/>
              <a:miter lim="800000"/>
              <a:headEnd/>
              <a:tailEnd/>
            </a:ln>
          </p:spPr>
          <p:txBody>
            <a:bodyPr/>
            <a:lstStyle/>
            <a:p>
              <a:endParaRPr lang="hr-HR"/>
            </a:p>
          </p:txBody>
        </p:sp>
        <p:sp>
          <p:nvSpPr>
            <p:cNvPr id="10254" name="Rectangle 16"/>
            <p:cNvSpPr>
              <a:spLocks noChangeArrowheads="1"/>
            </p:cNvSpPr>
            <p:nvPr/>
          </p:nvSpPr>
          <p:spPr bwMode="auto">
            <a:xfrm>
              <a:off x="135" y="139"/>
              <a:ext cx="4" cy="157"/>
            </a:xfrm>
            <a:prstGeom prst="rect">
              <a:avLst/>
            </a:prstGeom>
            <a:solidFill>
              <a:srgbClr val="000000"/>
            </a:solidFill>
            <a:ln w="9525">
              <a:noFill/>
              <a:miter lim="800000"/>
              <a:headEnd/>
              <a:tailEnd/>
            </a:ln>
          </p:spPr>
          <p:txBody>
            <a:bodyPr/>
            <a:lstStyle/>
            <a:p>
              <a:endParaRPr lang="hr-HR"/>
            </a:p>
          </p:txBody>
        </p:sp>
        <p:sp>
          <p:nvSpPr>
            <p:cNvPr id="10255" name="Rectangle 17"/>
            <p:cNvSpPr>
              <a:spLocks noChangeArrowheads="1"/>
            </p:cNvSpPr>
            <p:nvPr/>
          </p:nvSpPr>
          <p:spPr bwMode="auto">
            <a:xfrm>
              <a:off x="3764" y="139"/>
              <a:ext cx="4" cy="157"/>
            </a:xfrm>
            <a:prstGeom prst="rect">
              <a:avLst/>
            </a:prstGeom>
            <a:solidFill>
              <a:srgbClr val="000000"/>
            </a:solidFill>
            <a:ln w="9525">
              <a:noFill/>
              <a:miter lim="800000"/>
              <a:headEnd/>
              <a:tailEnd/>
            </a:ln>
          </p:spPr>
          <p:txBody>
            <a:bodyPr/>
            <a:lstStyle/>
            <a:p>
              <a:endParaRPr lang="hr-HR"/>
            </a:p>
          </p:txBody>
        </p:sp>
        <p:sp>
          <p:nvSpPr>
            <p:cNvPr id="10256" name="Rectangle 18"/>
            <p:cNvSpPr>
              <a:spLocks noChangeArrowheads="1"/>
            </p:cNvSpPr>
            <p:nvPr/>
          </p:nvSpPr>
          <p:spPr bwMode="auto">
            <a:xfrm>
              <a:off x="159" y="334"/>
              <a:ext cx="543" cy="96"/>
            </a:xfrm>
            <a:prstGeom prst="rect">
              <a:avLst/>
            </a:prstGeom>
            <a:noFill/>
            <a:ln w="9525">
              <a:noFill/>
              <a:miter lim="800000"/>
              <a:headEnd/>
              <a:tailEnd/>
            </a:ln>
          </p:spPr>
          <p:txBody>
            <a:bodyPr wrap="none" lIns="0" tIns="0" rIns="0" bIns="0">
              <a:spAutoFit/>
            </a:bodyPr>
            <a:lstStyle/>
            <a:p>
              <a:r>
                <a:rPr lang="sr-Latn-CS" sz="900">
                  <a:solidFill>
                    <a:srgbClr val="000000"/>
                  </a:solidFill>
                </a:rPr>
                <a:t>Type and status</a:t>
              </a:r>
              <a:endParaRPr lang="sr-Latn-CS"/>
            </a:p>
          </p:txBody>
        </p:sp>
        <p:sp>
          <p:nvSpPr>
            <p:cNvPr id="10257" name="Rectangle 19"/>
            <p:cNvSpPr>
              <a:spLocks noChangeArrowheads="1"/>
            </p:cNvSpPr>
            <p:nvPr/>
          </p:nvSpPr>
          <p:spPr bwMode="auto">
            <a:xfrm>
              <a:off x="672" y="334"/>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10258" name="Rectangle 20"/>
            <p:cNvSpPr>
              <a:spLocks noChangeArrowheads="1"/>
            </p:cNvSpPr>
            <p:nvPr/>
          </p:nvSpPr>
          <p:spPr bwMode="auto">
            <a:xfrm>
              <a:off x="776" y="340"/>
              <a:ext cx="64" cy="65"/>
            </a:xfrm>
            <a:prstGeom prst="rect">
              <a:avLst/>
            </a:prstGeom>
            <a:noFill/>
            <a:ln w="6">
              <a:solidFill>
                <a:srgbClr val="000000"/>
              </a:solidFill>
              <a:miter lim="800000"/>
              <a:headEnd/>
              <a:tailEnd/>
            </a:ln>
          </p:spPr>
          <p:txBody>
            <a:bodyPr/>
            <a:lstStyle/>
            <a:p>
              <a:endParaRPr lang="hr-HR"/>
            </a:p>
          </p:txBody>
        </p:sp>
        <p:sp>
          <p:nvSpPr>
            <p:cNvPr id="10259" name="Rectangle 21"/>
            <p:cNvSpPr>
              <a:spLocks noChangeArrowheads="1"/>
            </p:cNvSpPr>
            <p:nvPr/>
          </p:nvSpPr>
          <p:spPr bwMode="auto">
            <a:xfrm>
              <a:off x="850" y="334"/>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10260" name="Rectangle 22"/>
            <p:cNvSpPr>
              <a:spLocks noChangeArrowheads="1"/>
            </p:cNvSpPr>
            <p:nvPr/>
          </p:nvSpPr>
          <p:spPr bwMode="auto">
            <a:xfrm>
              <a:off x="890" y="334"/>
              <a:ext cx="84" cy="96"/>
            </a:xfrm>
            <a:prstGeom prst="rect">
              <a:avLst/>
            </a:prstGeom>
            <a:noFill/>
            <a:ln w="9525">
              <a:noFill/>
              <a:miter lim="800000"/>
              <a:headEnd/>
              <a:tailEnd/>
            </a:ln>
          </p:spPr>
          <p:txBody>
            <a:bodyPr wrap="none" lIns="0" tIns="0" rIns="0" bIns="0">
              <a:spAutoFit/>
            </a:bodyPr>
            <a:lstStyle/>
            <a:p>
              <a:r>
                <a:rPr lang="sr-Latn-CS" sz="900">
                  <a:solidFill>
                    <a:srgbClr val="000000"/>
                  </a:solidFill>
                </a:rPr>
                <a:t>N</a:t>
              </a:r>
              <a:endParaRPr lang="sr-Latn-CS"/>
            </a:p>
          </p:txBody>
        </p:sp>
        <p:sp>
          <p:nvSpPr>
            <p:cNvPr id="10261" name="Rectangle 23"/>
            <p:cNvSpPr>
              <a:spLocks noChangeArrowheads="1"/>
            </p:cNvSpPr>
            <p:nvPr/>
          </p:nvSpPr>
          <p:spPr bwMode="auto">
            <a:xfrm>
              <a:off x="942" y="334"/>
              <a:ext cx="909" cy="96"/>
            </a:xfrm>
            <a:prstGeom prst="rect">
              <a:avLst/>
            </a:prstGeom>
            <a:noFill/>
            <a:ln w="9525">
              <a:noFill/>
              <a:miter lim="800000"/>
              <a:headEnd/>
              <a:tailEnd/>
            </a:ln>
          </p:spPr>
          <p:txBody>
            <a:bodyPr wrap="none" lIns="0" tIns="0" rIns="0" bIns="0">
              <a:spAutoFit/>
            </a:bodyPr>
            <a:lstStyle/>
            <a:p>
              <a:r>
                <a:rPr lang="sr-Latn-CS" sz="900">
                  <a:solidFill>
                    <a:srgbClr val="000000"/>
                  </a:solidFill>
                </a:rPr>
                <a:t>on profit/non governmental </a:t>
              </a:r>
              <a:endParaRPr lang="sr-Latn-CS"/>
            </a:p>
          </p:txBody>
        </p:sp>
        <p:sp>
          <p:nvSpPr>
            <p:cNvPr id="10262" name="Rectangle 24"/>
            <p:cNvSpPr>
              <a:spLocks noChangeArrowheads="1"/>
            </p:cNvSpPr>
            <p:nvPr/>
          </p:nvSpPr>
          <p:spPr bwMode="auto">
            <a:xfrm>
              <a:off x="1818" y="334"/>
              <a:ext cx="111"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10263" name="Rectangle 25"/>
            <p:cNvSpPr>
              <a:spLocks noChangeArrowheads="1"/>
            </p:cNvSpPr>
            <p:nvPr/>
          </p:nvSpPr>
          <p:spPr bwMode="auto">
            <a:xfrm>
              <a:off x="892" y="418"/>
              <a:ext cx="423" cy="96"/>
            </a:xfrm>
            <a:prstGeom prst="rect">
              <a:avLst/>
            </a:prstGeom>
            <a:noFill/>
            <a:ln w="9525">
              <a:noFill/>
              <a:miter lim="800000"/>
              <a:headEnd/>
              <a:tailEnd/>
            </a:ln>
          </p:spPr>
          <p:txBody>
            <a:bodyPr wrap="none" lIns="0" tIns="0" rIns="0" bIns="0">
              <a:spAutoFit/>
            </a:bodyPr>
            <a:lstStyle/>
            <a:p>
              <a:r>
                <a:rPr lang="sr-Latn-CS" sz="900">
                  <a:solidFill>
                    <a:srgbClr val="000000"/>
                  </a:solidFill>
                </a:rPr>
                <a:t>organisation</a:t>
              </a:r>
              <a:endParaRPr lang="sr-Latn-CS"/>
            </a:p>
          </p:txBody>
        </p:sp>
        <p:sp>
          <p:nvSpPr>
            <p:cNvPr id="10264" name="Rectangle 26"/>
            <p:cNvSpPr>
              <a:spLocks noChangeArrowheads="1"/>
            </p:cNvSpPr>
            <p:nvPr/>
          </p:nvSpPr>
          <p:spPr bwMode="auto">
            <a:xfrm>
              <a:off x="1284" y="418"/>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10265" name="Rectangle 27"/>
            <p:cNvSpPr>
              <a:spLocks noChangeArrowheads="1"/>
            </p:cNvSpPr>
            <p:nvPr/>
          </p:nvSpPr>
          <p:spPr bwMode="auto">
            <a:xfrm>
              <a:off x="1927" y="340"/>
              <a:ext cx="65" cy="65"/>
            </a:xfrm>
            <a:prstGeom prst="rect">
              <a:avLst/>
            </a:prstGeom>
            <a:noFill/>
            <a:ln w="6">
              <a:solidFill>
                <a:srgbClr val="000000"/>
              </a:solidFill>
              <a:miter lim="800000"/>
              <a:headEnd/>
              <a:tailEnd/>
            </a:ln>
          </p:spPr>
          <p:txBody>
            <a:bodyPr/>
            <a:lstStyle/>
            <a:p>
              <a:endParaRPr lang="hr-HR"/>
            </a:p>
          </p:txBody>
        </p:sp>
        <p:sp>
          <p:nvSpPr>
            <p:cNvPr id="10266" name="Rectangle 28"/>
            <p:cNvSpPr>
              <a:spLocks noChangeArrowheads="1"/>
            </p:cNvSpPr>
            <p:nvPr/>
          </p:nvSpPr>
          <p:spPr bwMode="auto">
            <a:xfrm>
              <a:off x="2001" y="334"/>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10267" name="Rectangle 29"/>
            <p:cNvSpPr>
              <a:spLocks noChangeArrowheads="1"/>
            </p:cNvSpPr>
            <p:nvPr/>
          </p:nvSpPr>
          <p:spPr bwMode="auto">
            <a:xfrm>
              <a:off x="2042" y="334"/>
              <a:ext cx="503" cy="96"/>
            </a:xfrm>
            <a:prstGeom prst="rect">
              <a:avLst/>
            </a:prstGeom>
            <a:noFill/>
            <a:ln w="9525">
              <a:noFill/>
              <a:miter lim="800000"/>
              <a:headEnd/>
              <a:tailEnd/>
            </a:ln>
          </p:spPr>
          <p:txBody>
            <a:bodyPr wrap="none" lIns="0" tIns="0" rIns="0" bIns="0">
              <a:spAutoFit/>
            </a:bodyPr>
            <a:lstStyle/>
            <a:p>
              <a:r>
                <a:rPr lang="sr-Latn-CS" sz="900">
                  <a:solidFill>
                    <a:srgbClr val="000000"/>
                  </a:solidFill>
                </a:rPr>
                <a:t>Public body     </a:t>
              </a:r>
              <a:endParaRPr lang="sr-Latn-CS"/>
            </a:p>
          </p:txBody>
        </p:sp>
        <p:sp>
          <p:nvSpPr>
            <p:cNvPr id="10268" name="Rectangle 30"/>
            <p:cNvSpPr>
              <a:spLocks noChangeArrowheads="1"/>
            </p:cNvSpPr>
            <p:nvPr/>
          </p:nvSpPr>
          <p:spPr bwMode="auto">
            <a:xfrm>
              <a:off x="2523" y="340"/>
              <a:ext cx="64" cy="65"/>
            </a:xfrm>
            <a:prstGeom prst="rect">
              <a:avLst/>
            </a:prstGeom>
            <a:noFill/>
            <a:ln w="6">
              <a:solidFill>
                <a:srgbClr val="000000"/>
              </a:solidFill>
              <a:miter lim="800000"/>
              <a:headEnd/>
              <a:tailEnd/>
            </a:ln>
          </p:spPr>
          <p:txBody>
            <a:bodyPr/>
            <a:lstStyle/>
            <a:p>
              <a:endParaRPr lang="hr-HR"/>
            </a:p>
          </p:txBody>
        </p:sp>
        <p:sp>
          <p:nvSpPr>
            <p:cNvPr id="10269" name="Rectangle 31"/>
            <p:cNvSpPr>
              <a:spLocks noChangeArrowheads="1"/>
            </p:cNvSpPr>
            <p:nvPr/>
          </p:nvSpPr>
          <p:spPr bwMode="auto">
            <a:xfrm>
              <a:off x="2596" y="334"/>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10270" name="Rectangle 32"/>
            <p:cNvSpPr>
              <a:spLocks noChangeArrowheads="1"/>
            </p:cNvSpPr>
            <p:nvPr/>
          </p:nvSpPr>
          <p:spPr bwMode="auto">
            <a:xfrm>
              <a:off x="2637" y="334"/>
              <a:ext cx="1028" cy="96"/>
            </a:xfrm>
            <a:prstGeom prst="rect">
              <a:avLst/>
            </a:prstGeom>
            <a:noFill/>
            <a:ln w="9525">
              <a:noFill/>
              <a:miter lim="800000"/>
              <a:headEnd/>
              <a:tailEnd/>
            </a:ln>
          </p:spPr>
          <p:txBody>
            <a:bodyPr wrap="none" lIns="0" tIns="0" rIns="0" bIns="0">
              <a:spAutoFit/>
            </a:bodyPr>
            <a:lstStyle/>
            <a:p>
              <a:r>
                <a:rPr lang="sr-Latn-CS" sz="900">
                  <a:solidFill>
                    <a:srgbClr val="000000"/>
                  </a:solidFill>
                </a:rPr>
                <a:t>Informal group of young people</a:t>
              </a:r>
              <a:endParaRPr lang="sr-Latn-CS"/>
            </a:p>
          </p:txBody>
        </p:sp>
        <p:sp>
          <p:nvSpPr>
            <p:cNvPr id="10271" name="Rectangle 33"/>
            <p:cNvSpPr>
              <a:spLocks noChangeArrowheads="1"/>
            </p:cNvSpPr>
            <p:nvPr/>
          </p:nvSpPr>
          <p:spPr bwMode="auto">
            <a:xfrm>
              <a:off x="3632" y="334"/>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10272" name="Rectangle 34"/>
            <p:cNvSpPr>
              <a:spLocks noChangeArrowheads="1"/>
            </p:cNvSpPr>
            <p:nvPr/>
          </p:nvSpPr>
          <p:spPr bwMode="auto">
            <a:xfrm>
              <a:off x="135" y="296"/>
              <a:ext cx="4" cy="4"/>
            </a:xfrm>
            <a:prstGeom prst="rect">
              <a:avLst/>
            </a:prstGeom>
            <a:solidFill>
              <a:srgbClr val="000000"/>
            </a:solidFill>
            <a:ln w="9525">
              <a:noFill/>
              <a:miter lim="800000"/>
              <a:headEnd/>
              <a:tailEnd/>
            </a:ln>
          </p:spPr>
          <p:txBody>
            <a:bodyPr/>
            <a:lstStyle/>
            <a:p>
              <a:endParaRPr lang="hr-HR"/>
            </a:p>
          </p:txBody>
        </p:sp>
        <p:sp>
          <p:nvSpPr>
            <p:cNvPr id="10273" name="Rectangle 35"/>
            <p:cNvSpPr>
              <a:spLocks noChangeArrowheads="1"/>
            </p:cNvSpPr>
            <p:nvPr/>
          </p:nvSpPr>
          <p:spPr bwMode="auto">
            <a:xfrm>
              <a:off x="139" y="296"/>
              <a:ext cx="603" cy="4"/>
            </a:xfrm>
            <a:prstGeom prst="rect">
              <a:avLst/>
            </a:prstGeom>
            <a:solidFill>
              <a:srgbClr val="000000"/>
            </a:solidFill>
            <a:ln w="9525">
              <a:noFill/>
              <a:miter lim="800000"/>
              <a:headEnd/>
              <a:tailEnd/>
            </a:ln>
          </p:spPr>
          <p:txBody>
            <a:bodyPr/>
            <a:lstStyle/>
            <a:p>
              <a:endParaRPr lang="hr-HR"/>
            </a:p>
          </p:txBody>
        </p:sp>
        <p:sp>
          <p:nvSpPr>
            <p:cNvPr id="10274" name="Rectangle 36"/>
            <p:cNvSpPr>
              <a:spLocks noChangeArrowheads="1"/>
            </p:cNvSpPr>
            <p:nvPr/>
          </p:nvSpPr>
          <p:spPr bwMode="auto">
            <a:xfrm>
              <a:off x="742" y="296"/>
              <a:ext cx="4" cy="4"/>
            </a:xfrm>
            <a:prstGeom prst="rect">
              <a:avLst/>
            </a:prstGeom>
            <a:solidFill>
              <a:srgbClr val="000000"/>
            </a:solidFill>
            <a:ln w="9525">
              <a:noFill/>
              <a:miter lim="800000"/>
              <a:headEnd/>
              <a:tailEnd/>
            </a:ln>
          </p:spPr>
          <p:txBody>
            <a:bodyPr/>
            <a:lstStyle/>
            <a:p>
              <a:endParaRPr lang="hr-HR"/>
            </a:p>
          </p:txBody>
        </p:sp>
        <p:sp>
          <p:nvSpPr>
            <p:cNvPr id="10275" name="Rectangle 37"/>
            <p:cNvSpPr>
              <a:spLocks noChangeArrowheads="1"/>
            </p:cNvSpPr>
            <p:nvPr/>
          </p:nvSpPr>
          <p:spPr bwMode="auto">
            <a:xfrm>
              <a:off x="746" y="296"/>
              <a:ext cx="1150" cy="4"/>
            </a:xfrm>
            <a:prstGeom prst="rect">
              <a:avLst/>
            </a:prstGeom>
            <a:solidFill>
              <a:srgbClr val="000000"/>
            </a:solidFill>
            <a:ln w="9525">
              <a:noFill/>
              <a:miter lim="800000"/>
              <a:headEnd/>
              <a:tailEnd/>
            </a:ln>
          </p:spPr>
          <p:txBody>
            <a:bodyPr/>
            <a:lstStyle/>
            <a:p>
              <a:endParaRPr lang="hr-HR"/>
            </a:p>
          </p:txBody>
        </p:sp>
        <p:sp>
          <p:nvSpPr>
            <p:cNvPr id="10276" name="Rectangle 38"/>
            <p:cNvSpPr>
              <a:spLocks noChangeArrowheads="1"/>
            </p:cNvSpPr>
            <p:nvPr/>
          </p:nvSpPr>
          <p:spPr bwMode="auto">
            <a:xfrm>
              <a:off x="1896" y="296"/>
              <a:ext cx="4" cy="4"/>
            </a:xfrm>
            <a:prstGeom prst="rect">
              <a:avLst/>
            </a:prstGeom>
            <a:solidFill>
              <a:srgbClr val="000000"/>
            </a:solidFill>
            <a:ln w="9525">
              <a:noFill/>
              <a:miter lim="800000"/>
              <a:headEnd/>
              <a:tailEnd/>
            </a:ln>
          </p:spPr>
          <p:txBody>
            <a:bodyPr/>
            <a:lstStyle/>
            <a:p>
              <a:endParaRPr lang="hr-HR"/>
            </a:p>
          </p:txBody>
        </p:sp>
        <p:sp>
          <p:nvSpPr>
            <p:cNvPr id="10277" name="Rectangle 39"/>
            <p:cNvSpPr>
              <a:spLocks noChangeArrowheads="1"/>
            </p:cNvSpPr>
            <p:nvPr/>
          </p:nvSpPr>
          <p:spPr bwMode="auto">
            <a:xfrm>
              <a:off x="1900" y="296"/>
              <a:ext cx="1864" cy="4"/>
            </a:xfrm>
            <a:prstGeom prst="rect">
              <a:avLst/>
            </a:prstGeom>
            <a:solidFill>
              <a:srgbClr val="000000"/>
            </a:solidFill>
            <a:ln w="9525">
              <a:noFill/>
              <a:miter lim="800000"/>
              <a:headEnd/>
              <a:tailEnd/>
            </a:ln>
          </p:spPr>
          <p:txBody>
            <a:bodyPr/>
            <a:lstStyle/>
            <a:p>
              <a:endParaRPr lang="hr-HR"/>
            </a:p>
          </p:txBody>
        </p:sp>
        <p:sp>
          <p:nvSpPr>
            <p:cNvPr id="10278" name="Rectangle 40"/>
            <p:cNvSpPr>
              <a:spLocks noChangeArrowheads="1"/>
            </p:cNvSpPr>
            <p:nvPr/>
          </p:nvSpPr>
          <p:spPr bwMode="auto">
            <a:xfrm>
              <a:off x="3764" y="296"/>
              <a:ext cx="4" cy="4"/>
            </a:xfrm>
            <a:prstGeom prst="rect">
              <a:avLst/>
            </a:prstGeom>
            <a:solidFill>
              <a:srgbClr val="000000"/>
            </a:solidFill>
            <a:ln w="9525">
              <a:noFill/>
              <a:miter lim="800000"/>
              <a:headEnd/>
              <a:tailEnd/>
            </a:ln>
          </p:spPr>
          <p:txBody>
            <a:bodyPr/>
            <a:lstStyle/>
            <a:p>
              <a:endParaRPr lang="hr-HR"/>
            </a:p>
          </p:txBody>
        </p:sp>
        <p:sp>
          <p:nvSpPr>
            <p:cNvPr id="10279" name="Rectangle 41"/>
            <p:cNvSpPr>
              <a:spLocks noChangeArrowheads="1"/>
            </p:cNvSpPr>
            <p:nvPr/>
          </p:nvSpPr>
          <p:spPr bwMode="auto">
            <a:xfrm>
              <a:off x="135" y="300"/>
              <a:ext cx="4" cy="222"/>
            </a:xfrm>
            <a:prstGeom prst="rect">
              <a:avLst/>
            </a:prstGeom>
            <a:solidFill>
              <a:srgbClr val="000000"/>
            </a:solidFill>
            <a:ln w="9525">
              <a:noFill/>
              <a:miter lim="800000"/>
              <a:headEnd/>
              <a:tailEnd/>
            </a:ln>
          </p:spPr>
          <p:txBody>
            <a:bodyPr/>
            <a:lstStyle/>
            <a:p>
              <a:endParaRPr lang="hr-HR"/>
            </a:p>
          </p:txBody>
        </p:sp>
        <p:sp>
          <p:nvSpPr>
            <p:cNvPr id="10280" name="Rectangle 42"/>
            <p:cNvSpPr>
              <a:spLocks noChangeArrowheads="1"/>
            </p:cNvSpPr>
            <p:nvPr/>
          </p:nvSpPr>
          <p:spPr bwMode="auto">
            <a:xfrm>
              <a:off x="742" y="300"/>
              <a:ext cx="4" cy="222"/>
            </a:xfrm>
            <a:prstGeom prst="rect">
              <a:avLst/>
            </a:prstGeom>
            <a:solidFill>
              <a:srgbClr val="000000"/>
            </a:solidFill>
            <a:ln w="9525">
              <a:noFill/>
              <a:miter lim="800000"/>
              <a:headEnd/>
              <a:tailEnd/>
            </a:ln>
          </p:spPr>
          <p:txBody>
            <a:bodyPr/>
            <a:lstStyle/>
            <a:p>
              <a:endParaRPr lang="hr-HR"/>
            </a:p>
          </p:txBody>
        </p:sp>
        <p:sp>
          <p:nvSpPr>
            <p:cNvPr id="10281" name="Rectangle 43"/>
            <p:cNvSpPr>
              <a:spLocks noChangeArrowheads="1"/>
            </p:cNvSpPr>
            <p:nvPr/>
          </p:nvSpPr>
          <p:spPr bwMode="auto">
            <a:xfrm>
              <a:off x="3764" y="300"/>
              <a:ext cx="4" cy="222"/>
            </a:xfrm>
            <a:prstGeom prst="rect">
              <a:avLst/>
            </a:prstGeom>
            <a:solidFill>
              <a:srgbClr val="000000"/>
            </a:solidFill>
            <a:ln w="9525">
              <a:noFill/>
              <a:miter lim="800000"/>
              <a:headEnd/>
              <a:tailEnd/>
            </a:ln>
          </p:spPr>
          <p:txBody>
            <a:bodyPr/>
            <a:lstStyle/>
            <a:p>
              <a:endParaRPr lang="hr-HR"/>
            </a:p>
          </p:txBody>
        </p:sp>
        <p:sp>
          <p:nvSpPr>
            <p:cNvPr id="10282" name="Rectangle 44"/>
            <p:cNvSpPr>
              <a:spLocks noChangeArrowheads="1"/>
            </p:cNvSpPr>
            <p:nvPr/>
          </p:nvSpPr>
          <p:spPr bwMode="auto">
            <a:xfrm>
              <a:off x="159" y="556"/>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10283" name="Rectangle 45"/>
            <p:cNvSpPr>
              <a:spLocks noChangeArrowheads="1"/>
            </p:cNvSpPr>
            <p:nvPr/>
          </p:nvSpPr>
          <p:spPr bwMode="auto">
            <a:xfrm>
              <a:off x="776" y="562"/>
              <a:ext cx="64" cy="65"/>
            </a:xfrm>
            <a:prstGeom prst="rect">
              <a:avLst/>
            </a:prstGeom>
            <a:noFill/>
            <a:ln w="6">
              <a:solidFill>
                <a:srgbClr val="000000"/>
              </a:solidFill>
              <a:miter lim="800000"/>
              <a:headEnd/>
              <a:tailEnd/>
            </a:ln>
          </p:spPr>
          <p:txBody>
            <a:bodyPr/>
            <a:lstStyle/>
            <a:p>
              <a:endParaRPr lang="hr-HR"/>
            </a:p>
          </p:txBody>
        </p:sp>
        <p:sp>
          <p:nvSpPr>
            <p:cNvPr id="10284" name="Rectangle 46"/>
            <p:cNvSpPr>
              <a:spLocks noChangeArrowheads="1"/>
            </p:cNvSpPr>
            <p:nvPr/>
          </p:nvSpPr>
          <p:spPr bwMode="auto">
            <a:xfrm>
              <a:off x="850" y="556"/>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10285" name="Rectangle 47"/>
            <p:cNvSpPr>
              <a:spLocks noChangeArrowheads="1"/>
            </p:cNvSpPr>
            <p:nvPr/>
          </p:nvSpPr>
          <p:spPr bwMode="auto">
            <a:xfrm>
              <a:off x="890" y="556"/>
              <a:ext cx="1005" cy="96"/>
            </a:xfrm>
            <a:prstGeom prst="rect">
              <a:avLst/>
            </a:prstGeom>
            <a:noFill/>
            <a:ln w="9525">
              <a:noFill/>
              <a:miter lim="800000"/>
              <a:headEnd/>
              <a:tailEnd/>
            </a:ln>
          </p:spPr>
          <p:txBody>
            <a:bodyPr wrap="none" lIns="0" tIns="0" rIns="0" bIns="0">
              <a:spAutoFit/>
            </a:bodyPr>
            <a:lstStyle/>
            <a:p>
              <a:r>
                <a:rPr lang="sr-Latn-CS" sz="900">
                  <a:solidFill>
                    <a:srgbClr val="000000"/>
                  </a:solidFill>
                </a:rPr>
                <a:t>Body active at European level </a:t>
              </a:r>
              <a:endParaRPr lang="sr-Latn-CS"/>
            </a:p>
          </p:txBody>
        </p:sp>
        <p:sp>
          <p:nvSpPr>
            <p:cNvPr id="10286" name="Rectangle 48"/>
            <p:cNvSpPr>
              <a:spLocks noChangeArrowheads="1"/>
            </p:cNvSpPr>
            <p:nvPr/>
          </p:nvSpPr>
          <p:spPr bwMode="auto">
            <a:xfrm>
              <a:off x="892" y="639"/>
              <a:ext cx="403" cy="96"/>
            </a:xfrm>
            <a:prstGeom prst="rect">
              <a:avLst/>
            </a:prstGeom>
            <a:noFill/>
            <a:ln w="9525">
              <a:noFill/>
              <a:miter lim="800000"/>
              <a:headEnd/>
              <a:tailEnd/>
            </a:ln>
          </p:spPr>
          <p:txBody>
            <a:bodyPr wrap="none" lIns="0" tIns="0" rIns="0" bIns="0">
              <a:spAutoFit/>
            </a:bodyPr>
            <a:lstStyle/>
            <a:p>
              <a:r>
                <a:rPr lang="sr-Latn-CS" sz="900">
                  <a:solidFill>
                    <a:srgbClr val="000000"/>
                  </a:solidFill>
                </a:rPr>
                <a:t>in the youth</a:t>
              </a:r>
              <a:endParaRPr lang="sr-Latn-CS"/>
            </a:p>
          </p:txBody>
        </p:sp>
        <p:sp>
          <p:nvSpPr>
            <p:cNvPr id="10287" name="Rectangle 49"/>
            <p:cNvSpPr>
              <a:spLocks noChangeArrowheads="1"/>
            </p:cNvSpPr>
            <p:nvPr/>
          </p:nvSpPr>
          <p:spPr bwMode="auto">
            <a:xfrm>
              <a:off x="1265" y="639"/>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10288" name="Rectangle 50"/>
            <p:cNvSpPr>
              <a:spLocks noChangeArrowheads="1"/>
            </p:cNvSpPr>
            <p:nvPr/>
          </p:nvSpPr>
          <p:spPr bwMode="auto">
            <a:xfrm>
              <a:off x="1284" y="639"/>
              <a:ext cx="184" cy="96"/>
            </a:xfrm>
            <a:prstGeom prst="rect">
              <a:avLst/>
            </a:prstGeom>
            <a:noFill/>
            <a:ln w="9525">
              <a:noFill/>
              <a:miter lim="800000"/>
              <a:headEnd/>
              <a:tailEnd/>
            </a:ln>
          </p:spPr>
          <p:txBody>
            <a:bodyPr wrap="none" lIns="0" tIns="0" rIns="0" bIns="0">
              <a:spAutoFit/>
            </a:bodyPr>
            <a:lstStyle/>
            <a:p>
              <a:r>
                <a:rPr lang="sr-Latn-CS" sz="900">
                  <a:solidFill>
                    <a:srgbClr val="000000"/>
                  </a:solidFill>
                </a:rPr>
                <a:t>field </a:t>
              </a:r>
              <a:endParaRPr lang="sr-Latn-CS"/>
            </a:p>
          </p:txBody>
        </p:sp>
        <p:sp>
          <p:nvSpPr>
            <p:cNvPr id="10289" name="Rectangle 51"/>
            <p:cNvSpPr>
              <a:spLocks noChangeArrowheads="1"/>
            </p:cNvSpPr>
            <p:nvPr/>
          </p:nvSpPr>
          <p:spPr bwMode="auto">
            <a:xfrm>
              <a:off x="1437" y="639"/>
              <a:ext cx="292" cy="96"/>
            </a:xfrm>
            <a:prstGeom prst="rect">
              <a:avLst/>
            </a:prstGeom>
            <a:noFill/>
            <a:ln w="9525">
              <a:noFill/>
              <a:miter lim="800000"/>
              <a:headEnd/>
              <a:tailEnd/>
            </a:ln>
          </p:spPr>
          <p:txBody>
            <a:bodyPr wrap="none" lIns="0" tIns="0" rIns="0" bIns="0">
              <a:spAutoFit/>
            </a:bodyPr>
            <a:lstStyle/>
            <a:p>
              <a:r>
                <a:rPr lang="sr-Latn-CS" sz="900">
                  <a:solidFill>
                    <a:srgbClr val="000000"/>
                  </a:solidFill>
                </a:rPr>
                <a:t>(ENGO)</a:t>
              </a:r>
              <a:endParaRPr lang="sr-Latn-CS"/>
            </a:p>
          </p:txBody>
        </p:sp>
        <p:sp>
          <p:nvSpPr>
            <p:cNvPr id="10290" name="Rectangle 52"/>
            <p:cNvSpPr>
              <a:spLocks noChangeArrowheads="1"/>
            </p:cNvSpPr>
            <p:nvPr/>
          </p:nvSpPr>
          <p:spPr bwMode="auto">
            <a:xfrm>
              <a:off x="1696" y="639"/>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10291" name="Rectangle 53"/>
            <p:cNvSpPr>
              <a:spLocks noChangeArrowheads="1"/>
            </p:cNvSpPr>
            <p:nvPr/>
          </p:nvSpPr>
          <p:spPr bwMode="auto">
            <a:xfrm>
              <a:off x="1927" y="562"/>
              <a:ext cx="65" cy="65"/>
            </a:xfrm>
            <a:prstGeom prst="rect">
              <a:avLst/>
            </a:prstGeom>
            <a:noFill/>
            <a:ln w="6">
              <a:solidFill>
                <a:srgbClr val="000000"/>
              </a:solidFill>
              <a:miter lim="800000"/>
              <a:headEnd/>
              <a:tailEnd/>
            </a:ln>
          </p:spPr>
          <p:txBody>
            <a:bodyPr/>
            <a:lstStyle/>
            <a:p>
              <a:endParaRPr lang="hr-HR"/>
            </a:p>
          </p:txBody>
        </p:sp>
        <p:sp>
          <p:nvSpPr>
            <p:cNvPr id="10292" name="Rectangle 54"/>
            <p:cNvSpPr>
              <a:spLocks noChangeArrowheads="1"/>
            </p:cNvSpPr>
            <p:nvPr/>
          </p:nvSpPr>
          <p:spPr bwMode="auto">
            <a:xfrm>
              <a:off x="2001" y="556"/>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10293" name="Rectangle 55"/>
            <p:cNvSpPr>
              <a:spLocks noChangeArrowheads="1"/>
            </p:cNvSpPr>
            <p:nvPr/>
          </p:nvSpPr>
          <p:spPr bwMode="auto">
            <a:xfrm>
              <a:off x="2042" y="556"/>
              <a:ext cx="231" cy="96"/>
            </a:xfrm>
            <a:prstGeom prst="rect">
              <a:avLst/>
            </a:prstGeom>
            <a:noFill/>
            <a:ln w="9525">
              <a:noFill/>
              <a:miter lim="800000"/>
              <a:headEnd/>
              <a:tailEnd/>
            </a:ln>
          </p:spPr>
          <p:txBody>
            <a:bodyPr wrap="none" lIns="0" tIns="0" rIns="0" bIns="0">
              <a:spAutoFit/>
            </a:bodyPr>
            <a:lstStyle/>
            <a:p>
              <a:r>
                <a:rPr lang="sr-Latn-CS" sz="900">
                  <a:solidFill>
                    <a:srgbClr val="000000"/>
                  </a:solidFill>
                </a:rPr>
                <a:t>Other </a:t>
              </a:r>
              <a:endParaRPr lang="sr-Latn-CS"/>
            </a:p>
          </p:txBody>
        </p:sp>
        <p:sp>
          <p:nvSpPr>
            <p:cNvPr id="10294" name="Rectangle 56"/>
            <p:cNvSpPr>
              <a:spLocks noChangeArrowheads="1"/>
            </p:cNvSpPr>
            <p:nvPr/>
          </p:nvSpPr>
          <p:spPr bwMode="auto">
            <a:xfrm>
              <a:off x="2242" y="556"/>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a:t>
              </a:r>
              <a:endParaRPr lang="sr-Latn-CS"/>
            </a:p>
          </p:txBody>
        </p:sp>
        <p:sp>
          <p:nvSpPr>
            <p:cNvPr id="10295" name="Rectangle 57"/>
            <p:cNvSpPr>
              <a:spLocks noChangeArrowheads="1"/>
            </p:cNvSpPr>
            <p:nvPr/>
          </p:nvSpPr>
          <p:spPr bwMode="auto">
            <a:xfrm>
              <a:off x="2283" y="556"/>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10296" name="Rectangle 58"/>
            <p:cNvSpPr>
              <a:spLocks noChangeArrowheads="1"/>
            </p:cNvSpPr>
            <p:nvPr/>
          </p:nvSpPr>
          <p:spPr bwMode="auto">
            <a:xfrm>
              <a:off x="2302" y="556"/>
              <a:ext cx="528" cy="96"/>
            </a:xfrm>
            <a:prstGeom prst="rect">
              <a:avLst/>
            </a:prstGeom>
            <a:noFill/>
            <a:ln w="9525">
              <a:noFill/>
              <a:miter lim="800000"/>
              <a:headEnd/>
              <a:tailEnd/>
            </a:ln>
          </p:spPr>
          <p:txBody>
            <a:bodyPr wrap="none" lIns="0" tIns="0" rIns="0" bIns="0">
              <a:spAutoFit/>
            </a:bodyPr>
            <a:lstStyle/>
            <a:p>
              <a:r>
                <a:rPr lang="sr-Latn-CS" sz="900">
                  <a:solidFill>
                    <a:srgbClr val="000000"/>
                  </a:solidFill>
                </a:rPr>
                <a:t>please specify: </a:t>
              </a:r>
              <a:endParaRPr lang="sr-Latn-CS"/>
            </a:p>
          </p:txBody>
        </p:sp>
        <p:sp>
          <p:nvSpPr>
            <p:cNvPr id="10297" name="Rectangle 59"/>
            <p:cNvSpPr>
              <a:spLocks noChangeArrowheads="1"/>
            </p:cNvSpPr>
            <p:nvPr/>
          </p:nvSpPr>
          <p:spPr bwMode="auto">
            <a:xfrm>
              <a:off x="2798" y="556"/>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10298" name="Rectangle 60"/>
            <p:cNvSpPr>
              <a:spLocks noChangeArrowheads="1"/>
            </p:cNvSpPr>
            <p:nvPr/>
          </p:nvSpPr>
          <p:spPr bwMode="auto">
            <a:xfrm>
              <a:off x="3335" y="556"/>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10299" name="Rectangle 61"/>
            <p:cNvSpPr>
              <a:spLocks noChangeArrowheads="1"/>
            </p:cNvSpPr>
            <p:nvPr/>
          </p:nvSpPr>
          <p:spPr bwMode="auto">
            <a:xfrm>
              <a:off x="135" y="522"/>
              <a:ext cx="4" cy="222"/>
            </a:xfrm>
            <a:prstGeom prst="rect">
              <a:avLst/>
            </a:prstGeom>
            <a:solidFill>
              <a:srgbClr val="000000"/>
            </a:solidFill>
            <a:ln w="9525">
              <a:noFill/>
              <a:miter lim="800000"/>
              <a:headEnd/>
              <a:tailEnd/>
            </a:ln>
          </p:spPr>
          <p:txBody>
            <a:bodyPr/>
            <a:lstStyle/>
            <a:p>
              <a:endParaRPr lang="hr-HR"/>
            </a:p>
          </p:txBody>
        </p:sp>
        <p:sp>
          <p:nvSpPr>
            <p:cNvPr id="10300" name="Rectangle 62"/>
            <p:cNvSpPr>
              <a:spLocks noChangeArrowheads="1"/>
            </p:cNvSpPr>
            <p:nvPr/>
          </p:nvSpPr>
          <p:spPr bwMode="auto">
            <a:xfrm>
              <a:off x="742" y="522"/>
              <a:ext cx="4" cy="222"/>
            </a:xfrm>
            <a:prstGeom prst="rect">
              <a:avLst/>
            </a:prstGeom>
            <a:solidFill>
              <a:srgbClr val="000000"/>
            </a:solidFill>
            <a:ln w="9525">
              <a:noFill/>
              <a:miter lim="800000"/>
              <a:headEnd/>
              <a:tailEnd/>
            </a:ln>
          </p:spPr>
          <p:txBody>
            <a:bodyPr/>
            <a:lstStyle/>
            <a:p>
              <a:endParaRPr lang="hr-HR"/>
            </a:p>
          </p:txBody>
        </p:sp>
        <p:sp>
          <p:nvSpPr>
            <p:cNvPr id="10301" name="Rectangle 63"/>
            <p:cNvSpPr>
              <a:spLocks noChangeArrowheads="1"/>
            </p:cNvSpPr>
            <p:nvPr/>
          </p:nvSpPr>
          <p:spPr bwMode="auto">
            <a:xfrm>
              <a:off x="3764" y="522"/>
              <a:ext cx="4" cy="222"/>
            </a:xfrm>
            <a:prstGeom prst="rect">
              <a:avLst/>
            </a:prstGeom>
            <a:solidFill>
              <a:srgbClr val="000000"/>
            </a:solidFill>
            <a:ln w="9525">
              <a:noFill/>
              <a:miter lim="800000"/>
              <a:headEnd/>
              <a:tailEnd/>
            </a:ln>
          </p:spPr>
          <p:txBody>
            <a:bodyPr/>
            <a:lstStyle/>
            <a:p>
              <a:endParaRPr lang="hr-HR"/>
            </a:p>
          </p:txBody>
        </p:sp>
        <p:sp>
          <p:nvSpPr>
            <p:cNvPr id="10302" name="Rectangle 64"/>
            <p:cNvSpPr>
              <a:spLocks noChangeArrowheads="1"/>
            </p:cNvSpPr>
            <p:nvPr/>
          </p:nvSpPr>
          <p:spPr bwMode="auto">
            <a:xfrm>
              <a:off x="159" y="781"/>
              <a:ext cx="429" cy="96"/>
            </a:xfrm>
            <a:prstGeom prst="rect">
              <a:avLst/>
            </a:prstGeom>
            <a:noFill/>
            <a:ln w="9525">
              <a:noFill/>
              <a:miter lim="800000"/>
              <a:headEnd/>
              <a:tailEnd/>
            </a:ln>
          </p:spPr>
          <p:txBody>
            <a:bodyPr wrap="none" lIns="0" tIns="0" rIns="0" bIns="0">
              <a:spAutoFit/>
            </a:bodyPr>
            <a:lstStyle/>
            <a:p>
              <a:r>
                <a:rPr lang="sr-Latn-CS" sz="900">
                  <a:solidFill>
                    <a:srgbClr val="000000"/>
                  </a:solidFill>
                </a:rPr>
                <a:t>Activity level</a:t>
              </a:r>
              <a:endParaRPr lang="sr-Latn-CS"/>
            </a:p>
          </p:txBody>
        </p:sp>
        <p:sp>
          <p:nvSpPr>
            <p:cNvPr id="10303" name="Rectangle 65"/>
            <p:cNvSpPr>
              <a:spLocks noChangeArrowheads="1"/>
            </p:cNvSpPr>
            <p:nvPr/>
          </p:nvSpPr>
          <p:spPr bwMode="auto">
            <a:xfrm>
              <a:off x="556" y="781"/>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10304" name="Rectangle 66"/>
            <p:cNvSpPr>
              <a:spLocks noChangeArrowheads="1"/>
            </p:cNvSpPr>
            <p:nvPr/>
          </p:nvSpPr>
          <p:spPr bwMode="auto">
            <a:xfrm>
              <a:off x="776" y="788"/>
              <a:ext cx="64" cy="64"/>
            </a:xfrm>
            <a:prstGeom prst="rect">
              <a:avLst/>
            </a:prstGeom>
            <a:noFill/>
            <a:ln w="6">
              <a:solidFill>
                <a:srgbClr val="000000"/>
              </a:solidFill>
              <a:miter lim="800000"/>
              <a:headEnd/>
              <a:tailEnd/>
            </a:ln>
          </p:spPr>
          <p:txBody>
            <a:bodyPr/>
            <a:lstStyle/>
            <a:p>
              <a:endParaRPr lang="hr-HR"/>
            </a:p>
          </p:txBody>
        </p:sp>
        <p:sp>
          <p:nvSpPr>
            <p:cNvPr id="10305" name="Rectangle 67"/>
            <p:cNvSpPr>
              <a:spLocks noChangeArrowheads="1"/>
            </p:cNvSpPr>
            <p:nvPr/>
          </p:nvSpPr>
          <p:spPr bwMode="auto">
            <a:xfrm>
              <a:off x="850" y="781"/>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10306" name="Rectangle 68"/>
            <p:cNvSpPr>
              <a:spLocks noChangeArrowheads="1"/>
            </p:cNvSpPr>
            <p:nvPr/>
          </p:nvSpPr>
          <p:spPr bwMode="auto">
            <a:xfrm>
              <a:off x="890" y="781"/>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L</a:t>
              </a:r>
              <a:endParaRPr lang="sr-Latn-CS"/>
            </a:p>
          </p:txBody>
        </p:sp>
        <p:sp>
          <p:nvSpPr>
            <p:cNvPr id="10307" name="Rectangle 69"/>
            <p:cNvSpPr>
              <a:spLocks noChangeArrowheads="1"/>
            </p:cNvSpPr>
            <p:nvPr/>
          </p:nvSpPr>
          <p:spPr bwMode="auto">
            <a:xfrm>
              <a:off x="930" y="781"/>
              <a:ext cx="164" cy="96"/>
            </a:xfrm>
            <a:prstGeom prst="rect">
              <a:avLst/>
            </a:prstGeom>
            <a:noFill/>
            <a:ln w="9525">
              <a:noFill/>
              <a:miter lim="800000"/>
              <a:headEnd/>
              <a:tailEnd/>
            </a:ln>
          </p:spPr>
          <p:txBody>
            <a:bodyPr wrap="none" lIns="0" tIns="0" rIns="0" bIns="0">
              <a:spAutoFit/>
            </a:bodyPr>
            <a:lstStyle/>
            <a:p>
              <a:r>
                <a:rPr lang="sr-Latn-CS" sz="900">
                  <a:solidFill>
                    <a:srgbClr val="000000"/>
                  </a:solidFill>
                </a:rPr>
                <a:t>ocal</a:t>
              </a:r>
              <a:endParaRPr lang="sr-Latn-CS"/>
            </a:p>
          </p:txBody>
        </p:sp>
        <p:sp>
          <p:nvSpPr>
            <p:cNvPr id="10308" name="Rectangle 70"/>
            <p:cNvSpPr>
              <a:spLocks noChangeArrowheads="1"/>
            </p:cNvSpPr>
            <p:nvPr/>
          </p:nvSpPr>
          <p:spPr bwMode="auto">
            <a:xfrm>
              <a:off x="1062" y="781"/>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10309" name="Rectangle 71"/>
            <p:cNvSpPr>
              <a:spLocks noChangeArrowheads="1"/>
            </p:cNvSpPr>
            <p:nvPr/>
          </p:nvSpPr>
          <p:spPr bwMode="auto">
            <a:xfrm>
              <a:off x="1352" y="788"/>
              <a:ext cx="64" cy="64"/>
            </a:xfrm>
            <a:prstGeom prst="rect">
              <a:avLst/>
            </a:prstGeom>
            <a:noFill/>
            <a:ln w="6">
              <a:solidFill>
                <a:srgbClr val="000000"/>
              </a:solidFill>
              <a:miter lim="800000"/>
              <a:headEnd/>
              <a:tailEnd/>
            </a:ln>
          </p:spPr>
          <p:txBody>
            <a:bodyPr/>
            <a:lstStyle/>
            <a:p>
              <a:endParaRPr lang="hr-HR"/>
            </a:p>
          </p:txBody>
        </p:sp>
        <p:sp>
          <p:nvSpPr>
            <p:cNvPr id="10310" name="Rectangle 72"/>
            <p:cNvSpPr>
              <a:spLocks noChangeArrowheads="1"/>
            </p:cNvSpPr>
            <p:nvPr/>
          </p:nvSpPr>
          <p:spPr bwMode="auto">
            <a:xfrm>
              <a:off x="1425" y="781"/>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10311" name="Rectangle 73"/>
            <p:cNvSpPr>
              <a:spLocks noChangeArrowheads="1"/>
            </p:cNvSpPr>
            <p:nvPr/>
          </p:nvSpPr>
          <p:spPr bwMode="auto">
            <a:xfrm>
              <a:off x="1466" y="781"/>
              <a:ext cx="316" cy="96"/>
            </a:xfrm>
            <a:prstGeom prst="rect">
              <a:avLst/>
            </a:prstGeom>
            <a:noFill/>
            <a:ln w="9525">
              <a:noFill/>
              <a:miter lim="800000"/>
              <a:headEnd/>
              <a:tailEnd/>
            </a:ln>
          </p:spPr>
          <p:txBody>
            <a:bodyPr wrap="none" lIns="0" tIns="0" rIns="0" bIns="0">
              <a:spAutoFit/>
            </a:bodyPr>
            <a:lstStyle/>
            <a:p>
              <a:r>
                <a:rPr lang="sr-Latn-CS" sz="900">
                  <a:solidFill>
                    <a:srgbClr val="000000"/>
                  </a:solidFill>
                </a:rPr>
                <a:t>Regional</a:t>
              </a:r>
              <a:endParaRPr lang="sr-Latn-CS"/>
            </a:p>
          </p:txBody>
        </p:sp>
        <p:sp>
          <p:nvSpPr>
            <p:cNvPr id="10312" name="Rectangle 74"/>
            <p:cNvSpPr>
              <a:spLocks noChangeArrowheads="1"/>
            </p:cNvSpPr>
            <p:nvPr/>
          </p:nvSpPr>
          <p:spPr bwMode="auto">
            <a:xfrm>
              <a:off x="1750" y="781"/>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10313" name="Rectangle 75"/>
            <p:cNvSpPr>
              <a:spLocks noChangeArrowheads="1"/>
            </p:cNvSpPr>
            <p:nvPr/>
          </p:nvSpPr>
          <p:spPr bwMode="auto">
            <a:xfrm>
              <a:off x="2071" y="788"/>
              <a:ext cx="65" cy="64"/>
            </a:xfrm>
            <a:prstGeom prst="rect">
              <a:avLst/>
            </a:prstGeom>
            <a:noFill/>
            <a:ln w="6">
              <a:solidFill>
                <a:srgbClr val="000000"/>
              </a:solidFill>
              <a:miter lim="800000"/>
              <a:headEnd/>
              <a:tailEnd/>
            </a:ln>
          </p:spPr>
          <p:txBody>
            <a:bodyPr/>
            <a:lstStyle/>
            <a:p>
              <a:endParaRPr lang="hr-HR"/>
            </a:p>
          </p:txBody>
        </p:sp>
        <p:sp>
          <p:nvSpPr>
            <p:cNvPr id="10314" name="Rectangle 76"/>
            <p:cNvSpPr>
              <a:spLocks noChangeArrowheads="1"/>
            </p:cNvSpPr>
            <p:nvPr/>
          </p:nvSpPr>
          <p:spPr bwMode="auto">
            <a:xfrm>
              <a:off x="2145" y="781"/>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10315" name="Rectangle 77"/>
            <p:cNvSpPr>
              <a:spLocks noChangeArrowheads="1"/>
            </p:cNvSpPr>
            <p:nvPr/>
          </p:nvSpPr>
          <p:spPr bwMode="auto">
            <a:xfrm>
              <a:off x="2186" y="781"/>
              <a:ext cx="296" cy="96"/>
            </a:xfrm>
            <a:prstGeom prst="rect">
              <a:avLst/>
            </a:prstGeom>
            <a:noFill/>
            <a:ln w="9525">
              <a:noFill/>
              <a:miter lim="800000"/>
              <a:headEnd/>
              <a:tailEnd/>
            </a:ln>
          </p:spPr>
          <p:txBody>
            <a:bodyPr wrap="none" lIns="0" tIns="0" rIns="0" bIns="0">
              <a:spAutoFit/>
            </a:bodyPr>
            <a:lstStyle/>
            <a:p>
              <a:r>
                <a:rPr lang="sr-Latn-CS" sz="900">
                  <a:solidFill>
                    <a:srgbClr val="000000"/>
                  </a:solidFill>
                </a:rPr>
                <a:t>National</a:t>
              </a:r>
              <a:endParaRPr lang="sr-Latn-CS"/>
            </a:p>
          </p:txBody>
        </p:sp>
        <p:sp>
          <p:nvSpPr>
            <p:cNvPr id="10316" name="Rectangle 78"/>
            <p:cNvSpPr>
              <a:spLocks noChangeArrowheads="1"/>
            </p:cNvSpPr>
            <p:nvPr/>
          </p:nvSpPr>
          <p:spPr bwMode="auto">
            <a:xfrm>
              <a:off x="2450" y="781"/>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10317" name="Rectangle 79"/>
            <p:cNvSpPr>
              <a:spLocks noChangeArrowheads="1"/>
            </p:cNvSpPr>
            <p:nvPr/>
          </p:nvSpPr>
          <p:spPr bwMode="auto">
            <a:xfrm>
              <a:off x="2776" y="788"/>
              <a:ext cx="64" cy="64"/>
            </a:xfrm>
            <a:prstGeom prst="rect">
              <a:avLst/>
            </a:prstGeom>
            <a:noFill/>
            <a:ln w="6">
              <a:solidFill>
                <a:srgbClr val="000000"/>
              </a:solidFill>
              <a:miter lim="800000"/>
              <a:headEnd/>
              <a:tailEnd/>
            </a:ln>
          </p:spPr>
          <p:txBody>
            <a:bodyPr/>
            <a:lstStyle/>
            <a:p>
              <a:endParaRPr lang="hr-HR"/>
            </a:p>
          </p:txBody>
        </p:sp>
        <p:sp>
          <p:nvSpPr>
            <p:cNvPr id="10318" name="Rectangle 80"/>
            <p:cNvSpPr>
              <a:spLocks noChangeArrowheads="1"/>
            </p:cNvSpPr>
            <p:nvPr/>
          </p:nvSpPr>
          <p:spPr bwMode="auto">
            <a:xfrm>
              <a:off x="2850" y="781"/>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10319" name="Rectangle 81"/>
            <p:cNvSpPr>
              <a:spLocks noChangeArrowheads="1"/>
            </p:cNvSpPr>
            <p:nvPr/>
          </p:nvSpPr>
          <p:spPr bwMode="auto">
            <a:xfrm>
              <a:off x="2890" y="781"/>
              <a:ext cx="759" cy="96"/>
            </a:xfrm>
            <a:prstGeom prst="rect">
              <a:avLst/>
            </a:prstGeom>
            <a:noFill/>
            <a:ln w="9525">
              <a:noFill/>
              <a:miter lim="800000"/>
              <a:headEnd/>
              <a:tailEnd/>
            </a:ln>
          </p:spPr>
          <p:txBody>
            <a:bodyPr wrap="none" lIns="0" tIns="0" rIns="0" bIns="0">
              <a:spAutoFit/>
            </a:bodyPr>
            <a:lstStyle/>
            <a:p>
              <a:r>
                <a:rPr lang="sr-Latn-CS" sz="900">
                  <a:solidFill>
                    <a:srgbClr val="000000"/>
                  </a:solidFill>
                </a:rPr>
                <a:t>European/International</a:t>
              </a:r>
              <a:endParaRPr lang="sr-Latn-CS"/>
            </a:p>
          </p:txBody>
        </p:sp>
        <p:sp>
          <p:nvSpPr>
            <p:cNvPr id="10320" name="Rectangle 82"/>
            <p:cNvSpPr>
              <a:spLocks noChangeArrowheads="1"/>
            </p:cNvSpPr>
            <p:nvPr/>
          </p:nvSpPr>
          <p:spPr bwMode="auto">
            <a:xfrm>
              <a:off x="3619" y="781"/>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10321" name="Rectangle 83"/>
            <p:cNvSpPr>
              <a:spLocks noChangeArrowheads="1"/>
            </p:cNvSpPr>
            <p:nvPr/>
          </p:nvSpPr>
          <p:spPr bwMode="auto">
            <a:xfrm>
              <a:off x="135" y="744"/>
              <a:ext cx="4" cy="4"/>
            </a:xfrm>
            <a:prstGeom prst="rect">
              <a:avLst/>
            </a:prstGeom>
            <a:solidFill>
              <a:srgbClr val="000000"/>
            </a:solidFill>
            <a:ln w="9525">
              <a:noFill/>
              <a:miter lim="800000"/>
              <a:headEnd/>
              <a:tailEnd/>
            </a:ln>
          </p:spPr>
          <p:txBody>
            <a:bodyPr/>
            <a:lstStyle/>
            <a:p>
              <a:endParaRPr lang="hr-HR"/>
            </a:p>
          </p:txBody>
        </p:sp>
        <p:sp>
          <p:nvSpPr>
            <p:cNvPr id="10322" name="Rectangle 84"/>
            <p:cNvSpPr>
              <a:spLocks noChangeArrowheads="1"/>
            </p:cNvSpPr>
            <p:nvPr/>
          </p:nvSpPr>
          <p:spPr bwMode="auto">
            <a:xfrm>
              <a:off x="139" y="744"/>
              <a:ext cx="603" cy="4"/>
            </a:xfrm>
            <a:prstGeom prst="rect">
              <a:avLst/>
            </a:prstGeom>
            <a:solidFill>
              <a:srgbClr val="000000"/>
            </a:solidFill>
            <a:ln w="9525">
              <a:noFill/>
              <a:miter lim="800000"/>
              <a:headEnd/>
              <a:tailEnd/>
            </a:ln>
          </p:spPr>
          <p:txBody>
            <a:bodyPr/>
            <a:lstStyle/>
            <a:p>
              <a:endParaRPr lang="hr-HR"/>
            </a:p>
          </p:txBody>
        </p:sp>
        <p:sp>
          <p:nvSpPr>
            <p:cNvPr id="10323" name="Rectangle 85"/>
            <p:cNvSpPr>
              <a:spLocks noChangeArrowheads="1"/>
            </p:cNvSpPr>
            <p:nvPr/>
          </p:nvSpPr>
          <p:spPr bwMode="auto">
            <a:xfrm>
              <a:off x="742" y="744"/>
              <a:ext cx="4" cy="4"/>
            </a:xfrm>
            <a:prstGeom prst="rect">
              <a:avLst/>
            </a:prstGeom>
            <a:solidFill>
              <a:srgbClr val="000000"/>
            </a:solidFill>
            <a:ln w="9525">
              <a:noFill/>
              <a:miter lim="800000"/>
              <a:headEnd/>
              <a:tailEnd/>
            </a:ln>
          </p:spPr>
          <p:txBody>
            <a:bodyPr/>
            <a:lstStyle/>
            <a:p>
              <a:endParaRPr lang="hr-HR"/>
            </a:p>
          </p:txBody>
        </p:sp>
        <p:sp>
          <p:nvSpPr>
            <p:cNvPr id="10324" name="Rectangle 86"/>
            <p:cNvSpPr>
              <a:spLocks noChangeArrowheads="1"/>
            </p:cNvSpPr>
            <p:nvPr/>
          </p:nvSpPr>
          <p:spPr bwMode="auto">
            <a:xfrm>
              <a:off x="746" y="744"/>
              <a:ext cx="574" cy="4"/>
            </a:xfrm>
            <a:prstGeom prst="rect">
              <a:avLst/>
            </a:prstGeom>
            <a:solidFill>
              <a:srgbClr val="000000"/>
            </a:solidFill>
            <a:ln w="9525">
              <a:noFill/>
              <a:miter lim="800000"/>
              <a:headEnd/>
              <a:tailEnd/>
            </a:ln>
          </p:spPr>
          <p:txBody>
            <a:bodyPr/>
            <a:lstStyle/>
            <a:p>
              <a:endParaRPr lang="hr-HR"/>
            </a:p>
          </p:txBody>
        </p:sp>
        <p:sp>
          <p:nvSpPr>
            <p:cNvPr id="10325" name="Rectangle 87"/>
            <p:cNvSpPr>
              <a:spLocks noChangeArrowheads="1"/>
            </p:cNvSpPr>
            <p:nvPr/>
          </p:nvSpPr>
          <p:spPr bwMode="auto">
            <a:xfrm>
              <a:off x="1320" y="744"/>
              <a:ext cx="4" cy="4"/>
            </a:xfrm>
            <a:prstGeom prst="rect">
              <a:avLst/>
            </a:prstGeom>
            <a:solidFill>
              <a:srgbClr val="000000"/>
            </a:solidFill>
            <a:ln w="9525">
              <a:noFill/>
              <a:miter lim="800000"/>
              <a:headEnd/>
              <a:tailEnd/>
            </a:ln>
          </p:spPr>
          <p:txBody>
            <a:bodyPr/>
            <a:lstStyle/>
            <a:p>
              <a:endParaRPr lang="hr-HR"/>
            </a:p>
          </p:txBody>
        </p:sp>
        <p:sp>
          <p:nvSpPr>
            <p:cNvPr id="10326" name="Rectangle 88"/>
            <p:cNvSpPr>
              <a:spLocks noChangeArrowheads="1"/>
            </p:cNvSpPr>
            <p:nvPr/>
          </p:nvSpPr>
          <p:spPr bwMode="auto">
            <a:xfrm>
              <a:off x="1324" y="744"/>
              <a:ext cx="572" cy="4"/>
            </a:xfrm>
            <a:prstGeom prst="rect">
              <a:avLst/>
            </a:prstGeom>
            <a:solidFill>
              <a:srgbClr val="000000"/>
            </a:solidFill>
            <a:ln w="9525">
              <a:noFill/>
              <a:miter lim="800000"/>
              <a:headEnd/>
              <a:tailEnd/>
            </a:ln>
          </p:spPr>
          <p:txBody>
            <a:bodyPr/>
            <a:lstStyle/>
            <a:p>
              <a:endParaRPr lang="hr-HR"/>
            </a:p>
          </p:txBody>
        </p:sp>
        <p:sp>
          <p:nvSpPr>
            <p:cNvPr id="10327" name="Rectangle 89"/>
            <p:cNvSpPr>
              <a:spLocks noChangeArrowheads="1"/>
            </p:cNvSpPr>
            <p:nvPr/>
          </p:nvSpPr>
          <p:spPr bwMode="auto">
            <a:xfrm>
              <a:off x="1896" y="744"/>
              <a:ext cx="4" cy="4"/>
            </a:xfrm>
            <a:prstGeom prst="rect">
              <a:avLst/>
            </a:prstGeom>
            <a:solidFill>
              <a:srgbClr val="000000"/>
            </a:solidFill>
            <a:ln w="9525">
              <a:noFill/>
              <a:miter lim="800000"/>
              <a:headEnd/>
              <a:tailEnd/>
            </a:ln>
          </p:spPr>
          <p:txBody>
            <a:bodyPr/>
            <a:lstStyle/>
            <a:p>
              <a:endParaRPr lang="hr-HR"/>
            </a:p>
          </p:txBody>
        </p:sp>
        <p:sp>
          <p:nvSpPr>
            <p:cNvPr id="10328" name="Rectangle 90"/>
            <p:cNvSpPr>
              <a:spLocks noChangeArrowheads="1"/>
            </p:cNvSpPr>
            <p:nvPr/>
          </p:nvSpPr>
          <p:spPr bwMode="auto">
            <a:xfrm>
              <a:off x="1900" y="744"/>
              <a:ext cx="140" cy="4"/>
            </a:xfrm>
            <a:prstGeom prst="rect">
              <a:avLst/>
            </a:prstGeom>
            <a:solidFill>
              <a:srgbClr val="000000"/>
            </a:solidFill>
            <a:ln w="9525">
              <a:noFill/>
              <a:miter lim="800000"/>
              <a:headEnd/>
              <a:tailEnd/>
            </a:ln>
          </p:spPr>
          <p:txBody>
            <a:bodyPr/>
            <a:lstStyle/>
            <a:p>
              <a:endParaRPr lang="hr-HR"/>
            </a:p>
          </p:txBody>
        </p:sp>
        <p:sp>
          <p:nvSpPr>
            <p:cNvPr id="10329" name="Rectangle 91"/>
            <p:cNvSpPr>
              <a:spLocks noChangeArrowheads="1"/>
            </p:cNvSpPr>
            <p:nvPr/>
          </p:nvSpPr>
          <p:spPr bwMode="auto">
            <a:xfrm>
              <a:off x="2040" y="744"/>
              <a:ext cx="4" cy="4"/>
            </a:xfrm>
            <a:prstGeom prst="rect">
              <a:avLst/>
            </a:prstGeom>
            <a:solidFill>
              <a:srgbClr val="000000"/>
            </a:solidFill>
            <a:ln w="9525">
              <a:noFill/>
              <a:miter lim="800000"/>
              <a:headEnd/>
              <a:tailEnd/>
            </a:ln>
          </p:spPr>
          <p:txBody>
            <a:bodyPr/>
            <a:lstStyle/>
            <a:p>
              <a:endParaRPr lang="hr-HR"/>
            </a:p>
          </p:txBody>
        </p:sp>
        <p:sp>
          <p:nvSpPr>
            <p:cNvPr id="10330" name="Rectangle 92"/>
            <p:cNvSpPr>
              <a:spLocks noChangeArrowheads="1"/>
            </p:cNvSpPr>
            <p:nvPr/>
          </p:nvSpPr>
          <p:spPr bwMode="auto">
            <a:xfrm>
              <a:off x="2044" y="744"/>
              <a:ext cx="701" cy="4"/>
            </a:xfrm>
            <a:prstGeom prst="rect">
              <a:avLst/>
            </a:prstGeom>
            <a:solidFill>
              <a:srgbClr val="000000"/>
            </a:solidFill>
            <a:ln w="9525">
              <a:noFill/>
              <a:miter lim="800000"/>
              <a:headEnd/>
              <a:tailEnd/>
            </a:ln>
          </p:spPr>
          <p:txBody>
            <a:bodyPr/>
            <a:lstStyle/>
            <a:p>
              <a:endParaRPr lang="hr-HR"/>
            </a:p>
          </p:txBody>
        </p:sp>
        <p:sp>
          <p:nvSpPr>
            <p:cNvPr id="10331" name="Rectangle 93"/>
            <p:cNvSpPr>
              <a:spLocks noChangeArrowheads="1"/>
            </p:cNvSpPr>
            <p:nvPr/>
          </p:nvSpPr>
          <p:spPr bwMode="auto">
            <a:xfrm>
              <a:off x="2745" y="744"/>
              <a:ext cx="4" cy="4"/>
            </a:xfrm>
            <a:prstGeom prst="rect">
              <a:avLst/>
            </a:prstGeom>
            <a:solidFill>
              <a:srgbClr val="000000"/>
            </a:solidFill>
            <a:ln w="9525">
              <a:noFill/>
              <a:miter lim="800000"/>
              <a:headEnd/>
              <a:tailEnd/>
            </a:ln>
          </p:spPr>
          <p:txBody>
            <a:bodyPr/>
            <a:lstStyle/>
            <a:p>
              <a:endParaRPr lang="hr-HR"/>
            </a:p>
          </p:txBody>
        </p:sp>
        <p:sp>
          <p:nvSpPr>
            <p:cNvPr id="10332" name="Rectangle 94"/>
            <p:cNvSpPr>
              <a:spLocks noChangeArrowheads="1"/>
            </p:cNvSpPr>
            <p:nvPr/>
          </p:nvSpPr>
          <p:spPr bwMode="auto">
            <a:xfrm>
              <a:off x="2749" y="744"/>
              <a:ext cx="563" cy="4"/>
            </a:xfrm>
            <a:prstGeom prst="rect">
              <a:avLst/>
            </a:prstGeom>
            <a:solidFill>
              <a:srgbClr val="000000"/>
            </a:solidFill>
            <a:ln w="9525">
              <a:noFill/>
              <a:miter lim="800000"/>
              <a:headEnd/>
              <a:tailEnd/>
            </a:ln>
          </p:spPr>
          <p:txBody>
            <a:bodyPr/>
            <a:lstStyle/>
            <a:p>
              <a:endParaRPr lang="hr-HR"/>
            </a:p>
          </p:txBody>
        </p:sp>
        <p:sp>
          <p:nvSpPr>
            <p:cNvPr id="10333" name="Rectangle 95"/>
            <p:cNvSpPr>
              <a:spLocks noChangeArrowheads="1"/>
            </p:cNvSpPr>
            <p:nvPr/>
          </p:nvSpPr>
          <p:spPr bwMode="auto">
            <a:xfrm>
              <a:off x="3312" y="744"/>
              <a:ext cx="3" cy="4"/>
            </a:xfrm>
            <a:prstGeom prst="rect">
              <a:avLst/>
            </a:prstGeom>
            <a:solidFill>
              <a:srgbClr val="000000"/>
            </a:solidFill>
            <a:ln w="9525">
              <a:noFill/>
              <a:miter lim="800000"/>
              <a:headEnd/>
              <a:tailEnd/>
            </a:ln>
          </p:spPr>
          <p:txBody>
            <a:bodyPr/>
            <a:lstStyle/>
            <a:p>
              <a:endParaRPr lang="hr-HR"/>
            </a:p>
          </p:txBody>
        </p:sp>
        <p:sp>
          <p:nvSpPr>
            <p:cNvPr id="10334" name="Rectangle 96"/>
            <p:cNvSpPr>
              <a:spLocks noChangeArrowheads="1"/>
            </p:cNvSpPr>
            <p:nvPr/>
          </p:nvSpPr>
          <p:spPr bwMode="auto">
            <a:xfrm>
              <a:off x="3315" y="744"/>
              <a:ext cx="449" cy="4"/>
            </a:xfrm>
            <a:prstGeom prst="rect">
              <a:avLst/>
            </a:prstGeom>
            <a:solidFill>
              <a:srgbClr val="000000"/>
            </a:solidFill>
            <a:ln w="9525">
              <a:noFill/>
              <a:miter lim="800000"/>
              <a:headEnd/>
              <a:tailEnd/>
            </a:ln>
          </p:spPr>
          <p:txBody>
            <a:bodyPr/>
            <a:lstStyle/>
            <a:p>
              <a:endParaRPr lang="hr-HR"/>
            </a:p>
          </p:txBody>
        </p:sp>
        <p:sp>
          <p:nvSpPr>
            <p:cNvPr id="10335" name="Rectangle 97"/>
            <p:cNvSpPr>
              <a:spLocks noChangeArrowheads="1"/>
            </p:cNvSpPr>
            <p:nvPr/>
          </p:nvSpPr>
          <p:spPr bwMode="auto">
            <a:xfrm>
              <a:off x="3764" y="744"/>
              <a:ext cx="4" cy="4"/>
            </a:xfrm>
            <a:prstGeom prst="rect">
              <a:avLst/>
            </a:prstGeom>
            <a:solidFill>
              <a:srgbClr val="000000"/>
            </a:solidFill>
            <a:ln w="9525">
              <a:noFill/>
              <a:miter lim="800000"/>
              <a:headEnd/>
              <a:tailEnd/>
            </a:ln>
          </p:spPr>
          <p:txBody>
            <a:bodyPr/>
            <a:lstStyle/>
            <a:p>
              <a:endParaRPr lang="hr-HR"/>
            </a:p>
          </p:txBody>
        </p:sp>
        <p:sp>
          <p:nvSpPr>
            <p:cNvPr id="10336" name="Rectangle 98"/>
            <p:cNvSpPr>
              <a:spLocks noChangeArrowheads="1"/>
            </p:cNvSpPr>
            <p:nvPr/>
          </p:nvSpPr>
          <p:spPr bwMode="auto">
            <a:xfrm>
              <a:off x="135" y="748"/>
              <a:ext cx="4" cy="139"/>
            </a:xfrm>
            <a:prstGeom prst="rect">
              <a:avLst/>
            </a:prstGeom>
            <a:solidFill>
              <a:srgbClr val="000000"/>
            </a:solidFill>
            <a:ln w="9525">
              <a:noFill/>
              <a:miter lim="800000"/>
              <a:headEnd/>
              <a:tailEnd/>
            </a:ln>
          </p:spPr>
          <p:txBody>
            <a:bodyPr/>
            <a:lstStyle/>
            <a:p>
              <a:endParaRPr lang="hr-HR"/>
            </a:p>
          </p:txBody>
        </p:sp>
        <p:sp>
          <p:nvSpPr>
            <p:cNvPr id="10337" name="Rectangle 99"/>
            <p:cNvSpPr>
              <a:spLocks noChangeArrowheads="1"/>
            </p:cNvSpPr>
            <p:nvPr/>
          </p:nvSpPr>
          <p:spPr bwMode="auto">
            <a:xfrm>
              <a:off x="742" y="748"/>
              <a:ext cx="4" cy="139"/>
            </a:xfrm>
            <a:prstGeom prst="rect">
              <a:avLst/>
            </a:prstGeom>
            <a:solidFill>
              <a:srgbClr val="000000"/>
            </a:solidFill>
            <a:ln w="9525">
              <a:noFill/>
              <a:miter lim="800000"/>
              <a:headEnd/>
              <a:tailEnd/>
            </a:ln>
          </p:spPr>
          <p:txBody>
            <a:bodyPr/>
            <a:lstStyle/>
            <a:p>
              <a:endParaRPr lang="hr-HR"/>
            </a:p>
          </p:txBody>
        </p:sp>
        <p:sp>
          <p:nvSpPr>
            <p:cNvPr id="10338" name="Rectangle 100"/>
            <p:cNvSpPr>
              <a:spLocks noChangeArrowheads="1"/>
            </p:cNvSpPr>
            <p:nvPr/>
          </p:nvSpPr>
          <p:spPr bwMode="auto">
            <a:xfrm>
              <a:off x="3764" y="748"/>
              <a:ext cx="4" cy="139"/>
            </a:xfrm>
            <a:prstGeom prst="rect">
              <a:avLst/>
            </a:prstGeom>
            <a:solidFill>
              <a:srgbClr val="000000"/>
            </a:solidFill>
            <a:ln w="9525">
              <a:noFill/>
              <a:miter lim="800000"/>
              <a:headEnd/>
              <a:tailEnd/>
            </a:ln>
          </p:spPr>
          <p:txBody>
            <a:bodyPr/>
            <a:lstStyle/>
            <a:p>
              <a:endParaRPr lang="hr-HR"/>
            </a:p>
          </p:txBody>
        </p:sp>
        <p:sp>
          <p:nvSpPr>
            <p:cNvPr id="10339" name="Rectangle 101"/>
            <p:cNvSpPr>
              <a:spLocks noChangeArrowheads="1"/>
            </p:cNvSpPr>
            <p:nvPr/>
          </p:nvSpPr>
          <p:spPr bwMode="auto">
            <a:xfrm>
              <a:off x="159" y="914"/>
              <a:ext cx="2823" cy="89"/>
            </a:xfrm>
            <a:prstGeom prst="rect">
              <a:avLst/>
            </a:prstGeom>
            <a:noFill/>
            <a:ln w="9525">
              <a:noFill/>
              <a:miter lim="800000"/>
              <a:headEnd/>
              <a:tailEnd/>
            </a:ln>
          </p:spPr>
          <p:txBody>
            <a:bodyPr wrap="none" lIns="0" tIns="0" rIns="0" bIns="0">
              <a:spAutoFit/>
            </a:bodyPr>
            <a:lstStyle/>
            <a:p>
              <a:r>
                <a:rPr lang="sr-Latn-CS" sz="800" i="1">
                  <a:solidFill>
                    <a:srgbClr val="000000"/>
                  </a:solidFill>
                </a:rPr>
                <a:t>Please give a short description of your organisation/group (regular activities, member of, etc.) and </a:t>
              </a:r>
              <a:endParaRPr lang="sr-Latn-CS"/>
            </a:p>
          </p:txBody>
        </p:sp>
        <p:sp>
          <p:nvSpPr>
            <p:cNvPr id="10340" name="Rectangle 102"/>
            <p:cNvSpPr>
              <a:spLocks noChangeArrowheads="1"/>
            </p:cNvSpPr>
            <p:nvPr/>
          </p:nvSpPr>
          <p:spPr bwMode="auto">
            <a:xfrm>
              <a:off x="2946" y="914"/>
              <a:ext cx="289" cy="89"/>
            </a:xfrm>
            <a:prstGeom prst="rect">
              <a:avLst/>
            </a:prstGeom>
            <a:noFill/>
            <a:ln w="9525">
              <a:noFill/>
              <a:miter lim="800000"/>
              <a:headEnd/>
              <a:tailEnd/>
            </a:ln>
          </p:spPr>
          <p:txBody>
            <a:bodyPr wrap="none" lIns="0" tIns="0" rIns="0" bIns="0">
              <a:spAutoFit/>
            </a:bodyPr>
            <a:lstStyle/>
            <a:p>
              <a:r>
                <a:rPr lang="sr-Latn-CS" sz="800" i="1">
                  <a:solidFill>
                    <a:srgbClr val="000000"/>
                  </a:solidFill>
                </a:rPr>
                <a:t>describe </a:t>
              </a:r>
              <a:endParaRPr lang="sr-Latn-CS"/>
            </a:p>
          </p:txBody>
        </p:sp>
        <p:sp>
          <p:nvSpPr>
            <p:cNvPr id="10341" name="Rectangle 103"/>
            <p:cNvSpPr>
              <a:spLocks noChangeArrowheads="1"/>
            </p:cNvSpPr>
            <p:nvPr/>
          </p:nvSpPr>
          <p:spPr bwMode="auto">
            <a:xfrm>
              <a:off x="3206" y="914"/>
              <a:ext cx="153" cy="89"/>
            </a:xfrm>
            <a:prstGeom prst="rect">
              <a:avLst/>
            </a:prstGeom>
            <a:noFill/>
            <a:ln w="9525">
              <a:noFill/>
              <a:miter lim="800000"/>
              <a:headEnd/>
              <a:tailEnd/>
            </a:ln>
          </p:spPr>
          <p:txBody>
            <a:bodyPr wrap="none" lIns="0" tIns="0" rIns="0" bIns="0">
              <a:spAutoFit/>
            </a:bodyPr>
            <a:lstStyle/>
            <a:p>
              <a:r>
                <a:rPr lang="sr-Latn-CS" sz="800" i="1">
                  <a:solidFill>
                    <a:srgbClr val="000000"/>
                  </a:solidFill>
                </a:rPr>
                <a:t>your</a:t>
              </a:r>
              <a:endParaRPr lang="sr-Latn-CS"/>
            </a:p>
          </p:txBody>
        </p:sp>
        <p:sp>
          <p:nvSpPr>
            <p:cNvPr id="10342" name="Rectangle 104"/>
            <p:cNvSpPr>
              <a:spLocks noChangeArrowheads="1"/>
            </p:cNvSpPr>
            <p:nvPr/>
          </p:nvSpPr>
          <p:spPr bwMode="auto">
            <a:xfrm>
              <a:off x="3331" y="914"/>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10343" name="Rectangle 105"/>
            <p:cNvSpPr>
              <a:spLocks noChangeArrowheads="1"/>
            </p:cNvSpPr>
            <p:nvPr/>
          </p:nvSpPr>
          <p:spPr bwMode="auto">
            <a:xfrm>
              <a:off x="3349" y="914"/>
              <a:ext cx="443" cy="89"/>
            </a:xfrm>
            <a:prstGeom prst="rect">
              <a:avLst/>
            </a:prstGeom>
            <a:noFill/>
            <a:ln w="9525">
              <a:noFill/>
              <a:miter lim="800000"/>
              <a:headEnd/>
              <a:tailEnd/>
            </a:ln>
          </p:spPr>
          <p:txBody>
            <a:bodyPr wrap="none" lIns="0" tIns="0" rIns="0" bIns="0">
              <a:spAutoFit/>
            </a:bodyPr>
            <a:lstStyle/>
            <a:p>
              <a:r>
                <a:rPr lang="sr-Latn-CS" sz="800" i="1">
                  <a:solidFill>
                    <a:srgbClr val="000000"/>
                  </a:solidFill>
                </a:rPr>
                <a:t>competencies </a:t>
              </a:r>
              <a:endParaRPr lang="sr-Latn-CS"/>
            </a:p>
          </p:txBody>
        </p:sp>
        <p:sp>
          <p:nvSpPr>
            <p:cNvPr id="10344" name="Rectangle 106"/>
            <p:cNvSpPr>
              <a:spLocks noChangeArrowheads="1"/>
            </p:cNvSpPr>
            <p:nvPr/>
          </p:nvSpPr>
          <p:spPr bwMode="auto">
            <a:xfrm>
              <a:off x="159" y="988"/>
              <a:ext cx="744" cy="89"/>
            </a:xfrm>
            <a:prstGeom prst="rect">
              <a:avLst/>
            </a:prstGeom>
            <a:noFill/>
            <a:ln w="9525">
              <a:noFill/>
              <a:miter lim="800000"/>
              <a:headEnd/>
              <a:tailEnd/>
            </a:ln>
          </p:spPr>
          <p:txBody>
            <a:bodyPr wrap="none" lIns="0" tIns="0" rIns="0" bIns="0">
              <a:spAutoFit/>
            </a:bodyPr>
            <a:lstStyle/>
            <a:p>
              <a:r>
                <a:rPr lang="sr-Latn-CS" sz="800" i="1">
                  <a:solidFill>
                    <a:srgbClr val="000000"/>
                  </a:solidFill>
                </a:rPr>
                <a:t>and motivation to comple</a:t>
              </a:r>
              <a:endParaRPr lang="sr-Latn-CS"/>
            </a:p>
          </p:txBody>
        </p:sp>
        <p:sp>
          <p:nvSpPr>
            <p:cNvPr id="10345" name="Rectangle 107"/>
            <p:cNvSpPr>
              <a:spLocks noChangeArrowheads="1"/>
            </p:cNvSpPr>
            <p:nvPr/>
          </p:nvSpPr>
          <p:spPr bwMode="auto">
            <a:xfrm>
              <a:off x="872" y="988"/>
              <a:ext cx="477" cy="89"/>
            </a:xfrm>
            <a:prstGeom prst="rect">
              <a:avLst/>
            </a:prstGeom>
            <a:noFill/>
            <a:ln w="9525">
              <a:noFill/>
              <a:miter lim="800000"/>
              <a:headEnd/>
              <a:tailEnd/>
            </a:ln>
          </p:spPr>
          <p:txBody>
            <a:bodyPr wrap="none" lIns="0" tIns="0" rIns="0" bIns="0">
              <a:spAutoFit/>
            </a:bodyPr>
            <a:lstStyle/>
            <a:p>
              <a:r>
                <a:rPr lang="sr-Latn-CS" sz="800" i="1">
                  <a:solidFill>
                    <a:srgbClr val="000000"/>
                  </a:solidFill>
                </a:rPr>
                <a:t>te the proposed</a:t>
              </a:r>
              <a:endParaRPr lang="sr-Latn-CS"/>
            </a:p>
          </p:txBody>
        </p:sp>
        <p:sp>
          <p:nvSpPr>
            <p:cNvPr id="10346" name="Rectangle 108"/>
            <p:cNvSpPr>
              <a:spLocks noChangeArrowheads="1"/>
            </p:cNvSpPr>
            <p:nvPr/>
          </p:nvSpPr>
          <p:spPr bwMode="auto">
            <a:xfrm>
              <a:off x="1316" y="988"/>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10347" name="Rectangle 109"/>
            <p:cNvSpPr>
              <a:spLocks noChangeArrowheads="1"/>
            </p:cNvSpPr>
            <p:nvPr/>
          </p:nvSpPr>
          <p:spPr bwMode="auto">
            <a:xfrm>
              <a:off x="1334" y="988"/>
              <a:ext cx="221" cy="89"/>
            </a:xfrm>
            <a:prstGeom prst="rect">
              <a:avLst/>
            </a:prstGeom>
            <a:noFill/>
            <a:ln w="9525">
              <a:noFill/>
              <a:miter lim="800000"/>
              <a:headEnd/>
              <a:tailEnd/>
            </a:ln>
          </p:spPr>
          <p:txBody>
            <a:bodyPr wrap="none" lIns="0" tIns="0" rIns="0" bIns="0">
              <a:spAutoFit/>
            </a:bodyPr>
            <a:lstStyle/>
            <a:p>
              <a:r>
                <a:rPr lang="sr-Latn-CS" sz="800" i="1">
                  <a:solidFill>
                    <a:srgbClr val="000000"/>
                  </a:solidFill>
                </a:rPr>
                <a:t>project</a:t>
              </a:r>
              <a:endParaRPr lang="sr-Latn-CS"/>
            </a:p>
          </p:txBody>
        </p:sp>
        <p:sp>
          <p:nvSpPr>
            <p:cNvPr id="10348" name="Rectangle 110"/>
            <p:cNvSpPr>
              <a:spLocks noChangeArrowheads="1"/>
            </p:cNvSpPr>
            <p:nvPr/>
          </p:nvSpPr>
          <p:spPr bwMode="auto">
            <a:xfrm>
              <a:off x="1526" y="988"/>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a:t>
              </a:r>
              <a:endParaRPr lang="sr-Latn-CS"/>
            </a:p>
          </p:txBody>
        </p:sp>
        <p:sp>
          <p:nvSpPr>
            <p:cNvPr id="10349" name="Rectangle 111"/>
            <p:cNvSpPr>
              <a:spLocks noChangeArrowheads="1"/>
            </p:cNvSpPr>
            <p:nvPr/>
          </p:nvSpPr>
          <p:spPr bwMode="auto">
            <a:xfrm>
              <a:off x="1543" y="988"/>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10350" name="Rectangle 112"/>
            <p:cNvSpPr>
              <a:spLocks noChangeArrowheads="1"/>
            </p:cNvSpPr>
            <p:nvPr/>
          </p:nvSpPr>
          <p:spPr bwMode="auto">
            <a:xfrm>
              <a:off x="135" y="887"/>
              <a:ext cx="4" cy="4"/>
            </a:xfrm>
            <a:prstGeom prst="rect">
              <a:avLst/>
            </a:prstGeom>
            <a:solidFill>
              <a:srgbClr val="000000"/>
            </a:solidFill>
            <a:ln w="9525">
              <a:noFill/>
              <a:miter lim="800000"/>
              <a:headEnd/>
              <a:tailEnd/>
            </a:ln>
          </p:spPr>
          <p:txBody>
            <a:bodyPr/>
            <a:lstStyle/>
            <a:p>
              <a:endParaRPr lang="hr-HR"/>
            </a:p>
          </p:txBody>
        </p:sp>
        <p:sp>
          <p:nvSpPr>
            <p:cNvPr id="10351" name="Rectangle 113"/>
            <p:cNvSpPr>
              <a:spLocks noChangeArrowheads="1"/>
            </p:cNvSpPr>
            <p:nvPr/>
          </p:nvSpPr>
          <p:spPr bwMode="auto">
            <a:xfrm>
              <a:off x="139" y="887"/>
              <a:ext cx="603" cy="4"/>
            </a:xfrm>
            <a:prstGeom prst="rect">
              <a:avLst/>
            </a:prstGeom>
            <a:solidFill>
              <a:srgbClr val="000000"/>
            </a:solidFill>
            <a:ln w="9525">
              <a:noFill/>
              <a:miter lim="800000"/>
              <a:headEnd/>
              <a:tailEnd/>
            </a:ln>
          </p:spPr>
          <p:txBody>
            <a:bodyPr/>
            <a:lstStyle/>
            <a:p>
              <a:endParaRPr lang="hr-HR"/>
            </a:p>
          </p:txBody>
        </p:sp>
        <p:sp>
          <p:nvSpPr>
            <p:cNvPr id="10352" name="Rectangle 114"/>
            <p:cNvSpPr>
              <a:spLocks noChangeArrowheads="1"/>
            </p:cNvSpPr>
            <p:nvPr/>
          </p:nvSpPr>
          <p:spPr bwMode="auto">
            <a:xfrm>
              <a:off x="742" y="887"/>
              <a:ext cx="4" cy="4"/>
            </a:xfrm>
            <a:prstGeom prst="rect">
              <a:avLst/>
            </a:prstGeom>
            <a:solidFill>
              <a:srgbClr val="000000"/>
            </a:solidFill>
            <a:ln w="9525">
              <a:noFill/>
              <a:miter lim="800000"/>
              <a:headEnd/>
              <a:tailEnd/>
            </a:ln>
          </p:spPr>
          <p:txBody>
            <a:bodyPr/>
            <a:lstStyle/>
            <a:p>
              <a:endParaRPr lang="hr-HR"/>
            </a:p>
          </p:txBody>
        </p:sp>
        <p:sp>
          <p:nvSpPr>
            <p:cNvPr id="10353" name="Rectangle 115"/>
            <p:cNvSpPr>
              <a:spLocks noChangeArrowheads="1"/>
            </p:cNvSpPr>
            <p:nvPr/>
          </p:nvSpPr>
          <p:spPr bwMode="auto">
            <a:xfrm>
              <a:off x="746" y="887"/>
              <a:ext cx="574" cy="4"/>
            </a:xfrm>
            <a:prstGeom prst="rect">
              <a:avLst/>
            </a:prstGeom>
            <a:solidFill>
              <a:srgbClr val="000000"/>
            </a:solidFill>
            <a:ln w="9525">
              <a:noFill/>
              <a:miter lim="800000"/>
              <a:headEnd/>
              <a:tailEnd/>
            </a:ln>
          </p:spPr>
          <p:txBody>
            <a:bodyPr/>
            <a:lstStyle/>
            <a:p>
              <a:endParaRPr lang="hr-HR"/>
            </a:p>
          </p:txBody>
        </p:sp>
        <p:sp>
          <p:nvSpPr>
            <p:cNvPr id="10354" name="Rectangle 116"/>
            <p:cNvSpPr>
              <a:spLocks noChangeArrowheads="1"/>
            </p:cNvSpPr>
            <p:nvPr/>
          </p:nvSpPr>
          <p:spPr bwMode="auto">
            <a:xfrm>
              <a:off x="1320" y="887"/>
              <a:ext cx="4" cy="4"/>
            </a:xfrm>
            <a:prstGeom prst="rect">
              <a:avLst/>
            </a:prstGeom>
            <a:solidFill>
              <a:srgbClr val="000000"/>
            </a:solidFill>
            <a:ln w="9525">
              <a:noFill/>
              <a:miter lim="800000"/>
              <a:headEnd/>
              <a:tailEnd/>
            </a:ln>
          </p:spPr>
          <p:txBody>
            <a:bodyPr/>
            <a:lstStyle/>
            <a:p>
              <a:endParaRPr lang="hr-HR"/>
            </a:p>
          </p:txBody>
        </p:sp>
        <p:sp>
          <p:nvSpPr>
            <p:cNvPr id="10355" name="Rectangle 117"/>
            <p:cNvSpPr>
              <a:spLocks noChangeArrowheads="1"/>
            </p:cNvSpPr>
            <p:nvPr/>
          </p:nvSpPr>
          <p:spPr bwMode="auto">
            <a:xfrm>
              <a:off x="1324" y="887"/>
              <a:ext cx="716" cy="4"/>
            </a:xfrm>
            <a:prstGeom prst="rect">
              <a:avLst/>
            </a:prstGeom>
            <a:solidFill>
              <a:srgbClr val="000000"/>
            </a:solidFill>
            <a:ln w="9525">
              <a:noFill/>
              <a:miter lim="800000"/>
              <a:headEnd/>
              <a:tailEnd/>
            </a:ln>
          </p:spPr>
          <p:txBody>
            <a:bodyPr/>
            <a:lstStyle/>
            <a:p>
              <a:endParaRPr lang="hr-HR"/>
            </a:p>
          </p:txBody>
        </p:sp>
        <p:sp>
          <p:nvSpPr>
            <p:cNvPr id="10356" name="Rectangle 118"/>
            <p:cNvSpPr>
              <a:spLocks noChangeArrowheads="1"/>
            </p:cNvSpPr>
            <p:nvPr/>
          </p:nvSpPr>
          <p:spPr bwMode="auto">
            <a:xfrm>
              <a:off x="2040" y="887"/>
              <a:ext cx="4" cy="4"/>
            </a:xfrm>
            <a:prstGeom prst="rect">
              <a:avLst/>
            </a:prstGeom>
            <a:solidFill>
              <a:srgbClr val="000000"/>
            </a:solidFill>
            <a:ln w="9525">
              <a:noFill/>
              <a:miter lim="800000"/>
              <a:headEnd/>
              <a:tailEnd/>
            </a:ln>
          </p:spPr>
          <p:txBody>
            <a:bodyPr/>
            <a:lstStyle/>
            <a:p>
              <a:endParaRPr lang="hr-HR"/>
            </a:p>
          </p:txBody>
        </p:sp>
        <p:sp>
          <p:nvSpPr>
            <p:cNvPr id="10357" name="Rectangle 119"/>
            <p:cNvSpPr>
              <a:spLocks noChangeArrowheads="1"/>
            </p:cNvSpPr>
            <p:nvPr/>
          </p:nvSpPr>
          <p:spPr bwMode="auto">
            <a:xfrm>
              <a:off x="2044" y="887"/>
              <a:ext cx="701" cy="4"/>
            </a:xfrm>
            <a:prstGeom prst="rect">
              <a:avLst/>
            </a:prstGeom>
            <a:solidFill>
              <a:srgbClr val="000000"/>
            </a:solidFill>
            <a:ln w="9525">
              <a:noFill/>
              <a:miter lim="800000"/>
              <a:headEnd/>
              <a:tailEnd/>
            </a:ln>
          </p:spPr>
          <p:txBody>
            <a:bodyPr/>
            <a:lstStyle/>
            <a:p>
              <a:endParaRPr lang="hr-HR"/>
            </a:p>
          </p:txBody>
        </p:sp>
        <p:sp>
          <p:nvSpPr>
            <p:cNvPr id="10358" name="Rectangle 120"/>
            <p:cNvSpPr>
              <a:spLocks noChangeArrowheads="1"/>
            </p:cNvSpPr>
            <p:nvPr/>
          </p:nvSpPr>
          <p:spPr bwMode="auto">
            <a:xfrm>
              <a:off x="2745" y="887"/>
              <a:ext cx="4" cy="4"/>
            </a:xfrm>
            <a:prstGeom prst="rect">
              <a:avLst/>
            </a:prstGeom>
            <a:solidFill>
              <a:srgbClr val="000000"/>
            </a:solidFill>
            <a:ln w="9525">
              <a:noFill/>
              <a:miter lim="800000"/>
              <a:headEnd/>
              <a:tailEnd/>
            </a:ln>
          </p:spPr>
          <p:txBody>
            <a:bodyPr/>
            <a:lstStyle/>
            <a:p>
              <a:endParaRPr lang="hr-HR"/>
            </a:p>
          </p:txBody>
        </p:sp>
        <p:sp>
          <p:nvSpPr>
            <p:cNvPr id="10359" name="Rectangle 121"/>
            <p:cNvSpPr>
              <a:spLocks noChangeArrowheads="1"/>
            </p:cNvSpPr>
            <p:nvPr/>
          </p:nvSpPr>
          <p:spPr bwMode="auto">
            <a:xfrm>
              <a:off x="2749" y="887"/>
              <a:ext cx="1015" cy="4"/>
            </a:xfrm>
            <a:prstGeom prst="rect">
              <a:avLst/>
            </a:prstGeom>
            <a:solidFill>
              <a:srgbClr val="000000"/>
            </a:solidFill>
            <a:ln w="9525">
              <a:noFill/>
              <a:miter lim="800000"/>
              <a:headEnd/>
              <a:tailEnd/>
            </a:ln>
          </p:spPr>
          <p:txBody>
            <a:bodyPr/>
            <a:lstStyle/>
            <a:p>
              <a:endParaRPr lang="hr-HR"/>
            </a:p>
          </p:txBody>
        </p:sp>
        <p:sp>
          <p:nvSpPr>
            <p:cNvPr id="10360" name="Rectangle 122"/>
            <p:cNvSpPr>
              <a:spLocks noChangeArrowheads="1"/>
            </p:cNvSpPr>
            <p:nvPr/>
          </p:nvSpPr>
          <p:spPr bwMode="auto">
            <a:xfrm>
              <a:off x="3764" y="887"/>
              <a:ext cx="4" cy="4"/>
            </a:xfrm>
            <a:prstGeom prst="rect">
              <a:avLst/>
            </a:prstGeom>
            <a:solidFill>
              <a:srgbClr val="000000"/>
            </a:solidFill>
            <a:ln w="9525">
              <a:noFill/>
              <a:miter lim="800000"/>
              <a:headEnd/>
              <a:tailEnd/>
            </a:ln>
          </p:spPr>
          <p:txBody>
            <a:bodyPr/>
            <a:lstStyle/>
            <a:p>
              <a:endParaRPr lang="hr-HR"/>
            </a:p>
          </p:txBody>
        </p:sp>
        <p:sp>
          <p:nvSpPr>
            <p:cNvPr id="10361" name="Rectangle 123"/>
            <p:cNvSpPr>
              <a:spLocks noChangeArrowheads="1"/>
            </p:cNvSpPr>
            <p:nvPr/>
          </p:nvSpPr>
          <p:spPr bwMode="auto">
            <a:xfrm>
              <a:off x="135" y="891"/>
              <a:ext cx="4" cy="211"/>
            </a:xfrm>
            <a:prstGeom prst="rect">
              <a:avLst/>
            </a:prstGeom>
            <a:solidFill>
              <a:srgbClr val="000000"/>
            </a:solidFill>
            <a:ln w="9525">
              <a:noFill/>
              <a:miter lim="800000"/>
              <a:headEnd/>
              <a:tailEnd/>
            </a:ln>
          </p:spPr>
          <p:txBody>
            <a:bodyPr/>
            <a:lstStyle/>
            <a:p>
              <a:endParaRPr lang="hr-HR"/>
            </a:p>
          </p:txBody>
        </p:sp>
        <p:sp>
          <p:nvSpPr>
            <p:cNvPr id="10362" name="Rectangle 124"/>
            <p:cNvSpPr>
              <a:spLocks noChangeArrowheads="1"/>
            </p:cNvSpPr>
            <p:nvPr/>
          </p:nvSpPr>
          <p:spPr bwMode="auto">
            <a:xfrm>
              <a:off x="3764" y="891"/>
              <a:ext cx="4" cy="211"/>
            </a:xfrm>
            <a:prstGeom prst="rect">
              <a:avLst/>
            </a:prstGeom>
            <a:solidFill>
              <a:srgbClr val="000000"/>
            </a:solidFill>
            <a:ln w="9525">
              <a:noFill/>
              <a:miter lim="800000"/>
              <a:headEnd/>
              <a:tailEnd/>
            </a:ln>
          </p:spPr>
          <p:txBody>
            <a:bodyPr/>
            <a:lstStyle/>
            <a:p>
              <a:endParaRPr lang="hr-HR"/>
            </a:p>
          </p:txBody>
        </p:sp>
        <p:sp>
          <p:nvSpPr>
            <p:cNvPr id="10363" name="Rectangle 125"/>
            <p:cNvSpPr>
              <a:spLocks noChangeArrowheads="1"/>
            </p:cNvSpPr>
            <p:nvPr/>
          </p:nvSpPr>
          <p:spPr bwMode="auto">
            <a:xfrm>
              <a:off x="216" y="1128"/>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10364" name="Rectangle 126"/>
            <p:cNvSpPr>
              <a:spLocks noChangeArrowheads="1"/>
            </p:cNvSpPr>
            <p:nvPr/>
          </p:nvSpPr>
          <p:spPr bwMode="auto">
            <a:xfrm>
              <a:off x="216" y="1244"/>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10365" name="Rectangle 127"/>
            <p:cNvSpPr>
              <a:spLocks noChangeArrowheads="1"/>
            </p:cNvSpPr>
            <p:nvPr/>
          </p:nvSpPr>
          <p:spPr bwMode="auto">
            <a:xfrm>
              <a:off x="216" y="1360"/>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10366" name="Rectangle 128"/>
            <p:cNvSpPr>
              <a:spLocks noChangeArrowheads="1"/>
            </p:cNvSpPr>
            <p:nvPr/>
          </p:nvSpPr>
          <p:spPr bwMode="auto">
            <a:xfrm>
              <a:off x="216" y="1475"/>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10367" name="Rectangle 129"/>
            <p:cNvSpPr>
              <a:spLocks noChangeArrowheads="1"/>
            </p:cNvSpPr>
            <p:nvPr/>
          </p:nvSpPr>
          <p:spPr bwMode="auto">
            <a:xfrm>
              <a:off x="159" y="1591"/>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10368" name="Rectangle 130"/>
            <p:cNvSpPr>
              <a:spLocks noChangeArrowheads="1"/>
            </p:cNvSpPr>
            <p:nvPr/>
          </p:nvSpPr>
          <p:spPr bwMode="auto">
            <a:xfrm>
              <a:off x="216" y="1708"/>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10369" name="Rectangle 131"/>
            <p:cNvSpPr>
              <a:spLocks noChangeArrowheads="1"/>
            </p:cNvSpPr>
            <p:nvPr/>
          </p:nvSpPr>
          <p:spPr bwMode="auto">
            <a:xfrm>
              <a:off x="216" y="1824"/>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10370" name="Rectangle 132"/>
            <p:cNvSpPr>
              <a:spLocks noChangeArrowheads="1"/>
            </p:cNvSpPr>
            <p:nvPr/>
          </p:nvSpPr>
          <p:spPr bwMode="auto">
            <a:xfrm>
              <a:off x="159" y="1940"/>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10371" name="Rectangle 133"/>
            <p:cNvSpPr>
              <a:spLocks noChangeArrowheads="1"/>
            </p:cNvSpPr>
            <p:nvPr/>
          </p:nvSpPr>
          <p:spPr bwMode="auto">
            <a:xfrm>
              <a:off x="159" y="2055"/>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10372" name="Rectangle 134"/>
            <p:cNvSpPr>
              <a:spLocks noChangeArrowheads="1"/>
            </p:cNvSpPr>
            <p:nvPr/>
          </p:nvSpPr>
          <p:spPr bwMode="auto">
            <a:xfrm>
              <a:off x="159" y="2171"/>
              <a:ext cx="58"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10373" name="Rectangle 135"/>
            <p:cNvSpPr>
              <a:spLocks noChangeArrowheads="1"/>
            </p:cNvSpPr>
            <p:nvPr/>
          </p:nvSpPr>
          <p:spPr bwMode="auto">
            <a:xfrm>
              <a:off x="135" y="1102"/>
              <a:ext cx="4" cy="1184"/>
            </a:xfrm>
            <a:prstGeom prst="rect">
              <a:avLst/>
            </a:prstGeom>
            <a:solidFill>
              <a:srgbClr val="000000"/>
            </a:solidFill>
            <a:ln w="9525">
              <a:noFill/>
              <a:miter lim="800000"/>
              <a:headEnd/>
              <a:tailEnd/>
            </a:ln>
          </p:spPr>
          <p:txBody>
            <a:bodyPr/>
            <a:lstStyle/>
            <a:p>
              <a:endParaRPr lang="hr-HR"/>
            </a:p>
          </p:txBody>
        </p:sp>
        <p:sp>
          <p:nvSpPr>
            <p:cNvPr id="10374" name="Rectangle 136"/>
            <p:cNvSpPr>
              <a:spLocks noChangeArrowheads="1"/>
            </p:cNvSpPr>
            <p:nvPr/>
          </p:nvSpPr>
          <p:spPr bwMode="auto">
            <a:xfrm>
              <a:off x="3764" y="1102"/>
              <a:ext cx="4" cy="1184"/>
            </a:xfrm>
            <a:prstGeom prst="rect">
              <a:avLst/>
            </a:prstGeom>
            <a:solidFill>
              <a:srgbClr val="000000"/>
            </a:solidFill>
            <a:ln w="9525">
              <a:noFill/>
              <a:miter lim="800000"/>
              <a:headEnd/>
              <a:tailEnd/>
            </a:ln>
          </p:spPr>
          <p:txBody>
            <a:bodyPr/>
            <a:lstStyle/>
            <a:p>
              <a:endParaRPr lang="hr-HR"/>
            </a:p>
          </p:txBody>
        </p:sp>
        <p:sp>
          <p:nvSpPr>
            <p:cNvPr id="10375" name="Rectangle 137"/>
            <p:cNvSpPr>
              <a:spLocks noChangeArrowheads="1"/>
            </p:cNvSpPr>
            <p:nvPr/>
          </p:nvSpPr>
          <p:spPr bwMode="auto">
            <a:xfrm>
              <a:off x="159" y="2313"/>
              <a:ext cx="1688" cy="89"/>
            </a:xfrm>
            <a:prstGeom prst="rect">
              <a:avLst/>
            </a:prstGeom>
            <a:noFill/>
            <a:ln w="9525">
              <a:noFill/>
              <a:miter lim="800000"/>
              <a:headEnd/>
              <a:tailEnd/>
            </a:ln>
          </p:spPr>
          <p:txBody>
            <a:bodyPr wrap="none" lIns="0" tIns="0" rIns="0" bIns="0">
              <a:spAutoFit/>
            </a:bodyPr>
            <a:lstStyle/>
            <a:p>
              <a:r>
                <a:rPr lang="sr-Latn-CS" sz="800" i="1">
                  <a:solidFill>
                    <a:srgbClr val="000000"/>
                  </a:solidFill>
                </a:rPr>
                <a:t>Has your organisation/group already received a EU grant?</a:t>
              </a:r>
              <a:endParaRPr lang="sr-Latn-CS"/>
            </a:p>
          </p:txBody>
        </p:sp>
        <p:sp>
          <p:nvSpPr>
            <p:cNvPr id="10376" name="Rectangle 138"/>
            <p:cNvSpPr>
              <a:spLocks noChangeArrowheads="1"/>
            </p:cNvSpPr>
            <p:nvPr/>
          </p:nvSpPr>
          <p:spPr bwMode="auto">
            <a:xfrm>
              <a:off x="1809" y="2313"/>
              <a:ext cx="46" cy="89"/>
            </a:xfrm>
            <a:prstGeom prst="rect">
              <a:avLst/>
            </a:prstGeom>
            <a:noFill/>
            <a:ln w="9525">
              <a:noFill/>
              <a:miter lim="800000"/>
              <a:headEnd/>
              <a:tailEnd/>
            </a:ln>
          </p:spPr>
          <p:txBody>
            <a:bodyPr wrap="none" lIns="0" tIns="0" rIns="0" bIns="0">
              <a:spAutoFit/>
            </a:bodyPr>
            <a:lstStyle/>
            <a:p>
              <a:r>
                <a:rPr lang="sr-Latn-CS" sz="800" i="1">
                  <a:solidFill>
                    <a:srgbClr val="000000"/>
                  </a:solidFill>
                </a:rPr>
                <a:t> </a:t>
              </a:r>
              <a:endParaRPr lang="sr-Latn-CS"/>
            </a:p>
          </p:txBody>
        </p:sp>
        <p:sp>
          <p:nvSpPr>
            <p:cNvPr id="10377" name="Rectangle 139"/>
            <p:cNvSpPr>
              <a:spLocks noChangeArrowheads="1"/>
            </p:cNvSpPr>
            <p:nvPr/>
          </p:nvSpPr>
          <p:spPr bwMode="auto">
            <a:xfrm>
              <a:off x="135" y="2286"/>
              <a:ext cx="4" cy="3"/>
            </a:xfrm>
            <a:prstGeom prst="rect">
              <a:avLst/>
            </a:prstGeom>
            <a:solidFill>
              <a:srgbClr val="000000"/>
            </a:solidFill>
            <a:ln w="9525">
              <a:noFill/>
              <a:miter lim="800000"/>
              <a:headEnd/>
              <a:tailEnd/>
            </a:ln>
          </p:spPr>
          <p:txBody>
            <a:bodyPr/>
            <a:lstStyle/>
            <a:p>
              <a:endParaRPr lang="hr-HR"/>
            </a:p>
          </p:txBody>
        </p:sp>
        <p:sp>
          <p:nvSpPr>
            <p:cNvPr id="10378" name="Rectangle 140"/>
            <p:cNvSpPr>
              <a:spLocks noChangeArrowheads="1"/>
            </p:cNvSpPr>
            <p:nvPr/>
          </p:nvSpPr>
          <p:spPr bwMode="auto">
            <a:xfrm>
              <a:off x="139" y="2286"/>
              <a:ext cx="3625" cy="3"/>
            </a:xfrm>
            <a:prstGeom prst="rect">
              <a:avLst/>
            </a:prstGeom>
            <a:solidFill>
              <a:srgbClr val="000000"/>
            </a:solidFill>
            <a:ln w="9525">
              <a:noFill/>
              <a:miter lim="800000"/>
              <a:headEnd/>
              <a:tailEnd/>
            </a:ln>
          </p:spPr>
          <p:txBody>
            <a:bodyPr/>
            <a:lstStyle/>
            <a:p>
              <a:endParaRPr lang="hr-HR"/>
            </a:p>
          </p:txBody>
        </p:sp>
        <p:sp>
          <p:nvSpPr>
            <p:cNvPr id="10379" name="Rectangle 141"/>
            <p:cNvSpPr>
              <a:spLocks noChangeArrowheads="1"/>
            </p:cNvSpPr>
            <p:nvPr/>
          </p:nvSpPr>
          <p:spPr bwMode="auto">
            <a:xfrm>
              <a:off x="3764" y="2286"/>
              <a:ext cx="4" cy="3"/>
            </a:xfrm>
            <a:prstGeom prst="rect">
              <a:avLst/>
            </a:prstGeom>
            <a:solidFill>
              <a:srgbClr val="000000"/>
            </a:solidFill>
            <a:ln w="9525">
              <a:noFill/>
              <a:miter lim="800000"/>
              <a:headEnd/>
              <a:tailEnd/>
            </a:ln>
          </p:spPr>
          <p:txBody>
            <a:bodyPr/>
            <a:lstStyle/>
            <a:p>
              <a:endParaRPr lang="hr-HR"/>
            </a:p>
          </p:txBody>
        </p:sp>
        <p:sp>
          <p:nvSpPr>
            <p:cNvPr id="10380" name="Rectangle 142"/>
            <p:cNvSpPr>
              <a:spLocks noChangeArrowheads="1"/>
            </p:cNvSpPr>
            <p:nvPr/>
          </p:nvSpPr>
          <p:spPr bwMode="auto">
            <a:xfrm>
              <a:off x="135" y="2289"/>
              <a:ext cx="4" cy="139"/>
            </a:xfrm>
            <a:prstGeom prst="rect">
              <a:avLst/>
            </a:prstGeom>
            <a:solidFill>
              <a:srgbClr val="000000"/>
            </a:solidFill>
            <a:ln w="9525">
              <a:noFill/>
              <a:miter lim="800000"/>
              <a:headEnd/>
              <a:tailEnd/>
            </a:ln>
          </p:spPr>
          <p:txBody>
            <a:bodyPr/>
            <a:lstStyle/>
            <a:p>
              <a:endParaRPr lang="hr-HR"/>
            </a:p>
          </p:txBody>
        </p:sp>
        <p:sp>
          <p:nvSpPr>
            <p:cNvPr id="10381" name="Rectangle 143"/>
            <p:cNvSpPr>
              <a:spLocks noChangeArrowheads="1"/>
            </p:cNvSpPr>
            <p:nvPr/>
          </p:nvSpPr>
          <p:spPr bwMode="auto">
            <a:xfrm>
              <a:off x="3764" y="2289"/>
              <a:ext cx="4" cy="139"/>
            </a:xfrm>
            <a:prstGeom prst="rect">
              <a:avLst/>
            </a:prstGeom>
            <a:solidFill>
              <a:srgbClr val="000000"/>
            </a:solidFill>
            <a:ln w="9525">
              <a:noFill/>
              <a:miter lim="800000"/>
              <a:headEnd/>
              <a:tailEnd/>
            </a:ln>
          </p:spPr>
          <p:txBody>
            <a:bodyPr/>
            <a:lstStyle/>
            <a:p>
              <a:endParaRPr lang="hr-HR"/>
            </a:p>
          </p:txBody>
        </p:sp>
        <p:sp>
          <p:nvSpPr>
            <p:cNvPr id="10382" name="Rectangle 144"/>
            <p:cNvSpPr>
              <a:spLocks noChangeArrowheads="1"/>
            </p:cNvSpPr>
            <p:nvPr/>
          </p:nvSpPr>
          <p:spPr bwMode="auto">
            <a:xfrm>
              <a:off x="225" y="2468"/>
              <a:ext cx="64" cy="64"/>
            </a:xfrm>
            <a:prstGeom prst="rect">
              <a:avLst/>
            </a:prstGeom>
            <a:noFill/>
            <a:ln w="6">
              <a:solidFill>
                <a:srgbClr val="000000"/>
              </a:solidFill>
              <a:miter lim="800000"/>
              <a:headEnd/>
              <a:tailEnd/>
            </a:ln>
          </p:spPr>
          <p:txBody>
            <a:bodyPr/>
            <a:lstStyle/>
            <a:p>
              <a:endParaRPr lang="hr-HR"/>
            </a:p>
          </p:txBody>
        </p:sp>
        <p:sp>
          <p:nvSpPr>
            <p:cNvPr id="10383" name="Rectangle 145"/>
            <p:cNvSpPr>
              <a:spLocks noChangeArrowheads="1"/>
            </p:cNvSpPr>
            <p:nvPr/>
          </p:nvSpPr>
          <p:spPr bwMode="auto">
            <a:xfrm>
              <a:off x="299" y="2462"/>
              <a:ext cx="7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10384" name="Rectangle 146"/>
            <p:cNvSpPr>
              <a:spLocks noChangeArrowheads="1"/>
            </p:cNvSpPr>
            <p:nvPr/>
          </p:nvSpPr>
          <p:spPr bwMode="auto">
            <a:xfrm>
              <a:off x="339" y="2462"/>
              <a:ext cx="124" cy="96"/>
            </a:xfrm>
            <a:prstGeom prst="rect">
              <a:avLst/>
            </a:prstGeom>
            <a:noFill/>
            <a:ln w="9525">
              <a:noFill/>
              <a:miter lim="800000"/>
              <a:headEnd/>
              <a:tailEnd/>
            </a:ln>
          </p:spPr>
          <p:txBody>
            <a:bodyPr wrap="none" lIns="0" tIns="0" rIns="0" bIns="0">
              <a:spAutoFit/>
            </a:bodyPr>
            <a:lstStyle/>
            <a:p>
              <a:r>
                <a:rPr lang="sr-Latn-CS" sz="900">
                  <a:solidFill>
                    <a:srgbClr val="000000"/>
                  </a:solidFill>
                </a:rPr>
                <a:t>No</a:t>
              </a:r>
              <a:endParaRPr lang="sr-Latn-CS"/>
            </a:p>
          </p:txBody>
        </p:sp>
        <p:sp>
          <p:nvSpPr>
            <p:cNvPr id="10385" name="Rectangle 147"/>
            <p:cNvSpPr>
              <a:spLocks noChangeArrowheads="1"/>
            </p:cNvSpPr>
            <p:nvPr/>
          </p:nvSpPr>
          <p:spPr bwMode="auto">
            <a:xfrm>
              <a:off x="431" y="2462"/>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10386" name="Rectangle 148"/>
            <p:cNvSpPr>
              <a:spLocks noChangeArrowheads="1"/>
            </p:cNvSpPr>
            <p:nvPr/>
          </p:nvSpPr>
          <p:spPr bwMode="auto">
            <a:xfrm>
              <a:off x="135" y="2428"/>
              <a:ext cx="4" cy="138"/>
            </a:xfrm>
            <a:prstGeom prst="rect">
              <a:avLst/>
            </a:prstGeom>
            <a:solidFill>
              <a:srgbClr val="000000"/>
            </a:solidFill>
            <a:ln w="9525">
              <a:noFill/>
              <a:miter lim="800000"/>
              <a:headEnd/>
              <a:tailEnd/>
            </a:ln>
          </p:spPr>
          <p:txBody>
            <a:bodyPr/>
            <a:lstStyle/>
            <a:p>
              <a:endParaRPr lang="hr-HR"/>
            </a:p>
          </p:txBody>
        </p:sp>
        <p:sp>
          <p:nvSpPr>
            <p:cNvPr id="10387" name="Rectangle 149"/>
            <p:cNvSpPr>
              <a:spLocks noChangeArrowheads="1"/>
            </p:cNvSpPr>
            <p:nvPr/>
          </p:nvSpPr>
          <p:spPr bwMode="auto">
            <a:xfrm>
              <a:off x="3764" y="2428"/>
              <a:ext cx="4" cy="138"/>
            </a:xfrm>
            <a:prstGeom prst="rect">
              <a:avLst/>
            </a:prstGeom>
            <a:solidFill>
              <a:srgbClr val="000000"/>
            </a:solidFill>
            <a:ln w="9525">
              <a:noFill/>
              <a:miter lim="800000"/>
              <a:headEnd/>
              <a:tailEnd/>
            </a:ln>
          </p:spPr>
          <p:txBody>
            <a:bodyPr/>
            <a:lstStyle/>
            <a:p>
              <a:endParaRPr lang="hr-HR"/>
            </a:p>
          </p:txBody>
        </p:sp>
        <p:sp>
          <p:nvSpPr>
            <p:cNvPr id="10388" name="Rectangle 150"/>
            <p:cNvSpPr>
              <a:spLocks noChangeArrowheads="1"/>
            </p:cNvSpPr>
            <p:nvPr/>
          </p:nvSpPr>
          <p:spPr bwMode="auto">
            <a:xfrm>
              <a:off x="225" y="2598"/>
              <a:ext cx="74" cy="74"/>
            </a:xfrm>
            <a:prstGeom prst="rect">
              <a:avLst/>
            </a:prstGeom>
            <a:noFill/>
            <a:ln w="6">
              <a:solidFill>
                <a:srgbClr val="000000"/>
              </a:solidFill>
              <a:miter lim="800000"/>
              <a:headEnd/>
              <a:tailEnd/>
            </a:ln>
          </p:spPr>
          <p:txBody>
            <a:bodyPr/>
            <a:lstStyle/>
            <a:p>
              <a:endParaRPr lang="hr-HR"/>
            </a:p>
          </p:txBody>
        </p:sp>
        <p:sp>
          <p:nvSpPr>
            <p:cNvPr id="10389" name="Rectangle 151"/>
            <p:cNvSpPr>
              <a:spLocks noChangeArrowheads="1"/>
            </p:cNvSpPr>
            <p:nvPr/>
          </p:nvSpPr>
          <p:spPr bwMode="auto">
            <a:xfrm>
              <a:off x="308" y="2592"/>
              <a:ext cx="80" cy="107"/>
            </a:xfrm>
            <a:prstGeom prst="rect">
              <a:avLst/>
            </a:prstGeom>
            <a:noFill/>
            <a:ln w="9525">
              <a:noFill/>
              <a:miter lim="800000"/>
              <a:headEnd/>
              <a:tailEnd/>
            </a:ln>
          </p:spPr>
          <p:txBody>
            <a:bodyPr wrap="none" lIns="0" tIns="0" rIns="0" bIns="0">
              <a:spAutoFit/>
            </a:bodyPr>
            <a:lstStyle/>
            <a:p>
              <a:r>
                <a:rPr lang="sr-Latn-CS" sz="1000">
                  <a:solidFill>
                    <a:srgbClr val="000000"/>
                  </a:solidFill>
                </a:rPr>
                <a:t>  </a:t>
              </a:r>
              <a:endParaRPr lang="sr-Latn-CS"/>
            </a:p>
          </p:txBody>
        </p:sp>
        <p:sp>
          <p:nvSpPr>
            <p:cNvPr id="10390" name="Rectangle 152"/>
            <p:cNvSpPr>
              <a:spLocks noChangeArrowheads="1"/>
            </p:cNvSpPr>
            <p:nvPr/>
          </p:nvSpPr>
          <p:spPr bwMode="auto">
            <a:xfrm>
              <a:off x="352" y="2599"/>
              <a:ext cx="175" cy="96"/>
            </a:xfrm>
            <a:prstGeom prst="rect">
              <a:avLst/>
            </a:prstGeom>
            <a:noFill/>
            <a:ln w="9525">
              <a:noFill/>
              <a:miter lim="800000"/>
              <a:headEnd/>
              <a:tailEnd/>
            </a:ln>
          </p:spPr>
          <p:txBody>
            <a:bodyPr wrap="none" lIns="0" tIns="0" rIns="0" bIns="0">
              <a:spAutoFit/>
            </a:bodyPr>
            <a:lstStyle/>
            <a:p>
              <a:r>
                <a:rPr lang="sr-Latn-CS" sz="900">
                  <a:solidFill>
                    <a:srgbClr val="000000"/>
                  </a:solidFill>
                </a:rPr>
                <a:t>Yes </a:t>
              </a:r>
              <a:endParaRPr lang="sr-Latn-CS"/>
            </a:p>
          </p:txBody>
        </p:sp>
        <p:sp>
          <p:nvSpPr>
            <p:cNvPr id="10391" name="Rectangle 153"/>
            <p:cNvSpPr>
              <a:spLocks noChangeArrowheads="1"/>
            </p:cNvSpPr>
            <p:nvPr/>
          </p:nvSpPr>
          <p:spPr bwMode="auto">
            <a:xfrm>
              <a:off x="496" y="2599"/>
              <a:ext cx="56" cy="96"/>
            </a:xfrm>
            <a:prstGeom prst="rect">
              <a:avLst/>
            </a:prstGeom>
            <a:noFill/>
            <a:ln w="9525">
              <a:noFill/>
              <a:miter lim="800000"/>
              <a:headEnd/>
              <a:tailEnd/>
            </a:ln>
          </p:spPr>
          <p:txBody>
            <a:bodyPr wrap="none" lIns="0" tIns="0" rIns="0" bIns="0">
              <a:spAutoFit/>
            </a:bodyPr>
            <a:lstStyle/>
            <a:p>
              <a:r>
                <a:rPr lang="sr-Latn-CS" sz="900">
                  <a:solidFill>
                    <a:srgbClr val="000000"/>
                  </a:solidFill>
                </a:rPr>
                <a:t>-</a:t>
              </a:r>
              <a:endParaRPr lang="sr-Latn-CS"/>
            </a:p>
          </p:txBody>
        </p:sp>
        <p:sp>
          <p:nvSpPr>
            <p:cNvPr id="10392" name="Rectangle 154"/>
            <p:cNvSpPr>
              <a:spLocks noChangeArrowheads="1"/>
            </p:cNvSpPr>
            <p:nvPr/>
          </p:nvSpPr>
          <p:spPr bwMode="auto">
            <a:xfrm>
              <a:off x="520" y="2599"/>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10393" name="Rectangle 155"/>
            <p:cNvSpPr>
              <a:spLocks noChangeArrowheads="1"/>
            </p:cNvSpPr>
            <p:nvPr/>
          </p:nvSpPr>
          <p:spPr bwMode="auto">
            <a:xfrm>
              <a:off x="540" y="2599"/>
              <a:ext cx="275" cy="96"/>
            </a:xfrm>
            <a:prstGeom prst="rect">
              <a:avLst/>
            </a:prstGeom>
            <a:noFill/>
            <a:ln w="9525">
              <a:noFill/>
              <a:miter lim="800000"/>
              <a:headEnd/>
              <a:tailEnd/>
            </a:ln>
          </p:spPr>
          <p:txBody>
            <a:bodyPr wrap="none" lIns="0" tIns="0" rIns="0" bIns="0">
              <a:spAutoFit/>
            </a:bodyPr>
            <a:lstStyle/>
            <a:p>
              <a:r>
                <a:rPr lang="sr-Latn-CS" sz="900">
                  <a:solidFill>
                    <a:srgbClr val="000000"/>
                  </a:solidFill>
                </a:rPr>
                <a:t>specify </a:t>
              </a:r>
              <a:endParaRPr lang="sr-Latn-CS"/>
            </a:p>
          </p:txBody>
        </p:sp>
        <p:sp>
          <p:nvSpPr>
            <p:cNvPr id="10394" name="Rectangle 156"/>
            <p:cNvSpPr>
              <a:spLocks noChangeArrowheads="1"/>
            </p:cNvSpPr>
            <p:nvPr/>
          </p:nvSpPr>
          <p:spPr bwMode="auto">
            <a:xfrm>
              <a:off x="785" y="2599"/>
              <a:ext cx="1775" cy="96"/>
            </a:xfrm>
            <a:prstGeom prst="rect">
              <a:avLst/>
            </a:prstGeom>
            <a:noFill/>
            <a:ln w="9525">
              <a:noFill/>
              <a:miter lim="800000"/>
              <a:headEnd/>
              <a:tailEnd/>
            </a:ln>
          </p:spPr>
          <p:txBody>
            <a:bodyPr wrap="none" lIns="0" tIns="0" rIns="0" bIns="0">
              <a:spAutoFit/>
            </a:bodyPr>
            <a:lstStyle/>
            <a:p>
              <a:r>
                <a:rPr lang="sr-Latn-CS" sz="900">
                  <a:solidFill>
                    <a:srgbClr val="000000"/>
                  </a:solidFill>
                </a:rPr>
                <a:t>funding received or applied for in the last financial year</a:t>
              </a:r>
              <a:endParaRPr lang="sr-Latn-CS"/>
            </a:p>
          </p:txBody>
        </p:sp>
        <p:sp>
          <p:nvSpPr>
            <p:cNvPr id="10395" name="Rectangle 157"/>
            <p:cNvSpPr>
              <a:spLocks noChangeArrowheads="1"/>
            </p:cNvSpPr>
            <p:nvPr/>
          </p:nvSpPr>
          <p:spPr bwMode="auto">
            <a:xfrm>
              <a:off x="2526" y="2599"/>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a:t>
              </a:r>
              <a:endParaRPr lang="sr-Latn-CS"/>
            </a:p>
          </p:txBody>
        </p:sp>
        <p:sp>
          <p:nvSpPr>
            <p:cNvPr id="10396" name="Rectangle 158"/>
            <p:cNvSpPr>
              <a:spLocks noChangeArrowheads="1"/>
            </p:cNvSpPr>
            <p:nvPr/>
          </p:nvSpPr>
          <p:spPr bwMode="auto">
            <a:xfrm>
              <a:off x="2546" y="2599"/>
              <a:ext cx="52" cy="96"/>
            </a:xfrm>
            <a:prstGeom prst="rect">
              <a:avLst/>
            </a:prstGeom>
            <a:noFill/>
            <a:ln w="9525">
              <a:noFill/>
              <a:miter lim="800000"/>
              <a:headEnd/>
              <a:tailEnd/>
            </a:ln>
          </p:spPr>
          <p:txBody>
            <a:bodyPr wrap="none" lIns="0" tIns="0" rIns="0" bIns="0">
              <a:spAutoFit/>
            </a:bodyPr>
            <a:lstStyle/>
            <a:p>
              <a:r>
                <a:rPr lang="sr-Latn-CS" sz="900">
                  <a:solidFill>
                    <a:srgbClr val="000000"/>
                  </a:solidFill>
                </a:rPr>
                <a:t> </a:t>
              </a:r>
              <a:endParaRPr lang="sr-Latn-CS"/>
            </a:p>
          </p:txBody>
        </p:sp>
        <p:sp>
          <p:nvSpPr>
            <p:cNvPr id="10397" name="Rectangle 159"/>
            <p:cNvSpPr>
              <a:spLocks noChangeArrowheads="1"/>
            </p:cNvSpPr>
            <p:nvPr/>
          </p:nvSpPr>
          <p:spPr bwMode="auto">
            <a:xfrm>
              <a:off x="135" y="2566"/>
              <a:ext cx="4" cy="140"/>
            </a:xfrm>
            <a:prstGeom prst="rect">
              <a:avLst/>
            </a:prstGeom>
            <a:solidFill>
              <a:srgbClr val="000000"/>
            </a:solidFill>
            <a:ln w="9525">
              <a:noFill/>
              <a:miter lim="800000"/>
              <a:headEnd/>
              <a:tailEnd/>
            </a:ln>
          </p:spPr>
          <p:txBody>
            <a:bodyPr/>
            <a:lstStyle/>
            <a:p>
              <a:endParaRPr lang="hr-HR"/>
            </a:p>
          </p:txBody>
        </p:sp>
        <p:sp>
          <p:nvSpPr>
            <p:cNvPr id="10398" name="Rectangle 160"/>
            <p:cNvSpPr>
              <a:spLocks noChangeArrowheads="1"/>
            </p:cNvSpPr>
            <p:nvPr/>
          </p:nvSpPr>
          <p:spPr bwMode="auto">
            <a:xfrm>
              <a:off x="135" y="2706"/>
              <a:ext cx="4" cy="4"/>
            </a:xfrm>
            <a:prstGeom prst="rect">
              <a:avLst/>
            </a:prstGeom>
            <a:solidFill>
              <a:srgbClr val="000000"/>
            </a:solidFill>
            <a:ln w="9525">
              <a:noFill/>
              <a:miter lim="800000"/>
              <a:headEnd/>
              <a:tailEnd/>
            </a:ln>
          </p:spPr>
          <p:txBody>
            <a:bodyPr/>
            <a:lstStyle/>
            <a:p>
              <a:endParaRPr lang="hr-HR"/>
            </a:p>
          </p:txBody>
        </p:sp>
        <p:sp>
          <p:nvSpPr>
            <p:cNvPr id="10399" name="Rectangle 161"/>
            <p:cNvSpPr>
              <a:spLocks noChangeArrowheads="1"/>
            </p:cNvSpPr>
            <p:nvPr/>
          </p:nvSpPr>
          <p:spPr bwMode="auto">
            <a:xfrm>
              <a:off x="135" y="2706"/>
              <a:ext cx="4" cy="4"/>
            </a:xfrm>
            <a:prstGeom prst="rect">
              <a:avLst/>
            </a:prstGeom>
            <a:solidFill>
              <a:srgbClr val="000000"/>
            </a:solidFill>
            <a:ln w="9525">
              <a:noFill/>
              <a:miter lim="800000"/>
              <a:headEnd/>
              <a:tailEnd/>
            </a:ln>
          </p:spPr>
          <p:txBody>
            <a:bodyPr/>
            <a:lstStyle/>
            <a:p>
              <a:endParaRPr lang="hr-HR"/>
            </a:p>
          </p:txBody>
        </p:sp>
        <p:sp>
          <p:nvSpPr>
            <p:cNvPr id="10400" name="Rectangle 162"/>
            <p:cNvSpPr>
              <a:spLocks noChangeArrowheads="1"/>
            </p:cNvSpPr>
            <p:nvPr/>
          </p:nvSpPr>
          <p:spPr bwMode="auto">
            <a:xfrm>
              <a:off x="139" y="2706"/>
              <a:ext cx="3625" cy="4"/>
            </a:xfrm>
            <a:prstGeom prst="rect">
              <a:avLst/>
            </a:prstGeom>
            <a:solidFill>
              <a:srgbClr val="000000"/>
            </a:solidFill>
            <a:ln w="9525">
              <a:noFill/>
              <a:miter lim="800000"/>
              <a:headEnd/>
              <a:tailEnd/>
            </a:ln>
          </p:spPr>
          <p:txBody>
            <a:bodyPr/>
            <a:lstStyle/>
            <a:p>
              <a:endParaRPr lang="hr-HR"/>
            </a:p>
          </p:txBody>
        </p:sp>
        <p:sp>
          <p:nvSpPr>
            <p:cNvPr id="10401" name="Rectangle 163"/>
            <p:cNvSpPr>
              <a:spLocks noChangeArrowheads="1"/>
            </p:cNvSpPr>
            <p:nvPr/>
          </p:nvSpPr>
          <p:spPr bwMode="auto">
            <a:xfrm>
              <a:off x="3764" y="2566"/>
              <a:ext cx="4" cy="140"/>
            </a:xfrm>
            <a:prstGeom prst="rect">
              <a:avLst/>
            </a:prstGeom>
            <a:solidFill>
              <a:srgbClr val="000000"/>
            </a:solidFill>
            <a:ln w="9525">
              <a:noFill/>
              <a:miter lim="800000"/>
              <a:headEnd/>
              <a:tailEnd/>
            </a:ln>
          </p:spPr>
          <p:txBody>
            <a:bodyPr/>
            <a:lstStyle/>
            <a:p>
              <a:endParaRPr lang="hr-HR"/>
            </a:p>
          </p:txBody>
        </p:sp>
        <p:sp>
          <p:nvSpPr>
            <p:cNvPr id="10402" name="Rectangle 164"/>
            <p:cNvSpPr>
              <a:spLocks noChangeArrowheads="1"/>
            </p:cNvSpPr>
            <p:nvPr/>
          </p:nvSpPr>
          <p:spPr bwMode="auto">
            <a:xfrm>
              <a:off x="3764" y="2706"/>
              <a:ext cx="4" cy="4"/>
            </a:xfrm>
            <a:prstGeom prst="rect">
              <a:avLst/>
            </a:prstGeom>
            <a:solidFill>
              <a:srgbClr val="000000"/>
            </a:solidFill>
            <a:ln w="9525">
              <a:noFill/>
              <a:miter lim="800000"/>
              <a:headEnd/>
              <a:tailEnd/>
            </a:ln>
          </p:spPr>
          <p:txBody>
            <a:bodyPr/>
            <a:lstStyle/>
            <a:p>
              <a:endParaRPr lang="hr-HR"/>
            </a:p>
          </p:txBody>
        </p:sp>
        <p:sp>
          <p:nvSpPr>
            <p:cNvPr id="10403" name="Rectangle 165"/>
            <p:cNvSpPr>
              <a:spLocks noChangeArrowheads="1"/>
            </p:cNvSpPr>
            <p:nvPr/>
          </p:nvSpPr>
          <p:spPr bwMode="auto">
            <a:xfrm>
              <a:off x="3764" y="2706"/>
              <a:ext cx="4" cy="4"/>
            </a:xfrm>
            <a:prstGeom prst="rect">
              <a:avLst/>
            </a:prstGeom>
            <a:solidFill>
              <a:srgbClr val="000000"/>
            </a:solidFill>
            <a:ln w="9525">
              <a:noFill/>
              <a:miter lim="800000"/>
              <a:headEnd/>
              <a:tailEnd/>
            </a:ln>
          </p:spPr>
          <p:txBody>
            <a:bodyPr/>
            <a:lstStyle/>
            <a:p>
              <a:endParaRPr lang="hr-HR"/>
            </a:p>
          </p:txBody>
        </p:sp>
        <p:sp>
          <p:nvSpPr>
            <p:cNvPr id="10404" name="Rectangle 166"/>
            <p:cNvSpPr>
              <a:spLocks noChangeArrowheads="1"/>
            </p:cNvSpPr>
            <p:nvPr/>
          </p:nvSpPr>
          <p:spPr bwMode="auto">
            <a:xfrm>
              <a:off x="24" y="2710"/>
              <a:ext cx="62" cy="132"/>
            </a:xfrm>
            <a:prstGeom prst="rect">
              <a:avLst/>
            </a:prstGeom>
            <a:noFill/>
            <a:ln w="9525">
              <a:noFill/>
              <a:miter lim="800000"/>
              <a:headEnd/>
              <a:tailEnd/>
            </a:ln>
          </p:spPr>
          <p:txBody>
            <a:bodyPr wrap="none" lIns="0" tIns="0" rIns="0" bIns="0">
              <a:spAutoFit/>
            </a:bodyPr>
            <a:lstStyle/>
            <a:p>
              <a:r>
                <a:rPr lang="sr-Latn-CS" sz="1200">
                  <a:solidFill>
                    <a:srgbClr val="000000"/>
                  </a:solidFill>
                  <a:latin typeface="Times New Roman" pitchFamily="18" charset="0"/>
                </a:rPr>
                <a:t> </a:t>
              </a:r>
              <a:endParaRPr lang="sr-Latn-CS"/>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786313" y="1357313"/>
            <a:ext cx="3786187" cy="369887"/>
          </a:xfrm>
          <a:prstGeom prst="rect">
            <a:avLst/>
          </a:prstGeom>
          <a:noFill/>
          <a:ln w="9525">
            <a:noFill/>
            <a:miter lim="800000"/>
            <a:headEnd/>
            <a:tailEnd/>
          </a:ln>
        </p:spPr>
        <p:txBody>
          <a:bodyPr>
            <a:spAutoFit/>
          </a:bodyPr>
          <a:lstStyle/>
          <a:p>
            <a:r>
              <a:rPr lang="hr-HR" b="1">
                <a:solidFill>
                  <a:srgbClr val="DE6E46"/>
                </a:solidFill>
              </a:rPr>
              <a:t>Po jedan za svakog partnera</a:t>
            </a:r>
          </a:p>
        </p:txBody>
      </p:sp>
      <p:sp>
        <p:nvSpPr>
          <p:cNvPr id="4" name="TextBox 3"/>
          <p:cNvSpPr txBox="1">
            <a:spLocks noChangeArrowheads="1"/>
          </p:cNvSpPr>
          <p:nvPr/>
        </p:nvSpPr>
        <p:spPr bwMode="auto">
          <a:xfrm>
            <a:off x="4929188" y="5429250"/>
            <a:ext cx="3500437" cy="369888"/>
          </a:xfrm>
          <a:prstGeom prst="rect">
            <a:avLst/>
          </a:prstGeom>
          <a:noFill/>
          <a:ln w="9525">
            <a:noFill/>
            <a:miter lim="800000"/>
            <a:headEnd/>
            <a:tailEnd/>
          </a:ln>
        </p:spPr>
        <p:txBody>
          <a:bodyPr>
            <a:spAutoFit/>
          </a:bodyPr>
          <a:lstStyle/>
          <a:p>
            <a:r>
              <a:rPr lang="hr-HR" b="1">
                <a:solidFill>
                  <a:srgbClr val="DE6E46"/>
                </a:solidFill>
              </a:rPr>
              <a:t>Potpisani original!</a:t>
            </a:r>
          </a:p>
        </p:txBody>
      </p:sp>
      <p:grpSp>
        <p:nvGrpSpPr>
          <p:cNvPr id="2" name="Group 5"/>
          <p:cNvGrpSpPr>
            <a:grpSpLocks noChangeAspect="1"/>
          </p:cNvGrpSpPr>
          <p:nvPr/>
        </p:nvGrpSpPr>
        <p:grpSpPr bwMode="auto">
          <a:xfrm>
            <a:off x="-142875" y="0"/>
            <a:ext cx="4572000" cy="6807200"/>
            <a:chOff x="-90" y="0"/>
            <a:chExt cx="2880" cy="4288"/>
          </a:xfrm>
        </p:grpSpPr>
        <p:sp>
          <p:nvSpPr>
            <p:cNvPr id="11270" name="AutoShape 4"/>
            <p:cNvSpPr>
              <a:spLocks noChangeAspect="1" noChangeArrowheads="1" noTextEdit="1"/>
            </p:cNvSpPr>
            <p:nvPr/>
          </p:nvSpPr>
          <p:spPr bwMode="auto">
            <a:xfrm>
              <a:off x="-90" y="0"/>
              <a:ext cx="2880" cy="4288"/>
            </a:xfrm>
            <a:prstGeom prst="rect">
              <a:avLst/>
            </a:prstGeom>
            <a:noFill/>
            <a:ln w="9525">
              <a:noFill/>
              <a:miter lim="800000"/>
              <a:headEnd/>
              <a:tailEnd/>
            </a:ln>
          </p:spPr>
          <p:txBody>
            <a:bodyPr/>
            <a:lstStyle/>
            <a:p>
              <a:endParaRPr lang="hr-HR"/>
            </a:p>
          </p:txBody>
        </p:sp>
        <p:grpSp>
          <p:nvGrpSpPr>
            <p:cNvPr id="5" name="Group 206"/>
            <p:cNvGrpSpPr>
              <a:grpSpLocks/>
            </p:cNvGrpSpPr>
            <p:nvPr/>
          </p:nvGrpSpPr>
          <p:grpSpPr bwMode="auto">
            <a:xfrm>
              <a:off x="13" y="0"/>
              <a:ext cx="2676" cy="1856"/>
              <a:chOff x="13" y="0"/>
              <a:chExt cx="2676" cy="1856"/>
            </a:xfrm>
          </p:grpSpPr>
          <p:sp>
            <p:nvSpPr>
              <p:cNvPr id="11468" name="Rectangle 6"/>
              <p:cNvSpPr>
                <a:spLocks noChangeArrowheads="1"/>
              </p:cNvSpPr>
              <p:nvPr/>
            </p:nvSpPr>
            <p:spPr bwMode="auto">
              <a:xfrm>
                <a:off x="14" y="0"/>
                <a:ext cx="16" cy="123"/>
              </a:xfrm>
              <a:prstGeom prst="rect">
                <a:avLst/>
              </a:prstGeom>
              <a:solidFill>
                <a:srgbClr val="CCCCCC"/>
              </a:solidFill>
              <a:ln w="9525">
                <a:noFill/>
                <a:miter lim="800000"/>
                <a:headEnd/>
                <a:tailEnd/>
              </a:ln>
            </p:spPr>
            <p:txBody>
              <a:bodyPr/>
              <a:lstStyle/>
              <a:p>
                <a:endParaRPr lang="hr-HR"/>
              </a:p>
            </p:txBody>
          </p:sp>
          <p:sp>
            <p:nvSpPr>
              <p:cNvPr id="11469" name="Rectangle 7"/>
              <p:cNvSpPr>
                <a:spLocks noChangeArrowheads="1"/>
              </p:cNvSpPr>
              <p:nvPr/>
            </p:nvSpPr>
            <p:spPr bwMode="auto">
              <a:xfrm>
                <a:off x="2672" y="0"/>
                <a:ext cx="16" cy="123"/>
              </a:xfrm>
              <a:prstGeom prst="rect">
                <a:avLst/>
              </a:prstGeom>
              <a:solidFill>
                <a:srgbClr val="CCCCCC"/>
              </a:solidFill>
              <a:ln w="9525">
                <a:noFill/>
                <a:miter lim="800000"/>
                <a:headEnd/>
                <a:tailEnd/>
              </a:ln>
            </p:spPr>
            <p:txBody>
              <a:bodyPr/>
              <a:lstStyle/>
              <a:p>
                <a:endParaRPr lang="hr-HR"/>
              </a:p>
            </p:txBody>
          </p:sp>
          <p:sp>
            <p:nvSpPr>
              <p:cNvPr id="11470" name="Rectangle 8"/>
              <p:cNvSpPr>
                <a:spLocks noChangeArrowheads="1"/>
              </p:cNvSpPr>
              <p:nvPr/>
            </p:nvSpPr>
            <p:spPr bwMode="auto">
              <a:xfrm>
                <a:off x="30" y="0"/>
                <a:ext cx="2642" cy="123"/>
              </a:xfrm>
              <a:prstGeom prst="rect">
                <a:avLst/>
              </a:prstGeom>
              <a:solidFill>
                <a:srgbClr val="CCCCCC"/>
              </a:solidFill>
              <a:ln w="9525">
                <a:noFill/>
                <a:miter lim="800000"/>
                <a:headEnd/>
                <a:tailEnd/>
              </a:ln>
            </p:spPr>
            <p:txBody>
              <a:bodyPr/>
              <a:lstStyle/>
              <a:p>
                <a:endParaRPr lang="hr-HR"/>
              </a:p>
            </p:txBody>
          </p:sp>
          <p:sp>
            <p:nvSpPr>
              <p:cNvPr id="11471" name="Rectangle 9"/>
              <p:cNvSpPr>
                <a:spLocks noChangeArrowheads="1"/>
              </p:cNvSpPr>
              <p:nvPr/>
            </p:nvSpPr>
            <p:spPr bwMode="auto">
              <a:xfrm>
                <a:off x="30" y="24"/>
                <a:ext cx="315" cy="101"/>
              </a:xfrm>
              <a:prstGeom prst="rect">
                <a:avLst/>
              </a:prstGeom>
              <a:noFill/>
              <a:ln w="9525">
                <a:noFill/>
                <a:miter lim="800000"/>
                <a:headEnd/>
                <a:tailEnd/>
              </a:ln>
            </p:spPr>
            <p:txBody>
              <a:bodyPr wrap="none" lIns="0" tIns="0" rIns="0" bIns="0">
                <a:spAutoFit/>
              </a:bodyPr>
              <a:lstStyle/>
              <a:p>
                <a:r>
                  <a:rPr lang="sr-Latn-CS" sz="900" b="1">
                    <a:solidFill>
                      <a:srgbClr val="000000"/>
                    </a:solidFill>
                  </a:rPr>
                  <a:t>Part III.  </a:t>
                </a:r>
                <a:endParaRPr lang="sr-Latn-CS"/>
              </a:p>
            </p:txBody>
          </p:sp>
          <p:sp>
            <p:nvSpPr>
              <p:cNvPr id="11472" name="Rectangle 10"/>
              <p:cNvSpPr>
                <a:spLocks noChangeArrowheads="1"/>
              </p:cNvSpPr>
              <p:nvPr/>
            </p:nvSpPr>
            <p:spPr bwMode="auto">
              <a:xfrm>
                <a:off x="306" y="24"/>
                <a:ext cx="83" cy="101"/>
              </a:xfrm>
              <a:prstGeom prst="rect">
                <a:avLst/>
              </a:prstGeom>
              <a:noFill/>
              <a:ln w="9525">
                <a:noFill/>
                <a:miter lim="800000"/>
                <a:headEnd/>
                <a:tailEnd/>
              </a:ln>
            </p:spPr>
            <p:txBody>
              <a:bodyPr wrap="none" lIns="0" tIns="0" rIns="0" bIns="0">
                <a:spAutoFit/>
              </a:bodyPr>
              <a:lstStyle/>
              <a:p>
                <a:r>
                  <a:rPr lang="sr-Latn-CS" sz="900" b="1">
                    <a:solidFill>
                      <a:srgbClr val="000000"/>
                    </a:solidFill>
                  </a:rPr>
                  <a:t>P</a:t>
                </a:r>
                <a:endParaRPr lang="sr-Latn-CS"/>
              </a:p>
            </p:txBody>
          </p:sp>
          <p:sp>
            <p:nvSpPr>
              <p:cNvPr id="11473" name="Rectangle 11"/>
              <p:cNvSpPr>
                <a:spLocks noChangeArrowheads="1"/>
              </p:cNvSpPr>
              <p:nvPr/>
            </p:nvSpPr>
            <p:spPr bwMode="auto">
              <a:xfrm>
                <a:off x="353" y="24"/>
                <a:ext cx="259" cy="101"/>
              </a:xfrm>
              <a:prstGeom prst="rect">
                <a:avLst/>
              </a:prstGeom>
              <a:noFill/>
              <a:ln w="9525">
                <a:noFill/>
                <a:miter lim="800000"/>
                <a:headEnd/>
                <a:tailEnd/>
              </a:ln>
            </p:spPr>
            <p:txBody>
              <a:bodyPr wrap="none" lIns="0" tIns="0" rIns="0" bIns="0">
                <a:spAutoFit/>
              </a:bodyPr>
              <a:lstStyle/>
              <a:p>
                <a:r>
                  <a:rPr lang="sr-Latn-CS" sz="900" b="1">
                    <a:solidFill>
                      <a:srgbClr val="000000"/>
                    </a:solidFill>
                  </a:rPr>
                  <a:t>artner </a:t>
                </a:r>
                <a:endParaRPr lang="sr-Latn-CS"/>
              </a:p>
            </p:txBody>
          </p:sp>
          <p:sp>
            <p:nvSpPr>
              <p:cNvPr id="11474" name="Rectangle 12"/>
              <p:cNvSpPr>
                <a:spLocks noChangeArrowheads="1"/>
              </p:cNvSpPr>
              <p:nvPr/>
            </p:nvSpPr>
            <p:spPr bwMode="auto">
              <a:xfrm>
                <a:off x="574" y="24"/>
                <a:ext cx="79" cy="101"/>
              </a:xfrm>
              <a:prstGeom prst="rect">
                <a:avLst/>
              </a:prstGeom>
              <a:noFill/>
              <a:ln w="9525">
                <a:noFill/>
                <a:miter lim="800000"/>
                <a:headEnd/>
                <a:tailEnd/>
              </a:ln>
            </p:spPr>
            <p:txBody>
              <a:bodyPr wrap="none" lIns="0" tIns="0" rIns="0" bIns="0">
                <a:spAutoFit/>
              </a:bodyPr>
              <a:lstStyle/>
              <a:p>
                <a:r>
                  <a:rPr lang="sr-Latn-CS" sz="900" b="1">
                    <a:solidFill>
                      <a:srgbClr val="000000"/>
                    </a:solidFill>
                  </a:rPr>
                  <a:t>p</a:t>
                </a:r>
                <a:endParaRPr lang="sr-Latn-CS"/>
              </a:p>
            </p:txBody>
          </p:sp>
          <p:sp>
            <p:nvSpPr>
              <p:cNvPr id="11475" name="Rectangle 13"/>
              <p:cNvSpPr>
                <a:spLocks noChangeArrowheads="1"/>
              </p:cNvSpPr>
              <p:nvPr/>
            </p:nvSpPr>
            <p:spPr bwMode="auto">
              <a:xfrm>
                <a:off x="617" y="24"/>
                <a:ext cx="307" cy="101"/>
              </a:xfrm>
              <a:prstGeom prst="rect">
                <a:avLst/>
              </a:prstGeom>
              <a:noFill/>
              <a:ln w="9525">
                <a:noFill/>
                <a:miter lim="800000"/>
                <a:headEnd/>
                <a:tailEnd/>
              </a:ln>
            </p:spPr>
            <p:txBody>
              <a:bodyPr wrap="none" lIns="0" tIns="0" rIns="0" bIns="0">
                <a:spAutoFit/>
              </a:bodyPr>
              <a:lstStyle/>
              <a:p>
                <a:r>
                  <a:rPr lang="sr-Latn-CS" sz="900" b="1">
                    <a:solidFill>
                      <a:srgbClr val="000000"/>
                    </a:solidFill>
                  </a:rPr>
                  <a:t>romoter</a:t>
                </a:r>
                <a:endParaRPr lang="sr-Latn-CS"/>
              </a:p>
            </p:txBody>
          </p:sp>
          <p:sp>
            <p:nvSpPr>
              <p:cNvPr id="11476" name="Rectangle 14"/>
              <p:cNvSpPr>
                <a:spLocks noChangeArrowheads="1"/>
              </p:cNvSpPr>
              <p:nvPr/>
            </p:nvSpPr>
            <p:spPr bwMode="auto">
              <a:xfrm>
                <a:off x="883" y="24"/>
                <a:ext cx="122" cy="101"/>
              </a:xfrm>
              <a:prstGeom prst="rect">
                <a:avLst/>
              </a:prstGeom>
              <a:noFill/>
              <a:ln w="9525">
                <a:noFill/>
                <a:miter lim="800000"/>
                <a:headEnd/>
                <a:tailEnd/>
              </a:ln>
            </p:spPr>
            <p:txBody>
              <a:bodyPr wrap="none" lIns="0" tIns="0" rIns="0" bIns="0">
                <a:spAutoFit/>
              </a:bodyPr>
              <a:lstStyle/>
              <a:p>
                <a:r>
                  <a:rPr lang="sr-Latn-CS" sz="900" b="1">
                    <a:solidFill>
                      <a:srgbClr val="000000"/>
                    </a:solidFill>
                  </a:rPr>
                  <a:t>(s)</a:t>
                </a:r>
                <a:endParaRPr lang="sr-Latn-CS"/>
              </a:p>
            </p:txBody>
          </p:sp>
          <p:sp>
            <p:nvSpPr>
              <p:cNvPr id="11477" name="Rectangle 15"/>
              <p:cNvSpPr>
                <a:spLocks noChangeArrowheads="1"/>
              </p:cNvSpPr>
              <p:nvPr/>
            </p:nvSpPr>
            <p:spPr bwMode="auto">
              <a:xfrm>
                <a:off x="970" y="24"/>
                <a:ext cx="54" cy="101"/>
              </a:xfrm>
              <a:prstGeom prst="rect">
                <a:avLst/>
              </a:prstGeom>
              <a:noFill/>
              <a:ln w="9525">
                <a:noFill/>
                <a:miter lim="800000"/>
                <a:headEnd/>
                <a:tailEnd/>
              </a:ln>
            </p:spPr>
            <p:txBody>
              <a:bodyPr wrap="none" lIns="0" tIns="0" rIns="0" bIns="0">
                <a:spAutoFit/>
              </a:bodyPr>
              <a:lstStyle/>
              <a:p>
                <a:r>
                  <a:rPr lang="sr-Latn-CS" sz="900" b="1">
                    <a:solidFill>
                      <a:srgbClr val="000000"/>
                    </a:solidFill>
                  </a:rPr>
                  <a:t> </a:t>
                </a:r>
                <a:endParaRPr lang="sr-Latn-CS"/>
              </a:p>
            </p:txBody>
          </p:sp>
          <p:sp>
            <p:nvSpPr>
              <p:cNvPr id="11478" name="Rectangle 16"/>
              <p:cNvSpPr>
                <a:spLocks noChangeArrowheads="1"/>
              </p:cNvSpPr>
              <p:nvPr/>
            </p:nvSpPr>
            <p:spPr bwMode="auto">
              <a:xfrm>
                <a:off x="30" y="142"/>
                <a:ext cx="46" cy="86"/>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11479" name="Rectangle 17"/>
              <p:cNvSpPr>
                <a:spLocks noChangeArrowheads="1"/>
              </p:cNvSpPr>
              <p:nvPr/>
            </p:nvSpPr>
            <p:spPr bwMode="auto">
              <a:xfrm>
                <a:off x="15" y="229"/>
                <a:ext cx="15" cy="116"/>
              </a:xfrm>
              <a:prstGeom prst="rect">
                <a:avLst/>
              </a:prstGeom>
              <a:solidFill>
                <a:srgbClr val="E5E5E5"/>
              </a:solidFill>
              <a:ln w="9525">
                <a:noFill/>
                <a:miter lim="800000"/>
                <a:headEnd/>
                <a:tailEnd/>
              </a:ln>
            </p:spPr>
            <p:txBody>
              <a:bodyPr/>
              <a:lstStyle/>
              <a:p>
                <a:endParaRPr lang="hr-HR"/>
              </a:p>
            </p:txBody>
          </p:sp>
          <p:sp>
            <p:nvSpPr>
              <p:cNvPr id="11480" name="Rectangle 18"/>
              <p:cNvSpPr>
                <a:spLocks noChangeArrowheads="1"/>
              </p:cNvSpPr>
              <p:nvPr/>
            </p:nvSpPr>
            <p:spPr bwMode="auto">
              <a:xfrm>
                <a:off x="2672" y="229"/>
                <a:ext cx="15" cy="116"/>
              </a:xfrm>
              <a:prstGeom prst="rect">
                <a:avLst/>
              </a:prstGeom>
              <a:solidFill>
                <a:srgbClr val="E5E5E5"/>
              </a:solidFill>
              <a:ln w="9525">
                <a:noFill/>
                <a:miter lim="800000"/>
                <a:headEnd/>
                <a:tailEnd/>
              </a:ln>
            </p:spPr>
            <p:txBody>
              <a:bodyPr/>
              <a:lstStyle/>
              <a:p>
                <a:endParaRPr lang="hr-HR"/>
              </a:p>
            </p:txBody>
          </p:sp>
          <p:sp>
            <p:nvSpPr>
              <p:cNvPr id="11481" name="Rectangle 19"/>
              <p:cNvSpPr>
                <a:spLocks noChangeArrowheads="1"/>
              </p:cNvSpPr>
              <p:nvPr/>
            </p:nvSpPr>
            <p:spPr bwMode="auto">
              <a:xfrm>
                <a:off x="30" y="229"/>
                <a:ext cx="2642" cy="116"/>
              </a:xfrm>
              <a:prstGeom prst="rect">
                <a:avLst/>
              </a:prstGeom>
              <a:solidFill>
                <a:srgbClr val="E5E5E5"/>
              </a:solidFill>
              <a:ln w="9525">
                <a:noFill/>
                <a:miter lim="800000"/>
                <a:headEnd/>
                <a:tailEnd/>
              </a:ln>
            </p:spPr>
            <p:txBody>
              <a:bodyPr/>
              <a:lstStyle/>
              <a:p>
                <a:endParaRPr lang="hr-HR"/>
              </a:p>
            </p:txBody>
          </p:sp>
          <p:sp>
            <p:nvSpPr>
              <p:cNvPr id="11482" name="Rectangle 20"/>
              <p:cNvSpPr>
                <a:spLocks noChangeArrowheads="1"/>
              </p:cNvSpPr>
              <p:nvPr/>
            </p:nvSpPr>
            <p:spPr bwMode="auto">
              <a:xfrm>
                <a:off x="30" y="251"/>
                <a:ext cx="320" cy="101"/>
              </a:xfrm>
              <a:prstGeom prst="rect">
                <a:avLst/>
              </a:prstGeom>
              <a:noFill/>
              <a:ln w="9525">
                <a:noFill/>
                <a:miter lim="800000"/>
                <a:headEnd/>
                <a:tailEnd/>
              </a:ln>
            </p:spPr>
            <p:txBody>
              <a:bodyPr wrap="none" lIns="0" tIns="0" rIns="0" bIns="0">
                <a:spAutoFit/>
              </a:bodyPr>
              <a:lstStyle/>
              <a:p>
                <a:r>
                  <a:rPr lang="sr-Latn-CS" sz="800" b="1">
                    <a:solidFill>
                      <a:srgbClr val="000000"/>
                    </a:solidFill>
                  </a:rPr>
                  <a:t>A.  Detai</a:t>
                </a:r>
                <a:endParaRPr lang="sr-Latn-CS"/>
              </a:p>
            </p:txBody>
          </p:sp>
          <p:sp>
            <p:nvSpPr>
              <p:cNvPr id="11483" name="Rectangle 21"/>
              <p:cNvSpPr>
                <a:spLocks noChangeArrowheads="1"/>
              </p:cNvSpPr>
              <p:nvPr/>
            </p:nvSpPr>
            <p:spPr bwMode="auto">
              <a:xfrm>
                <a:off x="290" y="251"/>
                <a:ext cx="330" cy="101"/>
              </a:xfrm>
              <a:prstGeom prst="rect">
                <a:avLst/>
              </a:prstGeom>
              <a:noFill/>
              <a:ln w="9525">
                <a:noFill/>
                <a:miter lim="800000"/>
                <a:headEnd/>
                <a:tailEnd/>
              </a:ln>
            </p:spPr>
            <p:txBody>
              <a:bodyPr wrap="none" lIns="0" tIns="0" rIns="0" bIns="0">
                <a:spAutoFit/>
              </a:bodyPr>
              <a:lstStyle/>
              <a:p>
                <a:r>
                  <a:rPr lang="sr-Latn-CS" sz="800" b="1">
                    <a:solidFill>
                      <a:srgbClr val="000000"/>
                    </a:solidFill>
                  </a:rPr>
                  <a:t>ls of the </a:t>
                </a:r>
                <a:endParaRPr lang="sr-Latn-CS"/>
              </a:p>
            </p:txBody>
          </p:sp>
          <p:sp>
            <p:nvSpPr>
              <p:cNvPr id="11484" name="Rectangle 22"/>
              <p:cNvSpPr>
                <a:spLocks noChangeArrowheads="1"/>
              </p:cNvSpPr>
              <p:nvPr/>
            </p:nvSpPr>
            <p:spPr bwMode="auto">
              <a:xfrm>
                <a:off x="557" y="251"/>
                <a:ext cx="303" cy="101"/>
              </a:xfrm>
              <a:prstGeom prst="rect">
                <a:avLst/>
              </a:prstGeom>
              <a:noFill/>
              <a:ln w="9525">
                <a:noFill/>
                <a:miter lim="800000"/>
                <a:headEnd/>
                <a:tailEnd/>
              </a:ln>
            </p:spPr>
            <p:txBody>
              <a:bodyPr wrap="none" lIns="0" tIns="0" rIns="0" bIns="0">
                <a:spAutoFit/>
              </a:bodyPr>
              <a:lstStyle/>
              <a:p>
                <a:r>
                  <a:rPr lang="sr-Latn-CS" sz="800" b="1">
                    <a:solidFill>
                      <a:srgbClr val="000000"/>
                    </a:solidFill>
                  </a:rPr>
                  <a:t>partner </a:t>
                </a:r>
                <a:endParaRPr lang="sr-Latn-CS"/>
              </a:p>
            </p:txBody>
          </p:sp>
          <p:sp>
            <p:nvSpPr>
              <p:cNvPr id="11485" name="Rectangle 23"/>
              <p:cNvSpPr>
                <a:spLocks noChangeArrowheads="1"/>
              </p:cNvSpPr>
              <p:nvPr/>
            </p:nvSpPr>
            <p:spPr bwMode="auto">
              <a:xfrm>
                <a:off x="798" y="251"/>
                <a:ext cx="54" cy="101"/>
              </a:xfrm>
              <a:prstGeom prst="rect">
                <a:avLst/>
              </a:prstGeom>
              <a:noFill/>
              <a:ln w="9525">
                <a:noFill/>
                <a:miter lim="800000"/>
                <a:headEnd/>
                <a:tailEnd/>
              </a:ln>
            </p:spPr>
            <p:txBody>
              <a:bodyPr wrap="none" lIns="0" tIns="0" rIns="0" bIns="0">
                <a:spAutoFit/>
              </a:bodyPr>
              <a:lstStyle/>
              <a:p>
                <a:r>
                  <a:rPr lang="sr-Latn-CS" sz="800" b="1">
                    <a:solidFill>
                      <a:srgbClr val="000000"/>
                    </a:solidFill>
                  </a:rPr>
                  <a:t> </a:t>
                </a:r>
                <a:endParaRPr lang="sr-Latn-CS"/>
              </a:p>
            </p:txBody>
          </p:sp>
          <p:sp>
            <p:nvSpPr>
              <p:cNvPr id="11486" name="Rectangle 24"/>
              <p:cNvSpPr>
                <a:spLocks noChangeArrowheads="1"/>
              </p:cNvSpPr>
              <p:nvPr/>
            </p:nvSpPr>
            <p:spPr bwMode="auto">
              <a:xfrm>
                <a:off x="13" y="226"/>
                <a:ext cx="2" cy="3"/>
              </a:xfrm>
              <a:prstGeom prst="rect">
                <a:avLst/>
              </a:prstGeom>
              <a:solidFill>
                <a:srgbClr val="000000"/>
              </a:solidFill>
              <a:ln w="9525">
                <a:noFill/>
                <a:miter lim="800000"/>
                <a:headEnd/>
                <a:tailEnd/>
              </a:ln>
            </p:spPr>
            <p:txBody>
              <a:bodyPr/>
              <a:lstStyle/>
              <a:p>
                <a:endParaRPr lang="hr-HR"/>
              </a:p>
            </p:txBody>
          </p:sp>
          <p:sp>
            <p:nvSpPr>
              <p:cNvPr id="11487" name="Rectangle 25"/>
              <p:cNvSpPr>
                <a:spLocks noChangeArrowheads="1"/>
              </p:cNvSpPr>
              <p:nvPr/>
            </p:nvSpPr>
            <p:spPr bwMode="auto">
              <a:xfrm>
                <a:off x="13" y="226"/>
                <a:ext cx="2" cy="3"/>
              </a:xfrm>
              <a:prstGeom prst="rect">
                <a:avLst/>
              </a:prstGeom>
              <a:solidFill>
                <a:srgbClr val="000000"/>
              </a:solidFill>
              <a:ln w="9525">
                <a:noFill/>
                <a:miter lim="800000"/>
                <a:headEnd/>
                <a:tailEnd/>
              </a:ln>
            </p:spPr>
            <p:txBody>
              <a:bodyPr/>
              <a:lstStyle/>
              <a:p>
                <a:endParaRPr lang="hr-HR"/>
              </a:p>
            </p:txBody>
          </p:sp>
          <p:sp>
            <p:nvSpPr>
              <p:cNvPr id="11488" name="Rectangle 26"/>
              <p:cNvSpPr>
                <a:spLocks noChangeArrowheads="1"/>
              </p:cNvSpPr>
              <p:nvPr/>
            </p:nvSpPr>
            <p:spPr bwMode="auto">
              <a:xfrm>
                <a:off x="15" y="226"/>
                <a:ext cx="3" cy="3"/>
              </a:xfrm>
              <a:prstGeom prst="rect">
                <a:avLst/>
              </a:prstGeom>
              <a:solidFill>
                <a:srgbClr val="000000"/>
              </a:solidFill>
              <a:ln w="9525">
                <a:noFill/>
                <a:miter lim="800000"/>
                <a:headEnd/>
                <a:tailEnd/>
              </a:ln>
            </p:spPr>
            <p:txBody>
              <a:bodyPr/>
              <a:lstStyle/>
              <a:p>
                <a:endParaRPr lang="hr-HR"/>
              </a:p>
            </p:txBody>
          </p:sp>
          <p:sp>
            <p:nvSpPr>
              <p:cNvPr id="11489" name="Rectangle 27"/>
              <p:cNvSpPr>
                <a:spLocks noChangeArrowheads="1"/>
              </p:cNvSpPr>
              <p:nvPr/>
            </p:nvSpPr>
            <p:spPr bwMode="auto">
              <a:xfrm>
                <a:off x="18" y="226"/>
                <a:ext cx="2669" cy="3"/>
              </a:xfrm>
              <a:prstGeom prst="rect">
                <a:avLst/>
              </a:prstGeom>
              <a:solidFill>
                <a:srgbClr val="000000"/>
              </a:solidFill>
              <a:ln w="9525">
                <a:noFill/>
                <a:miter lim="800000"/>
                <a:headEnd/>
                <a:tailEnd/>
              </a:ln>
            </p:spPr>
            <p:txBody>
              <a:bodyPr/>
              <a:lstStyle/>
              <a:p>
                <a:endParaRPr lang="hr-HR"/>
              </a:p>
            </p:txBody>
          </p:sp>
          <p:sp>
            <p:nvSpPr>
              <p:cNvPr id="11490" name="Rectangle 28"/>
              <p:cNvSpPr>
                <a:spLocks noChangeArrowheads="1"/>
              </p:cNvSpPr>
              <p:nvPr/>
            </p:nvSpPr>
            <p:spPr bwMode="auto">
              <a:xfrm>
                <a:off x="2687" y="226"/>
                <a:ext cx="2" cy="3"/>
              </a:xfrm>
              <a:prstGeom prst="rect">
                <a:avLst/>
              </a:prstGeom>
              <a:solidFill>
                <a:srgbClr val="000000"/>
              </a:solidFill>
              <a:ln w="9525">
                <a:noFill/>
                <a:miter lim="800000"/>
                <a:headEnd/>
                <a:tailEnd/>
              </a:ln>
            </p:spPr>
            <p:txBody>
              <a:bodyPr/>
              <a:lstStyle/>
              <a:p>
                <a:endParaRPr lang="hr-HR"/>
              </a:p>
            </p:txBody>
          </p:sp>
          <p:sp>
            <p:nvSpPr>
              <p:cNvPr id="11491" name="Rectangle 29"/>
              <p:cNvSpPr>
                <a:spLocks noChangeArrowheads="1"/>
              </p:cNvSpPr>
              <p:nvPr/>
            </p:nvSpPr>
            <p:spPr bwMode="auto">
              <a:xfrm>
                <a:off x="2687" y="226"/>
                <a:ext cx="2" cy="3"/>
              </a:xfrm>
              <a:prstGeom prst="rect">
                <a:avLst/>
              </a:prstGeom>
              <a:solidFill>
                <a:srgbClr val="000000"/>
              </a:solidFill>
              <a:ln w="9525">
                <a:noFill/>
                <a:miter lim="800000"/>
                <a:headEnd/>
                <a:tailEnd/>
              </a:ln>
            </p:spPr>
            <p:txBody>
              <a:bodyPr/>
              <a:lstStyle/>
              <a:p>
                <a:endParaRPr lang="hr-HR"/>
              </a:p>
            </p:txBody>
          </p:sp>
          <p:sp>
            <p:nvSpPr>
              <p:cNvPr id="11492" name="Rectangle 30"/>
              <p:cNvSpPr>
                <a:spLocks noChangeArrowheads="1"/>
              </p:cNvSpPr>
              <p:nvPr/>
            </p:nvSpPr>
            <p:spPr bwMode="auto">
              <a:xfrm>
                <a:off x="13" y="229"/>
                <a:ext cx="2" cy="116"/>
              </a:xfrm>
              <a:prstGeom prst="rect">
                <a:avLst/>
              </a:prstGeom>
              <a:solidFill>
                <a:srgbClr val="000000"/>
              </a:solidFill>
              <a:ln w="9525">
                <a:noFill/>
                <a:miter lim="800000"/>
                <a:headEnd/>
                <a:tailEnd/>
              </a:ln>
            </p:spPr>
            <p:txBody>
              <a:bodyPr/>
              <a:lstStyle/>
              <a:p>
                <a:endParaRPr lang="hr-HR"/>
              </a:p>
            </p:txBody>
          </p:sp>
          <p:sp>
            <p:nvSpPr>
              <p:cNvPr id="11493" name="Rectangle 31"/>
              <p:cNvSpPr>
                <a:spLocks noChangeArrowheads="1"/>
              </p:cNvSpPr>
              <p:nvPr/>
            </p:nvSpPr>
            <p:spPr bwMode="auto">
              <a:xfrm>
                <a:off x="2687" y="229"/>
                <a:ext cx="2" cy="116"/>
              </a:xfrm>
              <a:prstGeom prst="rect">
                <a:avLst/>
              </a:prstGeom>
              <a:solidFill>
                <a:srgbClr val="000000"/>
              </a:solidFill>
              <a:ln w="9525">
                <a:noFill/>
                <a:miter lim="800000"/>
                <a:headEnd/>
                <a:tailEnd/>
              </a:ln>
            </p:spPr>
            <p:txBody>
              <a:bodyPr/>
              <a:lstStyle/>
              <a:p>
                <a:endParaRPr lang="hr-HR"/>
              </a:p>
            </p:txBody>
          </p:sp>
          <p:sp>
            <p:nvSpPr>
              <p:cNvPr id="11494" name="Rectangle 32"/>
              <p:cNvSpPr>
                <a:spLocks noChangeArrowheads="1"/>
              </p:cNvSpPr>
              <p:nvPr/>
            </p:nvSpPr>
            <p:spPr bwMode="auto">
              <a:xfrm>
                <a:off x="72" y="372"/>
                <a:ext cx="174" cy="78"/>
              </a:xfrm>
              <a:prstGeom prst="rect">
                <a:avLst/>
              </a:prstGeom>
              <a:noFill/>
              <a:ln w="9525">
                <a:noFill/>
                <a:miter lim="800000"/>
                <a:headEnd/>
                <a:tailEnd/>
              </a:ln>
            </p:spPr>
            <p:txBody>
              <a:bodyPr wrap="none" lIns="0" tIns="0" rIns="0" bIns="0">
                <a:spAutoFit/>
              </a:bodyPr>
              <a:lstStyle/>
              <a:p>
                <a:r>
                  <a:rPr lang="sr-Latn-CS" sz="700">
                    <a:solidFill>
                      <a:srgbClr val="000000"/>
                    </a:solidFill>
                  </a:rPr>
                  <a:t>Name</a:t>
                </a:r>
                <a:endParaRPr lang="sr-Latn-CS"/>
              </a:p>
            </p:txBody>
          </p:sp>
          <p:sp>
            <p:nvSpPr>
              <p:cNvPr id="11495" name="Rectangle 33"/>
              <p:cNvSpPr>
                <a:spLocks noChangeArrowheads="1"/>
              </p:cNvSpPr>
              <p:nvPr/>
            </p:nvSpPr>
            <p:spPr bwMode="auto">
              <a:xfrm>
                <a:off x="213" y="372"/>
                <a:ext cx="41" cy="78"/>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11496" name="Rectangle 34"/>
              <p:cNvSpPr>
                <a:spLocks noChangeArrowheads="1"/>
              </p:cNvSpPr>
              <p:nvPr/>
            </p:nvSpPr>
            <p:spPr bwMode="auto">
              <a:xfrm>
                <a:off x="699" y="367"/>
                <a:ext cx="46" cy="86"/>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11497" name="Rectangle 35"/>
              <p:cNvSpPr>
                <a:spLocks noChangeArrowheads="1"/>
              </p:cNvSpPr>
              <p:nvPr/>
            </p:nvSpPr>
            <p:spPr bwMode="auto">
              <a:xfrm>
                <a:off x="13" y="345"/>
                <a:ext cx="2" cy="2"/>
              </a:xfrm>
              <a:prstGeom prst="rect">
                <a:avLst/>
              </a:prstGeom>
              <a:solidFill>
                <a:srgbClr val="000000"/>
              </a:solidFill>
              <a:ln w="9525">
                <a:noFill/>
                <a:miter lim="800000"/>
                <a:headEnd/>
                <a:tailEnd/>
              </a:ln>
            </p:spPr>
            <p:txBody>
              <a:bodyPr/>
              <a:lstStyle/>
              <a:p>
                <a:endParaRPr lang="hr-HR"/>
              </a:p>
            </p:txBody>
          </p:sp>
          <p:sp>
            <p:nvSpPr>
              <p:cNvPr id="11498" name="Rectangle 36"/>
              <p:cNvSpPr>
                <a:spLocks noChangeArrowheads="1"/>
              </p:cNvSpPr>
              <p:nvPr/>
            </p:nvSpPr>
            <p:spPr bwMode="auto">
              <a:xfrm>
                <a:off x="15" y="345"/>
                <a:ext cx="667" cy="2"/>
              </a:xfrm>
              <a:prstGeom prst="rect">
                <a:avLst/>
              </a:prstGeom>
              <a:solidFill>
                <a:srgbClr val="000000"/>
              </a:solidFill>
              <a:ln w="9525">
                <a:noFill/>
                <a:miter lim="800000"/>
                <a:headEnd/>
                <a:tailEnd/>
              </a:ln>
            </p:spPr>
            <p:txBody>
              <a:bodyPr/>
              <a:lstStyle/>
              <a:p>
                <a:endParaRPr lang="hr-HR"/>
              </a:p>
            </p:txBody>
          </p:sp>
          <p:sp>
            <p:nvSpPr>
              <p:cNvPr id="11499" name="Rectangle 37"/>
              <p:cNvSpPr>
                <a:spLocks noChangeArrowheads="1"/>
              </p:cNvSpPr>
              <p:nvPr/>
            </p:nvSpPr>
            <p:spPr bwMode="auto">
              <a:xfrm>
                <a:off x="682" y="345"/>
                <a:ext cx="3" cy="2"/>
              </a:xfrm>
              <a:prstGeom prst="rect">
                <a:avLst/>
              </a:prstGeom>
              <a:solidFill>
                <a:srgbClr val="000000"/>
              </a:solidFill>
              <a:ln w="9525">
                <a:noFill/>
                <a:miter lim="800000"/>
                <a:headEnd/>
                <a:tailEnd/>
              </a:ln>
            </p:spPr>
            <p:txBody>
              <a:bodyPr/>
              <a:lstStyle/>
              <a:p>
                <a:endParaRPr lang="hr-HR"/>
              </a:p>
            </p:txBody>
          </p:sp>
          <p:sp>
            <p:nvSpPr>
              <p:cNvPr id="11500" name="Rectangle 38"/>
              <p:cNvSpPr>
                <a:spLocks noChangeArrowheads="1"/>
              </p:cNvSpPr>
              <p:nvPr/>
            </p:nvSpPr>
            <p:spPr bwMode="auto">
              <a:xfrm>
                <a:off x="685" y="345"/>
                <a:ext cx="2002" cy="2"/>
              </a:xfrm>
              <a:prstGeom prst="rect">
                <a:avLst/>
              </a:prstGeom>
              <a:solidFill>
                <a:srgbClr val="000000"/>
              </a:solidFill>
              <a:ln w="9525">
                <a:noFill/>
                <a:miter lim="800000"/>
                <a:headEnd/>
                <a:tailEnd/>
              </a:ln>
            </p:spPr>
            <p:txBody>
              <a:bodyPr/>
              <a:lstStyle/>
              <a:p>
                <a:endParaRPr lang="hr-HR"/>
              </a:p>
            </p:txBody>
          </p:sp>
          <p:sp>
            <p:nvSpPr>
              <p:cNvPr id="11501" name="Rectangle 39"/>
              <p:cNvSpPr>
                <a:spLocks noChangeArrowheads="1"/>
              </p:cNvSpPr>
              <p:nvPr/>
            </p:nvSpPr>
            <p:spPr bwMode="auto">
              <a:xfrm>
                <a:off x="2687" y="345"/>
                <a:ext cx="2" cy="2"/>
              </a:xfrm>
              <a:prstGeom prst="rect">
                <a:avLst/>
              </a:prstGeom>
              <a:solidFill>
                <a:srgbClr val="000000"/>
              </a:solidFill>
              <a:ln w="9525">
                <a:noFill/>
                <a:miter lim="800000"/>
                <a:headEnd/>
                <a:tailEnd/>
              </a:ln>
            </p:spPr>
            <p:txBody>
              <a:bodyPr/>
              <a:lstStyle/>
              <a:p>
                <a:endParaRPr lang="hr-HR"/>
              </a:p>
            </p:txBody>
          </p:sp>
          <p:sp>
            <p:nvSpPr>
              <p:cNvPr id="11502" name="Rectangle 40"/>
              <p:cNvSpPr>
                <a:spLocks noChangeArrowheads="1"/>
              </p:cNvSpPr>
              <p:nvPr/>
            </p:nvSpPr>
            <p:spPr bwMode="auto">
              <a:xfrm>
                <a:off x="13" y="347"/>
                <a:ext cx="2" cy="104"/>
              </a:xfrm>
              <a:prstGeom prst="rect">
                <a:avLst/>
              </a:prstGeom>
              <a:solidFill>
                <a:srgbClr val="000000"/>
              </a:solidFill>
              <a:ln w="9525">
                <a:noFill/>
                <a:miter lim="800000"/>
                <a:headEnd/>
                <a:tailEnd/>
              </a:ln>
            </p:spPr>
            <p:txBody>
              <a:bodyPr/>
              <a:lstStyle/>
              <a:p>
                <a:endParaRPr lang="hr-HR"/>
              </a:p>
            </p:txBody>
          </p:sp>
          <p:sp>
            <p:nvSpPr>
              <p:cNvPr id="11503" name="Rectangle 41"/>
              <p:cNvSpPr>
                <a:spLocks noChangeArrowheads="1"/>
              </p:cNvSpPr>
              <p:nvPr/>
            </p:nvSpPr>
            <p:spPr bwMode="auto">
              <a:xfrm>
                <a:off x="2687" y="347"/>
                <a:ext cx="2" cy="104"/>
              </a:xfrm>
              <a:prstGeom prst="rect">
                <a:avLst/>
              </a:prstGeom>
              <a:solidFill>
                <a:srgbClr val="000000"/>
              </a:solidFill>
              <a:ln w="9525">
                <a:noFill/>
                <a:miter lim="800000"/>
                <a:headEnd/>
                <a:tailEnd/>
              </a:ln>
            </p:spPr>
            <p:txBody>
              <a:bodyPr/>
              <a:lstStyle/>
              <a:p>
                <a:endParaRPr lang="hr-HR"/>
              </a:p>
            </p:txBody>
          </p:sp>
          <p:sp>
            <p:nvSpPr>
              <p:cNvPr id="11504" name="Rectangle 42"/>
              <p:cNvSpPr>
                <a:spLocks noChangeArrowheads="1"/>
              </p:cNvSpPr>
              <p:nvPr/>
            </p:nvSpPr>
            <p:spPr bwMode="auto">
              <a:xfrm>
                <a:off x="72" y="478"/>
                <a:ext cx="390" cy="78"/>
              </a:xfrm>
              <a:prstGeom prst="rect">
                <a:avLst/>
              </a:prstGeom>
              <a:noFill/>
              <a:ln w="9525">
                <a:noFill/>
                <a:miter lim="800000"/>
                <a:headEnd/>
                <a:tailEnd/>
              </a:ln>
            </p:spPr>
            <p:txBody>
              <a:bodyPr wrap="none" lIns="0" tIns="0" rIns="0" bIns="0">
                <a:spAutoFit/>
              </a:bodyPr>
              <a:lstStyle/>
              <a:p>
                <a:r>
                  <a:rPr lang="sr-Latn-CS" sz="700">
                    <a:solidFill>
                      <a:srgbClr val="000000"/>
                    </a:solidFill>
                  </a:rPr>
                  <a:t>Street address</a:t>
                </a:r>
                <a:endParaRPr lang="sr-Latn-CS"/>
              </a:p>
            </p:txBody>
          </p:sp>
          <p:sp>
            <p:nvSpPr>
              <p:cNvPr id="11505" name="Rectangle 43"/>
              <p:cNvSpPr>
                <a:spLocks noChangeArrowheads="1"/>
              </p:cNvSpPr>
              <p:nvPr/>
            </p:nvSpPr>
            <p:spPr bwMode="auto">
              <a:xfrm>
                <a:off x="417" y="478"/>
                <a:ext cx="41" cy="78"/>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11506" name="Rectangle 44"/>
              <p:cNvSpPr>
                <a:spLocks noChangeArrowheads="1"/>
              </p:cNvSpPr>
              <p:nvPr/>
            </p:nvSpPr>
            <p:spPr bwMode="auto">
              <a:xfrm>
                <a:off x="699" y="473"/>
                <a:ext cx="46" cy="86"/>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11507" name="Rectangle 45"/>
              <p:cNvSpPr>
                <a:spLocks noChangeArrowheads="1"/>
              </p:cNvSpPr>
              <p:nvPr/>
            </p:nvSpPr>
            <p:spPr bwMode="auto">
              <a:xfrm>
                <a:off x="13" y="451"/>
                <a:ext cx="2" cy="2"/>
              </a:xfrm>
              <a:prstGeom prst="rect">
                <a:avLst/>
              </a:prstGeom>
              <a:solidFill>
                <a:srgbClr val="000000"/>
              </a:solidFill>
              <a:ln w="9525">
                <a:noFill/>
                <a:miter lim="800000"/>
                <a:headEnd/>
                <a:tailEnd/>
              </a:ln>
            </p:spPr>
            <p:txBody>
              <a:bodyPr/>
              <a:lstStyle/>
              <a:p>
                <a:endParaRPr lang="hr-HR"/>
              </a:p>
            </p:txBody>
          </p:sp>
          <p:sp>
            <p:nvSpPr>
              <p:cNvPr id="11508" name="Rectangle 46"/>
              <p:cNvSpPr>
                <a:spLocks noChangeArrowheads="1"/>
              </p:cNvSpPr>
              <p:nvPr/>
            </p:nvSpPr>
            <p:spPr bwMode="auto">
              <a:xfrm>
                <a:off x="682" y="451"/>
                <a:ext cx="2005" cy="2"/>
              </a:xfrm>
              <a:prstGeom prst="rect">
                <a:avLst/>
              </a:prstGeom>
              <a:solidFill>
                <a:srgbClr val="000000"/>
              </a:solidFill>
              <a:ln w="9525">
                <a:noFill/>
                <a:miter lim="800000"/>
                <a:headEnd/>
                <a:tailEnd/>
              </a:ln>
            </p:spPr>
            <p:txBody>
              <a:bodyPr/>
              <a:lstStyle/>
              <a:p>
                <a:endParaRPr lang="hr-HR"/>
              </a:p>
            </p:txBody>
          </p:sp>
          <p:sp>
            <p:nvSpPr>
              <p:cNvPr id="11509" name="Rectangle 47"/>
              <p:cNvSpPr>
                <a:spLocks noChangeArrowheads="1"/>
              </p:cNvSpPr>
              <p:nvPr/>
            </p:nvSpPr>
            <p:spPr bwMode="auto">
              <a:xfrm>
                <a:off x="2687" y="451"/>
                <a:ext cx="2" cy="2"/>
              </a:xfrm>
              <a:prstGeom prst="rect">
                <a:avLst/>
              </a:prstGeom>
              <a:solidFill>
                <a:srgbClr val="000000"/>
              </a:solidFill>
              <a:ln w="9525">
                <a:noFill/>
                <a:miter lim="800000"/>
                <a:headEnd/>
                <a:tailEnd/>
              </a:ln>
            </p:spPr>
            <p:txBody>
              <a:bodyPr/>
              <a:lstStyle/>
              <a:p>
                <a:endParaRPr lang="hr-HR"/>
              </a:p>
            </p:txBody>
          </p:sp>
          <p:sp>
            <p:nvSpPr>
              <p:cNvPr id="11510" name="Rectangle 48"/>
              <p:cNvSpPr>
                <a:spLocks noChangeArrowheads="1"/>
              </p:cNvSpPr>
              <p:nvPr/>
            </p:nvSpPr>
            <p:spPr bwMode="auto">
              <a:xfrm>
                <a:off x="13" y="453"/>
                <a:ext cx="2" cy="104"/>
              </a:xfrm>
              <a:prstGeom prst="rect">
                <a:avLst/>
              </a:prstGeom>
              <a:solidFill>
                <a:srgbClr val="000000"/>
              </a:solidFill>
              <a:ln w="9525">
                <a:noFill/>
                <a:miter lim="800000"/>
                <a:headEnd/>
                <a:tailEnd/>
              </a:ln>
            </p:spPr>
            <p:txBody>
              <a:bodyPr/>
              <a:lstStyle/>
              <a:p>
                <a:endParaRPr lang="hr-HR"/>
              </a:p>
            </p:txBody>
          </p:sp>
          <p:sp>
            <p:nvSpPr>
              <p:cNvPr id="11511" name="Rectangle 49"/>
              <p:cNvSpPr>
                <a:spLocks noChangeArrowheads="1"/>
              </p:cNvSpPr>
              <p:nvPr/>
            </p:nvSpPr>
            <p:spPr bwMode="auto">
              <a:xfrm>
                <a:off x="2687" y="453"/>
                <a:ext cx="2" cy="104"/>
              </a:xfrm>
              <a:prstGeom prst="rect">
                <a:avLst/>
              </a:prstGeom>
              <a:solidFill>
                <a:srgbClr val="000000"/>
              </a:solidFill>
              <a:ln w="9525">
                <a:noFill/>
                <a:miter lim="800000"/>
                <a:headEnd/>
                <a:tailEnd/>
              </a:ln>
            </p:spPr>
            <p:txBody>
              <a:bodyPr/>
              <a:lstStyle/>
              <a:p>
                <a:endParaRPr lang="hr-HR"/>
              </a:p>
            </p:txBody>
          </p:sp>
          <p:sp>
            <p:nvSpPr>
              <p:cNvPr id="11512" name="Rectangle 50"/>
              <p:cNvSpPr>
                <a:spLocks noChangeArrowheads="1"/>
              </p:cNvSpPr>
              <p:nvPr/>
            </p:nvSpPr>
            <p:spPr bwMode="auto">
              <a:xfrm>
                <a:off x="72" y="584"/>
                <a:ext cx="257" cy="78"/>
              </a:xfrm>
              <a:prstGeom prst="rect">
                <a:avLst/>
              </a:prstGeom>
              <a:noFill/>
              <a:ln w="9525">
                <a:noFill/>
                <a:miter lim="800000"/>
                <a:headEnd/>
                <a:tailEnd/>
              </a:ln>
            </p:spPr>
            <p:txBody>
              <a:bodyPr wrap="none" lIns="0" tIns="0" rIns="0" bIns="0">
                <a:spAutoFit/>
              </a:bodyPr>
              <a:lstStyle/>
              <a:p>
                <a:r>
                  <a:rPr lang="sr-Latn-CS" sz="700">
                    <a:solidFill>
                      <a:srgbClr val="000000"/>
                    </a:solidFill>
                  </a:rPr>
                  <a:t>Postcode</a:t>
                </a:r>
                <a:endParaRPr lang="sr-Latn-CS"/>
              </a:p>
            </p:txBody>
          </p:sp>
          <p:sp>
            <p:nvSpPr>
              <p:cNvPr id="11513" name="Rectangle 51"/>
              <p:cNvSpPr>
                <a:spLocks noChangeArrowheads="1"/>
              </p:cNvSpPr>
              <p:nvPr/>
            </p:nvSpPr>
            <p:spPr bwMode="auto">
              <a:xfrm>
                <a:off x="293" y="584"/>
                <a:ext cx="41" cy="78"/>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11514" name="Rectangle 52"/>
              <p:cNvSpPr>
                <a:spLocks noChangeArrowheads="1"/>
              </p:cNvSpPr>
              <p:nvPr/>
            </p:nvSpPr>
            <p:spPr bwMode="auto">
              <a:xfrm>
                <a:off x="699" y="579"/>
                <a:ext cx="46" cy="86"/>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11515" name="Rectangle 53"/>
              <p:cNvSpPr>
                <a:spLocks noChangeArrowheads="1"/>
              </p:cNvSpPr>
              <p:nvPr/>
            </p:nvSpPr>
            <p:spPr bwMode="auto">
              <a:xfrm>
                <a:off x="1577" y="584"/>
                <a:ext cx="121" cy="78"/>
              </a:xfrm>
              <a:prstGeom prst="rect">
                <a:avLst/>
              </a:prstGeom>
              <a:noFill/>
              <a:ln w="9525">
                <a:noFill/>
                <a:miter lim="800000"/>
                <a:headEnd/>
                <a:tailEnd/>
              </a:ln>
            </p:spPr>
            <p:txBody>
              <a:bodyPr wrap="none" lIns="0" tIns="0" rIns="0" bIns="0">
                <a:spAutoFit/>
              </a:bodyPr>
              <a:lstStyle/>
              <a:p>
                <a:r>
                  <a:rPr lang="sr-Latn-CS" sz="700">
                    <a:solidFill>
                      <a:srgbClr val="000000"/>
                    </a:solidFill>
                  </a:rPr>
                  <a:t>City</a:t>
                </a:r>
                <a:endParaRPr lang="sr-Latn-CS"/>
              </a:p>
            </p:txBody>
          </p:sp>
          <p:sp>
            <p:nvSpPr>
              <p:cNvPr id="11516" name="Rectangle 54"/>
              <p:cNvSpPr>
                <a:spLocks noChangeArrowheads="1"/>
              </p:cNvSpPr>
              <p:nvPr/>
            </p:nvSpPr>
            <p:spPr bwMode="auto">
              <a:xfrm>
                <a:off x="1668" y="584"/>
                <a:ext cx="41" cy="78"/>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11517" name="Rectangle 55"/>
              <p:cNvSpPr>
                <a:spLocks noChangeArrowheads="1"/>
              </p:cNvSpPr>
              <p:nvPr/>
            </p:nvSpPr>
            <p:spPr bwMode="auto">
              <a:xfrm>
                <a:off x="1870" y="579"/>
                <a:ext cx="46" cy="86"/>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11518" name="Rectangle 56"/>
              <p:cNvSpPr>
                <a:spLocks noChangeArrowheads="1"/>
              </p:cNvSpPr>
              <p:nvPr/>
            </p:nvSpPr>
            <p:spPr bwMode="auto">
              <a:xfrm>
                <a:off x="13" y="557"/>
                <a:ext cx="2" cy="3"/>
              </a:xfrm>
              <a:prstGeom prst="rect">
                <a:avLst/>
              </a:prstGeom>
              <a:solidFill>
                <a:srgbClr val="000000"/>
              </a:solidFill>
              <a:ln w="9525">
                <a:noFill/>
                <a:miter lim="800000"/>
                <a:headEnd/>
                <a:tailEnd/>
              </a:ln>
            </p:spPr>
            <p:txBody>
              <a:bodyPr/>
              <a:lstStyle/>
              <a:p>
                <a:endParaRPr lang="hr-HR"/>
              </a:p>
            </p:txBody>
          </p:sp>
          <p:sp>
            <p:nvSpPr>
              <p:cNvPr id="11519" name="Rectangle 57"/>
              <p:cNvSpPr>
                <a:spLocks noChangeArrowheads="1"/>
              </p:cNvSpPr>
              <p:nvPr/>
            </p:nvSpPr>
            <p:spPr bwMode="auto">
              <a:xfrm>
                <a:off x="682" y="557"/>
                <a:ext cx="836" cy="3"/>
              </a:xfrm>
              <a:prstGeom prst="rect">
                <a:avLst/>
              </a:prstGeom>
              <a:solidFill>
                <a:srgbClr val="000000"/>
              </a:solidFill>
              <a:ln w="9525">
                <a:noFill/>
                <a:miter lim="800000"/>
                <a:headEnd/>
                <a:tailEnd/>
              </a:ln>
            </p:spPr>
            <p:txBody>
              <a:bodyPr/>
              <a:lstStyle/>
              <a:p>
                <a:endParaRPr lang="hr-HR"/>
              </a:p>
            </p:txBody>
          </p:sp>
          <p:sp>
            <p:nvSpPr>
              <p:cNvPr id="11520" name="Rectangle 58"/>
              <p:cNvSpPr>
                <a:spLocks noChangeArrowheads="1"/>
              </p:cNvSpPr>
              <p:nvPr/>
            </p:nvSpPr>
            <p:spPr bwMode="auto">
              <a:xfrm>
                <a:off x="1518" y="557"/>
                <a:ext cx="3" cy="3"/>
              </a:xfrm>
              <a:prstGeom prst="rect">
                <a:avLst/>
              </a:prstGeom>
              <a:solidFill>
                <a:srgbClr val="000000"/>
              </a:solidFill>
              <a:ln w="9525">
                <a:noFill/>
                <a:miter lim="800000"/>
                <a:headEnd/>
                <a:tailEnd/>
              </a:ln>
            </p:spPr>
            <p:txBody>
              <a:bodyPr/>
              <a:lstStyle/>
              <a:p>
                <a:endParaRPr lang="hr-HR"/>
              </a:p>
            </p:txBody>
          </p:sp>
          <p:sp>
            <p:nvSpPr>
              <p:cNvPr id="11521" name="Rectangle 59"/>
              <p:cNvSpPr>
                <a:spLocks noChangeArrowheads="1"/>
              </p:cNvSpPr>
              <p:nvPr/>
            </p:nvSpPr>
            <p:spPr bwMode="auto">
              <a:xfrm>
                <a:off x="1521" y="557"/>
                <a:ext cx="332" cy="3"/>
              </a:xfrm>
              <a:prstGeom prst="rect">
                <a:avLst/>
              </a:prstGeom>
              <a:solidFill>
                <a:srgbClr val="000000"/>
              </a:solidFill>
              <a:ln w="9525">
                <a:noFill/>
                <a:miter lim="800000"/>
                <a:headEnd/>
                <a:tailEnd/>
              </a:ln>
            </p:spPr>
            <p:txBody>
              <a:bodyPr/>
              <a:lstStyle/>
              <a:p>
                <a:endParaRPr lang="hr-HR"/>
              </a:p>
            </p:txBody>
          </p:sp>
          <p:sp>
            <p:nvSpPr>
              <p:cNvPr id="11522" name="Rectangle 60"/>
              <p:cNvSpPr>
                <a:spLocks noChangeArrowheads="1"/>
              </p:cNvSpPr>
              <p:nvPr/>
            </p:nvSpPr>
            <p:spPr bwMode="auto">
              <a:xfrm>
                <a:off x="1853" y="557"/>
                <a:ext cx="2" cy="3"/>
              </a:xfrm>
              <a:prstGeom prst="rect">
                <a:avLst/>
              </a:prstGeom>
              <a:solidFill>
                <a:srgbClr val="000000"/>
              </a:solidFill>
              <a:ln w="9525">
                <a:noFill/>
                <a:miter lim="800000"/>
                <a:headEnd/>
                <a:tailEnd/>
              </a:ln>
            </p:spPr>
            <p:txBody>
              <a:bodyPr/>
              <a:lstStyle/>
              <a:p>
                <a:endParaRPr lang="hr-HR"/>
              </a:p>
            </p:txBody>
          </p:sp>
          <p:sp>
            <p:nvSpPr>
              <p:cNvPr id="11523" name="Rectangle 61"/>
              <p:cNvSpPr>
                <a:spLocks noChangeArrowheads="1"/>
              </p:cNvSpPr>
              <p:nvPr/>
            </p:nvSpPr>
            <p:spPr bwMode="auto">
              <a:xfrm>
                <a:off x="1855" y="557"/>
                <a:ext cx="832" cy="3"/>
              </a:xfrm>
              <a:prstGeom prst="rect">
                <a:avLst/>
              </a:prstGeom>
              <a:solidFill>
                <a:srgbClr val="000000"/>
              </a:solidFill>
              <a:ln w="9525">
                <a:noFill/>
                <a:miter lim="800000"/>
                <a:headEnd/>
                <a:tailEnd/>
              </a:ln>
            </p:spPr>
            <p:txBody>
              <a:bodyPr/>
              <a:lstStyle/>
              <a:p>
                <a:endParaRPr lang="hr-HR"/>
              </a:p>
            </p:txBody>
          </p:sp>
          <p:sp>
            <p:nvSpPr>
              <p:cNvPr id="11524" name="Rectangle 62"/>
              <p:cNvSpPr>
                <a:spLocks noChangeArrowheads="1"/>
              </p:cNvSpPr>
              <p:nvPr/>
            </p:nvSpPr>
            <p:spPr bwMode="auto">
              <a:xfrm>
                <a:off x="2687" y="557"/>
                <a:ext cx="2" cy="3"/>
              </a:xfrm>
              <a:prstGeom prst="rect">
                <a:avLst/>
              </a:prstGeom>
              <a:solidFill>
                <a:srgbClr val="000000"/>
              </a:solidFill>
              <a:ln w="9525">
                <a:noFill/>
                <a:miter lim="800000"/>
                <a:headEnd/>
                <a:tailEnd/>
              </a:ln>
            </p:spPr>
            <p:txBody>
              <a:bodyPr/>
              <a:lstStyle/>
              <a:p>
                <a:endParaRPr lang="hr-HR"/>
              </a:p>
            </p:txBody>
          </p:sp>
          <p:sp>
            <p:nvSpPr>
              <p:cNvPr id="11525" name="Rectangle 63"/>
              <p:cNvSpPr>
                <a:spLocks noChangeArrowheads="1"/>
              </p:cNvSpPr>
              <p:nvPr/>
            </p:nvSpPr>
            <p:spPr bwMode="auto">
              <a:xfrm>
                <a:off x="13" y="560"/>
                <a:ext cx="2" cy="103"/>
              </a:xfrm>
              <a:prstGeom prst="rect">
                <a:avLst/>
              </a:prstGeom>
              <a:solidFill>
                <a:srgbClr val="000000"/>
              </a:solidFill>
              <a:ln w="9525">
                <a:noFill/>
                <a:miter lim="800000"/>
                <a:headEnd/>
                <a:tailEnd/>
              </a:ln>
            </p:spPr>
            <p:txBody>
              <a:bodyPr/>
              <a:lstStyle/>
              <a:p>
                <a:endParaRPr lang="hr-HR"/>
              </a:p>
            </p:txBody>
          </p:sp>
          <p:sp>
            <p:nvSpPr>
              <p:cNvPr id="11526" name="Rectangle 64"/>
              <p:cNvSpPr>
                <a:spLocks noChangeArrowheads="1"/>
              </p:cNvSpPr>
              <p:nvPr/>
            </p:nvSpPr>
            <p:spPr bwMode="auto">
              <a:xfrm>
                <a:off x="2687" y="560"/>
                <a:ext cx="2" cy="103"/>
              </a:xfrm>
              <a:prstGeom prst="rect">
                <a:avLst/>
              </a:prstGeom>
              <a:solidFill>
                <a:srgbClr val="000000"/>
              </a:solidFill>
              <a:ln w="9525">
                <a:noFill/>
                <a:miter lim="800000"/>
                <a:headEnd/>
                <a:tailEnd/>
              </a:ln>
            </p:spPr>
            <p:txBody>
              <a:bodyPr/>
              <a:lstStyle/>
              <a:p>
                <a:endParaRPr lang="hr-HR"/>
              </a:p>
            </p:txBody>
          </p:sp>
          <p:sp>
            <p:nvSpPr>
              <p:cNvPr id="11527" name="Rectangle 65"/>
              <p:cNvSpPr>
                <a:spLocks noChangeArrowheads="1"/>
              </p:cNvSpPr>
              <p:nvPr/>
            </p:nvSpPr>
            <p:spPr bwMode="auto">
              <a:xfrm>
                <a:off x="72" y="691"/>
                <a:ext cx="202" cy="78"/>
              </a:xfrm>
              <a:prstGeom prst="rect">
                <a:avLst/>
              </a:prstGeom>
              <a:noFill/>
              <a:ln w="9525">
                <a:noFill/>
                <a:miter lim="800000"/>
                <a:headEnd/>
                <a:tailEnd/>
              </a:ln>
            </p:spPr>
            <p:txBody>
              <a:bodyPr wrap="none" lIns="0" tIns="0" rIns="0" bIns="0">
                <a:spAutoFit/>
              </a:bodyPr>
              <a:lstStyle/>
              <a:p>
                <a:r>
                  <a:rPr lang="sr-Latn-CS" sz="700">
                    <a:solidFill>
                      <a:srgbClr val="000000"/>
                    </a:solidFill>
                  </a:rPr>
                  <a:t>Region</a:t>
                </a:r>
                <a:endParaRPr lang="sr-Latn-CS"/>
              </a:p>
            </p:txBody>
          </p:sp>
          <p:sp>
            <p:nvSpPr>
              <p:cNvPr id="11528" name="Rectangle 66"/>
              <p:cNvSpPr>
                <a:spLocks noChangeArrowheads="1"/>
              </p:cNvSpPr>
              <p:nvPr/>
            </p:nvSpPr>
            <p:spPr bwMode="auto">
              <a:xfrm>
                <a:off x="240" y="691"/>
                <a:ext cx="41" cy="78"/>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11529" name="Rectangle 67"/>
              <p:cNvSpPr>
                <a:spLocks noChangeArrowheads="1"/>
              </p:cNvSpPr>
              <p:nvPr/>
            </p:nvSpPr>
            <p:spPr bwMode="auto">
              <a:xfrm>
                <a:off x="699" y="685"/>
                <a:ext cx="46" cy="86"/>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11530" name="Rectangle 68"/>
              <p:cNvSpPr>
                <a:spLocks noChangeArrowheads="1"/>
              </p:cNvSpPr>
              <p:nvPr/>
            </p:nvSpPr>
            <p:spPr bwMode="auto">
              <a:xfrm>
                <a:off x="1577" y="691"/>
                <a:ext cx="220" cy="78"/>
              </a:xfrm>
              <a:prstGeom prst="rect">
                <a:avLst/>
              </a:prstGeom>
              <a:noFill/>
              <a:ln w="9525">
                <a:noFill/>
                <a:miter lim="800000"/>
                <a:headEnd/>
                <a:tailEnd/>
              </a:ln>
            </p:spPr>
            <p:txBody>
              <a:bodyPr wrap="none" lIns="0" tIns="0" rIns="0" bIns="0">
                <a:spAutoFit/>
              </a:bodyPr>
              <a:lstStyle/>
              <a:p>
                <a:r>
                  <a:rPr lang="sr-Latn-CS" sz="700">
                    <a:solidFill>
                      <a:srgbClr val="000000"/>
                    </a:solidFill>
                  </a:rPr>
                  <a:t>Country</a:t>
                </a:r>
                <a:endParaRPr lang="sr-Latn-CS"/>
              </a:p>
            </p:txBody>
          </p:sp>
          <p:sp>
            <p:nvSpPr>
              <p:cNvPr id="11531" name="Rectangle 69"/>
              <p:cNvSpPr>
                <a:spLocks noChangeArrowheads="1"/>
              </p:cNvSpPr>
              <p:nvPr/>
            </p:nvSpPr>
            <p:spPr bwMode="auto">
              <a:xfrm>
                <a:off x="1763" y="691"/>
                <a:ext cx="41" cy="78"/>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11532" name="Rectangle 70"/>
              <p:cNvSpPr>
                <a:spLocks noChangeArrowheads="1"/>
              </p:cNvSpPr>
              <p:nvPr/>
            </p:nvSpPr>
            <p:spPr bwMode="auto">
              <a:xfrm>
                <a:off x="1870" y="685"/>
                <a:ext cx="46" cy="86"/>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11533" name="Rectangle 71"/>
              <p:cNvSpPr>
                <a:spLocks noChangeArrowheads="1"/>
              </p:cNvSpPr>
              <p:nvPr/>
            </p:nvSpPr>
            <p:spPr bwMode="auto">
              <a:xfrm>
                <a:off x="13" y="663"/>
                <a:ext cx="2" cy="3"/>
              </a:xfrm>
              <a:prstGeom prst="rect">
                <a:avLst/>
              </a:prstGeom>
              <a:solidFill>
                <a:srgbClr val="000000"/>
              </a:solidFill>
              <a:ln w="9525">
                <a:noFill/>
                <a:miter lim="800000"/>
                <a:headEnd/>
                <a:tailEnd/>
              </a:ln>
            </p:spPr>
            <p:txBody>
              <a:bodyPr/>
              <a:lstStyle/>
              <a:p>
                <a:endParaRPr lang="hr-HR"/>
              </a:p>
            </p:txBody>
          </p:sp>
          <p:sp>
            <p:nvSpPr>
              <p:cNvPr id="11534" name="Rectangle 72"/>
              <p:cNvSpPr>
                <a:spLocks noChangeArrowheads="1"/>
              </p:cNvSpPr>
              <p:nvPr/>
            </p:nvSpPr>
            <p:spPr bwMode="auto">
              <a:xfrm>
                <a:off x="682" y="663"/>
                <a:ext cx="836" cy="3"/>
              </a:xfrm>
              <a:prstGeom prst="rect">
                <a:avLst/>
              </a:prstGeom>
              <a:solidFill>
                <a:srgbClr val="000000"/>
              </a:solidFill>
              <a:ln w="9525">
                <a:noFill/>
                <a:miter lim="800000"/>
                <a:headEnd/>
                <a:tailEnd/>
              </a:ln>
            </p:spPr>
            <p:txBody>
              <a:bodyPr/>
              <a:lstStyle/>
              <a:p>
                <a:endParaRPr lang="hr-HR"/>
              </a:p>
            </p:txBody>
          </p:sp>
          <p:sp>
            <p:nvSpPr>
              <p:cNvPr id="11535" name="Rectangle 73"/>
              <p:cNvSpPr>
                <a:spLocks noChangeArrowheads="1"/>
              </p:cNvSpPr>
              <p:nvPr/>
            </p:nvSpPr>
            <p:spPr bwMode="auto">
              <a:xfrm>
                <a:off x="1853" y="663"/>
                <a:ext cx="834" cy="3"/>
              </a:xfrm>
              <a:prstGeom prst="rect">
                <a:avLst/>
              </a:prstGeom>
              <a:solidFill>
                <a:srgbClr val="000000"/>
              </a:solidFill>
              <a:ln w="9525">
                <a:noFill/>
                <a:miter lim="800000"/>
                <a:headEnd/>
                <a:tailEnd/>
              </a:ln>
            </p:spPr>
            <p:txBody>
              <a:bodyPr/>
              <a:lstStyle/>
              <a:p>
                <a:endParaRPr lang="hr-HR"/>
              </a:p>
            </p:txBody>
          </p:sp>
          <p:sp>
            <p:nvSpPr>
              <p:cNvPr id="11536" name="Rectangle 74"/>
              <p:cNvSpPr>
                <a:spLocks noChangeArrowheads="1"/>
              </p:cNvSpPr>
              <p:nvPr/>
            </p:nvSpPr>
            <p:spPr bwMode="auto">
              <a:xfrm>
                <a:off x="2687" y="663"/>
                <a:ext cx="2" cy="3"/>
              </a:xfrm>
              <a:prstGeom prst="rect">
                <a:avLst/>
              </a:prstGeom>
              <a:solidFill>
                <a:srgbClr val="000000"/>
              </a:solidFill>
              <a:ln w="9525">
                <a:noFill/>
                <a:miter lim="800000"/>
                <a:headEnd/>
                <a:tailEnd/>
              </a:ln>
            </p:spPr>
            <p:txBody>
              <a:bodyPr/>
              <a:lstStyle/>
              <a:p>
                <a:endParaRPr lang="hr-HR"/>
              </a:p>
            </p:txBody>
          </p:sp>
          <p:sp>
            <p:nvSpPr>
              <p:cNvPr id="11537" name="Rectangle 75"/>
              <p:cNvSpPr>
                <a:spLocks noChangeArrowheads="1"/>
              </p:cNvSpPr>
              <p:nvPr/>
            </p:nvSpPr>
            <p:spPr bwMode="auto">
              <a:xfrm>
                <a:off x="13" y="666"/>
                <a:ext cx="2" cy="103"/>
              </a:xfrm>
              <a:prstGeom prst="rect">
                <a:avLst/>
              </a:prstGeom>
              <a:solidFill>
                <a:srgbClr val="000000"/>
              </a:solidFill>
              <a:ln w="9525">
                <a:noFill/>
                <a:miter lim="800000"/>
                <a:headEnd/>
                <a:tailEnd/>
              </a:ln>
            </p:spPr>
            <p:txBody>
              <a:bodyPr/>
              <a:lstStyle/>
              <a:p>
                <a:endParaRPr lang="hr-HR"/>
              </a:p>
            </p:txBody>
          </p:sp>
          <p:sp>
            <p:nvSpPr>
              <p:cNvPr id="11538" name="Rectangle 76"/>
              <p:cNvSpPr>
                <a:spLocks noChangeArrowheads="1"/>
              </p:cNvSpPr>
              <p:nvPr/>
            </p:nvSpPr>
            <p:spPr bwMode="auto">
              <a:xfrm>
                <a:off x="2687" y="666"/>
                <a:ext cx="2" cy="103"/>
              </a:xfrm>
              <a:prstGeom prst="rect">
                <a:avLst/>
              </a:prstGeom>
              <a:solidFill>
                <a:srgbClr val="000000"/>
              </a:solidFill>
              <a:ln w="9525">
                <a:noFill/>
                <a:miter lim="800000"/>
                <a:headEnd/>
                <a:tailEnd/>
              </a:ln>
            </p:spPr>
            <p:txBody>
              <a:bodyPr/>
              <a:lstStyle/>
              <a:p>
                <a:endParaRPr lang="hr-HR"/>
              </a:p>
            </p:txBody>
          </p:sp>
          <p:sp>
            <p:nvSpPr>
              <p:cNvPr id="11539" name="Rectangle 77"/>
              <p:cNvSpPr>
                <a:spLocks noChangeArrowheads="1"/>
              </p:cNvSpPr>
              <p:nvPr/>
            </p:nvSpPr>
            <p:spPr bwMode="auto">
              <a:xfrm>
                <a:off x="72" y="797"/>
                <a:ext cx="163" cy="78"/>
              </a:xfrm>
              <a:prstGeom prst="rect">
                <a:avLst/>
              </a:prstGeom>
              <a:noFill/>
              <a:ln w="9525">
                <a:noFill/>
                <a:miter lim="800000"/>
                <a:headEnd/>
                <a:tailEnd/>
              </a:ln>
            </p:spPr>
            <p:txBody>
              <a:bodyPr wrap="none" lIns="0" tIns="0" rIns="0" bIns="0">
                <a:spAutoFit/>
              </a:bodyPr>
              <a:lstStyle/>
              <a:p>
                <a:r>
                  <a:rPr lang="sr-Latn-CS" sz="700">
                    <a:solidFill>
                      <a:srgbClr val="000000"/>
                    </a:solidFill>
                  </a:rPr>
                  <a:t>Email</a:t>
                </a:r>
                <a:endParaRPr lang="sr-Latn-CS"/>
              </a:p>
            </p:txBody>
          </p:sp>
          <p:sp>
            <p:nvSpPr>
              <p:cNvPr id="11540" name="Rectangle 78"/>
              <p:cNvSpPr>
                <a:spLocks noChangeArrowheads="1"/>
              </p:cNvSpPr>
              <p:nvPr/>
            </p:nvSpPr>
            <p:spPr bwMode="auto">
              <a:xfrm>
                <a:off x="205" y="797"/>
                <a:ext cx="41" cy="78"/>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11541" name="Rectangle 79"/>
              <p:cNvSpPr>
                <a:spLocks noChangeArrowheads="1"/>
              </p:cNvSpPr>
              <p:nvPr/>
            </p:nvSpPr>
            <p:spPr bwMode="auto">
              <a:xfrm>
                <a:off x="699" y="791"/>
                <a:ext cx="46" cy="86"/>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11542" name="Rectangle 80"/>
              <p:cNvSpPr>
                <a:spLocks noChangeArrowheads="1"/>
              </p:cNvSpPr>
              <p:nvPr/>
            </p:nvSpPr>
            <p:spPr bwMode="auto">
              <a:xfrm>
                <a:off x="1577" y="797"/>
                <a:ext cx="231" cy="78"/>
              </a:xfrm>
              <a:prstGeom prst="rect">
                <a:avLst/>
              </a:prstGeom>
              <a:noFill/>
              <a:ln w="9525">
                <a:noFill/>
                <a:miter lim="800000"/>
                <a:headEnd/>
                <a:tailEnd/>
              </a:ln>
            </p:spPr>
            <p:txBody>
              <a:bodyPr wrap="none" lIns="0" tIns="0" rIns="0" bIns="0">
                <a:spAutoFit/>
              </a:bodyPr>
              <a:lstStyle/>
              <a:p>
                <a:r>
                  <a:rPr lang="sr-Latn-CS" sz="700">
                    <a:solidFill>
                      <a:srgbClr val="000000"/>
                    </a:solidFill>
                  </a:rPr>
                  <a:t>Website</a:t>
                </a:r>
                <a:endParaRPr lang="sr-Latn-CS"/>
              </a:p>
            </p:txBody>
          </p:sp>
          <p:sp>
            <p:nvSpPr>
              <p:cNvPr id="11543" name="Rectangle 81"/>
              <p:cNvSpPr>
                <a:spLocks noChangeArrowheads="1"/>
              </p:cNvSpPr>
              <p:nvPr/>
            </p:nvSpPr>
            <p:spPr bwMode="auto">
              <a:xfrm>
                <a:off x="1768" y="797"/>
                <a:ext cx="41" cy="78"/>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11544" name="Rectangle 82"/>
              <p:cNvSpPr>
                <a:spLocks noChangeArrowheads="1"/>
              </p:cNvSpPr>
              <p:nvPr/>
            </p:nvSpPr>
            <p:spPr bwMode="auto">
              <a:xfrm>
                <a:off x="1870" y="791"/>
                <a:ext cx="46" cy="86"/>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11545" name="Rectangle 83"/>
              <p:cNvSpPr>
                <a:spLocks noChangeArrowheads="1"/>
              </p:cNvSpPr>
              <p:nvPr/>
            </p:nvSpPr>
            <p:spPr bwMode="auto">
              <a:xfrm>
                <a:off x="13" y="769"/>
                <a:ext cx="2" cy="3"/>
              </a:xfrm>
              <a:prstGeom prst="rect">
                <a:avLst/>
              </a:prstGeom>
              <a:solidFill>
                <a:srgbClr val="000000"/>
              </a:solidFill>
              <a:ln w="9525">
                <a:noFill/>
                <a:miter lim="800000"/>
                <a:headEnd/>
                <a:tailEnd/>
              </a:ln>
            </p:spPr>
            <p:txBody>
              <a:bodyPr/>
              <a:lstStyle/>
              <a:p>
                <a:endParaRPr lang="hr-HR"/>
              </a:p>
            </p:txBody>
          </p:sp>
          <p:sp>
            <p:nvSpPr>
              <p:cNvPr id="11546" name="Rectangle 84"/>
              <p:cNvSpPr>
                <a:spLocks noChangeArrowheads="1"/>
              </p:cNvSpPr>
              <p:nvPr/>
            </p:nvSpPr>
            <p:spPr bwMode="auto">
              <a:xfrm>
                <a:off x="682" y="769"/>
                <a:ext cx="836" cy="3"/>
              </a:xfrm>
              <a:prstGeom prst="rect">
                <a:avLst/>
              </a:prstGeom>
              <a:solidFill>
                <a:srgbClr val="000000"/>
              </a:solidFill>
              <a:ln w="9525">
                <a:noFill/>
                <a:miter lim="800000"/>
                <a:headEnd/>
                <a:tailEnd/>
              </a:ln>
            </p:spPr>
            <p:txBody>
              <a:bodyPr/>
              <a:lstStyle/>
              <a:p>
                <a:endParaRPr lang="hr-HR"/>
              </a:p>
            </p:txBody>
          </p:sp>
          <p:sp>
            <p:nvSpPr>
              <p:cNvPr id="11547" name="Rectangle 85"/>
              <p:cNvSpPr>
                <a:spLocks noChangeArrowheads="1"/>
              </p:cNvSpPr>
              <p:nvPr/>
            </p:nvSpPr>
            <p:spPr bwMode="auto">
              <a:xfrm>
                <a:off x="1853" y="769"/>
                <a:ext cx="834" cy="3"/>
              </a:xfrm>
              <a:prstGeom prst="rect">
                <a:avLst/>
              </a:prstGeom>
              <a:solidFill>
                <a:srgbClr val="000000"/>
              </a:solidFill>
              <a:ln w="9525">
                <a:noFill/>
                <a:miter lim="800000"/>
                <a:headEnd/>
                <a:tailEnd/>
              </a:ln>
            </p:spPr>
            <p:txBody>
              <a:bodyPr/>
              <a:lstStyle/>
              <a:p>
                <a:endParaRPr lang="hr-HR"/>
              </a:p>
            </p:txBody>
          </p:sp>
          <p:sp>
            <p:nvSpPr>
              <p:cNvPr id="11548" name="Rectangle 86"/>
              <p:cNvSpPr>
                <a:spLocks noChangeArrowheads="1"/>
              </p:cNvSpPr>
              <p:nvPr/>
            </p:nvSpPr>
            <p:spPr bwMode="auto">
              <a:xfrm>
                <a:off x="2687" y="769"/>
                <a:ext cx="2" cy="3"/>
              </a:xfrm>
              <a:prstGeom prst="rect">
                <a:avLst/>
              </a:prstGeom>
              <a:solidFill>
                <a:srgbClr val="000000"/>
              </a:solidFill>
              <a:ln w="9525">
                <a:noFill/>
                <a:miter lim="800000"/>
                <a:headEnd/>
                <a:tailEnd/>
              </a:ln>
            </p:spPr>
            <p:txBody>
              <a:bodyPr/>
              <a:lstStyle/>
              <a:p>
                <a:endParaRPr lang="hr-HR"/>
              </a:p>
            </p:txBody>
          </p:sp>
          <p:sp>
            <p:nvSpPr>
              <p:cNvPr id="11549" name="Rectangle 87"/>
              <p:cNvSpPr>
                <a:spLocks noChangeArrowheads="1"/>
              </p:cNvSpPr>
              <p:nvPr/>
            </p:nvSpPr>
            <p:spPr bwMode="auto">
              <a:xfrm>
                <a:off x="13" y="772"/>
                <a:ext cx="2" cy="103"/>
              </a:xfrm>
              <a:prstGeom prst="rect">
                <a:avLst/>
              </a:prstGeom>
              <a:solidFill>
                <a:srgbClr val="000000"/>
              </a:solidFill>
              <a:ln w="9525">
                <a:noFill/>
                <a:miter lim="800000"/>
                <a:headEnd/>
                <a:tailEnd/>
              </a:ln>
            </p:spPr>
            <p:txBody>
              <a:bodyPr/>
              <a:lstStyle/>
              <a:p>
                <a:endParaRPr lang="hr-HR"/>
              </a:p>
            </p:txBody>
          </p:sp>
          <p:sp>
            <p:nvSpPr>
              <p:cNvPr id="11550" name="Rectangle 88"/>
              <p:cNvSpPr>
                <a:spLocks noChangeArrowheads="1"/>
              </p:cNvSpPr>
              <p:nvPr/>
            </p:nvSpPr>
            <p:spPr bwMode="auto">
              <a:xfrm>
                <a:off x="2687" y="772"/>
                <a:ext cx="2" cy="103"/>
              </a:xfrm>
              <a:prstGeom prst="rect">
                <a:avLst/>
              </a:prstGeom>
              <a:solidFill>
                <a:srgbClr val="000000"/>
              </a:solidFill>
              <a:ln w="9525">
                <a:noFill/>
                <a:miter lim="800000"/>
                <a:headEnd/>
                <a:tailEnd/>
              </a:ln>
            </p:spPr>
            <p:txBody>
              <a:bodyPr/>
              <a:lstStyle/>
              <a:p>
                <a:endParaRPr lang="hr-HR"/>
              </a:p>
            </p:txBody>
          </p:sp>
          <p:sp>
            <p:nvSpPr>
              <p:cNvPr id="11551" name="Rectangle 89"/>
              <p:cNvSpPr>
                <a:spLocks noChangeArrowheads="1"/>
              </p:cNvSpPr>
              <p:nvPr/>
            </p:nvSpPr>
            <p:spPr bwMode="auto">
              <a:xfrm>
                <a:off x="72" y="903"/>
                <a:ext cx="288" cy="78"/>
              </a:xfrm>
              <a:prstGeom prst="rect">
                <a:avLst/>
              </a:prstGeom>
              <a:noFill/>
              <a:ln w="9525">
                <a:noFill/>
                <a:miter lim="800000"/>
                <a:headEnd/>
                <a:tailEnd/>
              </a:ln>
            </p:spPr>
            <p:txBody>
              <a:bodyPr wrap="none" lIns="0" tIns="0" rIns="0" bIns="0">
                <a:spAutoFit/>
              </a:bodyPr>
              <a:lstStyle/>
              <a:p>
                <a:r>
                  <a:rPr lang="sr-Latn-CS" sz="700">
                    <a:solidFill>
                      <a:srgbClr val="000000"/>
                    </a:solidFill>
                  </a:rPr>
                  <a:t>Telephone</a:t>
                </a:r>
                <a:endParaRPr lang="sr-Latn-CS"/>
              </a:p>
            </p:txBody>
          </p:sp>
          <p:sp>
            <p:nvSpPr>
              <p:cNvPr id="11552" name="Rectangle 90"/>
              <p:cNvSpPr>
                <a:spLocks noChangeArrowheads="1"/>
              </p:cNvSpPr>
              <p:nvPr/>
            </p:nvSpPr>
            <p:spPr bwMode="auto">
              <a:xfrm>
                <a:off x="322" y="903"/>
                <a:ext cx="41" cy="78"/>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11553" name="Rectangle 91"/>
              <p:cNvSpPr>
                <a:spLocks noChangeArrowheads="1"/>
              </p:cNvSpPr>
              <p:nvPr/>
            </p:nvSpPr>
            <p:spPr bwMode="auto">
              <a:xfrm>
                <a:off x="699" y="897"/>
                <a:ext cx="46" cy="86"/>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11554" name="Rectangle 92"/>
              <p:cNvSpPr>
                <a:spLocks noChangeArrowheads="1"/>
              </p:cNvSpPr>
              <p:nvPr/>
            </p:nvSpPr>
            <p:spPr bwMode="auto">
              <a:xfrm>
                <a:off x="1577" y="903"/>
                <a:ext cx="208" cy="78"/>
              </a:xfrm>
              <a:prstGeom prst="rect">
                <a:avLst/>
              </a:prstGeom>
              <a:noFill/>
              <a:ln w="9525">
                <a:noFill/>
                <a:miter lim="800000"/>
                <a:headEnd/>
                <a:tailEnd/>
              </a:ln>
            </p:spPr>
            <p:txBody>
              <a:bodyPr wrap="none" lIns="0" tIns="0" rIns="0" bIns="0">
                <a:spAutoFit/>
              </a:bodyPr>
              <a:lstStyle/>
              <a:p>
                <a:r>
                  <a:rPr lang="sr-Latn-CS" sz="700">
                    <a:solidFill>
                      <a:srgbClr val="000000"/>
                    </a:solidFill>
                  </a:rPr>
                  <a:t>Telefax</a:t>
                </a:r>
                <a:endParaRPr lang="sr-Latn-CS"/>
              </a:p>
            </p:txBody>
          </p:sp>
          <p:sp>
            <p:nvSpPr>
              <p:cNvPr id="11555" name="Rectangle 93"/>
              <p:cNvSpPr>
                <a:spLocks noChangeArrowheads="1"/>
              </p:cNvSpPr>
              <p:nvPr/>
            </p:nvSpPr>
            <p:spPr bwMode="auto">
              <a:xfrm>
                <a:off x="1751" y="903"/>
                <a:ext cx="41" cy="78"/>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11556" name="Rectangle 94"/>
              <p:cNvSpPr>
                <a:spLocks noChangeArrowheads="1"/>
              </p:cNvSpPr>
              <p:nvPr/>
            </p:nvSpPr>
            <p:spPr bwMode="auto">
              <a:xfrm>
                <a:off x="1870" y="897"/>
                <a:ext cx="46" cy="86"/>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11557" name="Rectangle 95"/>
              <p:cNvSpPr>
                <a:spLocks noChangeArrowheads="1"/>
              </p:cNvSpPr>
              <p:nvPr/>
            </p:nvSpPr>
            <p:spPr bwMode="auto">
              <a:xfrm>
                <a:off x="13" y="875"/>
                <a:ext cx="2" cy="3"/>
              </a:xfrm>
              <a:prstGeom prst="rect">
                <a:avLst/>
              </a:prstGeom>
              <a:solidFill>
                <a:srgbClr val="000000"/>
              </a:solidFill>
              <a:ln w="9525">
                <a:noFill/>
                <a:miter lim="800000"/>
                <a:headEnd/>
                <a:tailEnd/>
              </a:ln>
            </p:spPr>
            <p:txBody>
              <a:bodyPr/>
              <a:lstStyle/>
              <a:p>
                <a:endParaRPr lang="hr-HR"/>
              </a:p>
            </p:txBody>
          </p:sp>
          <p:sp>
            <p:nvSpPr>
              <p:cNvPr id="11558" name="Rectangle 96"/>
              <p:cNvSpPr>
                <a:spLocks noChangeArrowheads="1"/>
              </p:cNvSpPr>
              <p:nvPr/>
            </p:nvSpPr>
            <p:spPr bwMode="auto">
              <a:xfrm>
                <a:off x="682" y="875"/>
                <a:ext cx="836" cy="3"/>
              </a:xfrm>
              <a:prstGeom prst="rect">
                <a:avLst/>
              </a:prstGeom>
              <a:solidFill>
                <a:srgbClr val="000000"/>
              </a:solidFill>
              <a:ln w="9525">
                <a:noFill/>
                <a:miter lim="800000"/>
                <a:headEnd/>
                <a:tailEnd/>
              </a:ln>
            </p:spPr>
            <p:txBody>
              <a:bodyPr/>
              <a:lstStyle/>
              <a:p>
                <a:endParaRPr lang="hr-HR"/>
              </a:p>
            </p:txBody>
          </p:sp>
          <p:sp>
            <p:nvSpPr>
              <p:cNvPr id="11559" name="Rectangle 97"/>
              <p:cNvSpPr>
                <a:spLocks noChangeArrowheads="1"/>
              </p:cNvSpPr>
              <p:nvPr/>
            </p:nvSpPr>
            <p:spPr bwMode="auto">
              <a:xfrm>
                <a:off x="1853" y="875"/>
                <a:ext cx="834" cy="3"/>
              </a:xfrm>
              <a:prstGeom prst="rect">
                <a:avLst/>
              </a:prstGeom>
              <a:solidFill>
                <a:srgbClr val="000000"/>
              </a:solidFill>
              <a:ln w="9525">
                <a:noFill/>
                <a:miter lim="800000"/>
                <a:headEnd/>
                <a:tailEnd/>
              </a:ln>
            </p:spPr>
            <p:txBody>
              <a:bodyPr/>
              <a:lstStyle/>
              <a:p>
                <a:endParaRPr lang="hr-HR"/>
              </a:p>
            </p:txBody>
          </p:sp>
          <p:sp>
            <p:nvSpPr>
              <p:cNvPr id="11560" name="Rectangle 98"/>
              <p:cNvSpPr>
                <a:spLocks noChangeArrowheads="1"/>
              </p:cNvSpPr>
              <p:nvPr/>
            </p:nvSpPr>
            <p:spPr bwMode="auto">
              <a:xfrm>
                <a:off x="2687" y="875"/>
                <a:ext cx="2" cy="3"/>
              </a:xfrm>
              <a:prstGeom prst="rect">
                <a:avLst/>
              </a:prstGeom>
              <a:solidFill>
                <a:srgbClr val="000000"/>
              </a:solidFill>
              <a:ln w="9525">
                <a:noFill/>
                <a:miter lim="800000"/>
                <a:headEnd/>
                <a:tailEnd/>
              </a:ln>
            </p:spPr>
            <p:txBody>
              <a:bodyPr/>
              <a:lstStyle/>
              <a:p>
                <a:endParaRPr lang="hr-HR"/>
              </a:p>
            </p:txBody>
          </p:sp>
          <p:sp>
            <p:nvSpPr>
              <p:cNvPr id="11561" name="Rectangle 99"/>
              <p:cNvSpPr>
                <a:spLocks noChangeArrowheads="1"/>
              </p:cNvSpPr>
              <p:nvPr/>
            </p:nvSpPr>
            <p:spPr bwMode="auto">
              <a:xfrm>
                <a:off x="13" y="878"/>
                <a:ext cx="2" cy="103"/>
              </a:xfrm>
              <a:prstGeom prst="rect">
                <a:avLst/>
              </a:prstGeom>
              <a:solidFill>
                <a:srgbClr val="000000"/>
              </a:solidFill>
              <a:ln w="9525">
                <a:noFill/>
                <a:miter lim="800000"/>
                <a:headEnd/>
                <a:tailEnd/>
              </a:ln>
            </p:spPr>
            <p:txBody>
              <a:bodyPr/>
              <a:lstStyle/>
              <a:p>
                <a:endParaRPr lang="hr-HR"/>
              </a:p>
            </p:txBody>
          </p:sp>
          <p:sp>
            <p:nvSpPr>
              <p:cNvPr id="11562" name="Rectangle 100"/>
              <p:cNvSpPr>
                <a:spLocks noChangeArrowheads="1"/>
              </p:cNvSpPr>
              <p:nvPr/>
            </p:nvSpPr>
            <p:spPr bwMode="auto">
              <a:xfrm>
                <a:off x="2687" y="878"/>
                <a:ext cx="2" cy="103"/>
              </a:xfrm>
              <a:prstGeom prst="rect">
                <a:avLst/>
              </a:prstGeom>
              <a:solidFill>
                <a:srgbClr val="000000"/>
              </a:solidFill>
              <a:ln w="9525">
                <a:noFill/>
                <a:miter lim="800000"/>
                <a:headEnd/>
                <a:tailEnd/>
              </a:ln>
            </p:spPr>
            <p:txBody>
              <a:bodyPr/>
              <a:lstStyle/>
              <a:p>
                <a:endParaRPr lang="hr-HR"/>
              </a:p>
            </p:txBody>
          </p:sp>
          <p:sp>
            <p:nvSpPr>
              <p:cNvPr id="11563" name="Rectangle 101"/>
              <p:cNvSpPr>
                <a:spLocks noChangeArrowheads="1"/>
              </p:cNvSpPr>
              <p:nvPr/>
            </p:nvSpPr>
            <p:spPr bwMode="auto">
              <a:xfrm>
                <a:off x="30" y="1003"/>
                <a:ext cx="46" cy="86"/>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11564" name="Rectangle 102"/>
              <p:cNvSpPr>
                <a:spLocks noChangeArrowheads="1"/>
              </p:cNvSpPr>
              <p:nvPr/>
            </p:nvSpPr>
            <p:spPr bwMode="auto">
              <a:xfrm>
                <a:off x="13" y="981"/>
                <a:ext cx="2" cy="3"/>
              </a:xfrm>
              <a:prstGeom prst="rect">
                <a:avLst/>
              </a:prstGeom>
              <a:solidFill>
                <a:srgbClr val="000000"/>
              </a:solidFill>
              <a:ln w="9525">
                <a:noFill/>
                <a:miter lim="800000"/>
                <a:headEnd/>
                <a:tailEnd/>
              </a:ln>
            </p:spPr>
            <p:txBody>
              <a:bodyPr/>
              <a:lstStyle/>
              <a:p>
                <a:endParaRPr lang="hr-HR"/>
              </a:p>
            </p:txBody>
          </p:sp>
          <p:sp>
            <p:nvSpPr>
              <p:cNvPr id="11565" name="Rectangle 103"/>
              <p:cNvSpPr>
                <a:spLocks noChangeArrowheads="1"/>
              </p:cNvSpPr>
              <p:nvPr/>
            </p:nvSpPr>
            <p:spPr bwMode="auto">
              <a:xfrm>
                <a:off x="13" y="981"/>
                <a:ext cx="2" cy="3"/>
              </a:xfrm>
              <a:prstGeom prst="rect">
                <a:avLst/>
              </a:prstGeom>
              <a:solidFill>
                <a:srgbClr val="000000"/>
              </a:solidFill>
              <a:ln w="9525">
                <a:noFill/>
                <a:miter lim="800000"/>
                <a:headEnd/>
                <a:tailEnd/>
              </a:ln>
            </p:spPr>
            <p:txBody>
              <a:bodyPr/>
              <a:lstStyle/>
              <a:p>
                <a:endParaRPr lang="hr-HR"/>
              </a:p>
            </p:txBody>
          </p:sp>
          <p:sp>
            <p:nvSpPr>
              <p:cNvPr id="11566" name="Rectangle 104"/>
              <p:cNvSpPr>
                <a:spLocks noChangeArrowheads="1"/>
              </p:cNvSpPr>
              <p:nvPr/>
            </p:nvSpPr>
            <p:spPr bwMode="auto">
              <a:xfrm>
                <a:off x="15" y="981"/>
                <a:ext cx="3" cy="3"/>
              </a:xfrm>
              <a:prstGeom prst="rect">
                <a:avLst/>
              </a:prstGeom>
              <a:solidFill>
                <a:srgbClr val="000000"/>
              </a:solidFill>
              <a:ln w="9525">
                <a:noFill/>
                <a:miter lim="800000"/>
                <a:headEnd/>
                <a:tailEnd/>
              </a:ln>
            </p:spPr>
            <p:txBody>
              <a:bodyPr/>
              <a:lstStyle/>
              <a:p>
                <a:endParaRPr lang="hr-HR"/>
              </a:p>
            </p:txBody>
          </p:sp>
          <p:sp>
            <p:nvSpPr>
              <p:cNvPr id="11567" name="Rectangle 105"/>
              <p:cNvSpPr>
                <a:spLocks noChangeArrowheads="1"/>
              </p:cNvSpPr>
              <p:nvPr/>
            </p:nvSpPr>
            <p:spPr bwMode="auto">
              <a:xfrm>
                <a:off x="18" y="981"/>
                <a:ext cx="664" cy="3"/>
              </a:xfrm>
              <a:prstGeom prst="rect">
                <a:avLst/>
              </a:prstGeom>
              <a:solidFill>
                <a:srgbClr val="000000"/>
              </a:solidFill>
              <a:ln w="9525">
                <a:noFill/>
                <a:miter lim="800000"/>
                <a:headEnd/>
                <a:tailEnd/>
              </a:ln>
            </p:spPr>
            <p:txBody>
              <a:bodyPr/>
              <a:lstStyle/>
              <a:p>
                <a:endParaRPr lang="hr-HR"/>
              </a:p>
            </p:txBody>
          </p:sp>
          <p:sp>
            <p:nvSpPr>
              <p:cNvPr id="11568" name="Rectangle 106"/>
              <p:cNvSpPr>
                <a:spLocks noChangeArrowheads="1"/>
              </p:cNvSpPr>
              <p:nvPr/>
            </p:nvSpPr>
            <p:spPr bwMode="auto">
              <a:xfrm>
                <a:off x="682" y="981"/>
                <a:ext cx="3" cy="3"/>
              </a:xfrm>
              <a:prstGeom prst="rect">
                <a:avLst/>
              </a:prstGeom>
              <a:solidFill>
                <a:srgbClr val="000000"/>
              </a:solidFill>
              <a:ln w="9525">
                <a:noFill/>
                <a:miter lim="800000"/>
                <a:headEnd/>
                <a:tailEnd/>
              </a:ln>
            </p:spPr>
            <p:txBody>
              <a:bodyPr/>
              <a:lstStyle/>
              <a:p>
                <a:endParaRPr lang="hr-HR"/>
              </a:p>
            </p:txBody>
          </p:sp>
          <p:sp>
            <p:nvSpPr>
              <p:cNvPr id="11569" name="Rectangle 107"/>
              <p:cNvSpPr>
                <a:spLocks noChangeArrowheads="1"/>
              </p:cNvSpPr>
              <p:nvPr/>
            </p:nvSpPr>
            <p:spPr bwMode="auto">
              <a:xfrm>
                <a:off x="685" y="981"/>
                <a:ext cx="833" cy="3"/>
              </a:xfrm>
              <a:prstGeom prst="rect">
                <a:avLst/>
              </a:prstGeom>
              <a:solidFill>
                <a:srgbClr val="000000"/>
              </a:solidFill>
              <a:ln w="9525">
                <a:noFill/>
                <a:miter lim="800000"/>
                <a:headEnd/>
                <a:tailEnd/>
              </a:ln>
            </p:spPr>
            <p:txBody>
              <a:bodyPr/>
              <a:lstStyle/>
              <a:p>
                <a:endParaRPr lang="hr-HR"/>
              </a:p>
            </p:txBody>
          </p:sp>
          <p:sp>
            <p:nvSpPr>
              <p:cNvPr id="11570" name="Rectangle 108"/>
              <p:cNvSpPr>
                <a:spLocks noChangeArrowheads="1"/>
              </p:cNvSpPr>
              <p:nvPr/>
            </p:nvSpPr>
            <p:spPr bwMode="auto">
              <a:xfrm>
                <a:off x="1518" y="981"/>
                <a:ext cx="3" cy="3"/>
              </a:xfrm>
              <a:prstGeom prst="rect">
                <a:avLst/>
              </a:prstGeom>
              <a:solidFill>
                <a:srgbClr val="000000"/>
              </a:solidFill>
              <a:ln w="9525">
                <a:noFill/>
                <a:miter lim="800000"/>
                <a:headEnd/>
                <a:tailEnd/>
              </a:ln>
            </p:spPr>
            <p:txBody>
              <a:bodyPr/>
              <a:lstStyle/>
              <a:p>
                <a:endParaRPr lang="hr-HR"/>
              </a:p>
            </p:txBody>
          </p:sp>
          <p:sp>
            <p:nvSpPr>
              <p:cNvPr id="11571" name="Rectangle 109"/>
              <p:cNvSpPr>
                <a:spLocks noChangeArrowheads="1"/>
              </p:cNvSpPr>
              <p:nvPr/>
            </p:nvSpPr>
            <p:spPr bwMode="auto">
              <a:xfrm>
                <a:off x="1521" y="981"/>
                <a:ext cx="332" cy="3"/>
              </a:xfrm>
              <a:prstGeom prst="rect">
                <a:avLst/>
              </a:prstGeom>
              <a:solidFill>
                <a:srgbClr val="000000"/>
              </a:solidFill>
              <a:ln w="9525">
                <a:noFill/>
                <a:miter lim="800000"/>
                <a:headEnd/>
                <a:tailEnd/>
              </a:ln>
            </p:spPr>
            <p:txBody>
              <a:bodyPr/>
              <a:lstStyle/>
              <a:p>
                <a:endParaRPr lang="hr-HR"/>
              </a:p>
            </p:txBody>
          </p:sp>
          <p:sp>
            <p:nvSpPr>
              <p:cNvPr id="11572" name="Rectangle 110"/>
              <p:cNvSpPr>
                <a:spLocks noChangeArrowheads="1"/>
              </p:cNvSpPr>
              <p:nvPr/>
            </p:nvSpPr>
            <p:spPr bwMode="auto">
              <a:xfrm>
                <a:off x="1853" y="981"/>
                <a:ext cx="2" cy="3"/>
              </a:xfrm>
              <a:prstGeom prst="rect">
                <a:avLst/>
              </a:prstGeom>
              <a:solidFill>
                <a:srgbClr val="000000"/>
              </a:solidFill>
              <a:ln w="9525">
                <a:noFill/>
                <a:miter lim="800000"/>
                <a:headEnd/>
                <a:tailEnd/>
              </a:ln>
            </p:spPr>
            <p:txBody>
              <a:bodyPr/>
              <a:lstStyle/>
              <a:p>
                <a:endParaRPr lang="hr-HR"/>
              </a:p>
            </p:txBody>
          </p:sp>
          <p:sp>
            <p:nvSpPr>
              <p:cNvPr id="11573" name="Rectangle 111"/>
              <p:cNvSpPr>
                <a:spLocks noChangeArrowheads="1"/>
              </p:cNvSpPr>
              <p:nvPr/>
            </p:nvSpPr>
            <p:spPr bwMode="auto">
              <a:xfrm>
                <a:off x="1855" y="981"/>
                <a:ext cx="832" cy="3"/>
              </a:xfrm>
              <a:prstGeom prst="rect">
                <a:avLst/>
              </a:prstGeom>
              <a:solidFill>
                <a:srgbClr val="000000"/>
              </a:solidFill>
              <a:ln w="9525">
                <a:noFill/>
                <a:miter lim="800000"/>
                <a:headEnd/>
                <a:tailEnd/>
              </a:ln>
            </p:spPr>
            <p:txBody>
              <a:bodyPr/>
              <a:lstStyle/>
              <a:p>
                <a:endParaRPr lang="hr-HR"/>
              </a:p>
            </p:txBody>
          </p:sp>
          <p:sp>
            <p:nvSpPr>
              <p:cNvPr id="11574" name="Rectangle 112"/>
              <p:cNvSpPr>
                <a:spLocks noChangeArrowheads="1"/>
              </p:cNvSpPr>
              <p:nvPr/>
            </p:nvSpPr>
            <p:spPr bwMode="auto">
              <a:xfrm>
                <a:off x="2687" y="981"/>
                <a:ext cx="2" cy="3"/>
              </a:xfrm>
              <a:prstGeom prst="rect">
                <a:avLst/>
              </a:prstGeom>
              <a:solidFill>
                <a:srgbClr val="000000"/>
              </a:solidFill>
              <a:ln w="9525">
                <a:noFill/>
                <a:miter lim="800000"/>
                <a:headEnd/>
                <a:tailEnd/>
              </a:ln>
            </p:spPr>
            <p:txBody>
              <a:bodyPr/>
              <a:lstStyle/>
              <a:p>
                <a:endParaRPr lang="hr-HR"/>
              </a:p>
            </p:txBody>
          </p:sp>
          <p:sp>
            <p:nvSpPr>
              <p:cNvPr id="11575" name="Rectangle 113"/>
              <p:cNvSpPr>
                <a:spLocks noChangeArrowheads="1"/>
              </p:cNvSpPr>
              <p:nvPr/>
            </p:nvSpPr>
            <p:spPr bwMode="auto">
              <a:xfrm>
                <a:off x="2687" y="981"/>
                <a:ext cx="2" cy="3"/>
              </a:xfrm>
              <a:prstGeom prst="rect">
                <a:avLst/>
              </a:prstGeom>
              <a:solidFill>
                <a:srgbClr val="000000"/>
              </a:solidFill>
              <a:ln w="9525">
                <a:noFill/>
                <a:miter lim="800000"/>
                <a:headEnd/>
                <a:tailEnd/>
              </a:ln>
            </p:spPr>
            <p:txBody>
              <a:bodyPr/>
              <a:lstStyle/>
              <a:p>
                <a:endParaRPr lang="hr-HR"/>
              </a:p>
            </p:txBody>
          </p:sp>
          <p:sp>
            <p:nvSpPr>
              <p:cNvPr id="11576" name="Rectangle 114"/>
              <p:cNvSpPr>
                <a:spLocks noChangeArrowheads="1"/>
              </p:cNvSpPr>
              <p:nvPr/>
            </p:nvSpPr>
            <p:spPr bwMode="auto">
              <a:xfrm>
                <a:off x="15" y="1090"/>
                <a:ext cx="15" cy="110"/>
              </a:xfrm>
              <a:prstGeom prst="rect">
                <a:avLst/>
              </a:prstGeom>
              <a:solidFill>
                <a:srgbClr val="E5E5E5"/>
              </a:solidFill>
              <a:ln w="9525">
                <a:noFill/>
                <a:miter lim="800000"/>
                <a:headEnd/>
                <a:tailEnd/>
              </a:ln>
            </p:spPr>
            <p:txBody>
              <a:bodyPr/>
              <a:lstStyle/>
              <a:p>
                <a:endParaRPr lang="hr-HR"/>
              </a:p>
            </p:txBody>
          </p:sp>
          <p:sp>
            <p:nvSpPr>
              <p:cNvPr id="11577" name="Rectangle 115"/>
              <p:cNvSpPr>
                <a:spLocks noChangeArrowheads="1"/>
              </p:cNvSpPr>
              <p:nvPr/>
            </p:nvSpPr>
            <p:spPr bwMode="auto">
              <a:xfrm>
                <a:off x="2672" y="1090"/>
                <a:ext cx="15" cy="110"/>
              </a:xfrm>
              <a:prstGeom prst="rect">
                <a:avLst/>
              </a:prstGeom>
              <a:solidFill>
                <a:srgbClr val="E5E5E5"/>
              </a:solidFill>
              <a:ln w="9525">
                <a:noFill/>
                <a:miter lim="800000"/>
                <a:headEnd/>
                <a:tailEnd/>
              </a:ln>
            </p:spPr>
            <p:txBody>
              <a:bodyPr/>
              <a:lstStyle/>
              <a:p>
                <a:endParaRPr lang="hr-HR"/>
              </a:p>
            </p:txBody>
          </p:sp>
          <p:sp>
            <p:nvSpPr>
              <p:cNvPr id="11578" name="Rectangle 116"/>
              <p:cNvSpPr>
                <a:spLocks noChangeArrowheads="1"/>
              </p:cNvSpPr>
              <p:nvPr/>
            </p:nvSpPr>
            <p:spPr bwMode="auto">
              <a:xfrm>
                <a:off x="30" y="1090"/>
                <a:ext cx="2642" cy="110"/>
              </a:xfrm>
              <a:prstGeom prst="rect">
                <a:avLst/>
              </a:prstGeom>
              <a:solidFill>
                <a:srgbClr val="E5E5E5"/>
              </a:solidFill>
              <a:ln w="9525">
                <a:noFill/>
                <a:miter lim="800000"/>
                <a:headEnd/>
                <a:tailEnd/>
              </a:ln>
            </p:spPr>
            <p:txBody>
              <a:bodyPr/>
              <a:lstStyle/>
              <a:p>
                <a:endParaRPr lang="hr-HR"/>
              </a:p>
            </p:txBody>
          </p:sp>
          <p:sp>
            <p:nvSpPr>
              <p:cNvPr id="11579" name="Rectangle 117"/>
              <p:cNvSpPr>
                <a:spLocks noChangeArrowheads="1"/>
              </p:cNvSpPr>
              <p:nvPr/>
            </p:nvSpPr>
            <p:spPr bwMode="auto">
              <a:xfrm>
                <a:off x="30" y="1115"/>
                <a:ext cx="1498" cy="90"/>
              </a:xfrm>
              <a:prstGeom prst="rect">
                <a:avLst/>
              </a:prstGeom>
              <a:noFill/>
              <a:ln w="9525">
                <a:noFill/>
                <a:miter lim="800000"/>
                <a:headEnd/>
                <a:tailEnd/>
              </a:ln>
            </p:spPr>
            <p:txBody>
              <a:bodyPr wrap="none" lIns="0" tIns="0" rIns="0" bIns="0">
                <a:spAutoFit/>
              </a:bodyPr>
              <a:lstStyle/>
              <a:p>
                <a:r>
                  <a:rPr lang="sr-Latn-CS" sz="700" b="1" i="1">
                    <a:solidFill>
                      <a:srgbClr val="000000"/>
                    </a:solidFill>
                  </a:rPr>
                  <a:t>Person in charge of the project (contact person)</a:t>
                </a:r>
                <a:endParaRPr lang="sr-Latn-CS"/>
              </a:p>
            </p:txBody>
          </p:sp>
          <p:sp>
            <p:nvSpPr>
              <p:cNvPr id="11580" name="Rectangle 118"/>
              <p:cNvSpPr>
                <a:spLocks noChangeArrowheads="1"/>
              </p:cNvSpPr>
              <p:nvPr/>
            </p:nvSpPr>
            <p:spPr bwMode="auto">
              <a:xfrm>
                <a:off x="1376" y="1116"/>
                <a:ext cx="46" cy="90"/>
              </a:xfrm>
              <a:prstGeom prst="rect">
                <a:avLst/>
              </a:prstGeom>
              <a:noFill/>
              <a:ln w="9525">
                <a:noFill/>
                <a:miter lim="800000"/>
                <a:headEnd/>
                <a:tailEnd/>
              </a:ln>
            </p:spPr>
            <p:txBody>
              <a:bodyPr wrap="none" lIns="0" tIns="0" rIns="0" bIns="0">
                <a:spAutoFit/>
              </a:bodyPr>
              <a:lstStyle/>
              <a:p>
                <a:r>
                  <a:rPr lang="sr-Latn-CS" sz="700" i="1">
                    <a:solidFill>
                      <a:srgbClr val="000000"/>
                    </a:solidFill>
                  </a:rPr>
                  <a:t> </a:t>
                </a:r>
                <a:endParaRPr lang="sr-Latn-CS"/>
              </a:p>
            </p:txBody>
          </p:sp>
          <p:sp>
            <p:nvSpPr>
              <p:cNvPr id="11581" name="Rectangle 119"/>
              <p:cNvSpPr>
                <a:spLocks noChangeArrowheads="1"/>
              </p:cNvSpPr>
              <p:nvPr/>
            </p:nvSpPr>
            <p:spPr bwMode="auto">
              <a:xfrm>
                <a:off x="13" y="1087"/>
                <a:ext cx="2" cy="3"/>
              </a:xfrm>
              <a:prstGeom prst="rect">
                <a:avLst/>
              </a:prstGeom>
              <a:solidFill>
                <a:srgbClr val="000000"/>
              </a:solidFill>
              <a:ln w="9525">
                <a:noFill/>
                <a:miter lim="800000"/>
                <a:headEnd/>
                <a:tailEnd/>
              </a:ln>
            </p:spPr>
            <p:txBody>
              <a:bodyPr/>
              <a:lstStyle/>
              <a:p>
                <a:endParaRPr lang="hr-HR"/>
              </a:p>
            </p:txBody>
          </p:sp>
          <p:sp>
            <p:nvSpPr>
              <p:cNvPr id="11582" name="Rectangle 120"/>
              <p:cNvSpPr>
                <a:spLocks noChangeArrowheads="1"/>
              </p:cNvSpPr>
              <p:nvPr/>
            </p:nvSpPr>
            <p:spPr bwMode="auto">
              <a:xfrm>
                <a:off x="13" y="1087"/>
                <a:ext cx="2" cy="3"/>
              </a:xfrm>
              <a:prstGeom prst="rect">
                <a:avLst/>
              </a:prstGeom>
              <a:solidFill>
                <a:srgbClr val="000000"/>
              </a:solidFill>
              <a:ln w="9525">
                <a:noFill/>
                <a:miter lim="800000"/>
                <a:headEnd/>
                <a:tailEnd/>
              </a:ln>
            </p:spPr>
            <p:txBody>
              <a:bodyPr/>
              <a:lstStyle/>
              <a:p>
                <a:endParaRPr lang="hr-HR"/>
              </a:p>
            </p:txBody>
          </p:sp>
          <p:sp>
            <p:nvSpPr>
              <p:cNvPr id="11583" name="Rectangle 121"/>
              <p:cNvSpPr>
                <a:spLocks noChangeArrowheads="1"/>
              </p:cNvSpPr>
              <p:nvPr/>
            </p:nvSpPr>
            <p:spPr bwMode="auto">
              <a:xfrm>
                <a:off x="15" y="1087"/>
                <a:ext cx="3" cy="3"/>
              </a:xfrm>
              <a:prstGeom prst="rect">
                <a:avLst/>
              </a:prstGeom>
              <a:solidFill>
                <a:srgbClr val="000000"/>
              </a:solidFill>
              <a:ln w="9525">
                <a:noFill/>
                <a:miter lim="800000"/>
                <a:headEnd/>
                <a:tailEnd/>
              </a:ln>
            </p:spPr>
            <p:txBody>
              <a:bodyPr/>
              <a:lstStyle/>
              <a:p>
                <a:endParaRPr lang="hr-HR"/>
              </a:p>
            </p:txBody>
          </p:sp>
          <p:sp>
            <p:nvSpPr>
              <p:cNvPr id="11584" name="Rectangle 122"/>
              <p:cNvSpPr>
                <a:spLocks noChangeArrowheads="1"/>
              </p:cNvSpPr>
              <p:nvPr/>
            </p:nvSpPr>
            <p:spPr bwMode="auto">
              <a:xfrm>
                <a:off x="18" y="1087"/>
                <a:ext cx="2669" cy="3"/>
              </a:xfrm>
              <a:prstGeom prst="rect">
                <a:avLst/>
              </a:prstGeom>
              <a:solidFill>
                <a:srgbClr val="000000"/>
              </a:solidFill>
              <a:ln w="9525">
                <a:noFill/>
                <a:miter lim="800000"/>
                <a:headEnd/>
                <a:tailEnd/>
              </a:ln>
            </p:spPr>
            <p:txBody>
              <a:bodyPr/>
              <a:lstStyle/>
              <a:p>
                <a:endParaRPr lang="hr-HR"/>
              </a:p>
            </p:txBody>
          </p:sp>
          <p:sp>
            <p:nvSpPr>
              <p:cNvPr id="11585" name="Rectangle 123"/>
              <p:cNvSpPr>
                <a:spLocks noChangeArrowheads="1"/>
              </p:cNvSpPr>
              <p:nvPr/>
            </p:nvSpPr>
            <p:spPr bwMode="auto">
              <a:xfrm>
                <a:off x="2687" y="1087"/>
                <a:ext cx="2" cy="3"/>
              </a:xfrm>
              <a:prstGeom prst="rect">
                <a:avLst/>
              </a:prstGeom>
              <a:solidFill>
                <a:srgbClr val="000000"/>
              </a:solidFill>
              <a:ln w="9525">
                <a:noFill/>
                <a:miter lim="800000"/>
                <a:headEnd/>
                <a:tailEnd/>
              </a:ln>
            </p:spPr>
            <p:txBody>
              <a:bodyPr/>
              <a:lstStyle/>
              <a:p>
                <a:endParaRPr lang="hr-HR"/>
              </a:p>
            </p:txBody>
          </p:sp>
          <p:sp>
            <p:nvSpPr>
              <p:cNvPr id="11586" name="Rectangle 124"/>
              <p:cNvSpPr>
                <a:spLocks noChangeArrowheads="1"/>
              </p:cNvSpPr>
              <p:nvPr/>
            </p:nvSpPr>
            <p:spPr bwMode="auto">
              <a:xfrm>
                <a:off x="2687" y="1087"/>
                <a:ext cx="2" cy="3"/>
              </a:xfrm>
              <a:prstGeom prst="rect">
                <a:avLst/>
              </a:prstGeom>
              <a:solidFill>
                <a:srgbClr val="000000"/>
              </a:solidFill>
              <a:ln w="9525">
                <a:noFill/>
                <a:miter lim="800000"/>
                <a:headEnd/>
                <a:tailEnd/>
              </a:ln>
            </p:spPr>
            <p:txBody>
              <a:bodyPr/>
              <a:lstStyle/>
              <a:p>
                <a:endParaRPr lang="hr-HR"/>
              </a:p>
            </p:txBody>
          </p:sp>
          <p:sp>
            <p:nvSpPr>
              <p:cNvPr id="11587" name="Rectangle 125"/>
              <p:cNvSpPr>
                <a:spLocks noChangeArrowheads="1"/>
              </p:cNvSpPr>
              <p:nvPr/>
            </p:nvSpPr>
            <p:spPr bwMode="auto">
              <a:xfrm>
                <a:off x="13" y="1090"/>
                <a:ext cx="2" cy="110"/>
              </a:xfrm>
              <a:prstGeom prst="rect">
                <a:avLst/>
              </a:prstGeom>
              <a:solidFill>
                <a:srgbClr val="000000"/>
              </a:solidFill>
              <a:ln w="9525">
                <a:noFill/>
                <a:miter lim="800000"/>
                <a:headEnd/>
                <a:tailEnd/>
              </a:ln>
            </p:spPr>
            <p:txBody>
              <a:bodyPr/>
              <a:lstStyle/>
              <a:p>
                <a:endParaRPr lang="hr-HR"/>
              </a:p>
            </p:txBody>
          </p:sp>
          <p:sp>
            <p:nvSpPr>
              <p:cNvPr id="11588" name="Rectangle 126"/>
              <p:cNvSpPr>
                <a:spLocks noChangeArrowheads="1"/>
              </p:cNvSpPr>
              <p:nvPr/>
            </p:nvSpPr>
            <p:spPr bwMode="auto">
              <a:xfrm>
                <a:off x="2687" y="1090"/>
                <a:ext cx="2" cy="110"/>
              </a:xfrm>
              <a:prstGeom prst="rect">
                <a:avLst/>
              </a:prstGeom>
              <a:solidFill>
                <a:srgbClr val="000000"/>
              </a:solidFill>
              <a:ln w="9525">
                <a:noFill/>
                <a:miter lim="800000"/>
                <a:headEnd/>
                <a:tailEnd/>
              </a:ln>
            </p:spPr>
            <p:txBody>
              <a:bodyPr/>
              <a:lstStyle/>
              <a:p>
                <a:endParaRPr lang="hr-HR"/>
              </a:p>
            </p:txBody>
          </p:sp>
          <p:sp>
            <p:nvSpPr>
              <p:cNvPr id="11589" name="Rectangle 127"/>
              <p:cNvSpPr>
                <a:spLocks noChangeArrowheads="1"/>
              </p:cNvSpPr>
              <p:nvPr/>
            </p:nvSpPr>
            <p:spPr bwMode="auto">
              <a:xfrm>
                <a:off x="72" y="1227"/>
                <a:ext cx="344" cy="78"/>
              </a:xfrm>
              <a:prstGeom prst="rect">
                <a:avLst/>
              </a:prstGeom>
              <a:noFill/>
              <a:ln w="9525">
                <a:noFill/>
                <a:miter lim="800000"/>
                <a:headEnd/>
                <a:tailEnd/>
              </a:ln>
            </p:spPr>
            <p:txBody>
              <a:bodyPr wrap="none" lIns="0" tIns="0" rIns="0" bIns="0">
                <a:spAutoFit/>
              </a:bodyPr>
              <a:lstStyle/>
              <a:p>
                <a:r>
                  <a:rPr lang="sr-Latn-CS" sz="700">
                    <a:solidFill>
                      <a:srgbClr val="000000"/>
                    </a:solidFill>
                  </a:rPr>
                  <a:t>Family name</a:t>
                </a:r>
                <a:endParaRPr lang="sr-Latn-CS"/>
              </a:p>
            </p:txBody>
          </p:sp>
          <p:sp>
            <p:nvSpPr>
              <p:cNvPr id="11590" name="Rectangle 128"/>
              <p:cNvSpPr>
                <a:spLocks noChangeArrowheads="1"/>
              </p:cNvSpPr>
              <p:nvPr/>
            </p:nvSpPr>
            <p:spPr bwMode="auto">
              <a:xfrm>
                <a:off x="376" y="1227"/>
                <a:ext cx="41" cy="76"/>
              </a:xfrm>
              <a:prstGeom prst="rect">
                <a:avLst/>
              </a:prstGeom>
              <a:noFill/>
              <a:ln w="9525">
                <a:noFill/>
                <a:miter lim="800000"/>
                <a:headEnd/>
                <a:tailEnd/>
              </a:ln>
            </p:spPr>
            <p:txBody>
              <a:bodyPr wrap="none" lIns="0" tIns="0" rIns="0" bIns="0">
                <a:spAutoFit/>
              </a:bodyPr>
              <a:lstStyle/>
              <a:p>
                <a:r>
                  <a:rPr lang="sr-Latn-CS" sz="700" i="1">
                    <a:solidFill>
                      <a:srgbClr val="000000"/>
                    </a:solidFill>
                  </a:rPr>
                  <a:t> </a:t>
                </a:r>
                <a:endParaRPr lang="sr-Latn-CS"/>
              </a:p>
            </p:txBody>
          </p:sp>
          <p:sp>
            <p:nvSpPr>
              <p:cNvPr id="11591" name="Rectangle 129"/>
              <p:cNvSpPr>
                <a:spLocks noChangeArrowheads="1"/>
              </p:cNvSpPr>
              <p:nvPr/>
            </p:nvSpPr>
            <p:spPr bwMode="auto">
              <a:xfrm>
                <a:off x="391" y="1227"/>
                <a:ext cx="117" cy="76"/>
              </a:xfrm>
              <a:prstGeom prst="rect">
                <a:avLst/>
              </a:prstGeom>
              <a:noFill/>
              <a:ln w="9525">
                <a:noFill/>
                <a:miter lim="800000"/>
                <a:headEnd/>
                <a:tailEnd/>
              </a:ln>
            </p:spPr>
            <p:txBody>
              <a:bodyPr wrap="none" lIns="0" tIns="0" rIns="0" bIns="0">
                <a:spAutoFit/>
              </a:bodyPr>
              <a:lstStyle/>
              <a:p>
                <a:r>
                  <a:rPr lang="sr-Latn-CS" sz="700" i="1">
                    <a:solidFill>
                      <a:srgbClr val="000000"/>
                    </a:solidFill>
                  </a:rPr>
                  <a:t>(Ms</a:t>
                </a:r>
                <a:endParaRPr lang="sr-Latn-CS"/>
              </a:p>
            </p:txBody>
          </p:sp>
          <p:sp>
            <p:nvSpPr>
              <p:cNvPr id="11592" name="Rectangle 130"/>
              <p:cNvSpPr>
                <a:spLocks noChangeArrowheads="1"/>
              </p:cNvSpPr>
              <p:nvPr/>
            </p:nvSpPr>
            <p:spPr bwMode="auto">
              <a:xfrm>
                <a:off x="479" y="1227"/>
                <a:ext cx="106" cy="76"/>
              </a:xfrm>
              <a:prstGeom prst="rect">
                <a:avLst/>
              </a:prstGeom>
              <a:noFill/>
              <a:ln w="9525">
                <a:noFill/>
                <a:miter lim="800000"/>
                <a:headEnd/>
                <a:tailEnd/>
              </a:ln>
            </p:spPr>
            <p:txBody>
              <a:bodyPr wrap="none" lIns="0" tIns="0" rIns="0" bIns="0">
                <a:spAutoFit/>
              </a:bodyPr>
              <a:lstStyle/>
              <a:p>
                <a:r>
                  <a:rPr lang="sr-Latn-CS" sz="700" i="1">
                    <a:solidFill>
                      <a:srgbClr val="000000"/>
                    </a:solidFill>
                  </a:rPr>
                  <a:t>/Mr</a:t>
                </a:r>
                <a:endParaRPr lang="sr-Latn-CS"/>
              </a:p>
            </p:txBody>
          </p:sp>
          <p:sp>
            <p:nvSpPr>
              <p:cNvPr id="11593" name="Rectangle 131"/>
              <p:cNvSpPr>
                <a:spLocks noChangeArrowheads="1"/>
              </p:cNvSpPr>
              <p:nvPr/>
            </p:nvSpPr>
            <p:spPr bwMode="auto">
              <a:xfrm>
                <a:off x="554" y="1227"/>
                <a:ext cx="44" cy="76"/>
              </a:xfrm>
              <a:prstGeom prst="rect">
                <a:avLst/>
              </a:prstGeom>
              <a:noFill/>
              <a:ln w="9525">
                <a:noFill/>
                <a:miter lim="800000"/>
                <a:headEnd/>
                <a:tailEnd/>
              </a:ln>
            </p:spPr>
            <p:txBody>
              <a:bodyPr wrap="none" lIns="0" tIns="0" rIns="0" bIns="0">
                <a:spAutoFit/>
              </a:bodyPr>
              <a:lstStyle/>
              <a:p>
                <a:r>
                  <a:rPr lang="sr-Latn-CS" sz="700" i="1">
                    <a:solidFill>
                      <a:srgbClr val="000000"/>
                    </a:solidFill>
                  </a:rPr>
                  <a:t>)</a:t>
                </a:r>
                <a:endParaRPr lang="sr-Latn-CS"/>
              </a:p>
            </p:txBody>
          </p:sp>
          <p:sp>
            <p:nvSpPr>
              <p:cNvPr id="11594" name="Rectangle 132"/>
              <p:cNvSpPr>
                <a:spLocks noChangeArrowheads="1"/>
              </p:cNvSpPr>
              <p:nvPr/>
            </p:nvSpPr>
            <p:spPr bwMode="auto">
              <a:xfrm>
                <a:off x="573" y="1227"/>
                <a:ext cx="41" cy="78"/>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11595" name="Rectangle 133"/>
              <p:cNvSpPr>
                <a:spLocks noChangeArrowheads="1"/>
              </p:cNvSpPr>
              <p:nvPr/>
            </p:nvSpPr>
            <p:spPr bwMode="auto">
              <a:xfrm>
                <a:off x="699" y="1222"/>
                <a:ext cx="46" cy="86"/>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11596" name="Rectangle 134"/>
              <p:cNvSpPr>
                <a:spLocks noChangeArrowheads="1"/>
              </p:cNvSpPr>
              <p:nvPr/>
            </p:nvSpPr>
            <p:spPr bwMode="auto">
              <a:xfrm>
                <a:off x="1577" y="1228"/>
                <a:ext cx="291" cy="78"/>
              </a:xfrm>
              <a:prstGeom prst="rect">
                <a:avLst/>
              </a:prstGeom>
              <a:noFill/>
              <a:ln w="9525">
                <a:noFill/>
                <a:miter lim="800000"/>
                <a:headEnd/>
                <a:tailEnd/>
              </a:ln>
            </p:spPr>
            <p:txBody>
              <a:bodyPr wrap="none" lIns="0" tIns="0" rIns="0" bIns="0">
                <a:spAutoFit/>
              </a:bodyPr>
              <a:lstStyle/>
              <a:p>
                <a:r>
                  <a:rPr lang="sr-Latn-CS" sz="700">
                    <a:solidFill>
                      <a:srgbClr val="000000"/>
                    </a:solidFill>
                  </a:rPr>
                  <a:t>First name</a:t>
                </a:r>
                <a:endParaRPr lang="sr-Latn-CS"/>
              </a:p>
            </p:txBody>
          </p:sp>
          <p:sp>
            <p:nvSpPr>
              <p:cNvPr id="11597" name="Rectangle 135"/>
              <p:cNvSpPr>
                <a:spLocks noChangeArrowheads="1"/>
              </p:cNvSpPr>
              <p:nvPr/>
            </p:nvSpPr>
            <p:spPr bwMode="auto">
              <a:xfrm>
                <a:off x="1827" y="1228"/>
                <a:ext cx="41" cy="78"/>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11598" name="Rectangle 136"/>
              <p:cNvSpPr>
                <a:spLocks noChangeArrowheads="1"/>
              </p:cNvSpPr>
              <p:nvPr/>
            </p:nvSpPr>
            <p:spPr bwMode="auto">
              <a:xfrm>
                <a:off x="1870" y="1222"/>
                <a:ext cx="46" cy="86"/>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11599" name="Rectangle 137"/>
              <p:cNvSpPr>
                <a:spLocks noChangeArrowheads="1"/>
              </p:cNvSpPr>
              <p:nvPr/>
            </p:nvSpPr>
            <p:spPr bwMode="auto">
              <a:xfrm>
                <a:off x="13" y="1200"/>
                <a:ext cx="2" cy="3"/>
              </a:xfrm>
              <a:prstGeom prst="rect">
                <a:avLst/>
              </a:prstGeom>
              <a:solidFill>
                <a:srgbClr val="000000"/>
              </a:solidFill>
              <a:ln w="9525">
                <a:noFill/>
                <a:miter lim="800000"/>
                <a:headEnd/>
                <a:tailEnd/>
              </a:ln>
            </p:spPr>
            <p:txBody>
              <a:bodyPr/>
              <a:lstStyle/>
              <a:p>
                <a:endParaRPr lang="hr-HR"/>
              </a:p>
            </p:txBody>
          </p:sp>
          <p:sp>
            <p:nvSpPr>
              <p:cNvPr id="11600" name="Rectangle 138"/>
              <p:cNvSpPr>
                <a:spLocks noChangeArrowheads="1"/>
              </p:cNvSpPr>
              <p:nvPr/>
            </p:nvSpPr>
            <p:spPr bwMode="auto">
              <a:xfrm>
                <a:off x="15" y="1200"/>
                <a:ext cx="667" cy="3"/>
              </a:xfrm>
              <a:prstGeom prst="rect">
                <a:avLst/>
              </a:prstGeom>
              <a:solidFill>
                <a:srgbClr val="000000"/>
              </a:solidFill>
              <a:ln w="9525">
                <a:noFill/>
                <a:miter lim="800000"/>
                <a:headEnd/>
                <a:tailEnd/>
              </a:ln>
            </p:spPr>
            <p:txBody>
              <a:bodyPr/>
              <a:lstStyle/>
              <a:p>
                <a:endParaRPr lang="hr-HR"/>
              </a:p>
            </p:txBody>
          </p:sp>
          <p:sp>
            <p:nvSpPr>
              <p:cNvPr id="11601" name="Rectangle 139"/>
              <p:cNvSpPr>
                <a:spLocks noChangeArrowheads="1"/>
              </p:cNvSpPr>
              <p:nvPr/>
            </p:nvSpPr>
            <p:spPr bwMode="auto">
              <a:xfrm>
                <a:off x="682" y="1200"/>
                <a:ext cx="3" cy="3"/>
              </a:xfrm>
              <a:prstGeom prst="rect">
                <a:avLst/>
              </a:prstGeom>
              <a:solidFill>
                <a:srgbClr val="000000"/>
              </a:solidFill>
              <a:ln w="9525">
                <a:noFill/>
                <a:miter lim="800000"/>
                <a:headEnd/>
                <a:tailEnd/>
              </a:ln>
            </p:spPr>
            <p:txBody>
              <a:bodyPr/>
              <a:lstStyle/>
              <a:p>
                <a:endParaRPr lang="hr-HR"/>
              </a:p>
            </p:txBody>
          </p:sp>
          <p:sp>
            <p:nvSpPr>
              <p:cNvPr id="11602" name="Rectangle 140"/>
              <p:cNvSpPr>
                <a:spLocks noChangeArrowheads="1"/>
              </p:cNvSpPr>
              <p:nvPr/>
            </p:nvSpPr>
            <p:spPr bwMode="auto">
              <a:xfrm>
                <a:off x="685" y="1200"/>
                <a:ext cx="833" cy="3"/>
              </a:xfrm>
              <a:prstGeom prst="rect">
                <a:avLst/>
              </a:prstGeom>
              <a:solidFill>
                <a:srgbClr val="000000"/>
              </a:solidFill>
              <a:ln w="9525">
                <a:noFill/>
                <a:miter lim="800000"/>
                <a:headEnd/>
                <a:tailEnd/>
              </a:ln>
            </p:spPr>
            <p:txBody>
              <a:bodyPr/>
              <a:lstStyle/>
              <a:p>
                <a:endParaRPr lang="hr-HR"/>
              </a:p>
            </p:txBody>
          </p:sp>
          <p:sp>
            <p:nvSpPr>
              <p:cNvPr id="11603" name="Rectangle 141"/>
              <p:cNvSpPr>
                <a:spLocks noChangeArrowheads="1"/>
              </p:cNvSpPr>
              <p:nvPr/>
            </p:nvSpPr>
            <p:spPr bwMode="auto">
              <a:xfrm>
                <a:off x="1518" y="1200"/>
                <a:ext cx="3" cy="3"/>
              </a:xfrm>
              <a:prstGeom prst="rect">
                <a:avLst/>
              </a:prstGeom>
              <a:solidFill>
                <a:srgbClr val="000000"/>
              </a:solidFill>
              <a:ln w="9525">
                <a:noFill/>
                <a:miter lim="800000"/>
                <a:headEnd/>
                <a:tailEnd/>
              </a:ln>
            </p:spPr>
            <p:txBody>
              <a:bodyPr/>
              <a:lstStyle/>
              <a:p>
                <a:endParaRPr lang="hr-HR"/>
              </a:p>
            </p:txBody>
          </p:sp>
          <p:sp>
            <p:nvSpPr>
              <p:cNvPr id="11604" name="Rectangle 142"/>
              <p:cNvSpPr>
                <a:spLocks noChangeArrowheads="1"/>
              </p:cNvSpPr>
              <p:nvPr/>
            </p:nvSpPr>
            <p:spPr bwMode="auto">
              <a:xfrm>
                <a:off x="1521" y="1200"/>
                <a:ext cx="332" cy="3"/>
              </a:xfrm>
              <a:prstGeom prst="rect">
                <a:avLst/>
              </a:prstGeom>
              <a:solidFill>
                <a:srgbClr val="000000"/>
              </a:solidFill>
              <a:ln w="9525">
                <a:noFill/>
                <a:miter lim="800000"/>
                <a:headEnd/>
                <a:tailEnd/>
              </a:ln>
            </p:spPr>
            <p:txBody>
              <a:bodyPr/>
              <a:lstStyle/>
              <a:p>
                <a:endParaRPr lang="hr-HR"/>
              </a:p>
            </p:txBody>
          </p:sp>
          <p:sp>
            <p:nvSpPr>
              <p:cNvPr id="11605" name="Rectangle 143"/>
              <p:cNvSpPr>
                <a:spLocks noChangeArrowheads="1"/>
              </p:cNvSpPr>
              <p:nvPr/>
            </p:nvSpPr>
            <p:spPr bwMode="auto">
              <a:xfrm>
                <a:off x="1853" y="1200"/>
                <a:ext cx="2" cy="3"/>
              </a:xfrm>
              <a:prstGeom prst="rect">
                <a:avLst/>
              </a:prstGeom>
              <a:solidFill>
                <a:srgbClr val="000000"/>
              </a:solidFill>
              <a:ln w="9525">
                <a:noFill/>
                <a:miter lim="800000"/>
                <a:headEnd/>
                <a:tailEnd/>
              </a:ln>
            </p:spPr>
            <p:txBody>
              <a:bodyPr/>
              <a:lstStyle/>
              <a:p>
                <a:endParaRPr lang="hr-HR"/>
              </a:p>
            </p:txBody>
          </p:sp>
          <p:sp>
            <p:nvSpPr>
              <p:cNvPr id="11606" name="Rectangle 144"/>
              <p:cNvSpPr>
                <a:spLocks noChangeArrowheads="1"/>
              </p:cNvSpPr>
              <p:nvPr/>
            </p:nvSpPr>
            <p:spPr bwMode="auto">
              <a:xfrm>
                <a:off x="1855" y="1200"/>
                <a:ext cx="832" cy="3"/>
              </a:xfrm>
              <a:prstGeom prst="rect">
                <a:avLst/>
              </a:prstGeom>
              <a:solidFill>
                <a:srgbClr val="000000"/>
              </a:solidFill>
              <a:ln w="9525">
                <a:noFill/>
                <a:miter lim="800000"/>
                <a:headEnd/>
                <a:tailEnd/>
              </a:ln>
            </p:spPr>
            <p:txBody>
              <a:bodyPr/>
              <a:lstStyle/>
              <a:p>
                <a:endParaRPr lang="hr-HR"/>
              </a:p>
            </p:txBody>
          </p:sp>
          <p:sp>
            <p:nvSpPr>
              <p:cNvPr id="11607" name="Rectangle 145"/>
              <p:cNvSpPr>
                <a:spLocks noChangeArrowheads="1"/>
              </p:cNvSpPr>
              <p:nvPr/>
            </p:nvSpPr>
            <p:spPr bwMode="auto">
              <a:xfrm>
                <a:off x="2687" y="1200"/>
                <a:ext cx="2" cy="3"/>
              </a:xfrm>
              <a:prstGeom prst="rect">
                <a:avLst/>
              </a:prstGeom>
              <a:solidFill>
                <a:srgbClr val="000000"/>
              </a:solidFill>
              <a:ln w="9525">
                <a:noFill/>
                <a:miter lim="800000"/>
                <a:headEnd/>
                <a:tailEnd/>
              </a:ln>
            </p:spPr>
            <p:txBody>
              <a:bodyPr/>
              <a:lstStyle/>
              <a:p>
                <a:endParaRPr lang="hr-HR"/>
              </a:p>
            </p:txBody>
          </p:sp>
          <p:sp>
            <p:nvSpPr>
              <p:cNvPr id="11608" name="Rectangle 146"/>
              <p:cNvSpPr>
                <a:spLocks noChangeArrowheads="1"/>
              </p:cNvSpPr>
              <p:nvPr/>
            </p:nvSpPr>
            <p:spPr bwMode="auto">
              <a:xfrm>
                <a:off x="13" y="1203"/>
                <a:ext cx="2" cy="103"/>
              </a:xfrm>
              <a:prstGeom prst="rect">
                <a:avLst/>
              </a:prstGeom>
              <a:solidFill>
                <a:srgbClr val="000000"/>
              </a:solidFill>
              <a:ln w="9525">
                <a:noFill/>
                <a:miter lim="800000"/>
                <a:headEnd/>
                <a:tailEnd/>
              </a:ln>
            </p:spPr>
            <p:txBody>
              <a:bodyPr/>
              <a:lstStyle/>
              <a:p>
                <a:endParaRPr lang="hr-HR"/>
              </a:p>
            </p:txBody>
          </p:sp>
          <p:sp>
            <p:nvSpPr>
              <p:cNvPr id="11609" name="Rectangle 147"/>
              <p:cNvSpPr>
                <a:spLocks noChangeArrowheads="1"/>
              </p:cNvSpPr>
              <p:nvPr/>
            </p:nvSpPr>
            <p:spPr bwMode="auto">
              <a:xfrm>
                <a:off x="2687" y="1203"/>
                <a:ext cx="2" cy="103"/>
              </a:xfrm>
              <a:prstGeom prst="rect">
                <a:avLst/>
              </a:prstGeom>
              <a:solidFill>
                <a:srgbClr val="000000"/>
              </a:solidFill>
              <a:ln w="9525">
                <a:noFill/>
                <a:miter lim="800000"/>
                <a:headEnd/>
                <a:tailEnd/>
              </a:ln>
            </p:spPr>
            <p:txBody>
              <a:bodyPr/>
              <a:lstStyle/>
              <a:p>
                <a:endParaRPr lang="hr-HR"/>
              </a:p>
            </p:txBody>
          </p:sp>
          <p:sp>
            <p:nvSpPr>
              <p:cNvPr id="11610" name="Rectangle 148"/>
              <p:cNvSpPr>
                <a:spLocks noChangeArrowheads="1"/>
              </p:cNvSpPr>
              <p:nvPr/>
            </p:nvSpPr>
            <p:spPr bwMode="auto">
              <a:xfrm>
                <a:off x="72" y="1334"/>
                <a:ext cx="438" cy="78"/>
              </a:xfrm>
              <a:prstGeom prst="rect">
                <a:avLst/>
              </a:prstGeom>
              <a:noFill/>
              <a:ln w="9525">
                <a:noFill/>
                <a:miter lim="800000"/>
                <a:headEnd/>
                <a:tailEnd/>
              </a:ln>
            </p:spPr>
            <p:txBody>
              <a:bodyPr wrap="none" lIns="0" tIns="0" rIns="0" bIns="0">
                <a:spAutoFit/>
              </a:bodyPr>
              <a:lstStyle/>
              <a:p>
                <a:r>
                  <a:rPr lang="sr-Latn-CS" sz="700">
                    <a:solidFill>
                      <a:srgbClr val="000000"/>
                    </a:solidFill>
                  </a:rPr>
                  <a:t>Position/function</a:t>
                </a:r>
                <a:endParaRPr lang="sr-Latn-CS"/>
              </a:p>
            </p:txBody>
          </p:sp>
          <p:sp>
            <p:nvSpPr>
              <p:cNvPr id="11611" name="Rectangle 149"/>
              <p:cNvSpPr>
                <a:spLocks noChangeArrowheads="1"/>
              </p:cNvSpPr>
              <p:nvPr/>
            </p:nvSpPr>
            <p:spPr bwMode="auto">
              <a:xfrm>
                <a:off x="461" y="1334"/>
                <a:ext cx="41" cy="78"/>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11612" name="Rectangle 150"/>
              <p:cNvSpPr>
                <a:spLocks noChangeArrowheads="1"/>
              </p:cNvSpPr>
              <p:nvPr/>
            </p:nvSpPr>
            <p:spPr bwMode="auto">
              <a:xfrm>
                <a:off x="699" y="1328"/>
                <a:ext cx="46" cy="86"/>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11613" name="Rectangle 151"/>
              <p:cNvSpPr>
                <a:spLocks noChangeArrowheads="1"/>
              </p:cNvSpPr>
              <p:nvPr/>
            </p:nvSpPr>
            <p:spPr bwMode="auto">
              <a:xfrm>
                <a:off x="13" y="1306"/>
                <a:ext cx="2" cy="3"/>
              </a:xfrm>
              <a:prstGeom prst="rect">
                <a:avLst/>
              </a:prstGeom>
              <a:solidFill>
                <a:srgbClr val="000000"/>
              </a:solidFill>
              <a:ln w="9525">
                <a:noFill/>
                <a:miter lim="800000"/>
                <a:headEnd/>
                <a:tailEnd/>
              </a:ln>
            </p:spPr>
            <p:txBody>
              <a:bodyPr/>
              <a:lstStyle/>
              <a:p>
                <a:endParaRPr lang="hr-HR"/>
              </a:p>
            </p:txBody>
          </p:sp>
          <p:sp>
            <p:nvSpPr>
              <p:cNvPr id="11614" name="Rectangle 152"/>
              <p:cNvSpPr>
                <a:spLocks noChangeArrowheads="1"/>
              </p:cNvSpPr>
              <p:nvPr/>
            </p:nvSpPr>
            <p:spPr bwMode="auto">
              <a:xfrm>
                <a:off x="682" y="1306"/>
                <a:ext cx="836" cy="3"/>
              </a:xfrm>
              <a:prstGeom prst="rect">
                <a:avLst/>
              </a:prstGeom>
              <a:solidFill>
                <a:srgbClr val="000000"/>
              </a:solidFill>
              <a:ln w="9525">
                <a:noFill/>
                <a:miter lim="800000"/>
                <a:headEnd/>
                <a:tailEnd/>
              </a:ln>
            </p:spPr>
            <p:txBody>
              <a:bodyPr/>
              <a:lstStyle/>
              <a:p>
                <a:endParaRPr lang="hr-HR"/>
              </a:p>
            </p:txBody>
          </p:sp>
          <p:sp>
            <p:nvSpPr>
              <p:cNvPr id="11615" name="Rectangle 153"/>
              <p:cNvSpPr>
                <a:spLocks noChangeArrowheads="1"/>
              </p:cNvSpPr>
              <p:nvPr/>
            </p:nvSpPr>
            <p:spPr bwMode="auto">
              <a:xfrm>
                <a:off x="1853" y="1306"/>
                <a:ext cx="834" cy="3"/>
              </a:xfrm>
              <a:prstGeom prst="rect">
                <a:avLst/>
              </a:prstGeom>
              <a:solidFill>
                <a:srgbClr val="000000"/>
              </a:solidFill>
              <a:ln w="9525">
                <a:noFill/>
                <a:miter lim="800000"/>
                <a:headEnd/>
                <a:tailEnd/>
              </a:ln>
            </p:spPr>
            <p:txBody>
              <a:bodyPr/>
              <a:lstStyle/>
              <a:p>
                <a:endParaRPr lang="hr-HR"/>
              </a:p>
            </p:txBody>
          </p:sp>
          <p:sp>
            <p:nvSpPr>
              <p:cNvPr id="11616" name="Rectangle 154"/>
              <p:cNvSpPr>
                <a:spLocks noChangeArrowheads="1"/>
              </p:cNvSpPr>
              <p:nvPr/>
            </p:nvSpPr>
            <p:spPr bwMode="auto">
              <a:xfrm>
                <a:off x="2687" y="1306"/>
                <a:ext cx="2" cy="3"/>
              </a:xfrm>
              <a:prstGeom prst="rect">
                <a:avLst/>
              </a:prstGeom>
              <a:solidFill>
                <a:srgbClr val="000000"/>
              </a:solidFill>
              <a:ln w="9525">
                <a:noFill/>
                <a:miter lim="800000"/>
                <a:headEnd/>
                <a:tailEnd/>
              </a:ln>
            </p:spPr>
            <p:txBody>
              <a:bodyPr/>
              <a:lstStyle/>
              <a:p>
                <a:endParaRPr lang="hr-HR"/>
              </a:p>
            </p:txBody>
          </p:sp>
          <p:sp>
            <p:nvSpPr>
              <p:cNvPr id="11617" name="Rectangle 155"/>
              <p:cNvSpPr>
                <a:spLocks noChangeArrowheads="1"/>
              </p:cNvSpPr>
              <p:nvPr/>
            </p:nvSpPr>
            <p:spPr bwMode="auto">
              <a:xfrm>
                <a:off x="13" y="1309"/>
                <a:ext cx="2" cy="103"/>
              </a:xfrm>
              <a:prstGeom prst="rect">
                <a:avLst/>
              </a:prstGeom>
              <a:solidFill>
                <a:srgbClr val="000000"/>
              </a:solidFill>
              <a:ln w="9525">
                <a:noFill/>
                <a:miter lim="800000"/>
                <a:headEnd/>
                <a:tailEnd/>
              </a:ln>
            </p:spPr>
            <p:txBody>
              <a:bodyPr/>
              <a:lstStyle/>
              <a:p>
                <a:endParaRPr lang="hr-HR"/>
              </a:p>
            </p:txBody>
          </p:sp>
          <p:sp>
            <p:nvSpPr>
              <p:cNvPr id="11618" name="Rectangle 156"/>
              <p:cNvSpPr>
                <a:spLocks noChangeArrowheads="1"/>
              </p:cNvSpPr>
              <p:nvPr/>
            </p:nvSpPr>
            <p:spPr bwMode="auto">
              <a:xfrm>
                <a:off x="2687" y="1309"/>
                <a:ext cx="2" cy="103"/>
              </a:xfrm>
              <a:prstGeom prst="rect">
                <a:avLst/>
              </a:prstGeom>
              <a:solidFill>
                <a:srgbClr val="000000"/>
              </a:solidFill>
              <a:ln w="9525">
                <a:noFill/>
                <a:miter lim="800000"/>
                <a:headEnd/>
                <a:tailEnd/>
              </a:ln>
            </p:spPr>
            <p:txBody>
              <a:bodyPr/>
              <a:lstStyle/>
              <a:p>
                <a:endParaRPr lang="hr-HR"/>
              </a:p>
            </p:txBody>
          </p:sp>
          <p:sp>
            <p:nvSpPr>
              <p:cNvPr id="11619" name="Rectangle 157"/>
              <p:cNvSpPr>
                <a:spLocks noChangeArrowheads="1"/>
              </p:cNvSpPr>
              <p:nvPr/>
            </p:nvSpPr>
            <p:spPr bwMode="auto">
              <a:xfrm>
                <a:off x="72" y="1440"/>
                <a:ext cx="163" cy="78"/>
              </a:xfrm>
              <a:prstGeom prst="rect">
                <a:avLst/>
              </a:prstGeom>
              <a:noFill/>
              <a:ln w="9525">
                <a:noFill/>
                <a:miter lim="800000"/>
                <a:headEnd/>
                <a:tailEnd/>
              </a:ln>
            </p:spPr>
            <p:txBody>
              <a:bodyPr wrap="none" lIns="0" tIns="0" rIns="0" bIns="0">
                <a:spAutoFit/>
              </a:bodyPr>
              <a:lstStyle/>
              <a:p>
                <a:r>
                  <a:rPr lang="sr-Latn-CS" sz="700">
                    <a:solidFill>
                      <a:srgbClr val="000000"/>
                    </a:solidFill>
                  </a:rPr>
                  <a:t>Email</a:t>
                </a:r>
                <a:endParaRPr lang="sr-Latn-CS"/>
              </a:p>
            </p:txBody>
          </p:sp>
          <p:sp>
            <p:nvSpPr>
              <p:cNvPr id="11620" name="Rectangle 158"/>
              <p:cNvSpPr>
                <a:spLocks noChangeArrowheads="1"/>
              </p:cNvSpPr>
              <p:nvPr/>
            </p:nvSpPr>
            <p:spPr bwMode="auto">
              <a:xfrm>
                <a:off x="205" y="1440"/>
                <a:ext cx="41" cy="78"/>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11621" name="Rectangle 159"/>
              <p:cNvSpPr>
                <a:spLocks noChangeArrowheads="1"/>
              </p:cNvSpPr>
              <p:nvPr/>
            </p:nvSpPr>
            <p:spPr bwMode="auto">
              <a:xfrm>
                <a:off x="699" y="1434"/>
                <a:ext cx="46" cy="86"/>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11622" name="Rectangle 160"/>
              <p:cNvSpPr>
                <a:spLocks noChangeArrowheads="1"/>
              </p:cNvSpPr>
              <p:nvPr/>
            </p:nvSpPr>
            <p:spPr bwMode="auto">
              <a:xfrm>
                <a:off x="13" y="1412"/>
                <a:ext cx="2" cy="3"/>
              </a:xfrm>
              <a:prstGeom prst="rect">
                <a:avLst/>
              </a:prstGeom>
              <a:solidFill>
                <a:srgbClr val="000000"/>
              </a:solidFill>
              <a:ln w="9525">
                <a:noFill/>
                <a:miter lim="800000"/>
                <a:headEnd/>
                <a:tailEnd/>
              </a:ln>
            </p:spPr>
            <p:txBody>
              <a:bodyPr/>
              <a:lstStyle/>
              <a:p>
                <a:endParaRPr lang="hr-HR"/>
              </a:p>
            </p:txBody>
          </p:sp>
          <p:sp>
            <p:nvSpPr>
              <p:cNvPr id="11623" name="Rectangle 161"/>
              <p:cNvSpPr>
                <a:spLocks noChangeArrowheads="1"/>
              </p:cNvSpPr>
              <p:nvPr/>
            </p:nvSpPr>
            <p:spPr bwMode="auto">
              <a:xfrm>
                <a:off x="682" y="1412"/>
                <a:ext cx="2005" cy="3"/>
              </a:xfrm>
              <a:prstGeom prst="rect">
                <a:avLst/>
              </a:prstGeom>
              <a:solidFill>
                <a:srgbClr val="000000"/>
              </a:solidFill>
              <a:ln w="9525">
                <a:noFill/>
                <a:miter lim="800000"/>
                <a:headEnd/>
                <a:tailEnd/>
              </a:ln>
            </p:spPr>
            <p:txBody>
              <a:bodyPr/>
              <a:lstStyle/>
              <a:p>
                <a:endParaRPr lang="hr-HR"/>
              </a:p>
            </p:txBody>
          </p:sp>
          <p:sp>
            <p:nvSpPr>
              <p:cNvPr id="11624" name="Rectangle 162"/>
              <p:cNvSpPr>
                <a:spLocks noChangeArrowheads="1"/>
              </p:cNvSpPr>
              <p:nvPr/>
            </p:nvSpPr>
            <p:spPr bwMode="auto">
              <a:xfrm>
                <a:off x="2687" y="1412"/>
                <a:ext cx="2" cy="3"/>
              </a:xfrm>
              <a:prstGeom prst="rect">
                <a:avLst/>
              </a:prstGeom>
              <a:solidFill>
                <a:srgbClr val="000000"/>
              </a:solidFill>
              <a:ln w="9525">
                <a:noFill/>
                <a:miter lim="800000"/>
                <a:headEnd/>
                <a:tailEnd/>
              </a:ln>
            </p:spPr>
            <p:txBody>
              <a:bodyPr/>
              <a:lstStyle/>
              <a:p>
                <a:endParaRPr lang="hr-HR"/>
              </a:p>
            </p:txBody>
          </p:sp>
          <p:sp>
            <p:nvSpPr>
              <p:cNvPr id="11625" name="Rectangle 163"/>
              <p:cNvSpPr>
                <a:spLocks noChangeArrowheads="1"/>
              </p:cNvSpPr>
              <p:nvPr/>
            </p:nvSpPr>
            <p:spPr bwMode="auto">
              <a:xfrm>
                <a:off x="13" y="1415"/>
                <a:ext cx="2" cy="103"/>
              </a:xfrm>
              <a:prstGeom prst="rect">
                <a:avLst/>
              </a:prstGeom>
              <a:solidFill>
                <a:srgbClr val="000000"/>
              </a:solidFill>
              <a:ln w="9525">
                <a:noFill/>
                <a:miter lim="800000"/>
                <a:headEnd/>
                <a:tailEnd/>
              </a:ln>
            </p:spPr>
            <p:txBody>
              <a:bodyPr/>
              <a:lstStyle/>
              <a:p>
                <a:endParaRPr lang="hr-HR"/>
              </a:p>
            </p:txBody>
          </p:sp>
          <p:sp>
            <p:nvSpPr>
              <p:cNvPr id="11626" name="Rectangle 164"/>
              <p:cNvSpPr>
                <a:spLocks noChangeArrowheads="1"/>
              </p:cNvSpPr>
              <p:nvPr/>
            </p:nvSpPr>
            <p:spPr bwMode="auto">
              <a:xfrm>
                <a:off x="2687" y="1415"/>
                <a:ext cx="2" cy="103"/>
              </a:xfrm>
              <a:prstGeom prst="rect">
                <a:avLst/>
              </a:prstGeom>
              <a:solidFill>
                <a:srgbClr val="000000"/>
              </a:solidFill>
              <a:ln w="9525">
                <a:noFill/>
                <a:miter lim="800000"/>
                <a:headEnd/>
                <a:tailEnd/>
              </a:ln>
            </p:spPr>
            <p:txBody>
              <a:bodyPr/>
              <a:lstStyle/>
              <a:p>
                <a:endParaRPr lang="hr-HR"/>
              </a:p>
            </p:txBody>
          </p:sp>
          <p:sp>
            <p:nvSpPr>
              <p:cNvPr id="11627" name="Rectangle 165"/>
              <p:cNvSpPr>
                <a:spLocks noChangeArrowheads="1"/>
              </p:cNvSpPr>
              <p:nvPr/>
            </p:nvSpPr>
            <p:spPr bwMode="auto">
              <a:xfrm>
                <a:off x="72" y="1546"/>
                <a:ext cx="288" cy="78"/>
              </a:xfrm>
              <a:prstGeom prst="rect">
                <a:avLst/>
              </a:prstGeom>
              <a:noFill/>
              <a:ln w="9525">
                <a:noFill/>
                <a:miter lim="800000"/>
                <a:headEnd/>
                <a:tailEnd/>
              </a:ln>
            </p:spPr>
            <p:txBody>
              <a:bodyPr wrap="none" lIns="0" tIns="0" rIns="0" bIns="0">
                <a:spAutoFit/>
              </a:bodyPr>
              <a:lstStyle/>
              <a:p>
                <a:r>
                  <a:rPr lang="sr-Latn-CS" sz="700">
                    <a:solidFill>
                      <a:srgbClr val="000000"/>
                    </a:solidFill>
                  </a:rPr>
                  <a:t>Telephone</a:t>
                </a:r>
                <a:endParaRPr lang="sr-Latn-CS"/>
              </a:p>
            </p:txBody>
          </p:sp>
          <p:sp>
            <p:nvSpPr>
              <p:cNvPr id="11628" name="Rectangle 166"/>
              <p:cNvSpPr>
                <a:spLocks noChangeArrowheads="1"/>
              </p:cNvSpPr>
              <p:nvPr/>
            </p:nvSpPr>
            <p:spPr bwMode="auto">
              <a:xfrm>
                <a:off x="322" y="1546"/>
                <a:ext cx="41" cy="78"/>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11629" name="Rectangle 167"/>
              <p:cNvSpPr>
                <a:spLocks noChangeArrowheads="1"/>
              </p:cNvSpPr>
              <p:nvPr/>
            </p:nvSpPr>
            <p:spPr bwMode="auto">
              <a:xfrm>
                <a:off x="699" y="1540"/>
                <a:ext cx="46" cy="86"/>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11630" name="Rectangle 168"/>
              <p:cNvSpPr>
                <a:spLocks noChangeArrowheads="1"/>
              </p:cNvSpPr>
              <p:nvPr/>
            </p:nvSpPr>
            <p:spPr bwMode="auto">
              <a:xfrm>
                <a:off x="1577" y="1546"/>
                <a:ext cx="208" cy="78"/>
              </a:xfrm>
              <a:prstGeom prst="rect">
                <a:avLst/>
              </a:prstGeom>
              <a:noFill/>
              <a:ln w="9525">
                <a:noFill/>
                <a:miter lim="800000"/>
                <a:headEnd/>
                <a:tailEnd/>
              </a:ln>
            </p:spPr>
            <p:txBody>
              <a:bodyPr wrap="none" lIns="0" tIns="0" rIns="0" bIns="0">
                <a:spAutoFit/>
              </a:bodyPr>
              <a:lstStyle/>
              <a:p>
                <a:r>
                  <a:rPr lang="sr-Latn-CS" sz="700">
                    <a:solidFill>
                      <a:srgbClr val="000000"/>
                    </a:solidFill>
                  </a:rPr>
                  <a:t>Telefax</a:t>
                </a:r>
                <a:endParaRPr lang="sr-Latn-CS"/>
              </a:p>
            </p:txBody>
          </p:sp>
          <p:sp>
            <p:nvSpPr>
              <p:cNvPr id="11631" name="Rectangle 169"/>
              <p:cNvSpPr>
                <a:spLocks noChangeArrowheads="1"/>
              </p:cNvSpPr>
              <p:nvPr/>
            </p:nvSpPr>
            <p:spPr bwMode="auto">
              <a:xfrm>
                <a:off x="1751" y="1546"/>
                <a:ext cx="41" cy="78"/>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11632" name="Rectangle 170"/>
              <p:cNvSpPr>
                <a:spLocks noChangeArrowheads="1"/>
              </p:cNvSpPr>
              <p:nvPr/>
            </p:nvSpPr>
            <p:spPr bwMode="auto">
              <a:xfrm>
                <a:off x="1870" y="1540"/>
                <a:ext cx="46" cy="86"/>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11633" name="Rectangle 171"/>
              <p:cNvSpPr>
                <a:spLocks noChangeArrowheads="1"/>
              </p:cNvSpPr>
              <p:nvPr/>
            </p:nvSpPr>
            <p:spPr bwMode="auto">
              <a:xfrm>
                <a:off x="13" y="1518"/>
                <a:ext cx="2" cy="3"/>
              </a:xfrm>
              <a:prstGeom prst="rect">
                <a:avLst/>
              </a:prstGeom>
              <a:solidFill>
                <a:srgbClr val="000000"/>
              </a:solidFill>
              <a:ln w="9525">
                <a:noFill/>
                <a:miter lim="800000"/>
                <a:headEnd/>
                <a:tailEnd/>
              </a:ln>
            </p:spPr>
            <p:txBody>
              <a:bodyPr/>
              <a:lstStyle/>
              <a:p>
                <a:endParaRPr lang="hr-HR"/>
              </a:p>
            </p:txBody>
          </p:sp>
          <p:sp>
            <p:nvSpPr>
              <p:cNvPr id="11634" name="Rectangle 172"/>
              <p:cNvSpPr>
                <a:spLocks noChangeArrowheads="1"/>
              </p:cNvSpPr>
              <p:nvPr/>
            </p:nvSpPr>
            <p:spPr bwMode="auto">
              <a:xfrm>
                <a:off x="682" y="1518"/>
                <a:ext cx="836" cy="3"/>
              </a:xfrm>
              <a:prstGeom prst="rect">
                <a:avLst/>
              </a:prstGeom>
              <a:solidFill>
                <a:srgbClr val="000000"/>
              </a:solidFill>
              <a:ln w="9525">
                <a:noFill/>
                <a:miter lim="800000"/>
                <a:headEnd/>
                <a:tailEnd/>
              </a:ln>
            </p:spPr>
            <p:txBody>
              <a:bodyPr/>
              <a:lstStyle/>
              <a:p>
                <a:endParaRPr lang="hr-HR"/>
              </a:p>
            </p:txBody>
          </p:sp>
          <p:sp>
            <p:nvSpPr>
              <p:cNvPr id="11635" name="Rectangle 173"/>
              <p:cNvSpPr>
                <a:spLocks noChangeArrowheads="1"/>
              </p:cNvSpPr>
              <p:nvPr/>
            </p:nvSpPr>
            <p:spPr bwMode="auto">
              <a:xfrm>
                <a:off x="1518" y="1518"/>
                <a:ext cx="3" cy="3"/>
              </a:xfrm>
              <a:prstGeom prst="rect">
                <a:avLst/>
              </a:prstGeom>
              <a:solidFill>
                <a:srgbClr val="000000"/>
              </a:solidFill>
              <a:ln w="9525">
                <a:noFill/>
                <a:miter lim="800000"/>
                <a:headEnd/>
                <a:tailEnd/>
              </a:ln>
            </p:spPr>
            <p:txBody>
              <a:bodyPr/>
              <a:lstStyle/>
              <a:p>
                <a:endParaRPr lang="hr-HR"/>
              </a:p>
            </p:txBody>
          </p:sp>
          <p:sp>
            <p:nvSpPr>
              <p:cNvPr id="11636" name="Rectangle 174"/>
              <p:cNvSpPr>
                <a:spLocks noChangeArrowheads="1"/>
              </p:cNvSpPr>
              <p:nvPr/>
            </p:nvSpPr>
            <p:spPr bwMode="auto">
              <a:xfrm>
                <a:off x="1521" y="1518"/>
                <a:ext cx="332" cy="3"/>
              </a:xfrm>
              <a:prstGeom prst="rect">
                <a:avLst/>
              </a:prstGeom>
              <a:solidFill>
                <a:srgbClr val="000000"/>
              </a:solidFill>
              <a:ln w="9525">
                <a:noFill/>
                <a:miter lim="800000"/>
                <a:headEnd/>
                <a:tailEnd/>
              </a:ln>
            </p:spPr>
            <p:txBody>
              <a:bodyPr/>
              <a:lstStyle/>
              <a:p>
                <a:endParaRPr lang="hr-HR"/>
              </a:p>
            </p:txBody>
          </p:sp>
          <p:sp>
            <p:nvSpPr>
              <p:cNvPr id="11637" name="Rectangle 175"/>
              <p:cNvSpPr>
                <a:spLocks noChangeArrowheads="1"/>
              </p:cNvSpPr>
              <p:nvPr/>
            </p:nvSpPr>
            <p:spPr bwMode="auto">
              <a:xfrm>
                <a:off x="1853" y="1518"/>
                <a:ext cx="2" cy="3"/>
              </a:xfrm>
              <a:prstGeom prst="rect">
                <a:avLst/>
              </a:prstGeom>
              <a:solidFill>
                <a:srgbClr val="000000"/>
              </a:solidFill>
              <a:ln w="9525">
                <a:noFill/>
                <a:miter lim="800000"/>
                <a:headEnd/>
                <a:tailEnd/>
              </a:ln>
            </p:spPr>
            <p:txBody>
              <a:bodyPr/>
              <a:lstStyle/>
              <a:p>
                <a:endParaRPr lang="hr-HR"/>
              </a:p>
            </p:txBody>
          </p:sp>
          <p:sp>
            <p:nvSpPr>
              <p:cNvPr id="11638" name="Rectangle 176"/>
              <p:cNvSpPr>
                <a:spLocks noChangeArrowheads="1"/>
              </p:cNvSpPr>
              <p:nvPr/>
            </p:nvSpPr>
            <p:spPr bwMode="auto">
              <a:xfrm>
                <a:off x="1855" y="1518"/>
                <a:ext cx="832" cy="3"/>
              </a:xfrm>
              <a:prstGeom prst="rect">
                <a:avLst/>
              </a:prstGeom>
              <a:solidFill>
                <a:srgbClr val="000000"/>
              </a:solidFill>
              <a:ln w="9525">
                <a:noFill/>
                <a:miter lim="800000"/>
                <a:headEnd/>
                <a:tailEnd/>
              </a:ln>
            </p:spPr>
            <p:txBody>
              <a:bodyPr/>
              <a:lstStyle/>
              <a:p>
                <a:endParaRPr lang="hr-HR"/>
              </a:p>
            </p:txBody>
          </p:sp>
          <p:sp>
            <p:nvSpPr>
              <p:cNvPr id="11639" name="Rectangle 177"/>
              <p:cNvSpPr>
                <a:spLocks noChangeArrowheads="1"/>
              </p:cNvSpPr>
              <p:nvPr/>
            </p:nvSpPr>
            <p:spPr bwMode="auto">
              <a:xfrm>
                <a:off x="2687" y="1518"/>
                <a:ext cx="2" cy="3"/>
              </a:xfrm>
              <a:prstGeom prst="rect">
                <a:avLst/>
              </a:prstGeom>
              <a:solidFill>
                <a:srgbClr val="000000"/>
              </a:solidFill>
              <a:ln w="9525">
                <a:noFill/>
                <a:miter lim="800000"/>
                <a:headEnd/>
                <a:tailEnd/>
              </a:ln>
            </p:spPr>
            <p:txBody>
              <a:bodyPr/>
              <a:lstStyle/>
              <a:p>
                <a:endParaRPr lang="hr-HR"/>
              </a:p>
            </p:txBody>
          </p:sp>
          <p:sp>
            <p:nvSpPr>
              <p:cNvPr id="11640" name="Rectangle 178"/>
              <p:cNvSpPr>
                <a:spLocks noChangeArrowheads="1"/>
              </p:cNvSpPr>
              <p:nvPr/>
            </p:nvSpPr>
            <p:spPr bwMode="auto">
              <a:xfrm>
                <a:off x="13" y="1521"/>
                <a:ext cx="2" cy="103"/>
              </a:xfrm>
              <a:prstGeom prst="rect">
                <a:avLst/>
              </a:prstGeom>
              <a:solidFill>
                <a:srgbClr val="000000"/>
              </a:solidFill>
              <a:ln w="9525">
                <a:noFill/>
                <a:miter lim="800000"/>
                <a:headEnd/>
                <a:tailEnd/>
              </a:ln>
            </p:spPr>
            <p:txBody>
              <a:bodyPr/>
              <a:lstStyle/>
              <a:p>
                <a:endParaRPr lang="hr-HR"/>
              </a:p>
            </p:txBody>
          </p:sp>
          <p:sp>
            <p:nvSpPr>
              <p:cNvPr id="11641" name="Rectangle 179"/>
              <p:cNvSpPr>
                <a:spLocks noChangeArrowheads="1"/>
              </p:cNvSpPr>
              <p:nvPr/>
            </p:nvSpPr>
            <p:spPr bwMode="auto">
              <a:xfrm>
                <a:off x="2687" y="1521"/>
                <a:ext cx="2" cy="103"/>
              </a:xfrm>
              <a:prstGeom prst="rect">
                <a:avLst/>
              </a:prstGeom>
              <a:solidFill>
                <a:srgbClr val="000000"/>
              </a:solidFill>
              <a:ln w="9525">
                <a:noFill/>
                <a:miter lim="800000"/>
                <a:headEnd/>
                <a:tailEnd/>
              </a:ln>
            </p:spPr>
            <p:txBody>
              <a:bodyPr/>
              <a:lstStyle/>
              <a:p>
                <a:endParaRPr lang="hr-HR"/>
              </a:p>
            </p:txBody>
          </p:sp>
          <p:sp>
            <p:nvSpPr>
              <p:cNvPr id="11642" name="Rectangle 180"/>
              <p:cNvSpPr>
                <a:spLocks noChangeArrowheads="1"/>
              </p:cNvSpPr>
              <p:nvPr/>
            </p:nvSpPr>
            <p:spPr bwMode="auto">
              <a:xfrm>
                <a:off x="30" y="1646"/>
                <a:ext cx="46" cy="86"/>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11643" name="Rectangle 181"/>
              <p:cNvSpPr>
                <a:spLocks noChangeArrowheads="1"/>
              </p:cNvSpPr>
              <p:nvPr/>
            </p:nvSpPr>
            <p:spPr bwMode="auto">
              <a:xfrm>
                <a:off x="13" y="1624"/>
                <a:ext cx="2" cy="3"/>
              </a:xfrm>
              <a:prstGeom prst="rect">
                <a:avLst/>
              </a:prstGeom>
              <a:solidFill>
                <a:srgbClr val="000000"/>
              </a:solidFill>
              <a:ln w="9525">
                <a:noFill/>
                <a:miter lim="800000"/>
                <a:headEnd/>
                <a:tailEnd/>
              </a:ln>
            </p:spPr>
            <p:txBody>
              <a:bodyPr/>
              <a:lstStyle/>
              <a:p>
                <a:endParaRPr lang="hr-HR"/>
              </a:p>
            </p:txBody>
          </p:sp>
          <p:sp>
            <p:nvSpPr>
              <p:cNvPr id="11644" name="Rectangle 182"/>
              <p:cNvSpPr>
                <a:spLocks noChangeArrowheads="1"/>
              </p:cNvSpPr>
              <p:nvPr/>
            </p:nvSpPr>
            <p:spPr bwMode="auto">
              <a:xfrm>
                <a:off x="13" y="1624"/>
                <a:ext cx="2" cy="3"/>
              </a:xfrm>
              <a:prstGeom prst="rect">
                <a:avLst/>
              </a:prstGeom>
              <a:solidFill>
                <a:srgbClr val="000000"/>
              </a:solidFill>
              <a:ln w="9525">
                <a:noFill/>
                <a:miter lim="800000"/>
                <a:headEnd/>
                <a:tailEnd/>
              </a:ln>
            </p:spPr>
            <p:txBody>
              <a:bodyPr/>
              <a:lstStyle/>
              <a:p>
                <a:endParaRPr lang="hr-HR"/>
              </a:p>
            </p:txBody>
          </p:sp>
          <p:sp>
            <p:nvSpPr>
              <p:cNvPr id="11645" name="Rectangle 183"/>
              <p:cNvSpPr>
                <a:spLocks noChangeArrowheads="1"/>
              </p:cNvSpPr>
              <p:nvPr/>
            </p:nvSpPr>
            <p:spPr bwMode="auto">
              <a:xfrm>
                <a:off x="15" y="1624"/>
                <a:ext cx="3" cy="3"/>
              </a:xfrm>
              <a:prstGeom prst="rect">
                <a:avLst/>
              </a:prstGeom>
              <a:solidFill>
                <a:srgbClr val="000000"/>
              </a:solidFill>
              <a:ln w="9525">
                <a:noFill/>
                <a:miter lim="800000"/>
                <a:headEnd/>
                <a:tailEnd/>
              </a:ln>
            </p:spPr>
            <p:txBody>
              <a:bodyPr/>
              <a:lstStyle/>
              <a:p>
                <a:endParaRPr lang="hr-HR"/>
              </a:p>
            </p:txBody>
          </p:sp>
          <p:sp>
            <p:nvSpPr>
              <p:cNvPr id="11646" name="Rectangle 184"/>
              <p:cNvSpPr>
                <a:spLocks noChangeArrowheads="1"/>
              </p:cNvSpPr>
              <p:nvPr/>
            </p:nvSpPr>
            <p:spPr bwMode="auto">
              <a:xfrm>
                <a:off x="18" y="1624"/>
                <a:ext cx="664" cy="3"/>
              </a:xfrm>
              <a:prstGeom prst="rect">
                <a:avLst/>
              </a:prstGeom>
              <a:solidFill>
                <a:srgbClr val="000000"/>
              </a:solidFill>
              <a:ln w="9525">
                <a:noFill/>
                <a:miter lim="800000"/>
                <a:headEnd/>
                <a:tailEnd/>
              </a:ln>
            </p:spPr>
            <p:txBody>
              <a:bodyPr/>
              <a:lstStyle/>
              <a:p>
                <a:endParaRPr lang="hr-HR"/>
              </a:p>
            </p:txBody>
          </p:sp>
          <p:sp>
            <p:nvSpPr>
              <p:cNvPr id="11647" name="Rectangle 185"/>
              <p:cNvSpPr>
                <a:spLocks noChangeArrowheads="1"/>
              </p:cNvSpPr>
              <p:nvPr/>
            </p:nvSpPr>
            <p:spPr bwMode="auto">
              <a:xfrm>
                <a:off x="682" y="1624"/>
                <a:ext cx="3" cy="3"/>
              </a:xfrm>
              <a:prstGeom prst="rect">
                <a:avLst/>
              </a:prstGeom>
              <a:solidFill>
                <a:srgbClr val="000000"/>
              </a:solidFill>
              <a:ln w="9525">
                <a:noFill/>
                <a:miter lim="800000"/>
                <a:headEnd/>
                <a:tailEnd/>
              </a:ln>
            </p:spPr>
            <p:txBody>
              <a:bodyPr/>
              <a:lstStyle/>
              <a:p>
                <a:endParaRPr lang="hr-HR"/>
              </a:p>
            </p:txBody>
          </p:sp>
          <p:sp>
            <p:nvSpPr>
              <p:cNvPr id="11648" name="Rectangle 186"/>
              <p:cNvSpPr>
                <a:spLocks noChangeArrowheads="1"/>
              </p:cNvSpPr>
              <p:nvPr/>
            </p:nvSpPr>
            <p:spPr bwMode="auto">
              <a:xfrm>
                <a:off x="685" y="1624"/>
                <a:ext cx="833" cy="3"/>
              </a:xfrm>
              <a:prstGeom prst="rect">
                <a:avLst/>
              </a:prstGeom>
              <a:solidFill>
                <a:srgbClr val="000000"/>
              </a:solidFill>
              <a:ln w="9525">
                <a:noFill/>
                <a:miter lim="800000"/>
                <a:headEnd/>
                <a:tailEnd/>
              </a:ln>
            </p:spPr>
            <p:txBody>
              <a:bodyPr/>
              <a:lstStyle/>
              <a:p>
                <a:endParaRPr lang="hr-HR"/>
              </a:p>
            </p:txBody>
          </p:sp>
          <p:sp>
            <p:nvSpPr>
              <p:cNvPr id="11649" name="Rectangle 187"/>
              <p:cNvSpPr>
                <a:spLocks noChangeArrowheads="1"/>
              </p:cNvSpPr>
              <p:nvPr/>
            </p:nvSpPr>
            <p:spPr bwMode="auto">
              <a:xfrm>
                <a:off x="1518" y="1624"/>
                <a:ext cx="3" cy="3"/>
              </a:xfrm>
              <a:prstGeom prst="rect">
                <a:avLst/>
              </a:prstGeom>
              <a:solidFill>
                <a:srgbClr val="000000"/>
              </a:solidFill>
              <a:ln w="9525">
                <a:noFill/>
                <a:miter lim="800000"/>
                <a:headEnd/>
                <a:tailEnd/>
              </a:ln>
            </p:spPr>
            <p:txBody>
              <a:bodyPr/>
              <a:lstStyle/>
              <a:p>
                <a:endParaRPr lang="hr-HR"/>
              </a:p>
            </p:txBody>
          </p:sp>
          <p:sp>
            <p:nvSpPr>
              <p:cNvPr id="11650" name="Rectangle 188"/>
              <p:cNvSpPr>
                <a:spLocks noChangeArrowheads="1"/>
              </p:cNvSpPr>
              <p:nvPr/>
            </p:nvSpPr>
            <p:spPr bwMode="auto">
              <a:xfrm>
                <a:off x="1521" y="1624"/>
                <a:ext cx="332" cy="3"/>
              </a:xfrm>
              <a:prstGeom prst="rect">
                <a:avLst/>
              </a:prstGeom>
              <a:solidFill>
                <a:srgbClr val="000000"/>
              </a:solidFill>
              <a:ln w="9525">
                <a:noFill/>
                <a:miter lim="800000"/>
                <a:headEnd/>
                <a:tailEnd/>
              </a:ln>
            </p:spPr>
            <p:txBody>
              <a:bodyPr/>
              <a:lstStyle/>
              <a:p>
                <a:endParaRPr lang="hr-HR"/>
              </a:p>
            </p:txBody>
          </p:sp>
          <p:sp>
            <p:nvSpPr>
              <p:cNvPr id="11651" name="Rectangle 189"/>
              <p:cNvSpPr>
                <a:spLocks noChangeArrowheads="1"/>
              </p:cNvSpPr>
              <p:nvPr/>
            </p:nvSpPr>
            <p:spPr bwMode="auto">
              <a:xfrm>
                <a:off x="1853" y="1624"/>
                <a:ext cx="2" cy="3"/>
              </a:xfrm>
              <a:prstGeom prst="rect">
                <a:avLst/>
              </a:prstGeom>
              <a:solidFill>
                <a:srgbClr val="000000"/>
              </a:solidFill>
              <a:ln w="9525">
                <a:noFill/>
                <a:miter lim="800000"/>
                <a:headEnd/>
                <a:tailEnd/>
              </a:ln>
            </p:spPr>
            <p:txBody>
              <a:bodyPr/>
              <a:lstStyle/>
              <a:p>
                <a:endParaRPr lang="hr-HR"/>
              </a:p>
            </p:txBody>
          </p:sp>
          <p:sp>
            <p:nvSpPr>
              <p:cNvPr id="11652" name="Rectangle 190"/>
              <p:cNvSpPr>
                <a:spLocks noChangeArrowheads="1"/>
              </p:cNvSpPr>
              <p:nvPr/>
            </p:nvSpPr>
            <p:spPr bwMode="auto">
              <a:xfrm>
                <a:off x="1855" y="1624"/>
                <a:ext cx="832" cy="3"/>
              </a:xfrm>
              <a:prstGeom prst="rect">
                <a:avLst/>
              </a:prstGeom>
              <a:solidFill>
                <a:srgbClr val="000000"/>
              </a:solidFill>
              <a:ln w="9525">
                <a:noFill/>
                <a:miter lim="800000"/>
                <a:headEnd/>
                <a:tailEnd/>
              </a:ln>
            </p:spPr>
            <p:txBody>
              <a:bodyPr/>
              <a:lstStyle/>
              <a:p>
                <a:endParaRPr lang="hr-HR"/>
              </a:p>
            </p:txBody>
          </p:sp>
          <p:sp>
            <p:nvSpPr>
              <p:cNvPr id="11653" name="Rectangle 191"/>
              <p:cNvSpPr>
                <a:spLocks noChangeArrowheads="1"/>
              </p:cNvSpPr>
              <p:nvPr/>
            </p:nvSpPr>
            <p:spPr bwMode="auto">
              <a:xfrm>
                <a:off x="2687" y="1624"/>
                <a:ext cx="2" cy="3"/>
              </a:xfrm>
              <a:prstGeom prst="rect">
                <a:avLst/>
              </a:prstGeom>
              <a:solidFill>
                <a:srgbClr val="000000"/>
              </a:solidFill>
              <a:ln w="9525">
                <a:noFill/>
                <a:miter lim="800000"/>
                <a:headEnd/>
                <a:tailEnd/>
              </a:ln>
            </p:spPr>
            <p:txBody>
              <a:bodyPr/>
              <a:lstStyle/>
              <a:p>
                <a:endParaRPr lang="hr-HR"/>
              </a:p>
            </p:txBody>
          </p:sp>
          <p:sp>
            <p:nvSpPr>
              <p:cNvPr id="11654" name="Rectangle 192"/>
              <p:cNvSpPr>
                <a:spLocks noChangeArrowheads="1"/>
              </p:cNvSpPr>
              <p:nvPr/>
            </p:nvSpPr>
            <p:spPr bwMode="auto">
              <a:xfrm>
                <a:off x="2687" y="1624"/>
                <a:ext cx="2" cy="3"/>
              </a:xfrm>
              <a:prstGeom prst="rect">
                <a:avLst/>
              </a:prstGeom>
              <a:solidFill>
                <a:srgbClr val="000000"/>
              </a:solidFill>
              <a:ln w="9525">
                <a:noFill/>
                <a:miter lim="800000"/>
                <a:headEnd/>
                <a:tailEnd/>
              </a:ln>
            </p:spPr>
            <p:txBody>
              <a:bodyPr/>
              <a:lstStyle/>
              <a:p>
                <a:endParaRPr lang="hr-HR"/>
              </a:p>
            </p:txBody>
          </p:sp>
          <p:sp>
            <p:nvSpPr>
              <p:cNvPr id="11655" name="Rectangle 193"/>
              <p:cNvSpPr>
                <a:spLocks noChangeArrowheads="1"/>
              </p:cNvSpPr>
              <p:nvPr/>
            </p:nvSpPr>
            <p:spPr bwMode="auto">
              <a:xfrm>
                <a:off x="15" y="1733"/>
                <a:ext cx="15" cy="116"/>
              </a:xfrm>
              <a:prstGeom prst="rect">
                <a:avLst/>
              </a:prstGeom>
              <a:solidFill>
                <a:srgbClr val="E5E5E5"/>
              </a:solidFill>
              <a:ln w="9525">
                <a:noFill/>
                <a:miter lim="800000"/>
                <a:headEnd/>
                <a:tailEnd/>
              </a:ln>
            </p:spPr>
            <p:txBody>
              <a:bodyPr/>
              <a:lstStyle/>
              <a:p>
                <a:endParaRPr lang="hr-HR"/>
              </a:p>
            </p:txBody>
          </p:sp>
          <p:sp>
            <p:nvSpPr>
              <p:cNvPr id="11656" name="Rectangle 194"/>
              <p:cNvSpPr>
                <a:spLocks noChangeArrowheads="1"/>
              </p:cNvSpPr>
              <p:nvPr/>
            </p:nvSpPr>
            <p:spPr bwMode="auto">
              <a:xfrm>
                <a:off x="2672" y="1733"/>
                <a:ext cx="15" cy="116"/>
              </a:xfrm>
              <a:prstGeom prst="rect">
                <a:avLst/>
              </a:prstGeom>
              <a:solidFill>
                <a:srgbClr val="E5E5E5"/>
              </a:solidFill>
              <a:ln w="9525">
                <a:noFill/>
                <a:miter lim="800000"/>
                <a:headEnd/>
                <a:tailEnd/>
              </a:ln>
            </p:spPr>
            <p:txBody>
              <a:bodyPr/>
              <a:lstStyle/>
              <a:p>
                <a:endParaRPr lang="hr-HR"/>
              </a:p>
            </p:txBody>
          </p:sp>
          <p:sp>
            <p:nvSpPr>
              <p:cNvPr id="11657" name="Rectangle 195"/>
              <p:cNvSpPr>
                <a:spLocks noChangeArrowheads="1"/>
              </p:cNvSpPr>
              <p:nvPr/>
            </p:nvSpPr>
            <p:spPr bwMode="auto">
              <a:xfrm>
                <a:off x="30" y="1733"/>
                <a:ext cx="2642" cy="116"/>
              </a:xfrm>
              <a:prstGeom prst="rect">
                <a:avLst/>
              </a:prstGeom>
              <a:solidFill>
                <a:srgbClr val="E5E5E5"/>
              </a:solidFill>
              <a:ln w="9525">
                <a:noFill/>
                <a:miter lim="800000"/>
                <a:headEnd/>
                <a:tailEnd/>
              </a:ln>
            </p:spPr>
            <p:txBody>
              <a:bodyPr/>
              <a:lstStyle/>
              <a:p>
                <a:endParaRPr lang="hr-HR"/>
              </a:p>
            </p:txBody>
          </p:sp>
          <p:sp>
            <p:nvSpPr>
              <p:cNvPr id="11658" name="Rectangle 196"/>
              <p:cNvSpPr>
                <a:spLocks noChangeArrowheads="1"/>
              </p:cNvSpPr>
              <p:nvPr/>
            </p:nvSpPr>
            <p:spPr bwMode="auto">
              <a:xfrm>
                <a:off x="30" y="1755"/>
                <a:ext cx="107" cy="101"/>
              </a:xfrm>
              <a:prstGeom prst="rect">
                <a:avLst/>
              </a:prstGeom>
              <a:noFill/>
              <a:ln w="9525">
                <a:noFill/>
                <a:miter lim="800000"/>
                <a:headEnd/>
                <a:tailEnd/>
              </a:ln>
            </p:spPr>
            <p:txBody>
              <a:bodyPr wrap="none" lIns="0" tIns="0" rIns="0" bIns="0">
                <a:spAutoFit/>
              </a:bodyPr>
              <a:lstStyle/>
              <a:p>
                <a:r>
                  <a:rPr lang="sr-Latn-CS" sz="800" b="1">
                    <a:solidFill>
                      <a:srgbClr val="000000"/>
                    </a:solidFill>
                  </a:rPr>
                  <a:t>B.</a:t>
                </a:r>
                <a:endParaRPr lang="sr-Latn-CS"/>
              </a:p>
            </p:txBody>
          </p:sp>
          <p:sp>
            <p:nvSpPr>
              <p:cNvPr id="11659" name="Rectangle 197"/>
              <p:cNvSpPr>
                <a:spLocks noChangeArrowheads="1"/>
              </p:cNvSpPr>
              <p:nvPr/>
            </p:nvSpPr>
            <p:spPr bwMode="auto">
              <a:xfrm>
                <a:off x="95" y="1755"/>
                <a:ext cx="75" cy="101"/>
              </a:xfrm>
              <a:prstGeom prst="rect">
                <a:avLst/>
              </a:prstGeom>
              <a:noFill/>
              <a:ln w="9525">
                <a:noFill/>
                <a:miter lim="800000"/>
                <a:headEnd/>
                <a:tailEnd/>
              </a:ln>
            </p:spPr>
            <p:txBody>
              <a:bodyPr wrap="none" lIns="0" tIns="0" rIns="0" bIns="0">
                <a:spAutoFit/>
              </a:bodyPr>
              <a:lstStyle/>
              <a:p>
                <a:r>
                  <a:rPr lang="sr-Latn-CS" sz="800" b="1">
                    <a:solidFill>
                      <a:srgbClr val="000000"/>
                    </a:solidFill>
                  </a:rPr>
                  <a:t>  </a:t>
                </a:r>
                <a:endParaRPr lang="sr-Latn-CS"/>
              </a:p>
            </p:txBody>
          </p:sp>
          <p:sp>
            <p:nvSpPr>
              <p:cNvPr id="11660" name="Rectangle 198"/>
              <p:cNvSpPr>
                <a:spLocks noChangeArrowheads="1"/>
              </p:cNvSpPr>
              <p:nvPr/>
            </p:nvSpPr>
            <p:spPr bwMode="auto">
              <a:xfrm>
                <a:off x="132" y="1755"/>
                <a:ext cx="763" cy="101"/>
              </a:xfrm>
              <a:prstGeom prst="rect">
                <a:avLst/>
              </a:prstGeom>
              <a:noFill/>
              <a:ln w="9525">
                <a:noFill/>
                <a:miter lim="800000"/>
                <a:headEnd/>
                <a:tailEnd/>
              </a:ln>
            </p:spPr>
            <p:txBody>
              <a:bodyPr wrap="none" lIns="0" tIns="0" rIns="0" bIns="0">
                <a:spAutoFit/>
              </a:bodyPr>
              <a:lstStyle/>
              <a:p>
                <a:r>
                  <a:rPr lang="sr-Latn-CS" sz="800" b="1">
                    <a:solidFill>
                      <a:srgbClr val="000000"/>
                    </a:solidFill>
                  </a:rPr>
                  <a:t>Profile of the partner </a:t>
                </a:r>
                <a:endParaRPr lang="sr-Latn-CS"/>
              </a:p>
            </p:txBody>
          </p:sp>
          <p:sp>
            <p:nvSpPr>
              <p:cNvPr id="11661" name="Rectangle 199"/>
              <p:cNvSpPr>
                <a:spLocks noChangeArrowheads="1"/>
              </p:cNvSpPr>
              <p:nvPr/>
            </p:nvSpPr>
            <p:spPr bwMode="auto">
              <a:xfrm>
                <a:off x="787" y="1755"/>
                <a:ext cx="54" cy="101"/>
              </a:xfrm>
              <a:prstGeom prst="rect">
                <a:avLst/>
              </a:prstGeom>
              <a:noFill/>
              <a:ln w="9525">
                <a:noFill/>
                <a:miter lim="800000"/>
                <a:headEnd/>
                <a:tailEnd/>
              </a:ln>
            </p:spPr>
            <p:txBody>
              <a:bodyPr wrap="none" lIns="0" tIns="0" rIns="0" bIns="0">
                <a:spAutoFit/>
              </a:bodyPr>
              <a:lstStyle/>
              <a:p>
                <a:r>
                  <a:rPr lang="sr-Latn-CS" sz="800" b="1">
                    <a:solidFill>
                      <a:srgbClr val="000000"/>
                    </a:solidFill>
                  </a:rPr>
                  <a:t> </a:t>
                </a:r>
                <a:endParaRPr lang="sr-Latn-CS"/>
              </a:p>
            </p:txBody>
          </p:sp>
          <p:sp>
            <p:nvSpPr>
              <p:cNvPr id="11662" name="Rectangle 200"/>
              <p:cNvSpPr>
                <a:spLocks noChangeArrowheads="1"/>
              </p:cNvSpPr>
              <p:nvPr/>
            </p:nvSpPr>
            <p:spPr bwMode="auto">
              <a:xfrm>
                <a:off x="13" y="1730"/>
                <a:ext cx="2" cy="3"/>
              </a:xfrm>
              <a:prstGeom prst="rect">
                <a:avLst/>
              </a:prstGeom>
              <a:solidFill>
                <a:srgbClr val="000000"/>
              </a:solidFill>
              <a:ln w="9525">
                <a:noFill/>
                <a:miter lim="800000"/>
                <a:headEnd/>
                <a:tailEnd/>
              </a:ln>
            </p:spPr>
            <p:txBody>
              <a:bodyPr/>
              <a:lstStyle/>
              <a:p>
                <a:endParaRPr lang="hr-HR"/>
              </a:p>
            </p:txBody>
          </p:sp>
          <p:sp>
            <p:nvSpPr>
              <p:cNvPr id="11663" name="Rectangle 201"/>
              <p:cNvSpPr>
                <a:spLocks noChangeArrowheads="1"/>
              </p:cNvSpPr>
              <p:nvPr/>
            </p:nvSpPr>
            <p:spPr bwMode="auto">
              <a:xfrm>
                <a:off x="13" y="1730"/>
                <a:ext cx="2" cy="3"/>
              </a:xfrm>
              <a:prstGeom prst="rect">
                <a:avLst/>
              </a:prstGeom>
              <a:solidFill>
                <a:srgbClr val="000000"/>
              </a:solidFill>
              <a:ln w="9525">
                <a:noFill/>
                <a:miter lim="800000"/>
                <a:headEnd/>
                <a:tailEnd/>
              </a:ln>
            </p:spPr>
            <p:txBody>
              <a:bodyPr/>
              <a:lstStyle/>
              <a:p>
                <a:endParaRPr lang="hr-HR"/>
              </a:p>
            </p:txBody>
          </p:sp>
          <p:sp>
            <p:nvSpPr>
              <p:cNvPr id="11664" name="Rectangle 202"/>
              <p:cNvSpPr>
                <a:spLocks noChangeArrowheads="1"/>
              </p:cNvSpPr>
              <p:nvPr/>
            </p:nvSpPr>
            <p:spPr bwMode="auto">
              <a:xfrm>
                <a:off x="15" y="1730"/>
                <a:ext cx="3" cy="3"/>
              </a:xfrm>
              <a:prstGeom prst="rect">
                <a:avLst/>
              </a:prstGeom>
              <a:solidFill>
                <a:srgbClr val="000000"/>
              </a:solidFill>
              <a:ln w="9525">
                <a:noFill/>
                <a:miter lim="800000"/>
                <a:headEnd/>
                <a:tailEnd/>
              </a:ln>
            </p:spPr>
            <p:txBody>
              <a:bodyPr/>
              <a:lstStyle/>
              <a:p>
                <a:endParaRPr lang="hr-HR"/>
              </a:p>
            </p:txBody>
          </p:sp>
          <p:sp>
            <p:nvSpPr>
              <p:cNvPr id="11665" name="Rectangle 203"/>
              <p:cNvSpPr>
                <a:spLocks noChangeArrowheads="1"/>
              </p:cNvSpPr>
              <p:nvPr/>
            </p:nvSpPr>
            <p:spPr bwMode="auto">
              <a:xfrm>
                <a:off x="18" y="1730"/>
                <a:ext cx="2669" cy="3"/>
              </a:xfrm>
              <a:prstGeom prst="rect">
                <a:avLst/>
              </a:prstGeom>
              <a:solidFill>
                <a:srgbClr val="000000"/>
              </a:solidFill>
              <a:ln w="9525">
                <a:noFill/>
                <a:miter lim="800000"/>
                <a:headEnd/>
                <a:tailEnd/>
              </a:ln>
            </p:spPr>
            <p:txBody>
              <a:bodyPr/>
              <a:lstStyle/>
              <a:p>
                <a:endParaRPr lang="hr-HR"/>
              </a:p>
            </p:txBody>
          </p:sp>
          <p:sp>
            <p:nvSpPr>
              <p:cNvPr id="11666" name="Rectangle 204"/>
              <p:cNvSpPr>
                <a:spLocks noChangeArrowheads="1"/>
              </p:cNvSpPr>
              <p:nvPr/>
            </p:nvSpPr>
            <p:spPr bwMode="auto">
              <a:xfrm>
                <a:off x="2687" y="1730"/>
                <a:ext cx="2" cy="3"/>
              </a:xfrm>
              <a:prstGeom prst="rect">
                <a:avLst/>
              </a:prstGeom>
              <a:solidFill>
                <a:srgbClr val="000000"/>
              </a:solidFill>
              <a:ln w="9525">
                <a:noFill/>
                <a:miter lim="800000"/>
                <a:headEnd/>
                <a:tailEnd/>
              </a:ln>
            </p:spPr>
            <p:txBody>
              <a:bodyPr/>
              <a:lstStyle/>
              <a:p>
                <a:endParaRPr lang="hr-HR"/>
              </a:p>
            </p:txBody>
          </p:sp>
          <p:sp>
            <p:nvSpPr>
              <p:cNvPr id="11667" name="Rectangle 205"/>
              <p:cNvSpPr>
                <a:spLocks noChangeArrowheads="1"/>
              </p:cNvSpPr>
              <p:nvPr/>
            </p:nvSpPr>
            <p:spPr bwMode="auto">
              <a:xfrm>
                <a:off x="2687" y="1730"/>
                <a:ext cx="2" cy="3"/>
              </a:xfrm>
              <a:prstGeom prst="rect">
                <a:avLst/>
              </a:prstGeom>
              <a:solidFill>
                <a:srgbClr val="000000"/>
              </a:solidFill>
              <a:ln w="9525">
                <a:noFill/>
                <a:miter lim="800000"/>
                <a:headEnd/>
                <a:tailEnd/>
              </a:ln>
            </p:spPr>
            <p:txBody>
              <a:bodyPr/>
              <a:lstStyle/>
              <a:p>
                <a:endParaRPr lang="hr-HR"/>
              </a:p>
            </p:txBody>
          </p:sp>
        </p:grpSp>
        <p:sp>
          <p:nvSpPr>
            <p:cNvPr id="11272" name="Rectangle 207"/>
            <p:cNvSpPr>
              <a:spLocks noChangeArrowheads="1"/>
            </p:cNvSpPr>
            <p:nvPr/>
          </p:nvSpPr>
          <p:spPr bwMode="auto">
            <a:xfrm>
              <a:off x="13" y="1733"/>
              <a:ext cx="2" cy="116"/>
            </a:xfrm>
            <a:prstGeom prst="rect">
              <a:avLst/>
            </a:prstGeom>
            <a:solidFill>
              <a:srgbClr val="000000"/>
            </a:solidFill>
            <a:ln w="9525">
              <a:noFill/>
              <a:miter lim="800000"/>
              <a:headEnd/>
              <a:tailEnd/>
            </a:ln>
          </p:spPr>
          <p:txBody>
            <a:bodyPr/>
            <a:lstStyle/>
            <a:p>
              <a:endParaRPr lang="hr-HR"/>
            </a:p>
          </p:txBody>
        </p:sp>
        <p:sp>
          <p:nvSpPr>
            <p:cNvPr id="11273" name="Rectangle 208"/>
            <p:cNvSpPr>
              <a:spLocks noChangeArrowheads="1"/>
            </p:cNvSpPr>
            <p:nvPr/>
          </p:nvSpPr>
          <p:spPr bwMode="auto">
            <a:xfrm>
              <a:off x="2687" y="1733"/>
              <a:ext cx="2" cy="116"/>
            </a:xfrm>
            <a:prstGeom prst="rect">
              <a:avLst/>
            </a:prstGeom>
            <a:solidFill>
              <a:srgbClr val="000000"/>
            </a:solidFill>
            <a:ln w="9525">
              <a:noFill/>
              <a:miter lim="800000"/>
              <a:headEnd/>
              <a:tailEnd/>
            </a:ln>
          </p:spPr>
          <p:txBody>
            <a:bodyPr/>
            <a:lstStyle/>
            <a:p>
              <a:endParaRPr lang="hr-HR"/>
            </a:p>
          </p:txBody>
        </p:sp>
        <p:sp>
          <p:nvSpPr>
            <p:cNvPr id="11274" name="Rectangle 209"/>
            <p:cNvSpPr>
              <a:spLocks noChangeArrowheads="1"/>
            </p:cNvSpPr>
            <p:nvPr/>
          </p:nvSpPr>
          <p:spPr bwMode="auto">
            <a:xfrm>
              <a:off x="30" y="1877"/>
              <a:ext cx="149" cy="78"/>
            </a:xfrm>
            <a:prstGeom prst="rect">
              <a:avLst/>
            </a:prstGeom>
            <a:noFill/>
            <a:ln w="9525">
              <a:noFill/>
              <a:miter lim="800000"/>
              <a:headEnd/>
              <a:tailEnd/>
            </a:ln>
          </p:spPr>
          <p:txBody>
            <a:bodyPr wrap="none" lIns="0" tIns="0" rIns="0" bIns="0">
              <a:spAutoFit/>
            </a:bodyPr>
            <a:lstStyle/>
            <a:p>
              <a:r>
                <a:rPr lang="sr-Latn-CS" sz="700">
                  <a:solidFill>
                    <a:srgbClr val="000000"/>
                  </a:solidFill>
                </a:rPr>
                <a:t>Type</a:t>
              </a:r>
              <a:endParaRPr lang="sr-Latn-CS"/>
            </a:p>
          </p:txBody>
        </p:sp>
        <p:sp>
          <p:nvSpPr>
            <p:cNvPr id="11275" name="Rectangle 210"/>
            <p:cNvSpPr>
              <a:spLocks noChangeArrowheads="1"/>
            </p:cNvSpPr>
            <p:nvPr/>
          </p:nvSpPr>
          <p:spPr bwMode="auto">
            <a:xfrm>
              <a:off x="148" y="1877"/>
              <a:ext cx="41" cy="78"/>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11276" name="Rectangle 211"/>
            <p:cNvSpPr>
              <a:spLocks noChangeArrowheads="1"/>
            </p:cNvSpPr>
            <p:nvPr/>
          </p:nvSpPr>
          <p:spPr bwMode="auto">
            <a:xfrm>
              <a:off x="163" y="1877"/>
              <a:ext cx="284" cy="78"/>
            </a:xfrm>
            <a:prstGeom prst="rect">
              <a:avLst/>
            </a:prstGeom>
            <a:noFill/>
            <a:ln w="9525">
              <a:noFill/>
              <a:miter lim="800000"/>
              <a:headEnd/>
              <a:tailEnd/>
            </a:ln>
          </p:spPr>
          <p:txBody>
            <a:bodyPr wrap="none" lIns="0" tIns="0" rIns="0" bIns="0">
              <a:spAutoFit/>
            </a:bodyPr>
            <a:lstStyle/>
            <a:p>
              <a:r>
                <a:rPr lang="sr-Latn-CS" sz="700">
                  <a:solidFill>
                    <a:srgbClr val="000000"/>
                  </a:solidFill>
                </a:rPr>
                <a:t>and status</a:t>
              </a:r>
              <a:endParaRPr lang="sr-Latn-CS"/>
            </a:p>
          </p:txBody>
        </p:sp>
        <p:sp>
          <p:nvSpPr>
            <p:cNvPr id="11277" name="Rectangle 212"/>
            <p:cNvSpPr>
              <a:spLocks noChangeArrowheads="1"/>
            </p:cNvSpPr>
            <p:nvPr/>
          </p:nvSpPr>
          <p:spPr bwMode="auto">
            <a:xfrm>
              <a:off x="408" y="1877"/>
              <a:ext cx="41" cy="78"/>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11278" name="Rectangle 213"/>
            <p:cNvSpPr>
              <a:spLocks noChangeArrowheads="1"/>
            </p:cNvSpPr>
            <p:nvPr/>
          </p:nvSpPr>
          <p:spPr bwMode="auto">
            <a:xfrm>
              <a:off x="484" y="1882"/>
              <a:ext cx="48" cy="47"/>
            </a:xfrm>
            <a:prstGeom prst="rect">
              <a:avLst/>
            </a:prstGeom>
            <a:noFill/>
            <a:ln w="4">
              <a:solidFill>
                <a:srgbClr val="000000"/>
              </a:solidFill>
              <a:miter lim="800000"/>
              <a:headEnd/>
              <a:tailEnd/>
            </a:ln>
          </p:spPr>
          <p:txBody>
            <a:bodyPr/>
            <a:lstStyle/>
            <a:p>
              <a:endParaRPr lang="hr-HR"/>
            </a:p>
          </p:txBody>
        </p:sp>
        <p:sp>
          <p:nvSpPr>
            <p:cNvPr id="11279" name="Rectangle 214"/>
            <p:cNvSpPr>
              <a:spLocks noChangeArrowheads="1"/>
            </p:cNvSpPr>
            <p:nvPr/>
          </p:nvSpPr>
          <p:spPr bwMode="auto">
            <a:xfrm>
              <a:off x="539" y="1877"/>
              <a:ext cx="57" cy="78"/>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11280" name="Rectangle 215"/>
            <p:cNvSpPr>
              <a:spLocks noChangeArrowheads="1"/>
            </p:cNvSpPr>
            <p:nvPr/>
          </p:nvSpPr>
          <p:spPr bwMode="auto">
            <a:xfrm>
              <a:off x="569" y="1877"/>
              <a:ext cx="65" cy="78"/>
            </a:xfrm>
            <a:prstGeom prst="rect">
              <a:avLst/>
            </a:prstGeom>
            <a:noFill/>
            <a:ln w="9525">
              <a:noFill/>
              <a:miter lim="800000"/>
              <a:headEnd/>
              <a:tailEnd/>
            </a:ln>
          </p:spPr>
          <p:txBody>
            <a:bodyPr wrap="none" lIns="0" tIns="0" rIns="0" bIns="0">
              <a:spAutoFit/>
            </a:bodyPr>
            <a:lstStyle/>
            <a:p>
              <a:r>
                <a:rPr lang="sr-Latn-CS" sz="700">
                  <a:solidFill>
                    <a:srgbClr val="000000"/>
                  </a:solidFill>
                </a:rPr>
                <a:t>N</a:t>
              </a:r>
              <a:endParaRPr lang="sr-Latn-CS"/>
            </a:p>
          </p:txBody>
        </p:sp>
        <p:sp>
          <p:nvSpPr>
            <p:cNvPr id="11281" name="Rectangle 216"/>
            <p:cNvSpPr>
              <a:spLocks noChangeArrowheads="1"/>
            </p:cNvSpPr>
            <p:nvPr/>
          </p:nvSpPr>
          <p:spPr bwMode="auto">
            <a:xfrm>
              <a:off x="607" y="1877"/>
              <a:ext cx="709" cy="78"/>
            </a:xfrm>
            <a:prstGeom prst="rect">
              <a:avLst/>
            </a:prstGeom>
            <a:noFill/>
            <a:ln w="9525">
              <a:noFill/>
              <a:miter lim="800000"/>
              <a:headEnd/>
              <a:tailEnd/>
            </a:ln>
          </p:spPr>
          <p:txBody>
            <a:bodyPr wrap="none" lIns="0" tIns="0" rIns="0" bIns="0">
              <a:spAutoFit/>
            </a:bodyPr>
            <a:lstStyle/>
            <a:p>
              <a:r>
                <a:rPr lang="sr-Latn-CS" sz="700">
                  <a:solidFill>
                    <a:srgbClr val="000000"/>
                  </a:solidFill>
                </a:rPr>
                <a:t>on profit/non governmental </a:t>
              </a:r>
              <a:endParaRPr lang="sr-Latn-CS"/>
            </a:p>
          </p:txBody>
        </p:sp>
        <p:sp>
          <p:nvSpPr>
            <p:cNvPr id="11282" name="Rectangle 217"/>
            <p:cNvSpPr>
              <a:spLocks noChangeArrowheads="1"/>
            </p:cNvSpPr>
            <p:nvPr/>
          </p:nvSpPr>
          <p:spPr bwMode="auto">
            <a:xfrm>
              <a:off x="570" y="1938"/>
              <a:ext cx="331" cy="78"/>
            </a:xfrm>
            <a:prstGeom prst="rect">
              <a:avLst/>
            </a:prstGeom>
            <a:noFill/>
            <a:ln w="9525">
              <a:noFill/>
              <a:miter lim="800000"/>
              <a:headEnd/>
              <a:tailEnd/>
            </a:ln>
          </p:spPr>
          <p:txBody>
            <a:bodyPr wrap="none" lIns="0" tIns="0" rIns="0" bIns="0">
              <a:spAutoFit/>
            </a:bodyPr>
            <a:lstStyle/>
            <a:p>
              <a:r>
                <a:rPr lang="sr-Latn-CS" sz="700">
                  <a:solidFill>
                    <a:srgbClr val="000000"/>
                  </a:solidFill>
                </a:rPr>
                <a:t>organisation</a:t>
              </a:r>
              <a:endParaRPr lang="sr-Latn-CS"/>
            </a:p>
          </p:txBody>
        </p:sp>
        <p:sp>
          <p:nvSpPr>
            <p:cNvPr id="11283" name="Rectangle 218"/>
            <p:cNvSpPr>
              <a:spLocks noChangeArrowheads="1"/>
            </p:cNvSpPr>
            <p:nvPr/>
          </p:nvSpPr>
          <p:spPr bwMode="auto">
            <a:xfrm>
              <a:off x="859" y="1938"/>
              <a:ext cx="41" cy="78"/>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11284" name="Rectangle 219"/>
            <p:cNvSpPr>
              <a:spLocks noChangeArrowheads="1"/>
            </p:cNvSpPr>
            <p:nvPr/>
          </p:nvSpPr>
          <p:spPr bwMode="auto">
            <a:xfrm>
              <a:off x="1386" y="1882"/>
              <a:ext cx="48" cy="47"/>
            </a:xfrm>
            <a:prstGeom prst="rect">
              <a:avLst/>
            </a:prstGeom>
            <a:noFill/>
            <a:ln w="4">
              <a:solidFill>
                <a:srgbClr val="000000"/>
              </a:solidFill>
              <a:miter lim="800000"/>
              <a:headEnd/>
              <a:tailEnd/>
            </a:ln>
          </p:spPr>
          <p:txBody>
            <a:bodyPr/>
            <a:lstStyle/>
            <a:p>
              <a:endParaRPr lang="hr-HR"/>
            </a:p>
          </p:txBody>
        </p:sp>
        <p:sp>
          <p:nvSpPr>
            <p:cNvPr id="11285" name="Rectangle 220"/>
            <p:cNvSpPr>
              <a:spLocks noChangeArrowheads="1"/>
            </p:cNvSpPr>
            <p:nvPr/>
          </p:nvSpPr>
          <p:spPr bwMode="auto">
            <a:xfrm>
              <a:off x="1441" y="1877"/>
              <a:ext cx="41" cy="78"/>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11286" name="Rectangle 221"/>
            <p:cNvSpPr>
              <a:spLocks noChangeArrowheads="1"/>
            </p:cNvSpPr>
            <p:nvPr/>
          </p:nvSpPr>
          <p:spPr bwMode="auto">
            <a:xfrm>
              <a:off x="1456" y="1877"/>
              <a:ext cx="41" cy="78"/>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11287" name="Rectangle 222"/>
            <p:cNvSpPr>
              <a:spLocks noChangeArrowheads="1"/>
            </p:cNvSpPr>
            <p:nvPr/>
          </p:nvSpPr>
          <p:spPr bwMode="auto">
            <a:xfrm>
              <a:off x="1471" y="1877"/>
              <a:ext cx="312" cy="78"/>
            </a:xfrm>
            <a:prstGeom prst="rect">
              <a:avLst/>
            </a:prstGeom>
            <a:noFill/>
            <a:ln w="9525">
              <a:noFill/>
              <a:miter lim="800000"/>
              <a:headEnd/>
              <a:tailEnd/>
            </a:ln>
          </p:spPr>
          <p:txBody>
            <a:bodyPr wrap="none" lIns="0" tIns="0" rIns="0" bIns="0">
              <a:spAutoFit/>
            </a:bodyPr>
            <a:lstStyle/>
            <a:p>
              <a:r>
                <a:rPr lang="sr-Latn-CS" sz="700">
                  <a:solidFill>
                    <a:srgbClr val="000000"/>
                  </a:solidFill>
                </a:rPr>
                <a:t>Public body</a:t>
              </a:r>
              <a:endParaRPr lang="sr-Latn-CS"/>
            </a:p>
          </p:txBody>
        </p:sp>
        <p:sp>
          <p:nvSpPr>
            <p:cNvPr id="11288" name="Rectangle 223"/>
            <p:cNvSpPr>
              <a:spLocks noChangeArrowheads="1"/>
            </p:cNvSpPr>
            <p:nvPr/>
          </p:nvSpPr>
          <p:spPr bwMode="auto">
            <a:xfrm>
              <a:off x="1745" y="1877"/>
              <a:ext cx="121" cy="78"/>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11289" name="Rectangle 224"/>
            <p:cNvSpPr>
              <a:spLocks noChangeArrowheads="1"/>
            </p:cNvSpPr>
            <p:nvPr/>
          </p:nvSpPr>
          <p:spPr bwMode="auto">
            <a:xfrm>
              <a:off x="1839" y="1882"/>
              <a:ext cx="47" cy="47"/>
            </a:xfrm>
            <a:prstGeom prst="rect">
              <a:avLst/>
            </a:prstGeom>
            <a:noFill/>
            <a:ln w="4">
              <a:solidFill>
                <a:srgbClr val="000000"/>
              </a:solidFill>
              <a:miter lim="800000"/>
              <a:headEnd/>
              <a:tailEnd/>
            </a:ln>
          </p:spPr>
          <p:txBody>
            <a:bodyPr/>
            <a:lstStyle/>
            <a:p>
              <a:endParaRPr lang="hr-HR"/>
            </a:p>
          </p:txBody>
        </p:sp>
        <p:sp>
          <p:nvSpPr>
            <p:cNvPr id="11290" name="Rectangle 225"/>
            <p:cNvSpPr>
              <a:spLocks noChangeArrowheads="1"/>
            </p:cNvSpPr>
            <p:nvPr/>
          </p:nvSpPr>
          <p:spPr bwMode="auto">
            <a:xfrm>
              <a:off x="1894" y="1877"/>
              <a:ext cx="57" cy="78"/>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11291" name="Rectangle 226"/>
            <p:cNvSpPr>
              <a:spLocks noChangeArrowheads="1"/>
            </p:cNvSpPr>
            <p:nvPr/>
          </p:nvSpPr>
          <p:spPr bwMode="auto">
            <a:xfrm>
              <a:off x="1923" y="1877"/>
              <a:ext cx="40" cy="78"/>
            </a:xfrm>
            <a:prstGeom prst="rect">
              <a:avLst/>
            </a:prstGeom>
            <a:noFill/>
            <a:ln w="9525">
              <a:noFill/>
              <a:miter lim="800000"/>
              <a:headEnd/>
              <a:tailEnd/>
            </a:ln>
          </p:spPr>
          <p:txBody>
            <a:bodyPr wrap="none" lIns="0" tIns="0" rIns="0" bIns="0">
              <a:spAutoFit/>
            </a:bodyPr>
            <a:lstStyle/>
            <a:p>
              <a:r>
                <a:rPr lang="sr-Latn-CS" sz="700">
                  <a:solidFill>
                    <a:srgbClr val="000000"/>
                  </a:solidFill>
                </a:rPr>
                <a:t>I</a:t>
              </a:r>
              <a:endParaRPr lang="sr-Latn-CS"/>
            </a:p>
          </p:txBody>
        </p:sp>
        <p:sp>
          <p:nvSpPr>
            <p:cNvPr id="11292" name="Rectangle 227"/>
            <p:cNvSpPr>
              <a:spLocks noChangeArrowheads="1"/>
            </p:cNvSpPr>
            <p:nvPr/>
          </p:nvSpPr>
          <p:spPr bwMode="auto">
            <a:xfrm>
              <a:off x="1938" y="1877"/>
              <a:ext cx="782" cy="78"/>
            </a:xfrm>
            <a:prstGeom prst="rect">
              <a:avLst/>
            </a:prstGeom>
            <a:noFill/>
            <a:ln w="9525">
              <a:noFill/>
              <a:miter lim="800000"/>
              <a:headEnd/>
              <a:tailEnd/>
            </a:ln>
          </p:spPr>
          <p:txBody>
            <a:bodyPr wrap="none" lIns="0" tIns="0" rIns="0" bIns="0">
              <a:spAutoFit/>
            </a:bodyPr>
            <a:lstStyle/>
            <a:p>
              <a:r>
                <a:rPr lang="sr-Latn-CS" sz="700">
                  <a:solidFill>
                    <a:srgbClr val="000000"/>
                  </a:solidFill>
                </a:rPr>
                <a:t>nformal group of young people</a:t>
              </a:r>
              <a:endParaRPr lang="sr-Latn-CS"/>
            </a:p>
          </p:txBody>
        </p:sp>
        <p:sp>
          <p:nvSpPr>
            <p:cNvPr id="11293" name="Rectangle 228"/>
            <p:cNvSpPr>
              <a:spLocks noChangeArrowheads="1"/>
            </p:cNvSpPr>
            <p:nvPr/>
          </p:nvSpPr>
          <p:spPr bwMode="auto">
            <a:xfrm>
              <a:off x="2658" y="1877"/>
              <a:ext cx="41" cy="78"/>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11294" name="Rectangle 229"/>
            <p:cNvSpPr>
              <a:spLocks noChangeArrowheads="1"/>
            </p:cNvSpPr>
            <p:nvPr/>
          </p:nvSpPr>
          <p:spPr bwMode="auto">
            <a:xfrm>
              <a:off x="13" y="1849"/>
              <a:ext cx="2" cy="2"/>
            </a:xfrm>
            <a:prstGeom prst="rect">
              <a:avLst/>
            </a:prstGeom>
            <a:solidFill>
              <a:srgbClr val="000000"/>
            </a:solidFill>
            <a:ln w="9525">
              <a:noFill/>
              <a:miter lim="800000"/>
              <a:headEnd/>
              <a:tailEnd/>
            </a:ln>
          </p:spPr>
          <p:txBody>
            <a:bodyPr/>
            <a:lstStyle/>
            <a:p>
              <a:endParaRPr lang="hr-HR"/>
            </a:p>
          </p:txBody>
        </p:sp>
        <p:sp>
          <p:nvSpPr>
            <p:cNvPr id="11295" name="Rectangle 230"/>
            <p:cNvSpPr>
              <a:spLocks noChangeArrowheads="1"/>
            </p:cNvSpPr>
            <p:nvPr/>
          </p:nvSpPr>
          <p:spPr bwMode="auto">
            <a:xfrm>
              <a:off x="15" y="1849"/>
              <a:ext cx="445" cy="2"/>
            </a:xfrm>
            <a:prstGeom prst="rect">
              <a:avLst/>
            </a:prstGeom>
            <a:solidFill>
              <a:srgbClr val="000000"/>
            </a:solidFill>
            <a:ln w="9525">
              <a:noFill/>
              <a:miter lim="800000"/>
              <a:headEnd/>
              <a:tailEnd/>
            </a:ln>
          </p:spPr>
          <p:txBody>
            <a:bodyPr/>
            <a:lstStyle/>
            <a:p>
              <a:endParaRPr lang="hr-HR"/>
            </a:p>
          </p:txBody>
        </p:sp>
        <p:sp>
          <p:nvSpPr>
            <p:cNvPr id="11296" name="Rectangle 231"/>
            <p:cNvSpPr>
              <a:spLocks noChangeArrowheads="1"/>
            </p:cNvSpPr>
            <p:nvPr/>
          </p:nvSpPr>
          <p:spPr bwMode="auto">
            <a:xfrm>
              <a:off x="460" y="1849"/>
              <a:ext cx="2" cy="2"/>
            </a:xfrm>
            <a:prstGeom prst="rect">
              <a:avLst/>
            </a:prstGeom>
            <a:solidFill>
              <a:srgbClr val="000000"/>
            </a:solidFill>
            <a:ln w="9525">
              <a:noFill/>
              <a:miter lim="800000"/>
              <a:headEnd/>
              <a:tailEnd/>
            </a:ln>
          </p:spPr>
          <p:txBody>
            <a:bodyPr/>
            <a:lstStyle/>
            <a:p>
              <a:endParaRPr lang="hr-HR"/>
            </a:p>
          </p:txBody>
        </p:sp>
        <p:sp>
          <p:nvSpPr>
            <p:cNvPr id="11297" name="Rectangle 232"/>
            <p:cNvSpPr>
              <a:spLocks noChangeArrowheads="1"/>
            </p:cNvSpPr>
            <p:nvPr/>
          </p:nvSpPr>
          <p:spPr bwMode="auto">
            <a:xfrm>
              <a:off x="462" y="1849"/>
              <a:ext cx="901" cy="2"/>
            </a:xfrm>
            <a:prstGeom prst="rect">
              <a:avLst/>
            </a:prstGeom>
            <a:solidFill>
              <a:srgbClr val="000000"/>
            </a:solidFill>
            <a:ln w="9525">
              <a:noFill/>
              <a:miter lim="800000"/>
              <a:headEnd/>
              <a:tailEnd/>
            </a:ln>
          </p:spPr>
          <p:txBody>
            <a:bodyPr/>
            <a:lstStyle/>
            <a:p>
              <a:endParaRPr lang="hr-HR"/>
            </a:p>
          </p:txBody>
        </p:sp>
        <p:sp>
          <p:nvSpPr>
            <p:cNvPr id="11298" name="Rectangle 233"/>
            <p:cNvSpPr>
              <a:spLocks noChangeArrowheads="1"/>
            </p:cNvSpPr>
            <p:nvPr/>
          </p:nvSpPr>
          <p:spPr bwMode="auto">
            <a:xfrm>
              <a:off x="1363" y="1849"/>
              <a:ext cx="3" cy="2"/>
            </a:xfrm>
            <a:prstGeom prst="rect">
              <a:avLst/>
            </a:prstGeom>
            <a:solidFill>
              <a:srgbClr val="000000"/>
            </a:solidFill>
            <a:ln w="9525">
              <a:noFill/>
              <a:miter lim="800000"/>
              <a:headEnd/>
              <a:tailEnd/>
            </a:ln>
          </p:spPr>
          <p:txBody>
            <a:bodyPr/>
            <a:lstStyle/>
            <a:p>
              <a:endParaRPr lang="hr-HR"/>
            </a:p>
          </p:txBody>
        </p:sp>
        <p:sp>
          <p:nvSpPr>
            <p:cNvPr id="11299" name="Rectangle 234"/>
            <p:cNvSpPr>
              <a:spLocks noChangeArrowheads="1"/>
            </p:cNvSpPr>
            <p:nvPr/>
          </p:nvSpPr>
          <p:spPr bwMode="auto">
            <a:xfrm>
              <a:off x="1366" y="1849"/>
              <a:ext cx="1321" cy="2"/>
            </a:xfrm>
            <a:prstGeom prst="rect">
              <a:avLst/>
            </a:prstGeom>
            <a:solidFill>
              <a:srgbClr val="000000"/>
            </a:solidFill>
            <a:ln w="9525">
              <a:noFill/>
              <a:miter lim="800000"/>
              <a:headEnd/>
              <a:tailEnd/>
            </a:ln>
          </p:spPr>
          <p:txBody>
            <a:bodyPr/>
            <a:lstStyle/>
            <a:p>
              <a:endParaRPr lang="hr-HR"/>
            </a:p>
          </p:txBody>
        </p:sp>
        <p:sp>
          <p:nvSpPr>
            <p:cNvPr id="11300" name="Rectangle 235"/>
            <p:cNvSpPr>
              <a:spLocks noChangeArrowheads="1"/>
            </p:cNvSpPr>
            <p:nvPr/>
          </p:nvSpPr>
          <p:spPr bwMode="auto">
            <a:xfrm>
              <a:off x="2687" y="1849"/>
              <a:ext cx="2" cy="2"/>
            </a:xfrm>
            <a:prstGeom prst="rect">
              <a:avLst/>
            </a:prstGeom>
            <a:solidFill>
              <a:srgbClr val="000000"/>
            </a:solidFill>
            <a:ln w="9525">
              <a:noFill/>
              <a:miter lim="800000"/>
              <a:headEnd/>
              <a:tailEnd/>
            </a:ln>
          </p:spPr>
          <p:txBody>
            <a:bodyPr/>
            <a:lstStyle/>
            <a:p>
              <a:endParaRPr lang="hr-HR"/>
            </a:p>
          </p:txBody>
        </p:sp>
        <p:sp>
          <p:nvSpPr>
            <p:cNvPr id="11301" name="Rectangle 236"/>
            <p:cNvSpPr>
              <a:spLocks noChangeArrowheads="1"/>
            </p:cNvSpPr>
            <p:nvPr/>
          </p:nvSpPr>
          <p:spPr bwMode="auto">
            <a:xfrm>
              <a:off x="13" y="1851"/>
              <a:ext cx="2" cy="164"/>
            </a:xfrm>
            <a:prstGeom prst="rect">
              <a:avLst/>
            </a:prstGeom>
            <a:solidFill>
              <a:srgbClr val="000000"/>
            </a:solidFill>
            <a:ln w="9525">
              <a:noFill/>
              <a:miter lim="800000"/>
              <a:headEnd/>
              <a:tailEnd/>
            </a:ln>
          </p:spPr>
          <p:txBody>
            <a:bodyPr/>
            <a:lstStyle/>
            <a:p>
              <a:endParaRPr lang="hr-HR"/>
            </a:p>
          </p:txBody>
        </p:sp>
        <p:sp>
          <p:nvSpPr>
            <p:cNvPr id="11302" name="Rectangle 237"/>
            <p:cNvSpPr>
              <a:spLocks noChangeArrowheads="1"/>
            </p:cNvSpPr>
            <p:nvPr/>
          </p:nvSpPr>
          <p:spPr bwMode="auto">
            <a:xfrm>
              <a:off x="460" y="1851"/>
              <a:ext cx="2" cy="164"/>
            </a:xfrm>
            <a:prstGeom prst="rect">
              <a:avLst/>
            </a:prstGeom>
            <a:solidFill>
              <a:srgbClr val="000000"/>
            </a:solidFill>
            <a:ln w="9525">
              <a:noFill/>
              <a:miter lim="800000"/>
              <a:headEnd/>
              <a:tailEnd/>
            </a:ln>
          </p:spPr>
          <p:txBody>
            <a:bodyPr/>
            <a:lstStyle/>
            <a:p>
              <a:endParaRPr lang="hr-HR"/>
            </a:p>
          </p:txBody>
        </p:sp>
        <p:sp>
          <p:nvSpPr>
            <p:cNvPr id="11303" name="Rectangle 238"/>
            <p:cNvSpPr>
              <a:spLocks noChangeArrowheads="1"/>
            </p:cNvSpPr>
            <p:nvPr/>
          </p:nvSpPr>
          <p:spPr bwMode="auto">
            <a:xfrm>
              <a:off x="2687" y="1851"/>
              <a:ext cx="2" cy="164"/>
            </a:xfrm>
            <a:prstGeom prst="rect">
              <a:avLst/>
            </a:prstGeom>
            <a:solidFill>
              <a:srgbClr val="000000"/>
            </a:solidFill>
            <a:ln w="9525">
              <a:noFill/>
              <a:miter lim="800000"/>
              <a:headEnd/>
              <a:tailEnd/>
            </a:ln>
          </p:spPr>
          <p:txBody>
            <a:bodyPr/>
            <a:lstStyle/>
            <a:p>
              <a:endParaRPr lang="hr-HR"/>
            </a:p>
          </p:txBody>
        </p:sp>
        <p:sp>
          <p:nvSpPr>
            <p:cNvPr id="11304" name="Rectangle 239"/>
            <p:cNvSpPr>
              <a:spLocks noChangeArrowheads="1"/>
            </p:cNvSpPr>
            <p:nvPr/>
          </p:nvSpPr>
          <p:spPr bwMode="auto">
            <a:xfrm>
              <a:off x="72" y="2040"/>
              <a:ext cx="41" cy="78"/>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11305" name="Rectangle 240"/>
            <p:cNvSpPr>
              <a:spLocks noChangeArrowheads="1"/>
            </p:cNvSpPr>
            <p:nvPr/>
          </p:nvSpPr>
          <p:spPr bwMode="auto">
            <a:xfrm>
              <a:off x="484" y="2045"/>
              <a:ext cx="48" cy="47"/>
            </a:xfrm>
            <a:prstGeom prst="rect">
              <a:avLst/>
            </a:prstGeom>
            <a:noFill/>
            <a:ln w="4">
              <a:solidFill>
                <a:srgbClr val="000000"/>
              </a:solidFill>
              <a:miter lim="800000"/>
              <a:headEnd/>
              <a:tailEnd/>
            </a:ln>
          </p:spPr>
          <p:txBody>
            <a:bodyPr/>
            <a:lstStyle/>
            <a:p>
              <a:endParaRPr lang="hr-HR"/>
            </a:p>
          </p:txBody>
        </p:sp>
        <p:sp>
          <p:nvSpPr>
            <p:cNvPr id="11306" name="Rectangle 241"/>
            <p:cNvSpPr>
              <a:spLocks noChangeArrowheads="1"/>
            </p:cNvSpPr>
            <p:nvPr/>
          </p:nvSpPr>
          <p:spPr bwMode="auto">
            <a:xfrm>
              <a:off x="539" y="2040"/>
              <a:ext cx="57" cy="78"/>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11307" name="Rectangle 242"/>
            <p:cNvSpPr>
              <a:spLocks noChangeArrowheads="1"/>
            </p:cNvSpPr>
            <p:nvPr/>
          </p:nvSpPr>
          <p:spPr bwMode="auto">
            <a:xfrm>
              <a:off x="569" y="2040"/>
              <a:ext cx="841" cy="78"/>
            </a:xfrm>
            <a:prstGeom prst="rect">
              <a:avLst/>
            </a:prstGeom>
            <a:noFill/>
            <a:ln w="9525">
              <a:noFill/>
              <a:miter lim="800000"/>
              <a:headEnd/>
              <a:tailEnd/>
            </a:ln>
          </p:spPr>
          <p:txBody>
            <a:bodyPr wrap="none" lIns="0" tIns="0" rIns="0" bIns="0">
              <a:spAutoFit/>
            </a:bodyPr>
            <a:lstStyle/>
            <a:p>
              <a:r>
                <a:rPr lang="sr-Latn-CS" sz="700">
                  <a:solidFill>
                    <a:srgbClr val="000000"/>
                  </a:solidFill>
                </a:rPr>
                <a:t>Body active at European level in </a:t>
              </a:r>
              <a:endParaRPr lang="sr-Latn-CS"/>
            </a:p>
          </p:txBody>
        </p:sp>
        <p:sp>
          <p:nvSpPr>
            <p:cNvPr id="11308" name="Rectangle 243"/>
            <p:cNvSpPr>
              <a:spLocks noChangeArrowheads="1"/>
            </p:cNvSpPr>
            <p:nvPr/>
          </p:nvSpPr>
          <p:spPr bwMode="auto">
            <a:xfrm>
              <a:off x="570" y="2101"/>
              <a:ext cx="300" cy="78"/>
            </a:xfrm>
            <a:prstGeom prst="rect">
              <a:avLst/>
            </a:prstGeom>
            <a:noFill/>
            <a:ln w="9525">
              <a:noFill/>
              <a:miter lim="800000"/>
              <a:headEnd/>
              <a:tailEnd/>
            </a:ln>
          </p:spPr>
          <p:txBody>
            <a:bodyPr wrap="none" lIns="0" tIns="0" rIns="0" bIns="0">
              <a:spAutoFit/>
            </a:bodyPr>
            <a:lstStyle/>
            <a:p>
              <a:r>
                <a:rPr lang="sr-Latn-CS" sz="700">
                  <a:solidFill>
                    <a:srgbClr val="000000"/>
                  </a:solidFill>
                </a:rPr>
                <a:t>the field of </a:t>
              </a:r>
              <a:endParaRPr lang="sr-Latn-CS"/>
            </a:p>
          </p:txBody>
        </p:sp>
        <p:sp>
          <p:nvSpPr>
            <p:cNvPr id="11309" name="Rectangle 244"/>
            <p:cNvSpPr>
              <a:spLocks noChangeArrowheads="1"/>
            </p:cNvSpPr>
            <p:nvPr/>
          </p:nvSpPr>
          <p:spPr bwMode="auto">
            <a:xfrm>
              <a:off x="830" y="2101"/>
              <a:ext cx="161" cy="78"/>
            </a:xfrm>
            <a:prstGeom prst="rect">
              <a:avLst/>
            </a:prstGeom>
            <a:noFill/>
            <a:ln w="9525">
              <a:noFill/>
              <a:miter lim="800000"/>
              <a:headEnd/>
              <a:tailEnd/>
            </a:ln>
          </p:spPr>
          <p:txBody>
            <a:bodyPr wrap="none" lIns="0" tIns="0" rIns="0" bIns="0">
              <a:spAutoFit/>
            </a:bodyPr>
            <a:lstStyle/>
            <a:p>
              <a:r>
                <a:rPr lang="sr-Latn-CS" sz="700">
                  <a:solidFill>
                    <a:srgbClr val="000000"/>
                  </a:solidFill>
                </a:rPr>
                <a:t>youth</a:t>
              </a:r>
              <a:endParaRPr lang="sr-Latn-CS"/>
            </a:p>
          </p:txBody>
        </p:sp>
        <p:sp>
          <p:nvSpPr>
            <p:cNvPr id="11310" name="Rectangle 245"/>
            <p:cNvSpPr>
              <a:spLocks noChangeArrowheads="1"/>
            </p:cNvSpPr>
            <p:nvPr/>
          </p:nvSpPr>
          <p:spPr bwMode="auto">
            <a:xfrm>
              <a:off x="960" y="2101"/>
              <a:ext cx="41" cy="78"/>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11311" name="Rectangle 246"/>
            <p:cNvSpPr>
              <a:spLocks noChangeArrowheads="1"/>
            </p:cNvSpPr>
            <p:nvPr/>
          </p:nvSpPr>
          <p:spPr bwMode="auto">
            <a:xfrm>
              <a:off x="975" y="2101"/>
              <a:ext cx="228" cy="78"/>
            </a:xfrm>
            <a:prstGeom prst="rect">
              <a:avLst/>
            </a:prstGeom>
            <a:noFill/>
            <a:ln w="9525">
              <a:noFill/>
              <a:miter lim="800000"/>
              <a:headEnd/>
              <a:tailEnd/>
            </a:ln>
          </p:spPr>
          <p:txBody>
            <a:bodyPr wrap="none" lIns="0" tIns="0" rIns="0" bIns="0">
              <a:spAutoFit/>
            </a:bodyPr>
            <a:lstStyle/>
            <a:p>
              <a:r>
                <a:rPr lang="sr-Latn-CS" sz="700">
                  <a:solidFill>
                    <a:srgbClr val="000000"/>
                  </a:solidFill>
                </a:rPr>
                <a:t>(ENGO)</a:t>
              </a:r>
              <a:endParaRPr lang="sr-Latn-CS"/>
            </a:p>
          </p:txBody>
        </p:sp>
        <p:sp>
          <p:nvSpPr>
            <p:cNvPr id="11312" name="Rectangle 247"/>
            <p:cNvSpPr>
              <a:spLocks noChangeArrowheads="1"/>
            </p:cNvSpPr>
            <p:nvPr/>
          </p:nvSpPr>
          <p:spPr bwMode="auto">
            <a:xfrm>
              <a:off x="1166" y="2101"/>
              <a:ext cx="41" cy="78"/>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11313" name="Rectangle 248"/>
            <p:cNvSpPr>
              <a:spLocks noChangeArrowheads="1"/>
            </p:cNvSpPr>
            <p:nvPr/>
          </p:nvSpPr>
          <p:spPr bwMode="auto">
            <a:xfrm>
              <a:off x="1386" y="2045"/>
              <a:ext cx="48" cy="47"/>
            </a:xfrm>
            <a:prstGeom prst="rect">
              <a:avLst/>
            </a:prstGeom>
            <a:noFill/>
            <a:ln w="4">
              <a:solidFill>
                <a:srgbClr val="000000"/>
              </a:solidFill>
              <a:miter lim="800000"/>
              <a:headEnd/>
              <a:tailEnd/>
            </a:ln>
          </p:spPr>
          <p:txBody>
            <a:bodyPr/>
            <a:lstStyle/>
            <a:p>
              <a:endParaRPr lang="hr-HR"/>
            </a:p>
          </p:txBody>
        </p:sp>
        <p:sp>
          <p:nvSpPr>
            <p:cNvPr id="11314" name="Rectangle 249"/>
            <p:cNvSpPr>
              <a:spLocks noChangeArrowheads="1"/>
            </p:cNvSpPr>
            <p:nvPr/>
          </p:nvSpPr>
          <p:spPr bwMode="auto">
            <a:xfrm>
              <a:off x="1441" y="2040"/>
              <a:ext cx="57" cy="78"/>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11315" name="Rectangle 250"/>
            <p:cNvSpPr>
              <a:spLocks noChangeArrowheads="1"/>
            </p:cNvSpPr>
            <p:nvPr/>
          </p:nvSpPr>
          <p:spPr bwMode="auto">
            <a:xfrm>
              <a:off x="1471" y="2040"/>
              <a:ext cx="182" cy="78"/>
            </a:xfrm>
            <a:prstGeom prst="rect">
              <a:avLst/>
            </a:prstGeom>
            <a:noFill/>
            <a:ln w="9525">
              <a:noFill/>
              <a:miter lim="800000"/>
              <a:headEnd/>
              <a:tailEnd/>
            </a:ln>
          </p:spPr>
          <p:txBody>
            <a:bodyPr wrap="none" lIns="0" tIns="0" rIns="0" bIns="0">
              <a:spAutoFit/>
            </a:bodyPr>
            <a:lstStyle/>
            <a:p>
              <a:r>
                <a:rPr lang="sr-Latn-CS" sz="700">
                  <a:solidFill>
                    <a:srgbClr val="000000"/>
                  </a:solidFill>
                </a:rPr>
                <a:t>Other </a:t>
              </a:r>
              <a:endParaRPr lang="sr-Latn-CS"/>
            </a:p>
          </p:txBody>
        </p:sp>
        <p:sp>
          <p:nvSpPr>
            <p:cNvPr id="11316" name="Rectangle 251"/>
            <p:cNvSpPr>
              <a:spLocks noChangeArrowheads="1"/>
            </p:cNvSpPr>
            <p:nvPr/>
          </p:nvSpPr>
          <p:spPr bwMode="auto">
            <a:xfrm>
              <a:off x="1618" y="2040"/>
              <a:ext cx="56" cy="78"/>
            </a:xfrm>
            <a:prstGeom prst="rect">
              <a:avLst/>
            </a:prstGeom>
            <a:noFill/>
            <a:ln w="9525">
              <a:noFill/>
              <a:miter lim="800000"/>
              <a:headEnd/>
              <a:tailEnd/>
            </a:ln>
          </p:spPr>
          <p:txBody>
            <a:bodyPr wrap="none" lIns="0" tIns="0" rIns="0" bIns="0">
              <a:spAutoFit/>
            </a:bodyPr>
            <a:lstStyle/>
            <a:p>
              <a:r>
                <a:rPr lang="sr-Latn-CS" sz="700">
                  <a:solidFill>
                    <a:srgbClr val="000000"/>
                  </a:solidFill>
                </a:rPr>
                <a:t>–</a:t>
              </a:r>
              <a:endParaRPr lang="sr-Latn-CS"/>
            </a:p>
          </p:txBody>
        </p:sp>
        <p:sp>
          <p:nvSpPr>
            <p:cNvPr id="11317" name="Rectangle 252"/>
            <p:cNvSpPr>
              <a:spLocks noChangeArrowheads="1"/>
            </p:cNvSpPr>
            <p:nvPr/>
          </p:nvSpPr>
          <p:spPr bwMode="auto">
            <a:xfrm>
              <a:off x="1648" y="2040"/>
              <a:ext cx="41" cy="78"/>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11318" name="Rectangle 253"/>
            <p:cNvSpPr>
              <a:spLocks noChangeArrowheads="1"/>
            </p:cNvSpPr>
            <p:nvPr/>
          </p:nvSpPr>
          <p:spPr bwMode="auto">
            <a:xfrm>
              <a:off x="1662" y="2040"/>
              <a:ext cx="410" cy="78"/>
            </a:xfrm>
            <a:prstGeom prst="rect">
              <a:avLst/>
            </a:prstGeom>
            <a:noFill/>
            <a:ln w="9525">
              <a:noFill/>
              <a:miter lim="800000"/>
              <a:headEnd/>
              <a:tailEnd/>
            </a:ln>
          </p:spPr>
          <p:txBody>
            <a:bodyPr wrap="none" lIns="0" tIns="0" rIns="0" bIns="0">
              <a:spAutoFit/>
            </a:bodyPr>
            <a:lstStyle/>
            <a:p>
              <a:r>
                <a:rPr lang="sr-Latn-CS" sz="700">
                  <a:solidFill>
                    <a:srgbClr val="000000"/>
                  </a:solidFill>
                </a:rPr>
                <a:t>please specify: </a:t>
              </a:r>
              <a:endParaRPr lang="sr-Latn-CS"/>
            </a:p>
          </p:txBody>
        </p:sp>
        <p:sp>
          <p:nvSpPr>
            <p:cNvPr id="11319" name="Rectangle 254"/>
            <p:cNvSpPr>
              <a:spLocks noChangeArrowheads="1"/>
            </p:cNvSpPr>
            <p:nvPr/>
          </p:nvSpPr>
          <p:spPr bwMode="auto">
            <a:xfrm>
              <a:off x="2028" y="2040"/>
              <a:ext cx="41" cy="78"/>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11320" name="Rectangle 255"/>
            <p:cNvSpPr>
              <a:spLocks noChangeArrowheads="1"/>
            </p:cNvSpPr>
            <p:nvPr/>
          </p:nvSpPr>
          <p:spPr bwMode="auto">
            <a:xfrm>
              <a:off x="2370" y="2040"/>
              <a:ext cx="41" cy="78"/>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11321" name="Rectangle 256"/>
            <p:cNvSpPr>
              <a:spLocks noChangeArrowheads="1"/>
            </p:cNvSpPr>
            <p:nvPr/>
          </p:nvSpPr>
          <p:spPr bwMode="auto">
            <a:xfrm>
              <a:off x="13" y="2015"/>
              <a:ext cx="2" cy="163"/>
            </a:xfrm>
            <a:prstGeom prst="rect">
              <a:avLst/>
            </a:prstGeom>
            <a:solidFill>
              <a:srgbClr val="000000"/>
            </a:solidFill>
            <a:ln w="9525">
              <a:noFill/>
              <a:miter lim="800000"/>
              <a:headEnd/>
              <a:tailEnd/>
            </a:ln>
          </p:spPr>
          <p:txBody>
            <a:bodyPr/>
            <a:lstStyle/>
            <a:p>
              <a:endParaRPr lang="hr-HR"/>
            </a:p>
          </p:txBody>
        </p:sp>
        <p:sp>
          <p:nvSpPr>
            <p:cNvPr id="11322" name="Rectangle 257"/>
            <p:cNvSpPr>
              <a:spLocks noChangeArrowheads="1"/>
            </p:cNvSpPr>
            <p:nvPr/>
          </p:nvSpPr>
          <p:spPr bwMode="auto">
            <a:xfrm>
              <a:off x="460" y="2015"/>
              <a:ext cx="2" cy="163"/>
            </a:xfrm>
            <a:prstGeom prst="rect">
              <a:avLst/>
            </a:prstGeom>
            <a:solidFill>
              <a:srgbClr val="000000"/>
            </a:solidFill>
            <a:ln w="9525">
              <a:noFill/>
              <a:miter lim="800000"/>
              <a:headEnd/>
              <a:tailEnd/>
            </a:ln>
          </p:spPr>
          <p:txBody>
            <a:bodyPr/>
            <a:lstStyle/>
            <a:p>
              <a:endParaRPr lang="hr-HR"/>
            </a:p>
          </p:txBody>
        </p:sp>
        <p:sp>
          <p:nvSpPr>
            <p:cNvPr id="11323" name="Rectangle 258"/>
            <p:cNvSpPr>
              <a:spLocks noChangeArrowheads="1"/>
            </p:cNvSpPr>
            <p:nvPr/>
          </p:nvSpPr>
          <p:spPr bwMode="auto">
            <a:xfrm>
              <a:off x="2687" y="2015"/>
              <a:ext cx="2" cy="163"/>
            </a:xfrm>
            <a:prstGeom prst="rect">
              <a:avLst/>
            </a:prstGeom>
            <a:solidFill>
              <a:srgbClr val="000000"/>
            </a:solidFill>
            <a:ln w="9525">
              <a:noFill/>
              <a:miter lim="800000"/>
              <a:headEnd/>
              <a:tailEnd/>
            </a:ln>
          </p:spPr>
          <p:txBody>
            <a:bodyPr/>
            <a:lstStyle/>
            <a:p>
              <a:endParaRPr lang="hr-HR"/>
            </a:p>
          </p:txBody>
        </p:sp>
        <p:sp>
          <p:nvSpPr>
            <p:cNvPr id="11324" name="Rectangle 259"/>
            <p:cNvSpPr>
              <a:spLocks noChangeArrowheads="1"/>
            </p:cNvSpPr>
            <p:nvPr/>
          </p:nvSpPr>
          <p:spPr bwMode="auto">
            <a:xfrm>
              <a:off x="30" y="2206"/>
              <a:ext cx="332" cy="78"/>
            </a:xfrm>
            <a:prstGeom prst="rect">
              <a:avLst/>
            </a:prstGeom>
            <a:noFill/>
            <a:ln w="9525">
              <a:noFill/>
              <a:miter lim="800000"/>
              <a:headEnd/>
              <a:tailEnd/>
            </a:ln>
          </p:spPr>
          <p:txBody>
            <a:bodyPr wrap="none" lIns="0" tIns="0" rIns="0" bIns="0">
              <a:spAutoFit/>
            </a:bodyPr>
            <a:lstStyle/>
            <a:p>
              <a:r>
                <a:rPr lang="sr-Latn-CS" sz="700">
                  <a:solidFill>
                    <a:srgbClr val="000000"/>
                  </a:solidFill>
                </a:rPr>
                <a:t>Activity level</a:t>
              </a:r>
              <a:endParaRPr lang="sr-Latn-CS"/>
            </a:p>
          </p:txBody>
        </p:sp>
        <p:sp>
          <p:nvSpPr>
            <p:cNvPr id="11325" name="Rectangle 260"/>
            <p:cNvSpPr>
              <a:spLocks noChangeArrowheads="1"/>
            </p:cNvSpPr>
            <p:nvPr/>
          </p:nvSpPr>
          <p:spPr bwMode="auto">
            <a:xfrm>
              <a:off x="322" y="2206"/>
              <a:ext cx="41" cy="78"/>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11326" name="Rectangle 261"/>
            <p:cNvSpPr>
              <a:spLocks noChangeArrowheads="1"/>
            </p:cNvSpPr>
            <p:nvPr/>
          </p:nvSpPr>
          <p:spPr bwMode="auto">
            <a:xfrm>
              <a:off x="484" y="2211"/>
              <a:ext cx="48" cy="47"/>
            </a:xfrm>
            <a:prstGeom prst="rect">
              <a:avLst/>
            </a:prstGeom>
            <a:noFill/>
            <a:ln w="4">
              <a:solidFill>
                <a:srgbClr val="000000"/>
              </a:solidFill>
              <a:miter lim="800000"/>
              <a:headEnd/>
              <a:tailEnd/>
            </a:ln>
          </p:spPr>
          <p:txBody>
            <a:bodyPr/>
            <a:lstStyle/>
            <a:p>
              <a:endParaRPr lang="hr-HR"/>
            </a:p>
          </p:txBody>
        </p:sp>
        <p:sp>
          <p:nvSpPr>
            <p:cNvPr id="11327" name="Rectangle 262"/>
            <p:cNvSpPr>
              <a:spLocks noChangeArrowheads="1"/>
            </p:cNvSpPr>
            <p:nvPr/>
          </p:nvSpPr>
          <p:spPr bwMode="auto">
            <a:xfrm>
              <a:off x="539" y="2206"/>
              <a:ext cx="57" cy="78"/>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11328" name="Rectangle 263"/>
            <p:cNvSpPr>
              <a:spLocks noChangeArrowheads="1"/>
            </p:cNvSpPr>
            <p:nvPr/>
          </p:nvSpPr>
          <p:spPr bwMode="auto">
            <a:xfrm>
              <a:off x="569" y="2206"/>
              <a:ext cx="157" cy="78"/>
            </a:xfrm>
            <a:prstGeom prst="rect">
              <a:avLst/>
            </a:prstGeom>
            <a:noFill/>
            <a:ln w="9525">
              <a:noFill/>
              <a:miter lim="800000"/>
              <a:headEnd/>
              <a:tailEnd/>
            </a:ln>
          </p:spPr>
          <p:txBody>
            <a:bodyPr wrap="none" lIns="0" tIns="0" rIns="0" bIns="0">
              <a:spAutoFit/>
            </a:bodyPr>
            <a:lstStyle/>
            <a:p>
              <a:r>
                <a:rPr lang="sr-Latn-CS" sz="700">
                  <a:solidFill>
                    <a:srgbClr val="000000"/>
                  </a:solidFill>
                </a:rPr>
                <a:t>Local</a:t>
              </a:r>
              <a:endParaRPr lang="sr-Latn-CS"/>
            </a:p>
          </p:txBody>
        </p:sp>
        <p:sp>
          <p:nvSpPr>
            <p:cNvPr id="11329" name="Rectangle 264"/>
            <p:cNvSpPr>
              <a:spLocks noChangeArrowheads="1"/>
            </p:cNvSpPr>
            <p:nvPr/>
          </p:nvSpPr>
          <p:spPr bwMode="auto">
            <a:xfrm>
              <a:off x="695" y="2206"/>
              <a:ext cx="41" cy="78"/>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11330" name="Rectangle 265"/>
            <p:cNvSpPr>
              <a:spLocks noChangeArrowheads="1"/>
            </p:cNvSpPr>
            <p:nvPr/>
          </p:nvSpPr>
          <p:spPr bwMode="auto">
            <a:xfrm>
              <a:off x="962" y="2211"/>
              <a:ext cx="47" cy="47"/>
            </a:xfrm>
            <a:prstGeom prst="rect">
              <a:avLst/>
            </a:prstGeom>
            <a:noFill/>
            <a:ln w="4">
              <a:solidFill>
                <a:srgbClr val="000000"/>
              </a:solidFill>
              <a:miter lim="800000"/>
              <a:headEnd/>
              <a:tailEnd/>
            </a:ln>
          </p:spPr>
          <p:txBody>
            <a:bodyPr/>
            <a:lstStyle/>
            <a:p>
              <a:endParaRPr lang="hr-HR"/>
            </a:p>
          </p:txBody>
        </p:sp>
        <p:sp>
          <p:nvSpPr>
            <p:cNvPr id="11331" name="Rectangle 266"/>
            <p:cNvSpPr>
              <a:spLocks noChangeArrowheads="1"/>
            </p:cNvSpPr>
            <p:nvPr/>
          </p:nvSpPr>
          <p:spPr bwMode="auto">
            <a:xfrm>
              <a:off x="1016" y="2206"/>
              <a:ext cx="57" cy="78"/>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11332" name="Rectangle 267"/>
            <p:cNvSpPr>
              <a:spLocks noChangeArrowheads="1"/>
            </p:cNvSpPr>
            <p:nvPr/>
          </p:nvSpPr>
          <p:spPr bwMode="auto">
            <a:xfrm>
              <a:off x="1046" y="2206"/>
              <a:ext cx="244" cy="78"/>
            </a:xfrm>
            <a:prstGeom prst="rect">
              <a:avLst/>
            </a:prstGeom>
            <a:noFill/>
            <a:ln w="9525">
              <a:noFill/>
              <a:miter lim="800000"/>
              <a:headEnd/>
              <a:tailEnd/>
            </a:ln>
          </p:spPr>
          <p:txBody>
            <a:bodyPr wrap="none" lIns="0" tIns="0" rIns="0" bIns="0">
              <a:spAutoFit/>
            </a:bodyPr>
            <a:lstStyle/>
            <a:p>
              <a:r>
                <a:rPr lang="sr-Latn-CS" sz="700">
                  <a:solidFill>
                    <a:srgbClr val="000000"/>
                  </a:solidFill>
                </a:rPr>
                <a:t>Regional</a:t>
              </a:r>
              <a:endParaRPr lang="sr-Latn-CS"/>
            </a:p>
          </p:txBody>
        </p:sp>
        <p:sp>
          <p:nvSpPr>
            <p:cNvPr id="11333" name="Rectangle 268"/>
            <p:cNvSpPr>
              <a:spLocks noChangeArrowheads="1"/>
            </p:cNvSpPr>
            <p:nvPr/>
          </p:nvSpPr>
          <p:spPr bwMode="auto">
            <a:xfrm>
              <a:off x="1255" y="2206"/>
              <a:ext cx="41" cy="78"/>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11334" name="Rectangle 269"/>
            <p:cNvSpPr>
              <a:spLocks noChangeArrowheads="1"/>
            </p:cNvSpPr>
            <p:nvPr/>
          </p:nvSpPr>
          <p:spPr bwMode="auto">
            <a:xfrm>
              <a:off x="1492" y="2211"/>
              <a:ext cx="48" cy="47"/>
            </a:xfrm>
            <a:prstGeom prst="rect">
              <a:avLst/>
            </a:prstGeom>
            <a:noFill/>
            <a:ln w="4">
              <a:solidFill>
                <a:srgbClr val="000000"/>
              </a:solidFill>
              <a:miter lim="800000"/>
              <a:headEnd/>
              <a:tailEnd/>
            </a:ln>
          </p:spPr>
          <p:txBody>
            <a:bodyPr/>
            <a:lstStyle/>
            <a:p>
              <a:endParaRPr lang="hr-HR"/>
            </a:p>
          </p:txBody>
        </p:sp>
        <p:sp>
          <p:nvSpPr>
            <p:cNvPr id="11335" name="Rectangle 270"/>
            <p:cNvSpPr>
              <a:spLocks noChangeArrowheads="1"/>
            </p:cNvSpPr>
            <p:nvPr/>
          </p:nvSpPr>
          <p:spPr bwMode="auto">
            <a:xfrm>
              <a:off x="1547" y="2206"/>
              <a:ext cx="57" cy="78"/>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11336" name="Rectangle 271"/>
            <p:cNvSpPr>
              <a:spLocks noChangeArrowheads="1"/>
            </p:cNvSpPr>
            <p:nvPr/>
          </p:nvSpPr>
          <p:spPr bwMode="auto">
            <a:xfrm>
              <a:off x="1577" y="2206"/>
              <a:ext cx="228" cy="78"/>
            </a:xfrm>
            <a:prstGeom prst="rect">
              <a:avLst/>
            </a:prstGeom>
            <a:noFill/>
            <a:ln w="9525">
              <a:noFill/>
              <a:miter lim="800000"/>
              <a:headEnd/>
              <a:tailEnd/>
            </a:ln>
          </p:spPr>
          <p:txBody>
            <a:bodyPr wrap="none" lIns="0" tIns="0" rIns="0" bIns="0">
              <a:spAutoFit/>
            </a:bodyPr>
            <a:lstStyle/>
            <a:p>
              <a:r>
                <a:rPr lang="sr-Latn-CS" sz="700">
                  <a:solidFill>
                    <a:srgbClr val="000000"/>
                  </a:solidFill>
                </a:rPr>
                <a:t>National</a:t>
              </a:r>
              <a:endParaRPr lang="sr-Latn-CS"/>
            </a:p>
          </p:txBody>
        </p:sp>
        <p:sp>
          <p:nvSpPr>
            <p:cNvPr id="11337" name="Rectangle 272"/>
            <p:cNvSpPr>
              <a:spLocks noChangeArrowheads="1"/>
            </p:cNvSpPr>
            <p:nvPr/>
          </p:nvSpPr>
          <p:spPr bwMode="auto">
            <a:xfrm>
              <a:off x="1771" y="2206"/>
              <a:ext cx="41" cy="78"/>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11338" name="Rectangle 273"/>
            <p:cNvSpPr>
              <a:spLocks noChangeArrowheads="1"/>
            </p:cNvSpPr>
            <p:nvPr/>
          </p:nvSpPr>
          <p:spPr bwMode="auto">
            <a:xfrm>
              <a:off x="2023" y="2211"/>
              <a:ext cx="47" cy="47"/>
            </a:xfrm>
            <a:prstGeom prst="rect">
              <a:avLst/>
            </a:prstGeom>
            <a:noFill/>
            <a:ln w="4">
              <a:solidFill>
                <a:srgbClr val="000000"/>
              </a:solidFill>
              <a:miter lim="800000"/>
              <a:headEnd/>
              <a:tailEnd/>
            </a:ln>
          </p:spPr>
          <p:txBody>
            <a:bodyPr/>
            <a:lstStyle/>
            <a:p>
              <a:endParaRPr lang="hr-HR"/>
            </a:p>
          </p:txBody>
        </p:sp>
        <p:sp>
          <p:nvSpPr>
            <p:cNvPr id="11339" name="Rectangle 274"/>
            <p:cNvSpPr>
              <a:spLocks noChangeArrowheads="1"/>
            </p:cNvSpPr>
            <p:nvPr/>
          </p:nvSpPr>
          <p:spPr bwMode="auto">
            <a:xfrm>
              <a:off x="2077" y="2206"/>
              <a:ext cx="57" cy="78"/>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11340" name="Rectangle 275"/>
            <p:cNvSpPr>
              <a:spLocks noChangeArrowheads="1"/>
            </p:cNvSpPr>
            <p:nvPr/>
          </p:nvSpPr>
          <p:spPr bwMode="auto">
            <a:xfrm>
              <a:off x="2107" y="2206"/>
              <a:ext cx="283" cy="78"/>
            </a:xfrm>
            <a:prstGeom prst="rect">
              <a:avLst/>
            </a:prstGeom>
            <a:noFill/>
            <a:ln w="9525">
              <a:noFill/>
              <a:miter lim="800000"/>
              <a:headEnd/>
              <a:tailEnd/>
            </a:ln>
          </p:spPr>
          <p:txBody>
            <a:bodyPr wrap="none" lIns="0" tIns="0" rIns="0" bIns="0">
              <a:spAutoFit/>
            </a:bodyPr>
            <a:lstStyle/>
            <a:p>
              <a:r>
                <a:rPr lang="sr-Latn-CS" sz="700">
                  <a:solidFill>
                    <a:srgbClr val="000000"/>
                  </a:solidFill>
                </a:rPr>
                <a:t>European/</a:t>
              </a:r>
              <a:endParaRPr lang="sr-Latn-CS"/>
            </a:p>
          </p:txBody>
        </p:sp>
        <p:sp>
          <p:nvSpPr>
            <p:cNvPr id="11341" name="Rectangle 276"/>
            <p:cNvSpPr>
              <a:spLocks noChangeArrowheads="1"/>
            </p:cNvSpPr>
            <p:nvPr/>
          </p:nvSpPr>
          <p:spPr bwMode="auto">
            <a:xfrm>
              <a:off x="2353" y="2206"/>
              <a:ext cx="332" cy="78"/>
            </a:xfrm>
            <a:prstGeom prst="rect">
              <a:avLst/>
            </a:prstGeom>
            <a:noFill/>
            <a:ln w="9525">
              <a:noFill/>
              <a:miter lim="800000"/>
              <a:headEnd/>
              <a:tailEnd/>
            </a:ln>
          </p:spPr>
          <p:txBody>
            <a:bodyPr wrap="none" lIns="0" tIns="0" rIns="0" bIns="0">
              <a:spAutoFit/>
            </a:bodyPr>
            <a:lstStyle/>
            <a:p>
              <a:r>
                <a:rPr lang="sr-Latn-CS" sz="700">
                  <a:solidFill>
                    <a:srgbClr val="000000"/>
                  </a:solidFill>
                </a:rPr>
                <a:t>International</a:t>
              </a:r>
              <a:endParaRPr lang="sr-Latn-CS"/>
            </a:p>
          </p:txBody>
        </p:sp>
        <p:sp>
          <p:nvSpPr>
            <p:cNvPr id="11342" name="Rectangle 277"/>
            <p:cNvSpPr>
              <a:spLocks noChangeArrowheads="1"/>
            </p:cNvSpPr>
            <p:nvPr/>
          </p:nvSpPr>
          <p:spPr bwMode="auto">
            <a:xfrm>
              <a:off x="2644" y="2206"/>
              <a:ext cx="41" cy="78"/>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11343" name="Rectangle 278"/>
            <p:cNvSpPr>
              <a:spLocks noChangeArrowheads="1"/>
            </p:cNvSpPr>
            <p:nvPr/>
          </p:nvSpPr>
          <p:spPr bwMode="auto">
            <a:xfrm>
              <a:off x="13" y="2178"/>
              <a:ext cx="2" cy="3"/>
            </a:xfrm>
            <a:prstGeom prst="rect">
              <a:avLst/>
            </a:prstGeom>
            <a:solidFill>
              <a:srgbClr val="000000"/>
            </a:solidFill>
            <a:ln w="9525">
              <a:noFill/>
              <a:miter lim="800000"/>
              <a:headEnd/>
              <a:tailEnd/>
            </a:ln>
          </p:spPr>
          <p:txBody>
            <a:bodyPr/>
            <a:lstStyle/>
            <a:p>
              <a:endParaRPr lang="hr-HR"/>
            </a:p>
          </p:txBody>
        </p:sp>
        <p:sp>
          <p:nvSpPr>
            <p:cNvPr id="11344" name="Rectangle 279"/>
            <p:cNvSpPr>
              <a:spLocks noChangeArrowheads="1"/>
            </p:cNvSpPr>
            <p:nvPr/>
          </p:nvSpPr>
          <p:spPr bwMode="auto">
            <a:xfrm>
              <a:off x="15" y="2178"/>
              <a:ext cx="445" cy="3"/>
            </a:xfrm>
            <a:prstGeom prst="rect">
              <a:avLst/>
            </a:prstGeom>
            <a:solidFill>
              <a:srgbClr val="000000"/>
            </a:solidFill>
            <a:ln w="9525">
              <a:noFill/>
              <a:miter lim="800000"/>
              <a:headEnd/>
              <a:tailEnd/>
            </a:ln>
          </p:spPr>
          <p:txBody>
            <a:bodyPr/>
            <a:lstStyle/>
            <a:p>
              <a:endParaRPr lang="hr-HR"/>
            </a:p>
          </p:txBody>
        </p:sp>
        <p:sp>
          <p:nvSpPr>
            <p:cNvPr id="11345" name="Rectangle 280"/>
            <p:cNvSpPr>
              <a:spLocks noChangeArrowheads="1"/>
            </p:cNvSpPr>
            <p:nvPr/>
          </p:nvSpPr>
          <p:spPr bwMode="auto">
            <a:xfrm>
              <a:off x="460" y="2178"/>
              <a:ext cx="2" cy="3"/>
            </a:xfrm>
            <a:prstGeom prst="rect">
              <a:avLst/>
            </a:prstGeom>
            <a:solidFill>
              <a:srgbClr val="000000"/>
            </a:solidFill>
            <a:ln w="9525">
              <a:noFill/>
              <a:miter lim="800000"/>
              <a:headEnd/>
              <a:tailEnd/>
            </a:ln>
          </p:spPr>
          <p:txBody>
            <a:bodyPr/>
            <a:lstStyle/>
            <a:p>
              <a:endParaRPr lang="hr-HR"/>
            </a:p>
          </p:txBody>
        </p:sp>
        <p:sp>
          <p:nvSpPr>
            <p:cNvPr id="11346" name="Rectangle 281"/>
            <p:cNvSpPr>
              <a:spLocks noChangeArrowheads="1"/>
            </p:cNvSpPr>
            <p:nvPr/>
          </p:nvSpPr>
          <p:spPr bwMode="auto">
            <a:xfrm>
              <a:off x="462" y="2178"/>
              <a:ext cx="477" cy="3"/>
            </a:xfrm>
            <a:prstGeom prst="rect">
              <a:avLst/>
            </a:prstGeom>
            <a:solidFill>
              <a:srgbClr val="000000"/>
            </a:solidFill>
            <a:ln w="9525">
              <a:noFill/>
              <a:miter lim="800000"/>
              <a:headEnd/>
              <a:tailEnd/>
            </a:ln>
          </p:spPr>
          <p:txBody>
            <a:bodyPr/>
            <a:lstStyle/>
            <a:p>
              <a:endParaRPr lang="hr-HR"/>
            </a:p>
          </p:txBody>
        </p:sp>
        <p:sp>
          <p:nvSpPr>
            <p:cNvPr id="11347" name="Rectangle 282"/>
            <p:cNvSpPr>
              <a:spLocks noChangeArrowheads="1"/>
            </p:cNvSpPr>
            <p:nvPr/>
          </p:nvSpPr>
          <p:spPr bwMode="auto">
            <a:xfrm>
              <a:off x="939" y="2178"/>
              <a:ext cx="2" cy="3"/>
            </a:xfrm>
            <a:prstGeom prst="rect">
              <a:avLst/>
            </a:prstGeom>
            <a:solidFill>
              <a:srgbClr val="000000"/>
            </a:solidFill>
            <a:ln w="9525">
              <a:noFill/>
              <a:miter lim="800000"/>
              <a:headEnd/>
              <a:tailEnd/>
            </a:ln>
          </p:spPr>
          <p:txBody>
            <a:bodyPr/>
            <a:lstStyle/>
            <a:p>
              <a:endParaRPr lang="hr-HR"/>
            </a:p>
          </p:txBody>
        </p:sp>
        <p:sp>
          <p:nvSpPr>
            <p:cNvPr id="11348" name="Rectangle 283"/>
            <p:cNvSpPr>
              <a:spLocks noChangeArrowheads="1"/>
            </p:cNvSpPr>
            <p:nvPr/>
          </p:nvSpPr>
          <p:spPr bwMode="auto">
            <a:xfrm>
              <a:off x="941" y="2178"/>
              <a:ext cx="422" cy="3"/>
            </a:xfrm>
            <a:prstGeom prst="rect">
              <a:avLst/>
            </a:prstGeom>
            <a:solidFill>
              <a:srgbClr val="000000"/>
            </a:solidFill>
            <a:ln w="9525">
              <a:noFill/>
              <a:miter lim="800000"/>
              <a:headEnd/>
              <a:tailEnd/>
            </a:ln>
          </p:spPr>
          <p:txBody>
            <a:bodyPr/>
            <a:lstStyle/>
            <a:p>
              <a:endParaRPr lang="hr-HR"/>
            </a:p>
          </p:txBody>
        </p:sp>
        <p:sp>
          <p:nvSpPr>
            <p:cNvPr id="11349" name="Rectangle 284"/>
            <p:cNvSpPr>
              <a:spLocks noChangeArrowheads="1"/>
            </p:cNvSpPr>
            <p:nvPr/>
          </p:nvSpPr>
          <p:spPr bwMode="auto">
            <a:xfrm>
              <a:off x="1363" y="2178"/>
              <a:ext cx="3" cy="3"/>
            </a:xfrm>
            <a:prstGeom prst="rect">
              <a:avLst/>
            </a:prstGeom>
            <a:solidFill>
              <a:srgbClr val="000000"/>
            </a:solidFill>
            <a:ln w="9525">
              <a:noFill/>
              <a:miter lim="800000"/>
              <a:headEnd/>
              <a:tailEnd/>
            </a:ln>
          </p:spPr>
          <p:txBody>
            <a:bodyPr/>
            <a:lstStyle/>
            <a:p>
              <a:endParaRPr lang="hr-HR"/>
            </a:p>
          </p:txBody>
        </p:sp>
        <p:sp>
          <p:nvSpPr>
            <p:cNvPr id="11350" name="Rectangle 285"/>
            <p:cNvSpPr>
              <a:spLocks noChangeArrowheads="1"/>
            </p:cNvSpPr>
            <p:nvPr/>
          </p:nvSpPr>
          <p:spPr bwMode="auto">
            <a:xfrm>
              <a:off x="1366" y="2178"/>
              <a:ext cx="103" cy="3"/>
            </a:xfrm>
            <a:prstGeom prst="rect">
              <a:avLst/>
            </a:prstGeom>
            <a:solidFill>
              <a:srgbClr val="000000"/>
            </a:solidFill>
            <a:ln w="9525">
              <a:noFill/>
              <a:miter lim="800000"/>
              <a:headEnd/>
              <a:tailEnd/>
            </a:ln>
          </p:spPr>
          <p:txBody>
            <a:bodyPr/>
            <a:lstStyle/>
            <a:p>
              <a:endParaRPr lang="hr-HR"/>
            </a:p>
          </p:txBody>
        </p:sp>
        <p:sp>
          <p:nvSpPr>
            <p:cNvPr id="11351" name="Rectangle 286"/>
            <p:cNvSpPr>
              <a:spLocks noChangeArrowheads="1"/>
            </p:cNvSpPr>
            <p:nvPr/>
          </p:nvSpPr>
          <p:spPr bwMode="auto">
            <a:xfrm>
              <a:off x="1469" y="2178"/>
              <a:ext cx="3" cy="3"/>
            </a:xfrm>
            <a:prstGeom prst="rect">
              <a:avLst/>
            </a:prstGeom>
            <a:solidFill>
              <a:srgbClr val="000000"/>
            </a:solidFill>
            <a:ln w="9525">
              <a:noFill/>
              <a:miter lim="800000"/>
              <a:headEnd/>
              <a:tailEnd/>
            </a:ln>
          </p:spPr>
          <p:txBody>
            <a:bodyPr/>
            <a:lstStyle/>
            <a:p>
              <a:endParaRPr lang="hr-HR"/>
            </a:p>
          </p:txBody>
        </p:sp>
        <p:sp>
          <p:nvSpPr>
            <p:cNvPr id="11352" name="Rectangle 287"/>
            <p:cNvSpPr>
              <a:spLocks noChangeArrowheads="1"/>
            </p:cNvSpPr>
            <p:nvPr/>
          </p:nvSpPr>
          <p:spPr bwMode="auto">
            <a:xfrm>
              <a:off x="1472" y="2178"/>
              <a:ext cx="528" cy="3"/>
            </a:xfrm>
            <a:prstGeom prst="rect">
              <a:avLst/>
            </a:prstGeom>
            <a:solidFill>
              <a:srgbClr val="000000"/>
            </a:solidFill>
            <a:ln w="9525">
              <a:noFill/>
              <a:miter lim="800000"/>
              <a:headEnd/>
              <a:tailEnd/>
            </a:ln>
          </p:spPr>
          <p:txBody>
            <a:bodyPr/>
            <a:lstStyle/>
            <a:p>
              <a:endParaRPr lang="hr-HR"/>
            </a:p>
          </p:txBody>
        </p:sp>
        <p:sp>
          <p:nvSpPr>
            <p:cNvPr id="11353" name="Rectangle 288"/>
            <p:cNvSpPr>
              <a:spLocks noChangeArrowheads="1"/>
            </p:cNvSpPr>
            <p:nvPr/>
          </p:nvSpPr>
          <p:spPr bwMode="auto">
            <a:xfrm>
              <a:off x="2000" y="2178"/>
              <a:ext cx="2" cy="3"/>
            </a:xfrm>
            <a:prstGeom prst="rect">
              <a:avLst/>
            </a:prstGeom>
            <a:solidFill>
              <a:srgbClr val="000000"/>
            </a:solidFill>
            <a:ln w="9525">
              <a:noFill/>
              <a:miter lim="800000"/>
              <a:headEnd/>
              <a:tailEnd/>
            </a:ln>
          </p:spPr>
          <p:txBody>
            <a:bodyPr/>
            <a:lstStyle/>
            <a:p>
              <a:endParaRPr lang="hr-HR"/>
            </a:p>
          </p:txBody>
        </p:sp>
        <p:sp>
          <p:nvSpPr>
            <p:cNvPr id="11354" name="Rectangle 289"/>
            <p:cNvSpPr>
              <a:spLocks noChangeArrowheads="1"/>
            </p:cNvSpPr>
            <p:nvPr/>
          </p:nvSpPr>
          <p:spPr bwMode="auto">
            <a:xfrm>
              <a:off x="2002" y="2178"/>
              <a:ext cx="351" cy="3"/>
            </a:xfrm>
            <a:prstGeom prst="rect">
              <a:avLst/>
            </a:prstGeom>
            <a:solidFill>
              <a:srgbClr val="000000"/>
            </a:solidFill>
            <a:ln w="9525">
              <a:noFill/>
              <a:miter lim="800000"/>
              <a:headEnd/>
              <a:tailEnd/>
            </a:ln>
          </p:spPr>
          <p:txBody>
            <a:bodyPr/>
            <a:lstStyle/>
            <a:p>
              <a:endParaRPr lang="hr-HR"/>
            </a:p>
          </p:txBody>
        </p:sp>
        <p:sp>
          <p:nvSpPr>
            <p:cNvPr id="11355" name="Rectangle 290"/>
            <p:cNvSpPr>
              <a:spLocks noChangeArrowheads="1"/>
            </p:cNvSpPr>
            <p:nvPr/>
          </p:nvSpPr>
          <p:spPr bwMode="auto">
            <a:xfrm>
              <a:off x="2353" y="2178"/>
              <a:ext cx="3" cy="3"/>
            </a:xfrm>
            <a:prstGeom prst="rect">
              <a:avLst/>
            </a:prstGeom>
            <a:solidFill>
              <a:srgbClr val="000000"/>
            </a:solidFill>
            <a:ln w="9525">
              <a:noFill/>
              <a:miter lim="800000"/>
              <a:headEnd/>
              <a:tailEnd/>
            </a:ln>
          </p:spPr>
          <p:txBody>
            <a:bodyPr/>
            <a:lstStyle/>
            <a:p>
              <a:endParaRPr lang="hr-HR"/>
            </a:p>
          </p:txBody>
        </p:sp>
        <p:sp>
          <p:nvSpPr>
            <p:cNvPr id="11356" name="Rectangle 291"/>
            <p:cNvSpPr>
              <a:spLocks noChangeArrowheads="1"/>
            </p:cNvSpPr>
            <p:nvPr/>
          </p:nvSpPr>
          <p:spPr bwMode="auto">
            <a:xfrm>
              <a:off x="2356" y="2178"/>
              <a:ext cx="331" cy="3"/>
            </a:xfrm>
            <a:prstGeom prst="rect">
              <a:avLst/>
            </a:prstGeom>
            <a:solidFill>
              <a:srgbClr val="000000"/>
            </a:solidFill>
            <a:ln w="9525">
              <a:noFill/>
              <a:miter lim="800000"/>
              <a:headEnd/>
              <a:tailEnd/>
            </a:ln>
          </p:spPr>
          <p:txBody>
            <a:bodyPr/>
            <a:lstStyle/>
            <a:p>
              <a:endParaRPr lang="hr-HR"/>
            </a:p>
          </p:txBody>
        </p:sp>
        <p:sp>
          <p:nvSpPr>
            <p:cNvPr id="11357" name="Rectangle 292"/>
            <p:cNvSpPr>
              <a:spLocks noChangeArrowheads="1"/>
            </p:cNvSpPr>
            <p:nvPr/>
          </p:nvSpPr>
          <p:spPr bwMode="auto">
            <a:xfrm>
              <a:off x="2687" y="2178"/>
              <a:ext cx="2" cy="3"/>
            </a:xfrm>
            <a:prstGeom prst="rect">
              <a:avLst/>
            </a:prstGeom>
            <a:solidFill>
              <a:srgbClr val="000000"/>
            </a:solidFill>
            <a:ln w="9525">
              <a:noFill/>
              <a:miter lim="800000"/>
              <a:headEnd/>
              <a:tailEnd/>
            </a:ln>
          </p:spPr>
          <p:txBody>
            <a:bodyPr/>
            <a:lstStyle/>
            <a:p>
              <a:endParaRPr lang="hr-HR"/>
            </a:p>
          </p:txBody>
        </p:sp>
        <p:sp>
          <p:nvSpPr>
            <p:cNvPr id="11358" name="Rectangle 293"/>
            <p:cNvSpPr>
              <a:spLocks noChangeArrowheads="1"/>
            </p:cNvSpPr>
            <p:nvPr/>
          </p:nvSpPr>
          <p:spPr bwMode="auto">
            <a:xfrm>
              <a:off x="13" y="2181"/>
              <a:ext cx="2" cy="103"/>
            </a:xfrm>
            <a:prstGeom prst="rect">
              <a:avLst/>
            </a:prstGeom>
            <a:solidFill>
              <a:srgbClr val="000000"/>
            </a:solidFill>
            <a:ln w="9525">
              <a:noFill/>
              <a:miter lim="800000"/>
              <a:headEnd/>
              <a:tailEnd/>
            </a:ln>
          </p:spPr>
          <p:txBody>
            <a:bodyPr/>
            <a:lstStyle/>
            <a:p>
              <a:endParaRPr lang="hr-HR"/>
            </a:p>
          </p:txBody>
        </p:sp>
        <p:sp>
          <p:nvSpPr>
            <p:cNvPr id="11359" name="Rectangle 294"/>
            <p:cNvSpPr>
              <a:spLocks noChangeArrowheads="1"/>
            </p:cNvSpPr>
            <p:nvPr/>
          </p:nvSpPr>
          <p:spPr bwMode="auto">
            <a:xfrm>
              <a:off x="460" y="2181"/>
              <a:ext cx="2" cy="103"/>
            </a:xfrm>
            <a:prstGeom prst="rect">
              <a:avLst/>
            </a:prstGeom>
            <a:solidFill>
              <a:srgbClr val="000000"/>
            </a:solidFill>
            <a:ln w="9525">
              <a:noFill/>
              <a:miter lim="800000"/>
              <a:headEnd/>
              <a:tailEnd/>
            </a:ln>
          </p:spPr>
          <p:txBody>
            <a:bodyPr/>
            <a:lstStyle/>
            <a:p>
              <a:endParaRPr lang="hr-HR"/>
            </a:p>
          </p:txBody>
        </p:sp>
        <p:sp>
          <p:nvSpPr>
            <p:cNvPr id="11360" name="Rectangle 295"/>
            <p:cNvSpPr>
              <a:spLocks noChangeArrowheads="1"/>
            </p:cNvSpPr>
            <p:nvPr/>
          </p:nvSpPr>
          <p:spPr bwMode="auto">
            <a:xfrm>
              <a:off x="2687" y="2181"/>
              <a:ext cx="2" cy="103"/>
            </a:xfrm>
            <a:prstGeom prst="rect">
              <a:avLst/>
            </a:prstGeom>
            <a:solidFill>
              <a:srgbClr val="000000"/>
            </a:solidFill>
            <a:ln w="9525">
              <a:noFill/>
              <a:miter lim="800000"/>
              <a:headEnd/>
              <a:tailEnd/>
            </a:ln>
          </p:spPr>
          <p:txBody>
            <a:bodyPr/>
            <a:lstStyle/>
            <a:p>
              <a:endParaRPr lang="hr-HR"/>
            </a:p>
          </p:txBody>
        </p:sp>
        <p:sp>
          <p:nvSpPr>
            <p:cNvPr id="11361" name="Rectangle 296"/>
            <p:cNvSpPr>
              <a:spLocks noChangeArrowheads="1"/>
            </p:cNvSpPr>
            <p:nvPr/>
          </p:nvSpPr>
          <p:spPr bwMode="auto">
            <a:xfrm>
              <a:off x="72" y="2309"/>
              <a:ext cx="41" cy="78"/>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11362" name="Rectangle 297"/>
            <p:cNvSpPr>
              <a:spLocks noChangeArrowheads="1"/>
            </p:cNvSpPr>
            <p:nvPr/>
          </p:nvSpPr>
          <p:spPr bwMode="auto">
            <a:xfrm>
              <a:off x="484" y="2313"/>
              <a:ext cx="48" cy="48"/>
            </a:xfrm>
            <a:prstGeom prst="rect">
              <a:avLst/>
            </a:prstGeom>
            <a:noFill/>
            <a:ln w="4">
              <a:solidFill>
                <a:srgbClr val="000000"/>
              </a:solidFill>
              <a:miter lim="800000"/>
              <a:headEnd/>
              <a:tailEnd/>
            </a:ln>
          </p:spPr>
          <p:txBody>
            <a:bodyPr/>
            <a:lstStyle/>
            <a:p>
              <a:endParaRPr lang="hr-HR"/>
            </a:p>
          </p:txBody>
        </p:sp>
        <p:sp>
          <p:nvSpPr>
            <p:cNvPr id="11363" name="Rectangle 298"/>
            <p:cNvSpPr>
              <a:spLocks noChangeArrowheads="1"/>
            </p:cNvSpPr>
            <p:nvPr/>
          </p:nvSpPr>
          <p:spPr bwMode="auto">
            <a:xfrm>
              <a:off x="539" y="2309"/>
              <a:ext cx="57" cy="78"/>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11364" name="Rectangle 299"/>
            <p:cNvSpPr>
              <a:spLocks noChangeArrowheads="1"/>
            </p:cNvSpPr>
            <p:nvPr/>
          </p:nvSpPr>
          <p:spPr bwMode="auto">
            <a:xfrm>
              <a:off x="569" y="2309"/>
              <a:ext cx="949" cy="78"/>
            </a:xfrm>
            <a:prstGeom prst="rect">
              <a:avLst/>
            </a:prstGeom>
            <a:noFill/>
            <a:ln w="9525">
              <a:noFill/>
              <a:miter lim="800000"/>
              <a:headEnd/>
              <a:tailEnd/>
            </a:ln>
          </p:spPr>
          <p:txBody>
            <a:bodyPr wrap="none" lIns="0" tIns="0" rIns="0" bIns="0">
              <a:spAutoFit/>
            </a:bodyPr>
            <a:lstStyle/>
            <a:p>
              <a:r>
                <a:rPr lang="sr-Latn-CS" sz="700">
                  <a:solidFill>
                    <a:srgbClr val="000000"/>
                  </a:solidFill>
                </a:rPr>
                <a:t>Member organisation of the applicant</a:t>
              </a:r>
              <a:endParaRPr lang="sr-Latn-CS"/>
            </a:p>
          </p:txBody>
        </p:sp>
        <p:sp>
          <p:nvSpPr>
            <p:cNvPr id="11365" name="Rectangle 300"/>
            <p:cNvSpPr>
              <a:spLocks noChangeArrowheads="1"/>
            </p:cNvSpPr>
            <p:nvPr/>
          </p:nvSpPr>
          <p:spPr bwMode="auto">
            <a:xfrm>
              <a:off x="1442" y="2309"/>
              <a:ext cx="41" cy="78"/>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11366" name="Rectangle 301"/>
            <p:cNvSpPr>
              <a:spLocks noChangeArrowheads="1"/>
            </p:cNvSpPr>
            <p:nvPr/>
          </p:nvSpPr>
          <p:spPr bwMode="auto">
            <a:xfrm>
              <a:off x="13" y="2284"/>
              <a:ext cx="2" cy="102"/>
            </a:xfrm>
            <a:prstGeom prst="rect">
              <a:avLst/>
            </a:prstGeom>
            <a:solidFill>
              <a:srgbClr val="000000"/>
            </a:solidFill>
            <a:ln w="9525">
              <a:noFill/>
              <a:miter lim="800000"/>
              <a:headEnd/>
              <a:tailEnd/>
            </a:ln>
          </p:spPr>
          <p:txBody>
            <a:bodyPr/>
            <a:lstStyle/>
            <a:p>
              <a:endParaRPr lang="hr-HR"/>
            </a:p>
          </p:txBody>
        </p:sp>
        <p:sp>
          <p:nvSpPr>
            <p:cNvPr id="11367" name="Rectangle 302"/>
            <p:cNvSpPr>
              <a:spLocks noChangeArrowheads="1"/>
            </p:cNvSpPr>
            <p:nvPr/>
          </p:nvSpPr>
          <p:spPr bwMode="auto">
            <a:xfrm>
              <a:off x="460" y="2284"/>
              <a:ext cx="2" cy="102"/>
            </a:xfrm>
            <a:prstGeom prst="rect">
              <a:avLst/>
            </a:prstGeom>
            <a:solidFill>
              <a:srgbClr val="000000"/>
            </a:solidFill>
            <a:ln w="9525">
              <a:noFill/>
              <a:miter lim="800000"/>
              <a:headEnd/>
              <a:tailEnd/>
            </a:ln>
          </p:spPr>
          <p:txBody>
            <a:bodyPr/>
            <a:lstStyle/>
            <a:p>
              <a:endParaRPr lang="hr-HR"/>
            </a:p>
          </p:txBody>
        </p:sp>
        <p:sp>
          <p:nvSpPr>
            <p:cNvPr id="11368" name="Rectangle 303"/>
            <p:cNvSpPr>
              <a:spLocks noChangeArrowheads="1"/>
            </p:cNvSpPr>
            <p:nvPr/>
          </p:nvSpPr>
          <p:spPr bwMode="auto">
            <a:xfrm>
              <a:off x="2687" y="2284"/>
              <a:ext cx="2" cy="102"/>
            </a:xfrm>
            <a:prstGeom prst="rect">
              <a:avLst/>
            </a:prstGeom>
            <a:solidFill>
              <a:srgbClr val="000000"/>
            </a:solidFill>
            <a:ln w="9525">
              <a:noFill/>
              <a:miter lim="800000"/>
              <a:headEnd/>
              <a:tailEnd/>
            </a:ln>
          </p:spPr>
          <p:txBody>
            <a:bodyPr/>
            <a:lstStyle/>
            <a:p>
              <a:endParaRPr lang="hr-HR"/>
            </a:p>
          </p:txBody>
        </p:sp>
        <p:sp>
          <p:nvSpPr>
            <p:cNvPr id="11369" name="Rectangle 304"/>
            <p:cNvSpPr>
              <a:spLocks noChangeArrowheads="1"/>
            </p:cNvSpPr>
            <p:nvPr/>
          </p:nvSpPr>
          <p:spPr bwMode="auto">
            <a:xfrm>
              <a:off x="30" y="2407"/>
              <a:ext cx="2021" cy="67"/>
            </a:xfrm>
            <a:prstGeom prst="rect">
              <a:avLst/>
            </a:prstGeom>
            <a:noFill/>
            <a:ln w="9525">
              <a:noFill/>
              <a:miter lim="800000"/>
              <a:headEnd/>
              <a:tailEnd/>
            </a:ln>
          </p:spPr>
          <p:txBody>
            <a:bodyPr wrap="none" lIns="0" tIns="0" rIns="0" bIns="0">
              <a:spAutoFit/>
            </a:bodyPr>
            <a:lstStyle/>
            <a:p>
              <a:r>
                <a:rPr lang="sr-Latn-CS" sz="600" i="1">
                  <a:solidFill>
                    <a:srgbClr val="000000"/>
                  </a:solidFill>
                </a:rPr>
                <a:t>Please give a short description of your organisation/group (regular activities, member of, etc.) :</a:t>
              </a:r>
              <a:endParaRPr lang="sr-Latn-CS"/>
            </a:p>
          </p:txBody>
        </p:sp>
        <p:sp>
          <p:nvSpPr>
            <p:cNvPr id="11370" name="Rectangle 305"/>
            <p:cNvSpPr>
              <a:spLocks noChangeArrowheads="1"/>
            </p:cNvSpPr>
            <p:nvPr/>
          </p:nvSpPr>
          <p:spPr bwMode="auto">
            <a:xfrm>
              <a:off x="1999" y="2407"/>
              <a:ext cx="34" cy="67"/>
            </a:xfrm>
            <a:prstGeom prst="rect">
              <a:avLst/>
            </a:prstGeom>
            <a:noFill/>
            <a:ln w="9525">
              <a:noFill/>
              <a:miter lim="800000"/>
              <a:headEnd/>
              <a:tailEnd/>
            </a:ln>
          </p:spPr>
          <p:txBody>
            <a:bodyPr wrap="none" lIns="0" tIns="0" rIns="0" bIns="0">
              <a:spAutoFit/>
            </a:bodyPr>
            <a:lstStyle/>
            <a:p>
              <a:r>
                <a:rPr lang="sr-Latn-CS" sz="600" i="1">
                  <a:solidFill>
                    <a:srgbClr val="000000"/>
                  </a:solidFill>
                </a:rPr>
                <a:t> </a:t>
              </a:r>
              <a:endParaRPr lang="sr-Latn-CS"/>
            </a:p>
          </p:txBody>
        </p:sp>
        <p:sp>
          <p:nvSpPr>
            <p:cNvPr id="11371" name="Rectangle 306"/>
            <p:cNvSpPr>
              <a:spLocks noChangeArrowheads="1"/>
            </p:cNvSpPr>
            <p:nvPr/>
          </p:nvSpPr>
          <p:spPr bwMode="auto">
            <a:xfrm>
              <a:off x="13" y="2386"/>
              <a:ext cx="2" cy="3"/>
            </a:xfrm>
            <a:prstGeom prst="rect">
              <a:avLst/>
            </a:prstGeom>
            <a:solidFill>
              <a:srgbClr val="000000"/>
            </a:solidFill>
            <a:ln w="9525">
              <a:noFill/>
              <a:miter lim="800000"/>
              <a:headEnd/>
              <a:tailEnd/>
            </a:ln>
          </p:spPr>
          <p:txBody>
            <a:bodyPr/>
            <a:lstStyle/>
            <a:p>
              <a:endParaRPr lang="hr-HR"/>
            </a:p>
          </p:txBody>
        </p:sp>
        <p:sp>
          <p:nvSpPr>
            <p:cNvPr id="11372" name="Rectangle 307"/>
            <p:cNvSpPr>
              <a:spLocks noChangeArrowheads="1"/>
            </p:cNvSpPr>
            <p:nvPr/>
          </p:nvSpPr>
          <p:spPr bwMode="auto">
            <a:xfrm>
              <a:off x="15" y="2386"/>
              <a:ext cx="445" cy="3"/>
            </a:xfrm>
            <a:prstGeom prst="rect">
              <a:avLst/>
            </a:prstGeom>
            <a:solidFill>
              <a:srgbClr val="000000"/>
            </a:solidFill>
            <a:ln w="9525">
              <a:noFill/>
              <a:miter lim="800000"/>
              <a:headEnd/>
              <a:tailEnd/>
            </a:ln>
          </p:spPr>
          <p:txBody>
            <a:bodyPr/>
            <a:lstStyle/>
            <a:p>
              <a:endParaRPr lang="hr-HR"/>
            </a:p>
          </p:txBody>
        </p:sp>
        <p:sp>
          <p:nvSpPr>
            <p:cNvPr id="11373" name="Rectangle 308"/>
            <p:cNvSpPr>
              <a:spLocks noChangeArrowheads="1"/>
            </p:cNvSpPr>
            <p:nvPr/>
          </p:nvSpPr>
          <p:spPr bwMode="auto">
            <a:xfrm>
              <a:off x="460" y="2386"/>
              <a:ext cx="2" cy="3"/>
            </a:xfrm>
            <a:prstGeom prst="rect">
              <a:avLst/>
            </a:prstGeom>
            <a:solidFill>
              <a:srgbClr val="000000"/>
            </a:solidFill>
            <a:ln w="9525">
              <a:noFill/>
              <a:miter lim="800000"/>
              <a:headEnd/>
              <a:tailEnd/>
            </a:ln>
          </p:spPr>
          <p:txBody>
            <a:bodyPr/>
            <a:lstStyle/>
            <a:p>
              <a:endParaRPr lang="hr-HR"/>
            </a:p>
          </p:txBody>
        </p:sp>
        <p:sp>
          <p:nvSpPr>
            <p:cNvPr id="11374" name="Rectangle 309"/>
            <p:cNvSpPr>
              <a:spLocks noChangeArrowheads="1"/>
            </p:cNvSpPr>
            <p:nvPr/>
          </p:nvSpPr>
          <p:spPr bwMode="auto">
            <a:xfrm>
              <a:off x="462" y="2386"/>
              <a:ext cx="2225" cy="3"/>
            </a:xfrm>
            <a:prstGeom prst="rect">
              <a:avLst/>
            </a:prstGeom>
            <a:solidFill>
              <a:srgbClr val="000000"/>
            </a:solidFill>
            <a:ln w="9525">
              <a:noFill/>
              <a:miter lim="800000"/>
              <a:headEnd/>
              <a:tailEnd/>
            </a:ln>
          </p:spPr>
          <p:txBody>
            <a:bodyPr/>
            <a:lstStyle/>
            <a:p>
              <a:endParaRPr lang="hr-HR"/>
            </a:p>
          </p:txBody>
        </p:sp>
        <p:sp>
          <p:nvSpPr>
            <p:cNvPr id="11375" name="Rectangle 310"/>
            <p:cNvSpPr>
              <a:spLocks noChangeArrowheads="1"/>
            </p:cNvSpPr>
            <p:nvPr/>
          </p:nvSpPr>
          <p:spPr bwMode="auto">
            <a:xfrm>
              <a:off x="2687" y="2386"/>
              <a:ext cx="2" cy="3"/>
            </a:xfrm>
            <a:prstGeom prst="rect">
              <a:avLst/>
            </a:prstGeom>
            <a:solidFill>
              <a:srgbClr val="000000"/>
            </a:solidFill>
            <a:ln w="9525">
              <a:noFill/>
              <a:miter lim="800000"/>
              <a:headEnd/>
              <a:tailEnd/>
            </a:ln>
          </p:spPr>
          <p:txBody>
            <a:bodyPr/>
            <a:lstStyle/>
            <a:p>
              <a:endParaRPr lang="hr-HR"/>
            </a:p>
          </p:txBody>
        </p:sp>
        <p:sp>
          <p:nvSpPr>
            <p:cNvPr id="11376" name="Rectangle 311"/>
            <p:cNvSpPr>
              <a:spLocks noChangeArrowheads="1"/>
            </p:cNvSpPr>
            <p:nvPr/>
          </p:nvSpPr>
          <p:spPr bwMode="auto">
            <a:xfrm>
              <a:off x="13" y="2389"/>
              <a:ext cx="2" cy="101"/>
            </a:xfrm>
            <a:prstGeom prst="rect">
              <a:avLst/>
            </a:prstGeom>
            <a:solidFill>
              <a:srgbClr val="000000"/>
            </a:solidFill>
            <a:ln w="9525">
              <a:noFill/>
              <a:miter lim="800000"/>
              <a:headEnd/>
              <a:tailEnd/>
            </a:ln>
          </p:spPr>
          <p:txBody>
            <a:bodyPr/>
            <a:lstStyle/>
            <a:p>
              <a:endParaRPr lang="hr-HR"/>
            </a:p>
          </p:txBody>
        </p:sp>
        <p:sp>
          <p:nvSpPr>
            <p:cNvPr id="11377" name="Rectangle 312"/>
            <p:cNvSpPr>
              <a:spLocks noChangeArrowheads="1"/>
            </p:cNvSpPr>
            <p:nvPr/>
          </p:nvSpPr>
          <p:spPr bwMode="auto">
            <a:xfrm>
              <a:off x="2687" y="2389"/>
              <a:ext cx="2" cy="101"/>
            </a:xfrm>
            <a:prstGeom prst="rect">
              <a:avLst/>
            </a:prstGeom>
            <a:solidFill>
              <a:srgbClr val="000000"/>
            </a:solidFill>
            <a:ln w="9525">
              <a:noFill/>
              <a:miter lim="800000"/>
              <a:headEnd/>
              <a:tailEnd/>
            </a:ln>
          </p:spPr>
          <p:txBody>
            <a:bodyPr/>
            <a:lstStyle/>
            <a:p>
              <a:endParaRPr lang="hr-HR"/>
            </a:p>
          </p:txBody>
        </p:sp>
        <p:sp>
          <p:nvSpPr>
            <p:cNvPr id="11378" name="Rectangle 313"/>
            <p:cNvSpPr>
              <a:spLocks noChangeArrowheads="1"/>
            </p:cNvSpPr>
            <p:nvPr/>
          </p:nvSpPr>
          <p:spPr bwMode="auto">
            <a:xfrm>
              <a:off x="72" y="2509"/>
              <a:ext cx="46" cy="86"/>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11379" name="Rectangle 314"/>
            <p:cNvSpPr>
              <a:spLocks noChangeArrowheads="1"/>
            </p:cNvSpPr>
            <p:nvPr/>
          </p:nvSpPr>
          <p:spPr bwMode="auto">
            <a:xfrm>
              <a:off x="30" y="2595"/>
              <a:ext cx="46" cy="86"/>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11380" name="Rectangle 315"/>
            <p:cNvSpPr>
              <a:spLocks noChangeArrowheads="1"/>
            </p:cNvSpPr>
            <p:nvPr/>
          </p:nvSpPr>
          <p:spPr bwMode="auto">
            <a:xfrm>
              <a:off x="30" y="2681"/>
              <a:ext cx="46" cy="86"/>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11381" name="Rectangle 316"/>
            <p:cNvSpPr>
              <a:spLocks noChangeArrowheads="1"/>
            </p:cNvSpPr>
            <p:nvPr/>
          </p:nvSpPr>
          <p:spPr bwMode="auto">
            <a:xfrm>
              <a:off x="30" y="2766"/>
              <a:ext cx="46" cy="86"/>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11382" name="Rectangle 317"/>
            <p:cNvSpPr>
              <a:spLocks noChangeArrowheads="1"/>
            </p:cNvSpPr>
            <p:nvPr/>
          </p:nvSpPr>
          <p:spPr bwMode="auto">
            <a:xfrm>
              <a:off x="30" y="2851"/>
              <a:ext cx="46" cy="86"/>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11383" name="Rectangle 318"/>
            <p:cNvSpPr>
              <a:spLocks noChangeArrowheads="1"/>
            </p:cNvSpPr>
            <p:nvPr/>
          </p:nvSpPr>
          <p:spPr bwMode="auto">
            <a:xfrm>
              <a:off x="30" y="2937"/>
              <a:ext cx="46" cy="86"/>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11384" name="Rectangle 319"/>
            <p:cNvSpPr>
              <a:spLocks noChangeArrowheads="1"/>
            </p:cNvSpPr>
            <p:nvPr/>
          </p:nvSpPr>
          <p:spPr bwMode="auto">
            <a:xfrm>
              <a:off x="30" y="3023"/>
              <a:ext cx="81" cy="151"/>
            </a:xfrm>
            <a:prstGeom prst="rect">
              <a:avLst/>
            </a:prstGeom>
            <a:noFill/>
            <a:ln w="9525">
              <a:noFill/>
              <a:miter lim="800000"/>
              <a:headEnd/>
              <a:tailEnd/>
            </a:ln>
          </p:spPr>
          <p:txBody>
            <a:bodyPr wrap="none" lIns="0" tIns="0" rIns="0" bIns="0">
              <a:spAutoFit/>
            </a:bodyPr>
            <a:lstStyle/>
            <a:p>
              <a:r>
                <a:rPr lang="sr-Latn-CS" sz="1300">
                  <a:solidFill>
                    <a:srgbClr val="000000"/>
                  </a:solidFill>
                </a:rPr>
                <a:t> </a:t>
              </a:r>
              <a:endParaRPr lang="sr-Latn-CS"/>
            </a:p>
          </p:txBody>
        </p:sp>
        <p:sp>
          <p:nvSpPr>
            <p:cNvPr id="11385" name="Rectangle 320"/>
            <p:cNvSpPr>
              <a:spLocks noChangeArrowheads="1"/>
            </p:cNvSpPr>
            <p:nvPr/>
          </p:nvSpPr>
          <p:spPr bwMode="auto">
            <a:xfrm>
              <a:off x="13" y="2490"/>
              <a:ext cx="2" cy="671"/>
            </a:xfrm>
            <a:prstGeom prst="rect">
              <a:avLst/>
            </a:prstGeom>
            <a:solidFill>
              <a:srgbClr val="000000"/>
            </a:solidFill>
            <a:ln w="9525">
              <a:noFill/>
              <a:miter lim="800000"/>
              <a:headEnd/>
              <a:tailEnd/>
            </a:ln>
          </p:spPr>
          <p:txBody>
            <a:bodyPr/>
            <a:lstStyle/>
            <a:p>
              <a:endParaRPr lang="hr-HR"/>
            </a:p>
          </p:txBody>
        </p:sp>
        <p:sp>
          <p:nvSpPr>
            <p:cNvPr id="11386" name="Rectangle 321"/>
            <p:cNvSpPr>
              <a:spLocks noChangeArrowheads="1"/>
            </p:cNvSpPr>
            <p:nvPr/>
          </p:nvSpPr>
          <p:spPr bwMode="auto">
            <a:xfrm>
              <a:off x="13" y="3161"/>
              <a:ext cx="2" cy="3"/>
            </a:xfrm>
            <a:prstGeom prst="rect">
              <a:avLst/>
            </a:prstGeom>
            <a:solidFill>
              <a:srgbClr val="000000"/>
            </a:solidFill>
            <a:ln w="9525">
              <a:noFill/>
              <a:miter lim="800000"/>
              <a:headEnd/>
              <a:tailEnd/>
            </a:ln>
          </p:spPr>
          <p:txBody>
            <a:bodyPr/>
            <a:lstStyle/>
            <a:p>
              <a:endParaRPr lang="hr-HR"/>
            </a:p>
          </p:txBody>
        </p:sp>
        <p:sp>
          <p:nvSpPr>
            <p:cNvPr id="11387" name="Rectangle 322"/>
            <p:cNvSpPr>
              <a:spLocks noChangeArrowheads="1"/>
            </p:cNvSpPr>
            <p:nvPr/>
          </p:nvSpPr>
          <p:spPr bwMode="auto">
            <a:xfrm>
              <a:off x="13" y="3161"/>
              <a:ext cx="2" cy="3"/>
            </a:xfrm>
            <a:prstGeom prst="rect">
              <a:avLst/>
            </a:prstGeom>
            <a:solidFill>
              <a:srgbClr val="000000"/>
            </a:solidFill>
            <a:ln w="9525">
              <a:noFill/>
              <a:miter lim="800000"/>
              <a:headEnd/>
              <a:tailEnd/>
            </a:ln>
          </p:spPr>
          <p:txBody>
            <a:bodyPr/>
            <a:lstStyle/>
            <a:p>
              <a:endParaRPr lang="hr-HR"/>
            </a:p>
          </p:txBody>
        </p:sp>
        <p:sp>
          <p:nvSpPr>
            <p:cNvPr id="11388" name="Rectangle 323"/>
            <p:cNvSpPr>
              <a:spLocks noChangeArrowheads="1"/>
            </p:cNvSpPr>
            <p:nvPr/>
          </p:nvSpPr>
          <p:spPr bwMode="auto">
            <a:xfrm>
              <a:off x="15" y="3161"/>
              <a:ext cx="2672" cy="3"/>
            </a:xfrm>
            <a:prstGeom prst="rect">
              <a:avLst/>
            </a:prstGeom>
            <a:solidFill>
              <a:srgbClr val="000000"/>
            </a:solidFill>
            <a:ln w="9525">
              <a:noFill/>
              <a:miter lim="800000"/>
              <a:headEnd/>
              <a:tailEnd/>
            </a:ln>
          </p:spPr>
          <p:txBody>
            <a:bodyPr/>
            <a:lstStyle/>
            <a:p>
              <a:endParaRPr lang="hr-HR"/>
            </a:p>
          </p:txBody>
        </p:sp>
        <p:sp>
          <p:nvSpPr>
            <p:cNvPr id="11389" name="Rectangle 324"/>
            <p:cNvSpPr>
              <a:spLocks noChangeArrowheads="1"/>
            </p:cNvSpPr>
            <p:nvPr/>
          </p:nvSpPr>
          <p:spPr bwMode="auto">
            <a:xfrm>
              <a:off x="2687" y="2490"/>
              <a:ext cx="2" cy="671"/>
            </a:xfrm>
            <a:prstGeom prst="rect">
              <a:avLst/>
            </a:prstGeom>
            <a:solidFill>
              <a:srgbClr val="000000"/>
            </a:solidFill>
            <a:ln w="9525">
              <a:noFill/>
              <a:miter lim="800000"/>
              <a:headEnd/>
              <a:tailEnd/>
            </a:ln>
          </p:spPr>
          <p:txBody>
            <a:bodyPr/>
            <a:lstStyle/>
            <a:p>
              <a:endParaRPr lang="hr-HR"/>
            </a:p>
          </p:txBody>
        </p:sp>
        <p:sp>
          <p:nvSpPr>
            <p:cNvPr id="11390" name="Rectangle 325"/>
            <p:cNvSpPr>
              <a:spLocks noChangeArrowheads="1"/>
            </p:cNvSpPr>
            <p:nvPr/>
          </p:nvSpPr>
          <p:spPr bwMode="auto">
            <a:xfrm>
              <a:off x="2687" y="3161"/>
              <a:ext cx="2" cy="3"/>
            </a:xfrm>
            <a:prstGeom prst="rect">
              <a:avLst/>
            </a:prstGeom>
            <a:solidFill>
              <a:srgbClr val="000000"/>
            </a:solidFill>
            <a:ln w="9525">
              <a:noFill/>
              <a:miter lim="800000"/>
              <a:headEnd/>
              <a:tailEnd/>
            </a:ln>
          </p:spPr>
          <p:txBody>
            <a:bodyPr/>
            <a:lstStyle/>
            <a:p>
              <a:endParaRPr lang="hr-HR"/>
            </a:p>
          </p:txBody>
        </p:sp>
        <p:sp>
          <p:nvSpPr>
            <p:cNvPr id="11391" name="Rectangle 326"/>
            <p:cNvSpPr>
              <a:spLocks noChangeArrowheads="1"/>
            </p:cNvSpPr>
            <p:nvPr/>
          </p:nvSpPr>
          <p:spPr bwMode="auto">
            <a:xfrm>
              <a:off x="2687" y="3161"/>
              <a:ext cx="2" cy="3"/>
            </a:xfrm>
            <a:prstGeom prst="rect">
              <a:avLst/>
            </a:prstGeom>
            <a:solidFill>
              <a:srgbClr val="000000"/>
            </a:solidFill>
            <a:ln w="9525">
              <a:noFill/>
              <a:miter lim="800000"/>
              <a:headEnd/>
              <a:tailEnd/>
            </a:ln>
          </p:spPr>
          <p:txBody>
            <a:bodyPr/>
            <a:lstStyle/>
            <a:p>
              <a:endParaRPr lang="hr-HR"/>
            </a:p>
          </p:txBody>
        </p:sp>
        <p:sp>
          <p:nvSpPr>
            <p:cNvPr id="11392" name="Rectangle 327"/>
            <p:cNvSpPr>
              <a:spLocks noChangeArrowheads="1"/>
            </p:cNvSpPr>
            <p:nvPr/>
          </p:nvSpPr>
          <p:spPr bwMode="auto">
            <a:xfrm>
              <a:off x="-69" y="3164"/>
              <a:ext cx="47" cy="98"/>
            </a:xfrm>
            <a:prstGeom prst="rect">
              <a:avLst/>
            </a:prstGeom>
            <a:noFill/>
            <a:ln w="9525">
              <a:noFill/>
              <a:miter lim="800000"/>
              <a:headEnd/>
              <a:tailEnd/>
            </a:ln>
          </p:spPr>
          <p:txBody>
            <a:bodyPr wrap="none" lIns="0" tIns="0" rIns="0" bIns="0">
              <a:spAutoFit/>
            </a:bodyPr>
            <a:lstStyle/>
            <a:p>
              <a:r>
                <a:rPr lang="sr-Latn-CS" sz="900">
                  <a:solidFill>
                    <a:srgbClr val="000000"/>
                  </a:solidFill>
                  <a:latin typeface="Times New Roman" pitchFamily="18" charset="0"/>
                </a:rPr>
                <a:t> </a:t>
              </a:r>
              <a:endParaRPr lang="sr-Latn-CS"/>
            </a:p>
          </p:txBody>
        </p:sp>
        <p:sp>
          <p:nvSpPr>
            <p:cNvPr id="11393" name="Rectangle 328"/>
            <p:cNvSpPr>
              <a:spLocks noChangeArrowheads="1"/>
            </p:cNvSpPr>
            <p:nvPr/>
          </p:nvSpPr>
          <p:spPr bwMode="auto">
            <a:xfrm>
              <a:off x="15" y="3248"/>
              <a:ext cx="15" cy="116"/>
            </a:xfrm>
            <a:prstGeom prst="rect">
              <a:avLst/>
            </a:prstGeom>
            <a:solidFill>
              <a:srgbClr val="E5E5E5"/>
            </a:solidFill>
            <a:ln w="9525">
              <a:noFill/>
              <a:miter lim="800000"/>
              <a:headEnd/>
              <a:tailEnd/>
            </a:ln>
          </p:spPr>
          <p:txBody>
            <a:bodyPr/>
            <a:lstStyle/>
            <a:p>
              <a:endParaRPr lang="hr-HR"/>
            </a:p>
          </p:txBody>
        </p:sp>
        <p:sp>
          <p:nvSpPr>
            <p:cNvPr id="11394" name="Rectangle 329"/>
            <p:cNvSpPr>
              <a:spLocks noChangeArrowheads="1"/>
            </p:cNvSpPr>
            <p:nvPr/>
          </p:nvSpPr>
          <p:spPr bwMode="auto">
            <a:xfrm>
              <a:off x="2672" y="3248"/>
              <a:ext cx="15" cy="116"/>
            </a:xfrm>
            <a:prstGeom prst="rect">
              <a:avLst/>
            </a:prstGeom>
            <a:solidFill>
              <a:srgbClr val="E5E5E5"/>
            </a:solidFill>
            <a:ln w="9525">
              <a:noFill/>
              <a:miter lim="800000"/>
              <a:headEnd/>
              <a:tailEnd/>
            </a:ln>
          </p:spPr>
          <p:txBody>
            <a:bodyPr/>
            <a:lstStyle/>
            <a:p>
              <a:endParaRPr lang="hr-HR"/>
            </a:p>
          </p:txBody>
        </p:sp>
        <p:sp>
          <p:nvSpPr>
            <p:cNvPr id="11395" name="Rectangle 330"/>
            <p:cNvSpPr>
              <a:spLocks noChangeArrowheads="1"/>
            </p:cNvSpPr>
            <p:nvPr/>
          </p:nvSpPr>
          <p:spPr bwMode="auto">
            <a:xfrm>
              <a:off x="30" y="3248"/>
              <a:ext cx="2642" cy="116"/>
            </a:xfrm>
            <a:prstGeom prst="rect">
              <a:avLst/>
            </a:prstGeom>
            <a:solidFill>
              <a:srgbClr val="E5E5E5"/>
            </a:solidFill>
            <a:ln w="9525">
              <a:noFill/>
              <a:miter lim="800000"/>
              <a:headEnd/>
              <a:tailEnd/>
            </a:ln>
          </p:spPr>
          <p:txBody>
            <a:bodyPr/>
            <a:lstStyle/>
            <a:p>
              <a:endParaRPr lang="hr-HR"/>
            </a:p>
          </p:txBody>
        </p:sp>
        <p:sp>
          <p:nvSpPr>
            <p:cNvPr id="11396" name="Rectangle 331"/>
            <p:cNvSpPr>
              <a:spLocks noChangeArrowheads="1"/>
            </p:cNvSpPr>
            <p:nvPr/>
          </p:nvSpPr>
          <p:spPr bwMode="auto">
            <a:xfrm>
              <a:off x="30" y="3270"/>
              <a:ext cx="87" cy="101"/>
            </a:xfrm>
            <a:prstGeom prst="rect">
              <a:avLst/>
            </a:prstGeom>
            <a:noFill/>
            <a:ln w="9525">
              <a:noFill/>
              <a:miter lim="800000"/>
              <a:headEnd/>
              <a:tailEnd/>
            </a:ln>
          </p:spPr>
          <p:txBody>
            <a:bodyPr wrap="none" lIns="0" tIns="0" rIns="0" bIns="0">
              <a:spAutoFit/>
            </a:bodyPr>
            <a:lstStyle/>
            <a:p>
              <a:r>
                <a:rPr lang="sr-Latn-CS" sz="800" b="1">
                  <a:solidFill>
                    <a:srgbClr val="000000"/>
                  </a:solidFill>
                </a:rPr>
                <a:t>C</a:t>
              </a:r>
              <a:endParaRPr lang="sr-Latn-CS"/>
            </a:p>
          </p:txBody>
        </p:sp>
        <p:sp>
          <p:nvSpPr>
            <p:cNvPr id="11397" name="Rectangle 332"/>
            <p:cNvSpPr>
              <a:spLocks noChangeArrowheads="1"/>
            </p:cNvSpPr>
            <p:nvPr/>
          </p:nvSpPr>
          <p:spPr bwMode="auto">
            <a:xfrm>
              <a:off x="77" y="3270"/>
              <a:ext cx="1105" cy="101"/>
            </a:xfrm>
            <a:prstGeom prst="rect">
              <a:avLst/>
            </a:prstGeom>
            <a:noFill/>
            <a:ln w="9525">
              <a:noFill/>
              <a:miter lim="800000"/>
              <a:headEnd/>
              <a:tailEnd/>
            </a:ln>
          </p:spPr>
          <p:txBody>
            <a:bodyPr wrap="none" lIns="0" tIns="0" rIns="0" bIns="0">
              <a:spAutoFit/>
            </a:bodyPr>
            <a:lstStyle/>
            <a:p>
              <a:r>
                <a:rPr lang="sr-Latn-CS" sz="800" b="1">
                  <a:solidFill>
                    <a:srgbClr val="000000"/>
                  </a:solidFill>
                </a:rPr>
                <a:t>.  Preliminary agreement of the </a:t>
              </a:r>
              <a:endParaRPr lang="sr-Latn-CS"/>
            </a:p>
          </p:txBody>
        </p:sp>
        <p:sp>
          <p:nvSpPr>
            <p:cNvPr id="11398" name="Rectangle 333"/>
            <p:cNvSpPr>
              <a:spLocks noChangeArrowheads="1"/>
            </p:cNvSpPr>
            <p:nvPr/>
          </p:nvSpPr>
          <p:spPr bwMode="auto">
            <a:xfrm>
              <a:off x="1044" y="3270"/>
              <a:ext cx="303" cy="101"/>
            </a:xfrm>
            <a:prstGeom prst="rect">
              <a:avLst/>
            </a:prstGeom>
            <a:noFill/>
            <a:ln w="9525">
              <a:noFill/>
              <a:miter lim="800000"/>
              <a:headEnd/>
              <a:tailEnd/>
            </a:ln>
          </p:spPr>
          <p:txBody>
            <a:bodyPr wrap="none" lIns="0" tIns="0" rIns="0" bIns="0">
              <a:spAutoFit/>
            </a:bodyPr>
            <a:lstStyle/>
            <a:p>
              <a:r>
                <a:rPr lang="sr-Latn-CS" sz="800" b="1">
                  <a:solidFill>
                    <a:srgbClr val="000000"/>
                  </a:solidFill>
                </a:rPr>
                <a:t>partner </a:t>
              </a:r>
              <a:endParaRPr lang="sr-Latn-CS"/>
            </a:p>
          </p:txBody>
        </p:sp>
        <p:sp>
          <p:nvSpPr>
            <p:cNvPr id="11399" name="Rectangle 334"/>
            <p:cNvSpPr>
              <a:spLocks noChangeArrowheads="1"/>
            </p:cNvSpPr>
            <p:nvPr/>
          </p:nvSpPr>
          <p:spPr bwMode="auto">
            <a:xfrm>
              <a:off x="1284" y="3270"/>
              <a:ext cx="54" cy="101"/>
            </a:xfrm>
            <a:prstGeom prst="rect">
              <a:avLst/>
            </a:prstGeom>
            <a:noFill/>
            <a:ln w="9525">
              <a:noFill/>
              <a:miter lim="800000"/>
              <a:headEnd/>
              <a:tailEnd/>
            </a:ln>
          </p:spPr>
          <p:txBody>
            <a:bodyPr wrap="none" lIns="0" tIns="0" rIns="0" bIns="0">
              <a:spAutoFit/>
            </a:bodyPr>
            <a:lstStyle/>
            <a:p>
              <a:r>
                <a:rPr lang="sr-Latn-CS" sz="800" b="1">
                  <a:solidFill>
                    <a:srgbClr val="000000"/>
                  </a:solidFill>
                </a:rPr>
                <a:t> </a:t>
              </a:r>
              <a:endParaRPr lang="sr-Latn-CS"/>
            </a:p>
          </p:txBody>
        </p:sp>
        <p:sp>
          <p:nvSpPr>
            <p:cNvPr id="11400" name="Rectangle 335"/>
            <p:cNvSpPr>
              <a:spLocks noChangeArrowheads="1"/>
            </p:cNvSpPr>
            <p:nvPr/>
          </p:nvSpPr>
          <p:spPr bwMode="auto">
            <a:xfrm>
              <a:off x="13" y="3245"/>
              <a:ext cx="2" cy="3"/>
            </a:xfrm>
            <a:prstGeom prst="rect">
              <a:avLst/>
            </a:prstGeom>
            <a:solidFill>
              <a:srgbClr val="000000"/>
            </a:solidFill>
            <a:ln w="9525">
              <a:noFill/>
              <a:miter lim="800000"/>
              <a:headEnd/>
              <a:tailEnd/>
            </a:ln>
          </p:spPr>
          <p:txBody>
            <a:bodyPr/>
            <a:lstStyle/>
            <a:p>
              <a:endParaRPr lang="hr-HR"/>
            </a:p>
          </p:txBody>
        </p:sp>
        <p:sp>
          <p:nvSpPr>
            <p:cNvPr id="11401" name="Rectangle 336"/>
            <p:cNvSpPr>
              <a:spLocks noChangeArrowheads="1"/>
            </p:cNvSpPr>
            <p:nvPr/>
          </p:nvSpPr>
          <p:spPr bwMode="auto">
            <a:xfrm>
              <a:off x="13" y="3245"/>
              <a:ext cx="2" cy="3"/>
            </a:xfrm>
            <a:prstGeom prst="rect">
              <a:avLst/>
            </a:prstGeom>
            <a:solidFill>
              <a:srgbClr val="000000"/>
            </a:solidFill>
            <a:ln w="9525">
              <a:noFill/>
              <a:miter lim="800000"/>
              <a:headEnd/>
              <a:tailEnd/>
            </a:ln>
          </p:spPr>
          <p:txBody>
            <a:bodyPr/>
            <a:lstStyle/>
            <a:p>
              <a:endParaRPr lang="hr-HR"/>
            </a:p>
          </p:txBody>
        </p:sp>
        <p:sp>
          <p:nvSpPr>
            <p:cNvPr id="11402" name="Rectangle 337"/>
            <p:cNvSpPr>
              <a:spLocks noChangeArrowheads="1"/>
            </p:cNvSpPr>
            <p:nvPr/>
          </p:nvSpPr>
          <p:spPr bwMode="auto">
            <a:xfrm>
              <a:off x="15" y="3245"/>
              <a:ext cx="2672" cy="3"/>
            </a:xfrm>
            <a:prstGeom prst="rect">
              <a:avLst/>
            </a:prstGeom>
            <a:solidFill>
              <a:srgbClr val="000000"/>
            </a:solidFill>
            <a:ln w="9525">
              <a:noFill/>
              <a:miter lim="800000"/>
              <a:headEnd/>
              <a:tailEnd/>
            </a:ln>
          </p:spPr>
          <p:txBody>
            <a:bodyPr/>
            <a:lstStyle/>
            <a:p>
              <a:endParaRPr lang="hr-HR"/>
            </a:p>
          </p:txBody>
        </p:sp>
        <p:sp>
          <p:nvSpPr>
            <p:cNvPr id="11403" name="Rectangle 338"/>
            <p:cNvSpPr>
              <a:spLocks noChangeArrowheads="1"/>
            </p:cNvSpPr>
            <p:nvPr/>
          </p:nvSpPr>
          <p:spPr bwMode="auto">
            <a:xfrm>
              <a:off x="2687" y="3245"/>
              <a:ext cx="2" cy="3"/>
            </a:xfrm>
            <a:prstGeom prst="rect">
              <a:avLst/>
            </a:prstGeom>
            <a:solidFill>
              <a:srgbClr val="000000"/>
            </a:solidFill>
            <a:ln w="9525">
              <a:noFill/>
              <a:miter lim="800000"/>
              <a:headEnd/>
              <a:tailEnd/>
            </a:ln>
          </p:spPr>
          <p:txBody>
            <a:bodyPr/>
            <a:lstStyle/>
            <a:p>
              <a:endParaRPr lang="hr-HR"/>
            </a:p>
          </p:txBody>
        </p:sp>
        <p:sp>
          <p:nvSpPr>
            <p:cNvPr id="11404" name="Rectangle 339"/>
            <p:cNvSpPr>
              <a:spLocks noChangeArrowheads="1"/>
            </p:cNvSpPr>
            <p:nvPr/>
          </p:nvSpPr>
          <p:spPr bwMode="auto">
            <a:xfrm>
              <a:off x="2687" y="3245"/>
              <a:ext cx="2" cy="3"/>
            </a:xfrm>
            <a:prstGeom prst="rect">
              <a:avLst/>
            </a:prstGeom>
            <a:solidFill>
              <a:srgbClr val="000000"/>
            </a:solidFill>
            <a:ln w="9525">
              <a:noFill/>
              <a:miter lim="800000"/>
              <a:headEnd/>
              <a:tailEnd/>
            </a:ln>
          </p:spPr>
          <p:txBody>
            <a:bodyPr/>
            <a:lstStyle/>
            <a:p>
              <a:endParaRPr lang="hr-HR"/>
            </a:p>
          </p:txBody>
        </p:sp>
        <p:sp>
          <p:nvSpPr>
            <p:cNvPr id="11405" name="Rectangle 340"/>
            <p:cNvSpPr>
              <a:spLocks noChangeArrowheads="1"/>
            </p:cNvSpPr>
            <p:nvPr/>
          </p:nvSpPr>
          <p:spPr bwMode="auto">
            <a:xfrm>
              <a:off x="13" y="3248"/>
              <a:ext cx="2" cy="116"/>
            </a:xfrm>
            <a:prstGeom prst="rect">
              <a:avLst/>
            </a:prstGeom>
            <a:solidFill>
              <a:srgbClr val="000000"/>
            </a:solidFill>
            <a:ln w="9525">
              <a:noFill/>
              <a:miter lim="800000"/>
              <a:headEnd/>
              <a:tailEnd/>
            </a:ln>
          </p:spPr>
          <p:txBody>
            <a:bodyPr/>
            <a:lstStyle/>
            <a:p>
              <a:endParaRPr lang="hr-HR"/>
            </a:p>
          </p:txBody>
        </p:sp>
        <p:sp>
          <p:nvSpPr>
            <p:cNvPr id="11406" name="Rectangle 341"/>
            <p:cNvSpPr>
              <a:spLocks noChangeArrowheads="1"/>
            </p:cNvSpPr>
            <p:nvPr/>
          </p:nvSpPr>
          <p:spPr bwMode="auto">
            <a:xfrm>
              <a:off x="2687" y="3248"/>
              <a:ext cx="2" cy="116"/>
            </a:xfrm>
            <a:prstGeom prst="rect">
              <a:avLst/>
            </a:prstGeom>
            <a:solidFill>
              <a:srgbClr val="000000"/>
            </a:solidFill>
            <a:ln w="9525">
              <a:noFill/>
              <a:miter lim="800000"/>
              <a:headEnd/>
              <a:tailEnd/>
            </a:ln>
          </p:spPr>
          <p:txBody>
            <a:bodyPr/>
            <a:lstStyle/>
            <a:p>
              <a:endParaRPr lang="hr-HR"/>
            </a:p>
          </p:txBody>
        </p:sp>
        <p:sp>
          <p:nvSpPr>
            <p:cNvPr id="11407" name="Rectangle 342"/>
            <p:cNvSpPr>
              <a:spLocks noChangeArrowheads="1"/>
            </p:cNvSpPr>
            <p:nvPr/>
          </p:nvSpPr>
          <p:spPr bwMode="auto">
            <a:xfrm>
              <a:off x="30" y="3391"/>
              <a:ext cx="1415" cy="76"/>
            </a:xfrm>
            <a:prstGeom prst="rect">
              <a:avLst/>
            </a:prstGeom>
            <a:noFill/>
            <a:ln w="9525">
              <a:noFill/>
              <a:miter lim="800000"/>
              <a:headEnd/>
              <a:tailEnd/>
            </a:ln>
          </p:spPr>
          <p:txBody>
            <a:bodyPr wrap="none" lIns="0" tIns="0" rIns="0" bIns="0">
              <a:spAutoFit/>
            </a:bodyPr>
            <a:lstStyle/>
            <a:p>
              <a:r>
                <a:rPr lang="sr-Latn-CS" sz="700" i="1">
                  <a:solidFill>
                    <a:srgbClr val="000000"/>
                  </a:solidFill>
                </a:rPr>
                <a:t>I, the undersigned, on behalf of (repeat the name of the </a:t>
              </a:r>
              <a:endParaRPr lang="sr-Latn-CS"/>
            </a:p>
          </p:txBody>
        </p:sp>
        <p:sp>
          <p:nvSpPr>
            <p:cNvPr id="11408" name="Rectangle 343"/>
            <p:cNvSpPr>
              <a:spLocks noChangeArrowheads="1"/>
            </p:cNvSpPr>
            <p:nvPr/>
          </p:nvSpPr>
          <p:spPr bwMode="auto">
            <a:xfrm>
              <a:off x="1343" y="3391"/>
              <a:ext cx="203" cy="76"/>
            </a:xfrm>
            <a:prstGeom prst="rect">
              <a:avLst/>
            </a:prstGeom>
            <a:noFill/>
            <a:ln w="9525">
              <a:noFill/>
              <a:miter lim="800000"/>
              <a:headEnd/>
              <a:tailEnd/>
            </a:ln>
          </p:spPr>
          <p:txBody>
            <a:bodyPr wrap="none" lIns="0" tIns="0" rIns="0" bIns="0">
              <a:spAutoFit/>
            </a:bodyPr>
            <a:lstStyle/>
            <a:p>
              <a:r>
                <a:rPr lang="sr-Latn-CS" sz="700" i="1">
                  <a:solidFill>
                    <a:srgbClr val="000000"/>
                  </a:solidFill>
                </a:rPr>
                <a:t>partner</a:t>
              </a:r>
              <a:endParaRPr lang="sr-Latn-CS"/>
            </a:p>
          </p:txBody>
        </p:sp>
        <p:sp>
          <p:nvSpPr>
            <p:cNvPr id="11409" name="Rectangle 344"/>
            <p:cNvSpPr>
              <a:spLocks noChangeArrowheads="1"/>
            </p:cNvSpPr>
            <p:nvPr/>
          </p:nvSpPr>
          <p:spPr bwMode="auto">
            <a:xfrm>
              <a:off x="1511" y="3391"/>
              <a:ext cx="44" cy="76"/>
            </a:xfrm>
            <a:prstGeom prst="rect">
              <a:avLst/>
            </a:prstGeom>
            <a:noFill/>
            <a:ln w="9525">
              <a:noFill/>
              <a:miter lim="800000"/>
              <a:headEnd/>
              <a:tailEnd/>
            </a:ln>
          </p:spPr>
          <p:txBody>
            <a:bodyPr wrap="none" lIns="0" tIns="0" rIns="0" bIns="0">
              <a:spAutoFit/>
            </a:bodyPr>
            <a:lstStyle/>
            <a:p>
              <a:r>
                <a:rPr lang="sr-Latn-CS" sz="700" i="1">
                  <a:solidFill>
                    <a:srgbClr val="000000"/>
                  </a:solidFill>
                </a:rPr>
                <a:t>)</a:t>
              </a:r>
              <a:endParaRPr lang="sr-Latn-CS"/>
            </a:p>
          </p:txBody>
        </p:sp>
        <p:sp>
          <p:nvSpPr>
            <p:cNvPr id="11410" name="Rectangle 345"/>
            <p:cNvSpPr>
              <a:spLocks noChangeArrowheads="1"/>
            </p:cNvSpPr>
            <p:nvPr/>
          </p:nvSpPr>
          <p:spPr bwMode="auto">
            <a:xfrm>
              <a:off x="1529" y="3391"/>
              <a:ext cx="41" cy="76"/>
            </a:xfrm>
            <a:prstGeom prst="rect">
              <a:avLst/>
            </a:prstGeom>
            <a:noFill/>
            <a:ln w="9525">
              <a:noFill/>
              <a:miter lim="800000"/>
              <a:headEnd/>
              <a:tailEnd/>
            </a:ln>
          </p:spPr>
          <p:txBody>
            <a:bodyPr wrap="none" lIns="0" tIns="0" rIns="0" bIns="0">
              <a:spAutoFit/>
            </a:bodyPr>
            <a:lstStyle/>
            <a:p>
              <a:r>
                <a:rPr lang="sr-Latn-CS" sz="700" i="1">
                  <a:solidFill>
                    <a:srgbClr val="000000"/>
                  </a:solidFill>
                </a:rPr>
                <a:t> </a:t>
              </a:r>
              <a:endParaRPr lang="sr-Latn-CS"/>
            </a:p>
          </p:txBody>
        </p:sp>
        <p:sp>
          <p:nvSpPr>
            <p:cNvPr id="11411" name="Rectangle 346"/>
            <p:cNvSpPr>
              <a:spLocks noChangeArrowheads="1"/>
            </p:cNvSpPr>
            <p:nvPr/>
          </p:nvSpPr>
          <p:spPr bwMode="auto">
            <a:xfrm>
              <a:off x="13" y="3364"/>
              <a:ext cx="2" cy="3"/>
            </a:xfrm>
            <a:prstGeom prst="rect">
              <a:avLst/>
            </a:prstGeom>
            <a:solidFill>
              <a:srgbClr val="000000"/>
            </a:solidFill>
            <a:ln w="9525">
              <a:noFill/>
              <a:miter lim="800000"/>
              <a:headEnd/>
              <a:tailEnd/>
            </a:ln>
          </p:spPr>
          <p:txBody>
            <a:bodyPr/>
            <a:lstStyle/>
            <a:p>
              <a:endParaRPr lang="hr-HR"/>
            </a:p>
          </p:txBody>
        </p:sp>
        <p:sp>
          <p:nvSpPr>
            <p:cNvPr id="11412" name="Rectangle 347"/>
            <p:cNvSpPr>
              <a:spLocks noChangeArrowheads="1"/>
            </p:cNvSpPr>
            <p:nvPr/>
          </p:nvSpPr>
          <p:spPr bwMode="auto">
            <a:xfrm>
              <a:off x="15" y="3364"/>
              <a:ext cx="2672" cy="3"/>
            </a:xfrm>
            <a:prstGeom prst="rect">
              <a:avLst/>
            </a:prstGeom>
            <a:solidFill>
              <a:srgbClr val="000000"/>
            </a:solidFill>
            <a:ln w="9525">
              <a:noFill/>
              <a:miter lim="800000"/>
              <a:headEnd/>
              <a:tailEnd/>
            </a:ln>
          </p:spPr>
          <p:txBody>
            <a:bodyPr/>
            <a:lstStyle/>
            <a:p>
              <a:endParaRPr lang="hr-HR"/>
            </a:p>
          </p:txBody>
        </p:sp>
        <p:sp>
          <p:nvSpPr>
            <p:cNvPr id="11413" name="Rectangle 348"/>
            <p:cNvSpPr>
              <a:spLocks noChangeArrowheads="1"/>
            </p:cNvSpPr>
            <p:nvPr/>
          </p:nvSpPr>
          <p:spPr bwMode="auto">
            <a:xfrm>
              <a:off x="2687" y="3364"/>
              <a:ext cx="2" cy="3"/>
            </a:xfrm>
            <a:prstGeom prst="rect">
              <a:avLst/>
            </a:prstGeom>
            <a:solidFill>
              <a:srgbClr val="000000"/>
            </a:solidFill>
            <a:ln w="9525">
              <a:noFill/>
              <a:miter lim="800000"/>
              <a:headEnd/>
              <a:tailEnd/>
            </a:ln>
          </p:spPr>
          <p:txBody>
            <a:bodyPr/>
            <a:lstStyle/>
            <a:p>
              <a:endParaRPr lang="hr-HR"/>
            </a:p>
          </p:txBody>
        </p:sp>
        <p:sp>
          <p:nvSpPr>
            <p:cNvPr id="11414" name="Rectangle 349"/>
            <p:cNvSpPr>
              <a:spLocks noChangeArrowheads="1"/>
            </p:cNvSpPr>
            <p:nvPr/>
          </p:nvSpPr>
          <p:spPr bwMode="auto">
            <a:xfrm>
              <a:off x="13" y="3367"/>
              <a:ext cx="2" cy="102"/>
            </a:xfrm>
            <a:prstGeom prst="rect">
              <a:avLst/>
            </a:prstGeom>
            <a:solidFill>
              <a:srgbClr val="000000"/>
            </a:solidFill>
            <a:ln w="9525">
              <a:noFill/>
              <a:miter lim="800000"/>
              <a:headEnd/>
              <a:tailEnd/>
            </a:ln>
          </p:spPr>
          <p:txBody>
            <a:bodyPr/>
            <a:lstStyle/>
            <a:p>
              <a:endParaRPr lang="hr-HR"/>
            </a:p>
          </p:txBody>
        </p:sp>
        <p:sp>
          <p:nvSpPr>
            <p:cNvPr id="11415" name="Rectangle 350"/>
            <p:cNvSpPr>
              <a:spLocks noChangeArrowheads="1"/>
            </p:cNvSpPr>
            <p:nvPr/>
          </p:nvSpPr>
          <p:spPr bwMode="auto">
            <a:xfrm>
              <a:off x="2687" y="3367"/>
              <a:ext cx="2" cy="102"/>
            </a:xfrm>
            <a:prstGeom prst="rect">
              <a:avLst/>
            </a:prstGeom>
            <a:solidFill>
              <a:srgbClr val="000000"/>
            </a:solidFill>
            <a:ln w="9525">
              <a:noFill/>
              <a:miter lim="800000"/>
              <a:headEnd/>
              <a:tailEnd/>
            </a:ln>
          </p:spPr>
          <p:txBody>
            <a:bodyPr/>
            <a:lstStyle/>
            <a:p>
              <a:endParaRPr lang="hr-HR"/>
            </a:p>
          </p:txBody>
        </p:sp>
        <p:sp>
          <p:nvSpPr>
            <p:cNvPr id="11416" name="Rectangle 351"/>
            <p:cNvSpPr>
              <a:spLocks noChangeArrowheads="1"/>
            </p:cNvSpPr>
            <p:nvPr/>
          </p:nvSpPr>
          <p:spPr bwMode="auto">
            <a:xfrm>
              <a:off x="30" y="3493"/>
              <a:ext cx="905" cy="76"/>
            </a:xfrm>
            <a:prstGeom prst="rect">
              <a:avLst/>
            </a:prstGeom>
            <a:noFill/>
            <a:ln w="9525">
              <a:noFill/>
              <a:miter lim="800000"/>
              <a:headEnd/>
              <a:tailEnd/>
            </a:ln>
          </p:spPr>
          <p:txBody>
            <a:bodyPr wrap="none" lIns="0" tIns="0" rIns="0" bIns="0">
              <a:spAutoFit/>
            </a:bodyPr>
            <a:lstStyle/>
            <a:p>
              <a:r>
                <a:rPr lang="sr-Latn-CS" sz="700" i="1">
                  <a:solidFill>
                    <a:srgbClr val="000000"/>
                  </a:solidFill>
                </a:rPr>
                <a:t>confirm our participation in each sta</a:t>
              </a:r>
              <a:endParaRPr lang="sr-Latn-CS"/>
            </a:p>
          </p:txBody>
        </p:sp>
        <p:sp>
          <p:nvSpPr>
            <p:cNvPr id="11417" name="Rectangle 352"/>
            <p:cNvSpPr>
              <a:spLocks noChangeArrowheads="1"/>
            </p:cNvSpPr>
            <p:nvPr/>
          </p:nvSpPr>
          <p:spPr bwMode="auto">
            <a:xfrm>
              <a:off x="868" y="3493"/>
              <a:ext cx="1647" cy="76"/>
            </a:xfrm>
            <a:prstGeom prst="rect">
              <a:avLst/>
            </a:prstGeom>
            <a:noFill/>
            <a:ln w="9525">
              <a:noFill/>
              <a:miter lim="800000"/>
              <a:headEnd/>
              <a:tailEnd/>
            </a:ln>
          </p:spPr>
          <p:txBody>
            <a:bodyPr wrap="none" lIns="0" tIns="0" rIns="0" bIns="0">
              <a:spAutoFit/>
            </a:bodyPr>
            <a:lstStyle/>
            <a:p>
              <a:r>
                <a:rPr lang="sr-Latn-CS" sz="700" i="1">
                  <a:solidFill>
                    <a:srgbClr val="000000"/>
                  </a:solidFill>
                </a:rPr>
                <a:t>ge of the project (repeat the title of the project as stated in Part I):</a:t>
              </a:r>
              <a:endParaRPr lang="sr-Latn-CS"/>
            </a:p>
          </p:txBody>
        </p:sp>
        <p:sp>
          <p:nvSpPr>
            <p:cNvPr id="11418" name="Rectangle 353"/>
            <p:cNvSpPr>
              <a:spLocks noChangeArrowheads="1"/>
            </p:cNvSpPr>
            <p:nvPr/>
          </p:nvSpPr>
          <p:spPr bwMode="auto">
            <a:xfrm>
              <a:off x="2399" y="3493"/>
              <a:ext cx="41" cy="76"/>
            </a:xfrm>
            <a:prstGeom prst="rect">
              <a:avLst/>
            </a:prstGeom>
            <a:noFill/>
            <a:ln w="9525">
              <a:noFill/>
              <a:miter lim="800000"/>
              <a:headEnd/>
              <a:tailEnd/>
            </a:ln>
          </p:spPr>
          <p:txBody>
            <a:bodyPr wrap="none" lIns="0" tIns="0" rIns="0" bIns="0">
              <a:spAutoFit/>
            </a:bodyPr>
            <a:lstStyle/>
            <a:p>
              <a:r>
                <a:rPr lang="sr-Latn-CS" sz="700" i="1">
                  <a:solidFill>
                    <a:srgbClr val="000000"/>
                  </a:solidFill>
                </a:rPr>
                <a:t> </a:t>
              </a:r>
              <a:endParaRPr lang="sr-Latn-CS"/>
            </a:p>
          </p:txBody>
        </p:sp>
        <p:sp>
          <p:nvSpPr>
            <p:cNvPr id="11419" name="Rectangle 354"/>
            <p:cNvSpPr>
              <a:spLocks noChangeArrowheads="1"/>
            </p:cNvSpPr>
            <p:nvPr/>
          </p:nvSpPr>
          <p:spPr bwMode="auto">
            <a:xfrm>
              <a:off x="13" y="3469"/>
              <a:ext cx="2" cy="102"/>
            </a:xfrm>
            <a:prstGeom prst="rect">
              <a:avLst/>
            </a:prstGeom>
            <a:solidFill>
              <a:srgbClr val="000000"/>
            </a:solidFill>
            <a:ln w="9525">
              <a:noFill/>
              <a:miter lim="800000"/>
              <a:headEnd/>
              <a:tailEnd/>
            </a:ln>
          </p:spPr>
          <p:txBody>
            <a:bodyPr/>
            <a:lstStyle/>
            <a:p>
              <a:endParaRPr lang="hr-HR"/>
            </a:p>
          </p:txBody>
        </p:sp>
        <p:sp>
          <p:nvSpPr>
            <p:cNvPr id="11420" name="Rectangle 355"/>
            <p:cNvSpPr>
              <a:spLocks noChangeArrowheads="1"/>
            </p:cNvSpPr>
            <p:nvPr/>
          </p:nvSpPr>
          <p:spPr bwMode="auto">
            <a:xfrm>
              <a:off x="2687" y="3469"/>
              <a:ext cx="2" cy="102"/>
            </a:xfrm>
            <a:prstGeom prst="rect">
              <a:avLst/>
            </a:prstGeom>
            <a:solidFill>
              <a:srgbClr val="000000"/>
            </a:solidFill>
            <a:ln w="9525">
              <a:noFill/>
              <a:miter lim="800000"/>
              <a:headEnd/>
              <a:tailEnd/>
            </a:ln>
          </p:spPr>
          <p:txBody>
            <a:bodyPr/>
            <a:lstStyle/>
            <a:p>
              <a:endParaRPr lang="hr-HR"/>
            </a:p>
          </p:txBody>
        </p:sp>
        <p:sp>
          <p:nvSpPr>
            <p:cNvPr id="11421" name="Rectangle 356"/>
            <p:cNvSpPr>
              <a:spLocks noChangeArrowheads="1"/>
            </p:cNvSpPr>
            <p:nvPr/>
          </p:nvSpPr>
          <p:spPr bwMode="auto">
            <a:xfrm>
              <a:off x="30" y="3596"/>
              <a:ext cx="1129" cy="76"/>
            </a:xfrm>
            <a:prstGeom prst="rect">
              <a:avLst/>
            </a:prstGeom>
            <a:noFill/>
            <a:ln w="9525">
              <a:noFill/>
              <a:miter lim="800000"/>
              <a:headEnd/>
              <a:tailEnd/>
            </a:ln>
          </p:spPr>
          <p:txBody>
            <a:bodyPr wrap="none" lIns="0" tIns="0" rIns="0" bIns="0">
              <a:spAutoFit/>
            </a:bodyPr>
            <a:lstStyle/>
            <a:p>
              <a:r>
                <a:rPr lang="sr-Latn-CS" sz="700" i="1">
                  <a:solidFill>
                    <a:srgbClr val="000000"/>
                  </a:solidFill>
                </a:rPr>
                <a:t>I declare having reached an agreement with </a:t>
              </a:r>
              <a:endParaRPr lang="sr-Latn-CS"/>
            </a:p>
          </p:txBody>
        </p:sp>
        <p:sp>
          <p:nvSpPr>
            <p:cNvPr id="11422" name="Rectangle 357"/>
            <p:cNvSpPr>
              <a:spLocks noChangeArrowheads="1"/>
            </p:cNvSpPr>
            <p:nvPr/>
          </p:nvSpPr>
          <p:spPr bwMode="auto">
            <a:xfrm>
              <a:off x="1093" y="3596"/>
              <a:ext cx="190" cy="76"/>
            </a:xfrm>
            <a:prstGeom prst="rect">
              <a:avLst/>
            </a:prstGeom>
            <a:noFill/>
            <a:ln w="9525">
              <a:noFill/>
              <a:miter lim="800000"/>
              <a:headEnd/>
              <a:tailEnd/>
            </a:ln>
          </p:spPr>
          <p:txBody>
            <a:bodyPr wrap="none" lIns="0" tIns="0" rIns="0" bIns="0">
              <a:spAutoFit/>
            </a:bodyPr>
            <a:lstStyle/>
            <a:p>
              <a:r>
                <a:rPr lang="sr-Latn-CS" sz="700" i="1">
                  <a:solidFill>
                    <a:srgbClr val="000000"/>
                  </a:solidFill>
                </a:rPr>
                <a:t>all the </a:t>
              </a:r>
              <a:endParaRPr lang="sr-Latn-CS"/>
            </a:p>
          </p:txBody>
        </p:sp>
        <p:sp>
          <p:nvSpPr>
            <p:cNvPr id="11423" name="Rectangle 358"/>
            <p:cNvSpPr>
              <a:spLocks noChangeArrowheads="1"/>
            </p:cNvSpPr>
            <p:nvPr/>
          </p:nvSpPr>
          <p:spPr bwMode="auto">
            <a:xfrm>
              <a:off x="1253" y="3596"/>
              <a:ext cx="278" cy="76"/>
            </a:xfrm>
            <a:prstGeom prst="rect">
              <a:avLst/>
            </a:prstGeom>
            <a:noFill/>
            <a:ln w="9525">
              <a:noFill/>
              <a:miter lim="800000"/>
              <a:headEnd/>
              <a:tailEnd/>
            </a:ln>
          </p:spPr>
          <p:txBody>
            <a:bodyPr wrap="none" lIns="0" tIns="0" rIns="0" bIns="0">
              <a:spAutoFit/>
            </a:bodyPr>
            <a:lstStyle/>
            <a:p>
              <a:r>
                <a:rPr lang="sr-Latn-CS" sz="700" i="1">
                  <a:solidFill>
                    <a:srgbClr val="000000"/>
                  </a:solidFill>
                </a:rPr>
                <a:t>promoters</a:t>
              </a:r>
              <a:endParaRPr lang="sr-Latn-CS"/>
            </a:p>
          </p:txBody>
        </p:sp>
        <p:sp>
          <p:nvSpPr>
            <p:cNvPr id="11424" name="Rectangle 359"/>
            <p:cNvSpPr>
              <a:spLocks noChangeArrowheads="1"/>
            </p:cNvSpPr>
            <p:nvPr/>
          </p:nvSpPr>
          <p:spPr bwMode="auto">
            <a:xfrm>
              <a:off x="1492" y="3596"/>
              <a:ext cx="41" cy="76"/>
            </a:xfrm>
            <a:prstGeom prst="rect">
              <a:avLst/>
            </a:prstGeom>
            <a:noFill/>
            <a:ln w="9525">
              <a:noFill/>
              <a:miter lim="800000"/>
              <a:headEnd/>
              <a:tailEnd/>
            </a:ln>
          </p:spPr>
          <p:txBody>
            <a:bodyPr wrap="none" lIns="0" tIns="0" rIns="0" bIns="0">
              <a:spAutoFit/>
            </a:bodyPr>
            <a:lstStyle/>
            <a:p>
              <a:r>
                <a:rPr lang="sr-Latn-CS" sz="700" i="1">
                  <a:solidFill>
                    <a:srgbClr val="000000"/>
                  </a:solidFill>
                </a:rPr>
                <a:t> </a:t>
              </a:r>
              <a:endParaRPr lang="sr-Latn-CS"/>
            </a:p>
          </p:txBody>
        </p:sp>
        <p:sp>
          <p:nvSpPr>
            <p:cNvPr id="11425" name="Rectangle 360"/>
            <p:cNvSpPr>
              <a:spLocks noChangeArrowheads="1"/>
            </p:cNvSpPr>
            <p:nvPr/>
          </p:nvSpPr>
          <p:spPr bwMode="auto">
            <a:xfrm>
              <a:off x="1509" y="3596"/>
              <a:ext cx="580" cy="76"/>
            </a:xfrm>
            <a:prstGeom prst="rect">
              <a:avLst/>
            </a:prstGeom>
            <a:noFill/>
            <a:ln w="9525">
              <a:noFill/>
              <a:miter lim="800000"/>
              <a:headEnd/>
              <a:tailEnd/>
            </a:ln>
          </p:spPr>
          <p:txBody>
            <a:bodyPr wrap="none" lIns="0" tIns="0" rIns="0" bIns="0">
              <a:spAutoFit/>
            </a:bodyPr>
            <a:lstStyle/>
            <a:p>
              <a:r>
                <a:rPr lang="sr-Latn-CS" sz="700" i="1">
                  <a:solidFill>
                    <a:srgbClr val="000000"/>
                  </a:solidFill>
                </a:rPr>
                <a:t>involved in the project </a:t>
              </a:r>
              <a:endParaRPr lang="sr-Latn-CS"/>
            </a:p>
          </p:txBody>
        </p:sp>
        <p:sp>
          <p:nvSpPr>
            <p:cNvPr id="11426" name="Rectangle 361"/>
            <p:cNvSpPr>
              <a:spLocks noChangeArrowheads="1"/>
            </p:cNvSpPr>
            <p:nvPr/>
          </p:nvSpPr>
          <p:spPr bwMode="auto">
            <a:xfrm>
              <a:off x="2046" y="3596"/>
              <a:ext cx="693" cy="76"/>
            </a:xfrm>
            <a:prstGeom prst="rect">
              <a:avLst/>
            </a:prstGeom>
            <a:noFill/>
            <a:ln w="9525">
              <a:noFill/>
              <a:miter lim="800000"/>
              <a:headEnd/>
              <a:tailEnd/>
            </a:ln>
          </p:spPr>
          <p:txBody>
            <a:bodyPr wrap="none" lIns="0" tIns="0" rIns="0" bIns="0">
              <a:spAutoFit/>
            </a:bodyPr>
            <a:lstStyle/>
            <a:p>
              <a:r>
                <a:rPr lang="sr-Latn-CS" sz="700" i="1">
                  <a:solidFill>
                    <a:srgbClr val="000000"/>
                  </a:solidFill>
                </a:rPr>
                <a:t>with regard to the share of </a:t>
              </a:r>
              <a:endParaRPr lang="sr-Latn-CS"/>
            </a:p>
          </p:txBody>
        </p:sp>
        <p:sp>
          <p:nvSpPr>
            <p:cNvPr id="11427" name="Rectangle 362"/>
            <p:cNvSpPr>
              <a:spLocks noChangeArrowheads="1"/>
            </p:cNvSpPr>
            <p:nvPr/>
          </p:nvSpPr>
          <p:spPr bwMode="auto">
            <a:xfrm>
              <a:off x="30" y="3656"/>
              <a:ext cx="102" cy="76"/>
            </a:xfrm>
            <a:prstGeom prst="rect">
              <a:avLst/>
            </a:prstGeom>
            <a:noFill/>
            <a:ln w="9525">
              <a:noFill/>
              <a:miter lim="800000"/>
              <a:headEnd/>
              <a:tailEnd/>
            </a:ln>
          </p:spPr>
          <p:txBody>
            <a:bodyPr wrap="none" lIns="0" tIns="0" rIns="0" bIns="0">
              <a:spAutoFit/>
            </a:bodyPr>
            <a:lstStyle/>
            <a:p>
              <a:r>
                <a:rPr lang="sr-Latn-CS" sz="700" i="1">
                  <a:solidFill>
                    <a:srgbClr val="000000"/>
                  </a:solidFill>
                </a:rPr>
                <a:t>EU</a:t>
              </a:r>
              <a:endParaRPr lang="sr-Latn-CS"/>
            </a:p>
          </p:txBody>
        </p:sp>
        <p:sp>
          <p:nvSpPr>
            <p:cNvPr id="11428" name="Rectangle 363"/>
            <p:cNvSpPr>
              <a:spLocks noChangeArrowheads="1"/>
            </p:cNvSpPr>
            <p:nvPr/>
          </p:nvSpPr>
          <p:spPr bwMode="auto">
            <a:xfrm>
              <a:off x="104" y="3656"/>
              <a:ext cx="41" cy="76"/>
            </a:xfrm>
            <a:prstGeom prst="rect">
              <a:avLst/>
            </a:prstGeom>
            <a:noFill/>
            <a:ln w="9525">
              <a:noFill/>
              <a:miter lim="800000"/>
              <a:headEnd/>
              <a:tailEnd/>
            </a:ln>
          </p:spPr>
          <p:txBody>
            <a:bodyPr wrap="none" lIns="0" tIns="0" rIns="0" bIns="0">
              <a:spAutoFit/>
            </a:bodyPr>
            <a:lstStyle/>
            <a:p>
              <a:r>
                <a:rPr lang="sr-Latn-CS" sz="700" i="1">
                  <a:solidFill>
                    <a:srgbClr val="000000"/>
                  </a:solidFill>
                </a:rPr>
                <a:t> </a:t>
              </a:r>
              <a:endParaRPr lang="sr-Latn-CS"/>
            </a:p>
          </p:txBody>
        </p:sp>
        <p:sp>
          <p:nvSpPr>
            <p:cNvPr id="11429" name="Rectangle 364"/>
            <p:cNvSpPr>
              <a:spLocks noChangeArrowheads="1"/>
            </p:cNvSpPr>
            <p:nvPr/>
          </p:nvSpPr>
          <p:spPr bwMode="auto">
            <a:xfrm>
              <a:off x="119" y="3656"/>
              <a:ext cx="372" cy="76"/>
            </a:xfrm>
            <a:prstGeom prst="rect">
              <a:avLst/>
            </a:prstGeom>
            <a:noFill/>
            <a:ln w="9525">
              <a:noFill/>
              <a:miter lim="800000"/>
              <a:headEnd/>
              <a:tailEnd/>
            </a:ln>
          </p:spPr>
          <p:txBody>
            <a:bodyPr wrap="none" lIns="0" tIns="0" rIns="0" bIns="0">
              <a:spAutoFit/>
            </a:bodyPr>
            <a:lstStyle/>
            <a:p>
              <a:r>
                <a:rPr lang="sr-Latn-CS" sz="700" i="1">
                  <a:solidFill>
                    <a:srgbClr val="000000"/>
                  </a:solidFill>
                </a:rPr>
                <a:t>grant my orga</a:t>
              </a:r>
              <a:endParaRPr lang="sr-Latn-CS"/>
            </a:p>
          </p:txBody>
        </p:sp>
        <p:sp>
          <p:nvSpPr>
            <p:cNvPr id="11430" name="Rectangle 365"/>
            <p:cNvSpPr>
              <a:spLocks noChangeArrowheads="1"/>
            </p:cNvSpPr>
            <p:nvPr/>
          </p:nvSpPr>
          <p:spPr bwMode="auto">
            <a:xfrm>
              <a:off x="446" y="3656"/>
              <a:ext cx="231" cy="76"/>
            </a:xfrm>
            <a:prstGeom prst="rect">
              <a:avLst/>
            </a:prstGeom>
            <a:noFill/>
            <a:ln w="9525">
              <a:noFill/>
              <a:miter lim="800000"/>
              <a:headEnd/>
              <a:tailEnd/>
            </a:ln>
          </p:spPr>
          <p:txBody>
            <a:bodyPr wrap="none" lIns="0" tIns="0" rIns="0" bIns="0">
              <a:spAutoFit/>
            </a:bodyPr>
            <a:lstStyle/>
            <a:p>
              <a:r>
                <a:rPr lang="sr-Latn-CS" sz="700" i="1">
                  <a:solidFill>
                    <a:srgbClr val="000000"/>
                  </a:solidFill>
                </a:rPr>
                <a:t>nisation/</a:t>
              </a:r>
              <a:endParaRPr lang="sr-Latn-CS"/>
            </a:p>
          </p:txBody>
        </p:sp>
        <p:sp>
          <p:nvSpPr>
            <p:cNvPr id="11431" name="Rectangle 366"/>
            <p:cNvSpPr>
              <a:spLocks noChangeArrowheads="1"/>
            </p:cNvSpPr>
            <p:nvPr/>
          </p:nvSpPr>
          <p:spPr bwMode="auto">
            <a:xfrm>
              <a:off x="644" y="3656"/>
              <a:ext cx="1049" cy="76"/>
            </a:xfrm>
            <a:prstGeom prst="rect">
              <a:avLst/>
            </a:prstGeom>
            <a:noFill/>
            <a:ln w="9525">
              <a:noFill/>
              <a:miter lim="800000"/>
              <a:headEnd/>
              <a:tailEnd/>
            </a:ln>
          </p:spPr>
          <p:txBody>
            <a:bodyPr wrap="none" lIns="0" tIns="0" rIns="0" bIns="0">
              <a:spAutoFit/>
            </a:bodyPr>
            <a:lstStyle/>
            <a:p>
              <a:r>
                <a:rPr lang="sr-Latn-CS" sz="700" i="1">
                  <a:solidFill>
                    <a:srgbClr val="000000"/>
                  </a:solidFill>
                </a:rPr>
                <a:t>group is entitled to receive in order to imp</a:t>
              </a:r>
              <a:endParaRPr lang="sr-Latn-CS"/>
            </a:p>
          </p:txBody>
        </p:sp>
        <p:sp>
          <p:nvSpPr>
            <p:cNvPr id="11432" name="Rectangle 367"/>
            <p:cNvSpPr>
              <a:spLocks noChangeArrowheads="1"/>
            </p:cNvSpPr>
            <p:nvPr/>
          </p:nvSpPr>
          <p:spPr bwMode="auto">
            <a:xfrm>
              <a:off x="1617" y="3656"/>
              <a:ext cx="519" cy="76"/>
            </a:xfrm>
            <a:prstGeom prst="rect">
              <a:avLst/>
            </a:prstGeom>
            <a:noFill/>
            <a:ln w="9525">
              <a:noFill/>
              <a:miter lim="800000"/>
              <a:headEnd/>
              <a:tailEnd/>
            </a:ln>
          </p:spPr>
          <p:txBody>
            <a:bodyPr wrap="none" lIns="0" tIns="0" rIns="0" bIns="0">
              <a:spAutoFit/>
            </a:bodyPr>
            <a:lstStyle/>
            <a:p>
              <a:r>
                <a:rPr lang="sr-Latn-CS" sz="700" i="1">
                  <a:solidFill>
                    <a:srgbClr val="000000"/>
                  </a:solidFill>
                </a:rPr>
                <a:t>lement the project.  </a:t>
              </a:r>
              <a:endParaRPr lang="sr-Latn-CS"/>
            </a:p>
          </p:txBody>
        </p:sp>
        <p:sp>
          <p:nvSpPr>
            <p:cNvPr id="11433" name="Rectangle 368"/>
            <p:cNvSpPr>
              <a:spLocks noChangeArrowheads="1"/>
            </p:cNvSpPr>
            <p:nvPr/>
          </p:nvSpPr>
          <p:spPr bwMode="auto">
            <a:xfrm>
              <a:off x="2082" y="3656"/>
              <a:ext cx="41" cy="76"/>
            </a:xfrm>
            <a:prstGeom prst="rect">
              <a:avLst/>
            </a:prstGeom>
            <a:noFill/>
            <a:ln w="9525">
              <a:noFill/>
              <a:miter lim="800000"/>
              <a:headEnd/>
              <a:tailEnd/>
            </a:ln>
          </p:spPr>
          <p:txBody>
            <a:bodyPr wrap="none" lIns="0" tIns="0" rIns="0" bIns="0">
              <a:spAutoFit/>
            </a:bodyPr>
            <a:lstStyle/>
            <a:p>
              <a:r>
                <a:rPr lang="sr-Latn-CS" sz="700" i="1">
                  <a:solidFill>
                    <a:srgbClr val="000000"/>
                  </a:solidFill>
                </a:rPr>
                <a:t> </a:t>
              </a:r>
              <a:endParaRPr lang="sr-Latn-CS"/>
            </a:p>
          </p:txBody>
        </p:sp>
        <p:sp>
          <p:nvSpPr>
            <p:cNvPr id="11434" name="Rectangle 369"/>
            <p:cNvSpPr>
              <a:spLocks noChangeArrowheads="1"/>
            </p:cNvSpPr>
            <p:nvPr/>
          </p:nvSpPr>
          <p:spPr bwMode="auto">
            <a:xfrm>
              <a:off x="30" y="3747"/>
              <a:ext cx="2757" cy="76"/>
            </a:xfrm>
            <a:prstGeom prst="rect">
              <a:avLst/>
            </a:prstGeom>
            <a:noFill/>
            <a:ln w="9525">
              <a:noFill/>
              <a:miter lim="800000"/>
              <a:headEnd/>
              <a:tailEnd/>
            </a:ln>
          </p:spPr>
          <p:txBody>
            <a:bodyPr wrap="none" lIns="0" tIns="0" rIns="0" bIns="0">
              <a:spAutoFit/>
            </a:bodyPr>
            <a:lstStyle/>
            <a:p>
              <a:r>
                <a:rPr lang="sr-Latn-CS" sz="700" i="1">
                  <a:solidFill>
                    <a:srgbClr val="000000"/>
                  </a:solidFill>
                </a:rPr>
                <a:t>Furthermore, I confirm my undertaking to ensure visibility of the European Union support for the project and to </a:t>
              </a:r>
              <a:endParaRPr lang="sr-Latn-CS"/>
            </a:p>
          </p:txBody>
        </p:sp>
        <p:sp>
          <p:nvSpPr>
            <p:cNvPr id="11435" name="Rectangle 370"/>
            <p:cNvSpPr>
              <a:spLocks noChangeArrowheads="1"/>
            </p:cNvSpPr>
            <p:nvPr/>
          </p:nvSpPr>
          <p:spPr bwMode="auto">
            <a:xfrm>
              <a:off x="30" y="3808"/>
              <a:ext cx="566" cy="76"/>
            </a:xfrm>
            <a:prstGeom prst="rect">
              <a:avLst/>
            </a:prstGeom>
            <a:noFill/>
            <a:ln w="9525">
              <a:noFill/>
              <a:miter lim="800000"/>
              <a:headEnd/>
              <a:tailEnd/>
            </a:ln>
          </p:spPr>
          <p:txBody>
            <a:bodyPr wrap="none" lIns="0" tIns="0" rIns="0" bIns="0">
              <a:spAutoFit/>
            </a:bodyPr>
            <a:lstStyle/>
            <a:p>
              <a:r>
                <a:rPr lang="sr-Latn-CS" sz="700" i="1">
                  <a:solidFill>
                    <a:srgbClr val="000000"/>
                  </a:solidFill>
                </a:rPr>
                <a:t>ensure dissemination </a:t>
              </a:r>
              <a:endParaRPr lang="sr-Latn-CS"/>
            </a:p>
          </p:txBody>
        </p:sp>
        <p:sp>
          <p:nvSpPr>
            <p:cNvPr id="11436" name="Rectangle 371"/>
            <p:cNvSpPr>
              <a:spLocks noChangeArrowheads="1"/>
            </p:cNvSpPr>
            <p:nvPr/>
          </p:nvSpPr>
          <p:spPr bwMode="auto">
            <a:xfrm>
              <a:off x="547" y="3808"/>
              <a:ext cx="429" cy="76"/>
            </a:xfrm>
            <a:prstGeom prst="rect">
              <a:avLst/>
            </a:prstGeom>
            <a:noFill/>
            <a:ln w="9525">
              <a:noFill/>
              <a:miter lim="800000"/>
              <a:headEnd/>
              <a:tailEnd/>
            </a:ln>
          </p:spPr>
          <p:txBody>
            <a:bodyPr wrap="none" lIns="0" tIns="0" rIns="0" bIns="0">
              <a:spAutoFit/>
            </a:bodyPr>
            <a:lstStyle/>
            <a:p>
              <a:r>
                <a:rPr lang="sr-Latn-CS" sz="700" i="1">
                  <a:solidFill>
                    <a:srgbClr val="000000"/>
                  </a:solidFill>
                </a:rPr>
                <a:t>and exploitation </a:t>
              </a:r>
              <a:endParaRPr lang="sr-Latn-CS"/>
            </a:p>
          </p:txBody>
        </p:sp>
        <p:sp>
          <p:nvSpPr>
            <p:cNvPr id="11437" name="Rectangle 372"/>
            <p:cNvSpPr>
              <a:spLocks noChangeArrowheads="1"/>
            </p:cNvSpPr>
            <p:nvPr/>
          </p:nvSpPr>
          <p:spPr bwMode="auto">
            <a:xfrm>
              <a:off x="933" y="3808"/>
              <a:ext cx="340" cy="76"/>
            </a:xfrm>
            <a:prstGeom prst="rect">
              <a:avLst/>
            </a:prstGeom>
            <a:noFill/>
            <a:ln w="9525">
              <a:noFill/>
              <a:miter lim="800000"/>
              <a:headEnd/>
              <a:tailEnd/>
            </a:ln>
          </p:spPr>
          <p:txBody>
            <a:bodyPr wrap="none" lIns="0" tIns="0" rIns="0" bIns="0">
              <a:spAutoFit/>
            </a:bodyPr>
            <a:lstStyle/>
            <a:p>
              <a:r>
                <a:rPr lang="sr-Latn-CS" sz="700" i="1">
                  <a:solidFill>
                    <a:srgbClr val="000000"/>
                  </a:solidFill>
                </a:rPr>
                <a:t>of its results.</a:t>
              </a:r>
              <a:endParaRPr lang="sr-Latn-CS"/>
            </a:p>
          </p:txBody>
        </p:sp>
        <p:sp>
          <p:nvSpPr>
            <p:cNvPr id="11438" name="Rectangle 373"/>
            <p:cNvSpPr>
              <a:spLocks noChangeArrowheads="1"/>
            </p:cNvSpPr>
            <p:nvPr/>
          </p:nvSpPr>
          <p:spPr bwMode="auto">
            <a:xfrm>
              <a:off x="1231" y="3808"/>
              <a:ext cx="41" cy="76"/>
            </a:xfrm>
            <a:prstGeom prst="rect">
              <a:avLst/>
            </a:prstGeom>
            <a:noFill/>
            <a:ln w="9525">
              <a:noFill/>
              <a:miter lim="800000"/>
              <a:headEnd/>
              <a:tailEnd/>
            </a:ln>
          </p:spPr>
          <p:txBody>
            <a:bodyPr wrap="none" lIns="0" tIns="0" rIns="0" bIns="0">
              <a:spAutoFit/>
            </a:bodyPr>
            <a:lstStyle/>
            <a:p>
              <a:r>
                <a:rPr lang="sr-Latn-CS" sz="700" i="1">
                  <a:solidFill>
                    <a:srgbClr val="000000"/>
                  </a:solidFill>
                </a:rPr>
                <a:t> </a:t>
              </a:r>
              <a:endParaRPr lang="sr-Latn-CS"/>
            </a:p>
          </p:txBody>
        </p:sp>
        <p:sp>
          <p:nvSpPr>
            <p:cNvPr id="11439" name="Rectangle 374"/>
            <p:cNvSpPr>
              <a:spLocks noChangeArrowheads="1"/>
            </p:cNvSpPr>
            <p:nvPr/>
          </p:nvSpPr>
          <p:spPr bwMode="auto">
            <a:xfrm>
              <a:off x="13" y="3571"/>
              <a:ext cx="2" cy="327"/>
            </a:xfrm>
            <a:prstGeom prst="rect">
              <a:avLst/>
            </a:prstGeom>
            <a:solidFill>
              <a:srgbClr val="000000"/>
            </a:solidFill>
            <a:ln w="9525">
              <a:noFill/>
              <a:miter lim="800000"/>
              <a:headEnd/>
              <a:tailEnd/>
            </a:ln>
          </p:spPr>
          <p:txBody>
            <a:bodyPr/>
            <a:lstStyle/>
            <a:p>
              <a:endParaRPr lang="hr-HR"/>
            </a:p>
          </p:txBody>
        </p:sp>
        <p:sp>
          <p:nvSpPr>
            <p:cNvPr id="11440" name="Rectangle 375"/>
            <p:cNvSpPr>
              <a:spLocks noChangeArrowheads="1"/>
            </p:cNvSpPr>
            <p:nvPr/>
          </p:nvSpPr>
          <p:spPr bwMode="auto">
            <a:xfrm>
              <a:off x="2687" y="3571"/>
              <a:ext cx="2" cy="327"/>
            </a:xfrm>
            <a:prstGeom prst="rect">
              <a:avLst/>
            </a:prstGeom>
            <a:solidFill>
              <a:srgbClr val="000000"/>
            </a:solidFill>
            <a:ln w="9525">
              <a:noFill/>
              <a:miter lim="800000"/>
              <a:headEnd/>
              <a:tailEnd/>
            </a:ln>
          </p:spPr>
          <p:txBody>
            <a:bodyPr/>
            <a:lstStyle/>
            <a:p>
              <a:endParaRPr lang="hr-HR"/>
            </a:p>
          </p:txBody>
        </p:sp>
        <p:sp>
          <p:nvSpPr>
            <p:cNvPr id="11441" name="Rectangle 376"/>
            <p:cNvSpPr>
              <a:spLocks noChangeArrowheads="1"/>
            </p:cNvSpPr>
            <p:nvPr/>
          </p:nvSpPr>
          <p:spPr bwMode="auto">
            <a:xfrm>
              <a:off x="30" y="3922"/>
              <a:ext cx="593" cy="76"/>
            </a:xfrm>
            <a:prstGeom prst="rect">
              <a:avLst/>
            </a:prstGeom>
            <a:noFill/>
            <a:ln w="9525">
              <a:noFill/>
              <a:miter lim="800000"/>
              <a:headEnd/>
              <a:tailEnd/>
            </a:ln>
          </p:spPr>
          <p:txBody>
            <a:bodyPr wrap="none" lIns="0" tIns="0" rIns="0" bIns="0">
              <a:spAutoFit/>
            </a:bodyPr>
            <a:lstStyle/>
            <a:p>
              <a:r>
                <a:rPr lang="sr-Latn-CS" sz="700" i="1">
                  <a:solidFill>
                    <a:srgbClr val="000000"/>
                  </a:solidFill>
                </a:rPr>
                <a:t>Name in capital letters:</a:t>
              </a:r>
              <a:endParaRPr lang="sr-Latn-CS"/>
            </a:p>
          </p:txBody>
        </p:sp>
        <p:sp>
          <p:nvSpPr>
            <p:cNvPr id="11442" name="Rectangle 377"/>
            <p:cNvSpPr>
              <a:spLocks noChangeArrowheads="1"/>
            </p:cNvSpPr>
            <p:nvPr/>
          </p:nvSpPr>
          <p:spPr bwMode="auto">
            <a:xfrm>
              <a:off x="570" y="3922"/>
              <a:ext cx="41" cy="76"/>
            </a:xfrm>
            <a:prstGeom prst="rect">
              <a:avLst/>
            </a:prstGeom>
            <a:noFill/>
            <a:ln w="9525">
              <a:noFill/>
              <a:miter lim="800000"/>
              <a:headEnd/>
              <a:tailEnd/>
            </a:ln>
          </p:spPr>
          <p:txBody>
            <a:bodyPr wrap="none" lIns="0" tIns="0" rIns="0" bIns="0">
              <a:spAutoFit/>
            </a:bodyPr>
            <a:lstStyle/>
            <a:p>
              <a:r>
                <a:rPr lang="sr-Latn-CS" sz="700" i="1">
                  <a:solidFill>
                    <a:srgbClr val="000000"/>
                  </a:solidFill>
                </a:rPr>
                <a:t> </a:t>
              </a:r>
              <a:endParaRPr lang="sr-Latn-CS"/>
            </a:p>
          </p:txBody>
        </p:sp>
        <p:sp>
          <p:nvSpPr>
            <p:cNvPr id="11443" name="Rectangle 378"/>
            <p:cNvSpPr>
              <a:spLocks noChangeArrowheads="1"/>
            </p:cNvSpPr>
            <p:nvPr/>
          </p:nvSpPr>
          <p:spPr bwMode="auto">
            <a:xfrm>
              <a:off x="699" y="3917"/>
              <a:ext cx="46" cy="86"/>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11444" name="Rectangle 379"/>
            <p:cNvSpPr>
              <a:spLocks noChangeArrowheads="1"/>
            </p:cNvSpPr>
            <p:nvPr/>
          </p:nvSpPr>
          <p:spPr bwMode="auto">
            <a:xfrm>
              <a:off x="13" y="3898"/>
              <a:ext cx="2" cy="103"/>
            </a:xfrm>
            <a:prstGeom prst="rect">
              <a:avLst/>
            </a:prstGeom>
            <a:solidFill>
              <a:srgbClr val="000000"/>
            </a:solidFill>
            <a:ln w="9525">
              <a:noFill/>
              <a:miter lim="800000"/>
              <a:headEnd/>
              <a:tailEnd/>
            </a:ln>
          </p:spPr>
          <p:txBody>
            <a:bodyPr/>
            <a:lstStyle/>
            <a:p>
              <a:endParaRPr lang="hr-HR"/>
            </a:p>
          </p:txBody>
        </p:sp>
        <p:sp>
          <p:nvSpPr>
            <p:cNvPr id="11445" name="Rectangle 380"/>
            <p:cNvSpPr>
              <a:spLocks noChangeArrowheads="1"/>
            </p:cNvSpPr>
            <p:nvPr/>
          </p:nvSpPr>
          <p:spPr bwMode="auto">
            <a:xfrm>
              <a:off x="2687" y="3898"/>
              <a:ext cx="2" cy="103"/>
            </a:xfrm>
            <a:prstGeom prst="rect">
              <a:avLst/>
            </a:prstGeom>
            <a:solidFill>
              <a:srgbClr val="000000"/>
            </a:solidFill>
            <a:ln w="9525">
              <a:noFill/>
              <a:miter lim="800000"/>
              <a:headEnd/>
              <a:tailEnd/>
            </a:ln>
          </p:spPr>
          <p:txBody>
            <a:bodyPr/>
            <a:lstStyle/>
            <a:p>
              <a:endParaRPr lang="hr-HR"/>
            </a:p>
          </p:txBody>
        </p:sp>
        <p:sp>
          <p:nvSpPr>
            <p:cNvPr id="11446" name="Rectangle 381"/>
            <p:cNvSpPr>
              <a:spLocks noChangeArrowheads="1"/>
            </p:cNvSpPr>
            <p:nvPr/>
          </p:nvSpPr>
          <p:spPr bwMode="auto">
            <a:xfrm>
              <a:off x="30" y="4025"/>
              <a:ext cx="180" cy="76"/>
            </a:xfrm>
            <a:prstGeom prst="rect">
              <a:avLst/>
            </a:prstGeom>
            <a:noFill/>
            <a:ln w="9525">
              <a:noFill/>
              <a:miter lim="800000"/>
              <a:headEnd/>
              <a:tailEnd/>
            </a:ln>
          </p:spPr>
          <p:txBody>
            <a:bodyPr wrap="none" lIns="0" tIns="0" rIns="0" bIns="0">
              <a:spAutoFit/>
            </a:bodyPr>
            <a:lstStyle/>
            <a:p>
              <a:r>
                <a:rPr lang="sr-Latn-CS" sz="700" i="1">
                  <a:solidFill>
                    <a:srgbClr val="000000"/>
                  </a:solidFill>
                </a:rPr>
                <a:t>Place:</a:t>
              </a:r>
              <a:endParaRPr lang="sr-Latn-CS"/>
            </a:p>
          </p:txBody>
        </p:sp>
        <p:sp>
          <p:nvSpPr>
            <p:cNvPr id="11447" name="Rectangle 382"/>
            <p:cNvSpPr>
              <a:spLocks noChangeArrowheads="1"/>
            </p:cNvSpPr>
            <p:nvPr/>
          </p:nvSpPr>
          <p:spPr bwMode="auto">
            <a:xfrm>
              <a:off x="177" y="4025"/>
              <a:ext cx="41" cy="76"/>
            </a:xfrm>
            <a:prstGeom prst="rect">
              <a:avLst/>
            </a:prstGeom>
            <a:noFill/>
            <a:ln w="9525">
              <a:noFill/>
              <a:miter lim="800000"/>
              <a:headEnd/>
              <a:tailEnd/>
            </a:ln>
          </p:spPr>
          <p:txBody>
            <a:bodyPr wrap="none" lIns="0" tIns="0" rIns="0" bIns="0">
              <a:spAutoFit/>
            </a:bodyPr>
            <a:lstStyle/>
            <a:p>
              <a:r>
                <a:rPr lang="sr-Latn-CS" sz="700" i="1">
                  <a:solidFill>
                    <a:srgbClr val="000000"/>
                  </a:solidFill>
                </a:rPr>
                <a:t> </a:t>
              </a:r>
              <a:endParaRPr lang="sr-Latn-CS"/>
            </a:p>
          </p:txBody>
        </p:sp>
        <p:sp>
          <p:nvSpPr>
            <p:cNvPr id="11448" name="Rectangle 383"/>
            <p:cNvSpPr>
              <a:spLocks noChangeArrowheads="1"/>
            </p:cNvSpPr>
            <p:nvPr/>
          </p:nvSpPr>
          <p:spPr bwMode="auto">
            <a:xfrm>
              <a:off x="1461" y="4025"/>
              <a:ext cx="279" cy="76"/>
            </a:xfrm>
            <a:prstGeom prst="rect">
              <a:avLst/>
            </a:prstGeom>
            <a:noFill/>
            <a:ln w="9525">
              <a:noFill/>
              <a:miter lim="800000"/>
              <a:headEnd/>
              <a:tailEnd/>
            </a:ln>
          </p:spPr>
          <p:txBody>
            <a:bodyPr wrap="none" lIns="0" tIns="0" rIns="0" bIns="0">
              <a:spAutoFit/>
            </a:bodyPr>
            <a:lstStyle/>
            <a:p>
              <a:r>
                <a:rPr lang="sr-Latn-CS" sz="700" i="1">
                  <a:solidFill>
                    <a:srgbClr val="000000"/>
                  </a:solidFill>
                </a:rPr>
                <a:t>Signature:</a:t>
              </a:r>
              <a:endParaRPr lang="sr-Latn-CS"/>
            </a:p>
          </p:txBody>
        </p:sp>
        <p:sp>
          <p:nvSpPr>
            <p:cNvPr id="11449" name="Rectangle 384"/>
            <p:cNvSpPr>
              <a:spLocks noChangeArrowheads="1"/>
            </p:cNvSpPr>
            <p:nvPr/>
          </p:nvSpPr>
          <p:spPr bwMode="auto">
            <a:xfrm>
              <a:off x="1703" y="4025"/>
              <a:ext cx="41" cy="76"/>
            </a:xfrm>
            <a:prstGeom prst="rect">
              <a:avLst/>
            </a:prstGeom>
            <a:noFill/>
            <a:ln w="9525">
              <a:noFill/>
              <a:miter lim="800000"/>
              <a:headEnd/>
              <a:tailEnd/>
            </a:ln>
          </p:spPr>
          <p:txBody>
            <a:bodyPr wrap="none" lIns="0" tIns="0" rIns="0" bIns="0">
              <a:spAutoFit/>
            </a:bodyPr>
            <a:lstStyle/>
            <a:p>
              <a:r>
                <a:rPr lang="sr-Latn-CS" sz="700" i="1">
                  <a:solidFill>
                    <a:srgbClr val="000000"/>
                  </a:solidFill>
                </a:rPr>
                <a:t> </a:t>
              </a:r>
              <a:endParaRPr lang="sr-Latn-CS"/>
            </a:p>
          </p:txBody>
        </p:sp>
        <p:sp>
          <p:nvSpPr>
            <p:cNvPr id="11450" name="Rectangle 385"/>
            <p:cNvSpPr>
              <a:spLocks noChangeArrowheads="1"/>
            </p:cNvSpPr>
            <p:nvPr/>
          </p:nvSpPr>
          <p:spPr bwMode="auto">
            <a:xfrm>
              <a:off x="1870" y="4020"/>
              <a:ext cx="46" cy="86"/>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11451" name="Rectangle 386"/>
            <p:cNvSpPr>
              <a:spLocks noChangeArrowheads="1"/>
            </p:cNvSpPr>
            <p:nvPr/>
          </p:nvSpPr>
          <p:spPr bwMode="auto">
            <a:xfrm>
              <a:off x="13" y="4001"/>
              <a:ext cx="2" cy="103"/>
            </a:xfrm>
            <a:prstGeom prst="rect">
              <a:avLst/>
            </a:prstGeom>
            <a:solidFill>
              <a:srgbClr val="000000"/>
            </a:solidFill>
            <a:ln w="9525">
              <a:noFill/>
              <a:miter lim="800000"/>
              <a:headEnd/>
              <a:tailEnd/>
            </a:ln>
          </p:spPr>
          <p:txBody>
            <a:bodyPr/>
            <a:lstStyle/>
            <a:p>
              <a:endParaRPr lang="hr-HR"/>
            </a:p>
          </p:txBody>
        </p:sp>
        <p:sp>
          <p:nvSpPr>
            <p:cNvPr id="11452" name="Rectangle 387"/>
            <p:cNvSpPr>
              <a:spLocks noChangeArrowheads="1"/>
            </p:cNvSpPr>
            <p:nvPr/>
          </p:nvSpPr>
          <p:spPr bwMode="auto">
            <a:xfrm>
              <a:off x="2687" y="4001"/>
              <a:ext cx="2" cy="103"/>
            </a:xfrm>
            <a:prstGeom prst="rect">
              <a:avLst/>
            </a:prstGeom>
            <a:solidFill>
              <a:srgbClr val="000000"/>
            </a:solidFill>
            <a:ln w="9525">
              <a:noFill/>
              <a:miter lim="800000"/>
              <a:headEnd/>
              <a:tailEnd/>
            </a:ln>
          </p:spPr>
          <p:txBody>
            <a:bodyPr/>
            <a:lstStyle/>
            <a:p>
              <a:endParaRPr lang="hr-HR"/>
            </a:p>
          </p:txBody>
        </p:sp>
        <p:sp>
          <p:nvSpPr>
            <p:cNvPr id="11453" name="Rectangle 388"/>
            <p:cNvSpPr>
              <a:spLocks noChangeArrowheads="1"/>
            </p:cNvSpPr>
            <p:nvPr/>
          </p:nvSpPr>
          <p:spPr bwMode="auto">
            <a:xfrm>
              <a:off x="30" y="4128"/>
              <a:ext cx="158" cy="76"/>
            </a:xfrm>
            <a:prstGeom prst="rect">
              <a:avLst/>
            </a:prstGeom>
            <a:noFill/>
            <a:ln w="9525">
              <a:noFill/>
              <a:miter lim="800000"/>
              <a:headEnd/>
              <a:tailEnd/>
            </a:ln>
          </p:spPr>
          <p:txBody>
            <a:bodyPr wrap="none" lIns="0" tIns="0" rIns="0" bIns="0">
              <a:spAutoFit/>
            </a:bodyPr>
            <a:lstStyle/>
            <a:p>
              <a:r>
                <a:rPr lang="sr-Latn-CS" sz="700" i="1">
                  <a:solidFill>
                    <a:srgbClr val="000000"/>
                  </a:solidFill>
                </a:rPr>
                <a:t>Date:</a:t>
              </a:r>
              <a:endParaRPr lang="sr-Latn-CS"/>
            </a:p>
          </p:txBody>
        </p:sp>
        <p:sp>
          <p:nvSpPr>
            <p:cNvPr id="11454" name="Rectangle 389"/>
            <p:cNvSpPr>
              <a:spLocks noChangeArrowheads="1"/>
            </p:cNvSpPr>
            <p:nvPr/>
          </p:nvSpPr>
          <p:spPr bwMode="auto">
            <a:xfrm>
              <a:off x="157" y="4128"/>
              <a:ext cx="41" cy="76"/>
            </a:xfrm>
            <a:prstGeom prst="rect">
              <a:avLst/>
            </a:prstGeom>
            <a:noFill/>
            <a:ln w="9525">
              <a:noFill/>
              <a:miter lim="800000"/>
              <a:headEnd/>
              <a:tailEnd/>
            </a:ln>
          </p:spPr>
          <p:txBody>
            <a:bodyPr wrap="none" lIns="0" tIns="0" rIns="0" bIns="0">
              <a:spAutoFit/>
            </a:bodyPr>
            <a:lstStyle/>
            <a:p>
              <a:r>
                <a:rPr lang="sr-Latn-CS" sz="700" i="1">
                  <a:solidFill>
                    <a:srgbClr val="000000"/>
                  </a:solidFill>
                </a:rPr>
                <a:t> </a:t>
              </a:r>
              <a:endParaRPr lang="sr-Latn-CS"/>
            </a:p>
          </p:txBody>
        </p:sp>
        <p:sp>
          <p:nvSpPr>
            <p:cNvPr id="11455" name="Rectangle 390"/>
            <p:cNvSpPr>
              <a:spLocks noChangeArrowheads="1"/>
            </p:cNvSpPr>
            <p:nvPr/>
          </p:nvSpPr>
          <p:spPr bwMode="auto">
            <a:xfrm>
              <a:off x="1870" y="4123"/>
              <a:ext cx="46" cy="86"/>
            </a:xfrm>
            <a:prstGeom prst="rect">
              <a:avLst/>
            </a:prstGeom>
            <a:noFill/>
            <a:ln w="9525">
              <a:noFill/>
              <a:miter lim="800000"/>
              <a:headEnd/>
              <a:tailEnd/>
            </a:ln>
          </p:spPr>
          <p:txBody>
            <a:bodyPr wrap="none" lIns="0" tIns="0" rIns="0" bIns="0">
              <a:spAutoFit/>
            </a:bodyPr>
            <a:lstStyle/>
            <a:p>
              <a:r>
                <a:rPr lang="sr-Latn-CS" sz="700">
                  <a:solidFill>
                    <a:srgbClr val="000000"/>
                  </a:solidFill>
                </a:rPr>
                <a:t> </a:t>
              </a:r>
              <a:endParaRPr lang="sr-Latn-CS"/>
            </a:p>
          </p:txBody>
        </p:sp>
        <p:sp>
          <p:nvSpPr>
            <p:cNvPr id="11456" name="Rectangle 391"/>
            <p:cNvSpPr>
              <a:spLocks noChangeArrowheads="1"/>
            </p:cNvSpPr>
            <p:nvPr/>
          </p:nvSpPr>
          <p:spPr bwMode="auto">
            <a:xfrm>
              <a:off x="13" y="4104"/>
              <a:ext cx="2" cy="103"/>
            </a:xfrm>
            <a:prstGeom prst="rect">
              <a:avLst/>
            </a:prstGeom>
            <a:solidFill>
              <a:srgbClr val="000000"/>
            </a:solidFill>
            <a:ln w="9525">
              <a:noFill/>
              <a:miter lim="800000"/>
              <a:headEnd/>
              <a:tailEnd/>
            </a:ln>
          </p:spPr>
          <p:txBody>
            <a:bodyPr/>
            <a:lstStyle/>
            <a:p>
              <a:endParaRPr lang="hr-HR"/>
            </a:p>
          </p:txBody>
        </p:sp>
        <p:sp>
          <p:nvSpPr>
            <p:cNvPr id="11457" name="Rectangle 392"/>
            <p:cNvSpPr>
              <a:spLocks noChangeArrowheads="1"/>
            </p:cNvSpPr>
            <p:nvPr/>
          </p:nvSpPr>
          <p:spPr bwMode="auto">
            <a:xfrm>
              <a:off x="13" y="4207"/>
              <a:ext cx="2" cy="3"/>
            </a:xfrm>
            <a:prstGeom prst="rect">
              <a:avLst/>
            </a:prstGeom>
            <a:solidFill>
              <a:srgbClr val="000000"/>
            </a:solidFill>
            <a:ln w="9525">
              <a:noFill/>
              <a:miter lim="800000"/>
              <a:headEnd/>
              <a:tailEnd/>
            </a:ln>
          </p:spPr>
          <p:txBody>
            <a:bodyPr/>
            <a:lstStyle/>
            <a:p>
              <a:endParaRPr lang="hr-HR"/>
            </a:p>
          </p:txBody>
        </p:sp>
        <p:sp>
          <p:nvSpPr>
            <p:cNvPr id="11458" name="Rectangle 393"/>
            <p:cNvSpPr>
              <a:spLocks noChangeArrowheads="1"/>
            </p:cNvSpPr>
            <p:nvPr/>
          </p:nvSpPr>
          <p:spPr bwMode="auto">
            <a:xfrm>
              <a:off x="13" y="4207"/>
              <a:ext cx="2" cy="3"/>
            </a:xfrm>
            <a:prstGeom prst="rect">
              <a:avLst/>
            </a:prstGeom>
            <a:solidFill>
              <a:srgbClr val="000000"/>
            </a:solidFill>
            <a:ln w="9525">
              <a:noFill/>
              <a:miter lim="800000"/>
              <a:headEnd/>
              <a:tailEnd/>
            </a:ln>
          </p:spPr>
          <p:txBody>
            <a:bodyPr/>
            <a:lstStyle/>
            <a:p>
              <a:endParaRPr lang="hr-HR"/>
            </a:p>
          </p:txBody>
        </p:sp>
        <p:sp>
          <p:nvSpPr>
            <p:cNvPr id="11459" name="Rectangle 394"/>
            <p:cNvSpPr>
              <a:spLocks noChangeArrowheads="1"/>
            </p:cNvSpPr>
            <p:nvPr/>
          </p:nvSpPr>
          <p:spPr bwMode="auto">
            <a:xfrm>
              <a:off x="15" y="4207"/>
              <a:ext cx="1295" cy="3"/>
            </a:xfrm>
            <a:prstGeom prst="rect">
              <a:avLst/>
            </a:prstGeom>
            <a:solidFill>
              <a:srgbClr val="000000"/>
            </a:solidFill>
            <a:ln w="9525">
              <a:noFill/>
              <a:miter lim="800000"/>
              <a:headEnd/>
              <a:tailEnd/>
            </a:ln>
          </p:spPr>
          <p:txBody>
            <a:bodyPr/>
            <a:lstStyle/>
            <a:p>
              <a:endParaRPr lang="hr-HR"/>
            </a:p>
          </p:txBody>
        </p:sp>
        <p:sp>
          <p:nvSpPr>
            <p:cNvPr id="11460" name="Rectangle 395"/>
            <p:cNvSpPr>
              <a:spLocks noChangeArrowheads="1"/>
            </p:cNvSpPr>
            <p:nvPr/>
          </p:nvSpPr>
          <p:spPr bwMode="auto">
            <a:xfrm>
              <a:off x="1310" y="4207"/>
              <a:ext cx="3" cy="3"/>
            </a:xfrm>
            <a:prstGeom prst="rect">
              <a:avLst/>
            </a:prstGeom>
            <a:solidFill>
              <a:srgbClr val="000000"/>
            </a:solidFill>
            <a:ln w="9525">
              <a:noFill/>
              <a:miter lim="800000"/>
              <a:headEnd/>
              <a:tailEnd/>
            </a:ln>
          </p:spPr>
          <p:txBody>
            <a:bodyPr/>
            <a:lstStyle/>
            <a:p>
              <a:endParaRPr lang="hr-HR"/>
            </a:p>
          </p:txBody>
        </p:sp>
        <p:sp>
          <p:nvSpPr>
            <p:cNvPr id="11461" name="Rectangle 396"/>
            <p:cNvSpPr>
              <a:spLocks noChangeArrowheads="1"/>
            </p:cNvSpPr>
            <p:nvPr/>
          </p:nvSpPr>
          <p:spPr bwMode="auto">
            <a:xfrm>
              <a:off x="1313" y="4207"/>
              <a:ext cx="540" cy="3"/>
            </a:xfrm>
            <a:prstGeom prst="rect">
              <a:avLst/>
            </a:prstGeom>
            <a:solidFill>
              <a:srgbClr val="000000"/>
            </a:solidFill>
            <a:ln w="9525">
              <a:noFill/>
              <a:miter lim="800000"/>
              <a:headEnd/>
              <a:tailEnd/>
            </a:ln>
          </p:spPr>
          <p:txBody>
            <a:bodyPr/>
            <a:lstStyle/>
            <a:p>
              <a:endParaRPr lang="hr-HR"/>
            </a:p>
          </p:txBody>
        </p:sp>
        <p:sp>
          <p:nvSpPr>
            <p:cNvPr id="11462" name="Rectangle 397"/>
            <p:cNvSpPr>
              <a:spLocks noChangeArrowheads="1"/>
            </p:cNvSpPr>
            <p:nvPr/>
          </p:nvSpPr>
          <p:spPr bwMode="auto">
            <a:xfrm>
              <a:off x="1853" y="4207"/>
              <a:ext cx="2" cy="3"/>
            </a:xfrm>
            <a:prstGeom prst="rect">
              <a:avLst/>
            </a:prstGeom>
            <a:solidFill>
              <a:srgbClr val="000000"/>
            </a:solidFill>
            <a:ln w="9525">
              <a:noFill/>
              <a:miter lim="800000"/>
              <a:headEnd/>
              <a:tailEnd/>
            </a:ln>
          </p:spPr>
          <p:txBody>
            <a:bodyPr/>
            <a:lstStyle/>
            <a:p>
              <a:endParaRPr lang="hr-HR"/>
            </a:p>
          </p:txBody>
        </p:sp>
        <p:sp>
          <p:nvSpPr>
            <p:cNvPr id="11463" name="Rectangle 398"/>
            <p:cNvSpPr>
              <a:spLocks noChangeArrowheads="1"/>
            </p:cNvSpPr>
            <p:nvPr/>
          </p:nvSpPr>
          <p:spPr bwMode="auto">
            <a:xfrm>
              <a:off x="1855" y="4207"/>
              <a:ext cx="832" cy="3"/>
            </a:xfrm>
            <a:prstGeom prst="rect">
              <a:avLst/>
            </a:prstGeom>
            <a:solidFill>
              <a:srgbClr val="000000"/>
            </a:solidFill>
            <a:ln w="9525">
              <a:noFill/>
              <a:miter lim="800000"/>
              <a:headEnd/>
              <a:tailEnd/>
            </a:ln>
          </p:spPr>
          <p:txBody>
            <a:bodyPr/>
            <a:lstStyle/>
            <a:p>
              <a:endParaRPr lang="hr-HR"/>
            </a:p>
          </p:txBody>
        </p:sp>
        <p:sp>
          <p:nvSpPr>
            <p:cNvPr id="11464" name="Rectangle 399"/>
            <p:cNvSpPr>
              <a:spLocks noChangeArrowheads="1"/>
            </p:cNvSpPr>
            <p:nvPr/>
          </p:nvSpPr>
          <p:spPr bwMode="auto">
            <a:xfrm>
              <a:off x="2687" y="4104"/>
              <a:ext cx="2" cy="103"/>
            </a:xfrm>
            <a:prstGeom prst="rect">
              <a:avLst/>
            </a:prstGeom>
            <a:solidFill>
              <a:srgbClr val="000000"/>
            </a:solidFill>
            <a:ln w="9525">
              <a:noFill/>
              <a:miter lim="800000"/>
              <a:headEnd/>
              <a:tailEnd/>
            </a:ln>
          </p:spPr>
          <p:txBody>
            <a:bodyPr/>
            <a:lstStyle/>
            <a:p>
              <a:endParaRPr lang="hr-HR"/>
            </a:p>
          </p:txBody>
        </p:sp>
        <p:sp>
          <p:nvSpPr>
            <p:cNvPr id="11465" name="Rectangle 400"/>
            <p:cNvSpPr>
              <a:spLocks noChangeArrowheads="1"/>
            </p:cNvSpPr>
            <p:nvPr/>
          </p:nvSpPr>
          <p:spPr bwMode="auto">
            <a:xfrm>
              <a:off x="2687" y="4207"/>
              <a:ext cx="2" cy="3"/>
            </a:xfrm>
            <a:prstGeom prst="rect">
              <a:avLst/>
            </a:prstGeom>
            <a:solidFill>
              <a:srgbClr val="000000"/>
            </a:solidFill>
            <a:ln w="9525">
              <a:noFill/>
              <a:miter lim="800000"/>
              <a:headEnd/>
              <a:tailEnd/>
            </a:ln>
          </p:spPr>
          <p:txBody>
            <a:bodyPr/>
            <a:lstStyle/>
            <a:p>
              <a:endParaRPr lang="hr-HR"/>
            </a:p>
          </p:txBody>
        </p:sp>
        <p:sp>
          <p:nvSpPr>
            <p:cNvPr id="11466" name="Rectangle 401"/>
            <p:cNvSpPr>
              <a:spLocks noChangeArrowheads="1"/>
            </p:cNvSpPr>
            <p:nvPr/>
          </p:nvSpPr>
          <p:spPr bwMode="auto">
            <a:xfrm>
              <a:off x="2687" y="4207"/>
              <a:ext cx="2" cy="3"/>
            </a:xfrm>
            <a:prstGeom prst="rect">
              <a:avLst/>
            </a:prstGeom>
            <a:solidFill>
              <a:srgbClr val="000000"/>
            </a:solidFill>
            <a:ln w="9525">
              <a:noFill/>
              <a:miter lim="800000"/>
              <a:headEnd/>
              <a:tailEnd/>
            </a:ln>
          </p:spPr>
          <p:txBody>
            <a:bodyPr/>
            <a:lstStyle/>
            <a:p>
              <a:endParaRPr lang="hr-HR"/>
            </a:p>
          </p:txBody>
        </p:sp>
        <p:sp>
          <p:nvSpPr>
            <p:cNvPr id="11467" name="Rectangle 402"/>
            <p:cNvSpPr>
              <a:spLocks noChangeArrowheads="1"/>
            </p:cNvSpPr>
            <p:nvPr/>
          </p:nvSpPr>
          <p:spPr bwMode="auto">
            <a:xfrm>
              <a:off x="-69" y="4210"/>
              <a:ext cx="47" cy="98"/>
            </a:xfrm>
            <a:prstGeom prst="rect">
              <a:avLst/>
            </a:prstGeom>
            <a:noFill/>
            <a:ln w="9525">
              <a:noFill/>
              <a:miter lim="800000"/>
              <a:headEnd/>
              <a:tailEnd/>
            </a:ln>
          </p:spPr>
          <p:txBody>
            <a:bodyPr wrap="none" lIns="0" tIns="0" rIns="0" bIns="0">
              <a:spAutoFit/>
            </a:bodyPr>
            <a:lstStyle/>
            <a:p>
              <a:r>
                <a:rPr lang="sr-Latn-CS" sz="900">
                  <a:solidFill>
                    <a:srgbClr val="000000"/>
                  </a:solidFill>
                  <a:latin typeface="Times New Roman" pitchFamily="18" charset="0"/>
                </a:rPr>
                <a:t> </a:t>
              </a:r>
              <a:endParaRPr lang="sr-Latn-CS"/>
            </a:p>
          </p:txBody>
        </p:sp>
      </p:grpSp>
      <p:sp>
        <p:nvSpPr>
          <p:cNvPr id="404" name="TextBox 403"/>
          <p:cNvSpPr txBox="1">
            <a:spLocks noChangeArrowheads="1"/>
          </p:cNvSpPr>
          <p:nvPr/>
        </p:nvSpPr>
        <p:spPr bwMode="auto">
          <a:xfrm>
            <a:off x="4929188" y="214313"/>
            <a:ext cx="3714750" cy="646112"/>
          </a:xfrm>
          <a:prstGeom prst="rect">
            <a:avLst/>
          </a:prstGeom>
          <a:noFill/>
          <a:ln w="9525">
            <a:noFill/>
            <a:miter lim="800000"/>
            <a:headEnd/>
            <a:tailEnd/>
          </a:ln>
        </p:spPr>
        <p:txBody>
          <a:bodyPr>
            <a:spAutoFit/>
          </a:bodyPr>
          <a:lstStyle/>
          <a:p>
            <a:r>
              <a:rPr lang="hr-HR">
                <a:solidFill>
                  <a:srgbClr val="DE6E46"/>
                </a:solidFill>
              </a:rPr>
              <a:t>Part III</a:t>
            </a:r>
          </a:p>
          <a:p>
            <a:r>
              <a:rPr lang="hr-HR" b="1">
                <a:solidFill>
                  <a:srgbClr val="2FB1CC"/>
                </a:solidFill>
              </a:rPr>
              <a:t>PARTNERI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404"/>
                                        </p:tgtEl>
                                        <p:attrNameLst>
                                          <p:attrName>style.visibility</p:attrName>
                                        </p:attrNameLst>
                                      </p:cBhvr>
                                      <p:to>
                                        <p:strVal val="visible"/>
                                      </p:to>
                                    </p:set>
                                    <p:animEffect transition="in" filter="diamond(in)">
                                      <p:cBhvr>
                                        <p:cTn id="7" dur="2000"/>
                                        <p:tgtEl>
                                          <p:spTgt spid="404"/>
                                        </p:tgtEl>
                                      </p:cBhvr>
                                    </p:animEffect>
                                  </p:childTnLst>
                                </p:cTn>
                              </p:par>
                            </p:childTnLst>
                          </p:cTn>
                        </p:par>
                        <p:par>
                          <p:cTn id="8" fill="hold">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linds(horizontal)">
                                      <p:cBhvr>
                                        <p:cTn id="11" dur="500"/>
                                        <p:tgtEl>
                                          <p:spTgt spid="3"/>
                                        </p:tgtEl>
                                      </p:cBhvr>
                                    </p:animEffect>
                                  </p:childTnLst>
                                </p:cTn>
                              </p:par>
                            </p:childTnLst>
                          </p:cTn>
                        </p:par>
                        <p:par>
                          <p:cTn id="12" fill="hold">
                            <p:stCondLst>
                              <p:cond delay="2500"/>
                            </p:stCondLst>
                            <p:childTnLst>
                              <p:par>
                                <p:cTn id="13" presetID="3" presetClass="entr" presetSubtype="1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0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rot="5400000">
            <a:off x="393700" y="1463675"/>
            <a:ext cx="121443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1606550" y="1535113"/>
            <a:ext cx="1357313"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Group 5"/>
          <p:cNvGrpSpPr>
            <a:grpSpLocks noChangeAspect="1"/>
          </p:cNvGrpSpPr>
          <p:nvPr/>
        </p:nvGrpSpPr>
        <p:grpSpPr bwMode="auto">
          <a:xfrm>
            <a:off x="-142875" y="0"/>
            <a:ext cx="4721225" cy="6858000"/>
            <a:chOff x="-90" y="0"/>
            <a:chExt cx="2974" cy="4320"/>
          </a:xfrm>
        </p:grpSpPr>
        <p:sp>
          <p:nvSpPr>
            <p:cNvPr id="12294" name="AutoShape 4"/>
            <p:cNvSpPr>
              <a:spLocks noChangeAspect="1" noChangeArrowheads="1" noTextEdit="1"/>
            </p:cNvSpPr>
            <p:nvPr/>
          </p:nvSpPr>
          <p:spPr bwMode="auto">
            <a:xfrm>
              <a:off x="-90" y="0"/>
              <a:ext cx="2974" cy="4320"/>
            </a:xfrm>
            <a:prstGeom prst="rect">
              <a:avLst/>
            </a:prstGeom>
            <a:noFill/>
            <a:ln w="9525">
              <a:noFill/>
              <a:miter lim="800000"/>
              <a:headEnd/>
              <a:tailEnd/>
            </a:ln>
          </p:spPr>
          <p:txBody>
            <a:bodyPr/>
            <a:lstStyle/>
            <a:p>
              <a:endParaRPr lang="hr-HR"/>
            </a:p>
          </p:txBody>
        </p:sp>
        <p:grpSp>
          <p:nvGrpSpPr>
            <p:cNvPr id="3" name="Group 206"/>
            <p:cNvGrpSpPr>
              <a:grpSpLocks/>
            </p:cNvGrpSpPr>
            <p:nvPr/>
          </p:nvGrpSpPr>
          <p:grpSpPr bwMode="auto">
            <a:xfrm>
              <a:off x="16" y="0"/>
              <a:ext cx="2773" cy="959"/>
              <a:chOff x="16" y="0"/>
              <a:chExt cx="2773" cy="959"/>
            </a:xfrm>
          </p:grpSpPr>
          <p:sp>
            <p:nvSpPr>
              <p:cNvPr id="14066" name="Rectangle 6"/>
              <p:cNvSpPr>
                <a:spLocks noChangeArrowheads="1"/>
              </p:cNvSpPr>
              <p:nvPr/>
            </p:nvSpPr>
            <p:spPr bwMode="auto">
              <a:xfrm>
                <a:off x="17" y="0"/>
                <a:ext cx="17" cy="127"/>
              </a:xfrm>
              <a:prstGeom prst="rect">
                <a:avLst/>
              </a:prstGeom>
              <a:solidFill>
                <a:srgbClr val="CCCCCC"/>
              </a:solidFill>
              <a:ln w="9525">
                <a:noFill/>
                <a:miter lim="800000"/>
                <a:headEnd/>
                <a:tailEnd/>
              </a:ln>
            </p:spPr>
            <p:txBody>
              <a:bodyPr/>
              <a:lstStyle/>
              <a:p>
                <a:endParaRPr lang="hr-HR"/>
              </a:p>
            </p:txBody>
          </p:sp>
          <p:sp>
            <p:nvSpPr>
              <p:cNvPr id="14067" name="Rectangle 7"/>
              <p:cNvSpPr>
                <a:spLocks noChangeArrowheads="1"/>
              </p:cNvSpPr>
              <p:nvPr/>
            </p:nvSpPr>
            <p:spPr bwMode="auto">
              <a:xfrm>
                <a:off x="2763" y="0"/>
                <a:ext cx="16" cy="127"/>
              </a:xfrm>
              <a:prstGeom prst="rect">
                <a:avLst/>
              </a:prstGeom>
              <a:solidFill>
                <a:srgbClr val="CCCCCC"/>
              </a:solidFill>
              <a:ln w="9525">
                <a:noFill/>
                <a:miter lim="800000"/>
                <a:headEnd/>
                <a:tailEnd/>
              </a:ln>
            </p:spPr>
            <p:txBody>
              <a:bodyPr/>
              <a:lstStyle/>
              <a:p>
                <a:endParaRPr lang="hr-HR"/>
              </a:p>
            </p:txBody>
          </p:sp>
          <p:sp>
            <p:nvSpPr>
              <p:cNvPr id="14068" name="Rectangle 8"/>
              <p:cNvSpPr>
                <a:spLocks noChangeArrowheads="1"/>
              </p:cNvSpPr>
              <p:nvPr/>
            </p:nvSpPr>
            <p:spPr bwMode="auto">
              <a:xfrm>
                <a:off x="34" y="0"/>
                <a:ext cx="2729" cy="127"/>
              </a:xfrm>
              <a:prstGeom prst="rect">
                <a:avLst/>
              </a:prstGeom>
              <a:solidFill>
                <a:srgbClr val="CCCCCC"/>
              </a:solidFill>
              <a:ln w="9525">
                <a:noFill/>
                <a:miter lim="800000"/>
                <a:headEnd/>
                <a:tailEnd/>
              </a:ln>
            </p:spPr>
            <p:txBody>
              <a:bodyPr/>
              <a:lstStyle/>
              <a:p>
                <a:endParaRPr lang="hr-HR"/>
              </a:p>
            </p:txBody>
          </p:sp>
          <p:sp>
            <p:nvSpPr>
              <p:cNvPr id="14069" name="Rectangle 9"/>
              <p:cNvSpPr>
                <a:spLocks noChangeArrowheads="1"/>
              </p:cNvSpPr>
              <p:nvPr/>
            </p:nvSpPr>
            <p:spPr bwMode="auto">
              <a:xfrm>
                <a:off x="34" y="24"/>
                <a:ext cx="356" cy="110"/>
              </a:xfrm>
              <a:prstGeom prst="rect">
                <a:avLst/>
              </a:prstGeom>
              <a:noFill/>
              <a:ln w="9525">
                <a:noFill/>
                <a:miter lim="800000"/>
                <a:headEnd/>
                <a:tailEnd/>
              </a:ln>
            </p:spPr>
            <p:txBody>
              <a:bodyPr wrap="none" lIns="0" tIns="0" rIns="0" bIns="0">
                <a:spAutoFit/>
              </a:bodyPr>
              <a:lstStyle/>
              <a:p>
                <a:r>
                  <a:rPr lang="sr-Latn-CS" sz="900" b="1">
                    <a:solidFill>
                      <a:srgbClr val="000000"/>
                    </a:solidFill>
                  </a:rPr>
                  <a:t>Part IV.  </a:t>
                </a:r>
                <a:endParaRPr lang="sr-Latn-CS"/>
              </a:p>
            </p:txBody>
          </p:sp>
          <p:sp>
            <p:nvSpPr>
              <p:cNvPr id="14070" name="Rectangle 10"/>
              <p:cNvSpPr>
                <a:spLocks noChangeArrowheads="1"/>
              </p:cNvSpPr>
              <p:nvPr/>
            </p:nvSpPr>
            <p:spPr bwMode="auto">
              <a:xfrm>
                <a:off x="327" y="24"/>
                <a:ext cx="1017" cy="110"/>
              </a:xfrm>
              <a:prstGeom prst="rect">
                <a:avLst/>
              </a:prstGeom>
              <a:noFill/>
              <a:ln w="9525">
                <a:noFill/>
                <a:miter lim="800000"/>
                <a:headEnd/>
                <a:tailEnd/>
              </a:ln>
            </p:spPr>
            <p:txBody>
              <a:bodyPr wrap="none" lIns="0" tIns="0" rIns="0" bIns="0">
                <a:spAutoFit/>
              </a:bodyPr>
              <a:lstStyle/>
              <a:p>
                <a:r>
                  <a:rPr lang="sr-Latn-CS" sz="900" b="1">
                    <a:solidFill>
                      <a:srgbClr val="000000"/>
                    </a:solidFill>
                  </a:rPr>
                  <a:t>Participants in the project</a:t>
                </a:r>
                <a:endParaRPr lang="sr-Latn-CS"/>
              </a:p>
            </p:txBody>
          </p:sp>
          <p:sp>
            <p:nvSpPr>
              <p:cNvPr id="14071" name="Rectangle 11"/>
              <p:cNvSpPr>
                <a:spLocks noChangeArrowheads="1"/>
              </p:cNvSpPr>
              <p:nvPr/>
            </p:nvSpPr>
            <p:spPr bwMode="auto">
              <a:xfrm>
                <a:off x="1223" y="24"/>
                <a:ext cx="60" cy="110"/>
              </a:xfrm>
              <a:prstGeom prst="rect">
                <a:avLst/>
              </a:prstGeom>
              <a:noFill/>
              <a:ln w="9525">
                <a:noFill/>
                <a:miter lim="800000"/>
                <a:headEnd/>
                <a:tailEnd/>
              </a:ln>
            </p:spPr>
            <p:txBody>
              <a:bodyPr wrap="none" lIns="0" tIns="0" rIns="0" bIns="0">
                <a:spAutoFit/>
              </a:bodyPr>
              <a:lstStyle/>
              <a:p>
                <a:r>
                  <a:rPr lang="sr-Latn-CS" sz="900" b="1">
                    <a:solidFill>
                      <a:srgbClr val="000000"/>
                    </a:solidFill>
                  </a:rPr>
                  <a:t> </a:t>
                </a:r>
                <a:endParaRPr lang="sr-Latn-CS"/>
              </a:p>
            </p:txBody>
          </p:sp>
          <p:sp>
            <p:nvSpPr>
              <p:cNvPr id="14072" name="Rectangle 12"/>
              <p:cNvSpPr>
                <a:spLocks noChangeArrowheads="1"/>
              </p:cNvSpPr>
              <p:nvPr/>
            </p:nvSpPr>
            <p:spPr bwMode="auto">
              <a:xfrm>
                <a:off x="940" y="145"/>
                <a:ext cx="1077" cy="77"/>
              </a:xfrm>
              <a:prstGeom prst="rect">
                <a:avLst/>
              </a:prstGeom>
              <a:noFill/>
              <a:ln w="9525">
                <a:noFill/>
                <a:miter lim="800000"/>
                <a:headEnd/>
                <a:tailEnd/>
              </a:ln>
            </p:spPr>
            <p:txBody>
              <a:bodyPr wrap="none" lIns="0" tIns="0" rIns="0" bIns="0">
                <a:spAutoFit/>
              </a:bodyPr>
              <a:lstStyle/>
              <a:p>
                <a:r>
                  <a:rPr lang="sr-Latn-CS" sz="600" i="1">
                    <a:solidFill>
                      <a:srgbClr val="000000"/>
                    </a:solidFill>
                  </a:rPr>
                  <a:t>If more space is needed, please add rows.</a:t>
                </a:r>
                <a:endParaRPr lang="sr-Latn-CS"/>
              </a:p>
            </p:txBody>
          </p:sp>
          <p:sp>
            <p:nvSpPr>
              <p:cNvPr id="14073" name="Rectangle 13"/>
              <p:cNvSpPr>
                <a:spLocks noChangeArrowheads="1"/>
              </p:cNvSpPr>
              <p:nvPr/>
            </p:nvSpPr>
            <p:spPr bwMode="auto">
              <a:xfrm>
                <a:off x="1855" y="145"/>
                <a:ext cx="41" cy="77"/>
              </a:xfrm>
              <a:prstGeom prst="rect">
                <a:avLst/>
              </a:prstGeom>
              <a:noFill/>
              <a:ln w="9525">
                <a:noFill/>
                <a:miter lim="800000"/>
                <a:headEnd/>
                <a:tailEnd/>
              </a:ln>
            </p:spPr>
            <p:txBody>
              <a:bodyPr wrap="none" lIns="0" tIns="0" rIns="0" bIns="0">
                <a:spAutoFit/>
              </a:bodyPr>
              <a:lstStyle/>
              <a:p>
                <a:r>
                  <a:rPr lang="sr-Latn-CS" sz="600" i="1">
                    <a:solidFill>
                      <a:srgbClr val="000000"/>
                    </a:solidFill>
                  </a:rPr>
                  <a:t> </a:t>
                </a:r>
                <a:endParaRPr lang="sr-Latn-CS"/>
              </a:p>
            </p:txBody>
          </p:sp>
          <p:sp>
            <p:nvSpPr>
              <p:cNvPr id="14074" name="Rectangle 14"/>
              <p:cNvSpPr>
                <a:spLocks noChangeArrowheads="1"/>
              </p:cNvSpPr>
              <p:nvPr/>
            </p:nvSpPr>
            <p:spPr bwMode="auto">
              <a:xfrm>
                <a:off x="1398" y="219"/>
                <a:ext cx="41" cy="77"/>
              </a:xfrm>
              <a:prstGeom prst="rect">
                <a:avLst/>
              </a:prstGeom>
              <a:noFill/>
              <a:ln w="9525">
                <a:noFill/>
                <a:miter lim="800000"/>
                <a:headEnd/>
                <a:tailEnd/>
              </a:ln>
            </p:spPr>
            <p:txBody>
              <a:bodyPr wrap="none" lIns="0" tIns="0" rIns="0" bIns="0">
                <a:spAutoFit/>
              </a:bodyPr>
              <a:lstStyle/>
              <a:p>
                <a:r>
                  <a:rPr lang="sr-Latn-CS" sz="600" i="1">
                    <a:solidFill>
                      <a:srgbClr val="000000"/>
                    </a:solidFill>
                  </a:rPr>
                  <a:t> </a:t>
                </a:r>
                <a:endParaRPr lang="sr-Latn-CS"/>
              </a:p>
            </p:txBody>
          </p:sp>
          <p:sp>
            <p:nvSpPr>
              <p:cNvPr id="14075" name="Rectangle 15"/>
              <p:cNvSpPr>
                <a:spLocks noChangeArrowheads="1"/>
              </p:cNvSpPr>
              <p:nvPr/>
            </p:nvSpPr>
            <p:spPr bwMode="auto">
              <a:xfrm>
                <a:off x="19" y="297"/>
                <a:ext cx="15" cy="119"/>
              </a:xfrm>
              <a:prstGeom prst="rect">
                <a:avLst/>
              </a:prstGeom>
              <a:solidFill>
                <a:srgbClr val="E5E5E5"/>
              </a:solidFill>
              <a:ln w="9525">
                <a:noFill/>
                <a:miter lim="800000"/>
                <a:headEnd/>
                <a:tailEnd/>
              </a:ln>
            </p:spPr>
            <p:txBody>
              <a:bodyPr/>
              <a:lstStyle/>
              <a:p>
                <a:endParaRPr lang="hr-HR"/>
              </a:p>
            </p:txBody>
          </p:sp>
          <p:sp>
            <p:nvSpPr>
              <p:cNvPr id="14076" name="Rectangle 16"/>
              <p:cNvSpPr>
                <a:spLocks noChangeArrowheads="1"/>
              </p:cNvSpPr>
              <p:nvPr/>
            </p:nvSpPr>
            <p:spPr bwMode="auto">
              <a:xfrm>
                <a:off x="2763" y="297"/>
                <a:ext cx="15" cy="119"/>
              </a:xfrm>
              <a:prstGeom prst="rect">
                <a:avLst/>
              </a:prstGeom>
              <a:solidFill>
                <a:srgbClr val="E5E5E5"/>
              </a:solidFill>
              <a:ln w="9525">
                <a:noFill/>
                <a:miter lim="800000"/>
                <a:headEnd/>
                <a:tailEnd/>
              </a:ln>
            </p:spPr>
            <p:txBody>
              <a:bodyPr/>
              <a:lstStyle/>
              <a:p>
                <a:endParaRPr lang="hr-HR"/>
              </a:p>
            </p:txBody>
          </p:sp>
          <p:sp>
            <p:nvSpPr>
              <p:cNvPr id="14077" name="Rectangle 17"/>
              <p:cNvSpPr>
                <a:spLocks noChangeArrowheads="1"/>
              </p:cNvSpPr>
              <p:nvPr/>
            </p:nvSpPr>
            <p:spPr bwMode="auto">
              <a:xfrm>
                <a:off x="34" y="297"/>
                <a:ext cx="2729" cy="119"/>
              </a:xfrm>
              <a:prstGeom prst="rect">
                <a:avLst/>
              </a:prstGeom>
              <a:solidFill>
                <a:srgbClr val="E5E5E5"/>
              </a:solidFill>
              <a:ln w="9525">
                <a:noFill/>
                <a:miter lim="800000"/>
                <a:headEnd/>
                <a:tailEnd/>
              </a:ln>
            </p:spPr>
            <p:txBody>
              <a:bodyPr/>
              <a:lstStyle/>
              <a:p>
                <a:endParaRPr lang="hr-HR"/>
              </a:p>
            </p:txBody>
          </p:sp>
          <p:sp>
            <p:nvSpPr>
              <p:cNvPr id="14078" name="Rectangle 18"/>
              <p:cNvSpPr>
                <a:spLocks noChangeArrowheads="1"/>
              </p:cNvSpPr>
              <p:nvPr/>
            </p:nvSpPr>
            <p:spPr bwMode="auto">
              <a:xfrm>
                <a:off x="34" y="320"/>
                <a:ext cx="123" cy="101"/>
              </a:xfrm>
              <a:prstGeom prst="rect">
                <a:avLst/>
              </a:prstGeom>
              <a:noFill/>
              <a:ln w="9525">
                <a:noFill/>
                <a:miter lim="800000"/>
                <a:headEnd/>
                <a:tailEnd/>
              </a:ln>
            </p:spPr>
            <p:txBody>
              <a:bodyPr wrap="none" lIns="0" tIns="0" rIns="0" bIns="0">
                <a:spAutoFit/>
              </a:bodyPr>
              <a:lstStyle/>
              <a:p>
                <a:r>
                  <a:rPr lang="sr-Latn-CS" sz="800" b="1">
                    <a:solidFill>
                      <a:srgbClr val="000000"/>
                    </a:solidFill>
                  </a:rPr>
                  <a:t>A. </a:t>
                </a:r>
                <a:endParaRPr lang="sr-Latn-CS"/>
              </a:p>
            </p:txBody>
          </p:sp>
          <p:sp>
            <p:nvSpPr>
              <p:cNvPr id="14079" name="Rectangle 19"/>
              <p:cNvSpPr>
                <a:spLocks noChangeArrowheads="1"/>
              </p:cNvSpPr>
              <p:nvPr/>
            </p:nvSpPr>
            <p:spPr bwMode="auto">
              <a:xfrm>
                <a:off x="119" y="320"/>
                <a:ext cx="687" cy="101"/>
              </a:xfrm>
              <a:prstGeom prst="rect">
                <a:avLst/>
              </a:prstGeom>
              <a:noFill/>
              <a:ln w="9525">
                <a:noFill/>
                <a:miter lim="800000"/>
                <a:headEnd/>
                <a:tailEnd/>
              </a:ln>
            </p:spPr>
            <p:txBody>
              <a:bodyPr wrap="none" lIns="0" tIns="0" rIns="0" bIns="0">
                <a:spAutoFit/>
              </a:bodyPr>
              <a:lstStyle/>
              <a:p>
                <a:r>
                  <a:rPr lang="sr-Latn-CS" sz="800" b="1">
                    <a:solidFill>
                      <a:srgbClr val="000000"/>
                    </a:solidFill>
                  </a:rPr>
                  <a:t>Information on the </a:t>
                </a:r>
                <a:endParaRPr lang="sr-Latn-CS"/>
              </a:p>
            </p:txBody>
          </p:sp>
          <p:sp>
            <p:nvSpPr>
              <p:cNvPr id="14080" name="Rectangle 20"/>
              <p:cNvSpPr>
                <a:spLocks noChangeArrowheads="1"/>
              </p:cNvSpPr>
              <p:nvPr/>
            </p:nvSpPr>
            <p:spPr bwMode="auto">
              <a:xfrm>
                <a:off x="727" y="320"/>
                <a:ext cx="560" cy="101"/>
              </a:xfrm>
              <a:prstGeom prst="rect">
                <a:avLst/>
              </a:prstGeom>
              <a:noFill/>
              <a:ln w="9525">
                <a:noFill/>
                <a:miter lim="800000"/>
                <a:headEnd/>
                <a:tailEnd/>
              </a:ln>
            </p:spPr>
            <p:txBody>
              <a:bodyPr wrap="none" lIns="0" tIns="0" rIns="0" bIns="0">
                <a:spAutoFit/>
              </a:bodyPr>
              <a:lstStyle/>
              <a:p>
                <a:r>
                  <a:rPr lang="sr-Latn-CS" sz="800" b="1">
                    <a:solidFill>
                      <a:srgbClr val="000000"/>
                    </a:solidFill>
                  </a:rPr>
                  <a:t>PARTICIPANTS</a:t>
                </a:r>
                <a:endParaRPr lang="sr-Latn-CS"/>
              </a:p>
            </p:txBody>
          </p:sp>
          <p:sp>
            <p:nvSpPr>
              <p:cNvPr id="14081" name="Rectangle 21"/>
              <p:cNvSpPr>
                <a:spLocks noChangeArrowheads="1"/>
              </p:cNvSpPr>
              <p:nvPr/>
            </p:nvSpPr>
            <p:spPr bwMode="auto">
              <a:xfrm>
                <a:off x="1220" y="320"/>
                <a:ext cx="54" cy="101"/>
              </a:xfrm>
              <a:prstGeom prst="rect">
                <a:avLst/>
              </a:prstGeom>
              <a:noFill/>
              <a:ln w="9525">
                <a:noFill/>
                <a:miter lim="800000"/>
                <a:headEnd/>
                <a:tailEnd/>
              </a:ln>
            </p:spPr>
            <p:txBody>
              <a:bodyPr wrap="none" lIns="0" tIns="0" rIns="0" bIns="0">
                <a:spAutoFit/>
              </a:bodyPr>
              <a:lstStyle/>
              <a:p>
                <a:r>
                  <a:rPr lang="sr-Latn-CS" sz="800" b="1">
                    <a:solidFill>
                      <a:srgbClr val="000000"/>
                    </a:solidFill>
                  </a:rPr>
                  <a:t> </a:t>
                </a:r>
                <a:endParaRPr lang="sr-Latn-CS"/>
              </a:p>
            </p:txBody>
          </p:sp>
          <p:sp>
            <p:nvSpPr>
              <p:cNvPr id="14082" name="Rectangle 22"/>
              <p:cNvSpPr>
                <a:spLocks noChangeArrowheads="1"/>
              </p:cNvSpPr>
              <p:nvPr/>
            </p:nvSpPr>
            <p:spPr bwMode="auto">
              <a:xfrm>
                <a:off x="1239" y="320"/>
                <a:ext cx="1070" cy="101"/>
              </a:xfrm>
              <a:prstGeom prst="rect">
                <a:avLst/>
              </a:prstGeom>
              <a:noFill/>
              <a:ln w="9525">
                <a:noFill/>
                <a:miter lim="800000"/>
                <a:headEnd/>
                <a:tailEnd/>
              </a:ln>
            </p:spPr>
            <p:txBody>
              <a:bodyPr wrap="none" lIns="0" tIns="0" rIns="0" bIns="0">
                <a:spAutoFit/>
              </a:bodyPr>
              <a:lstStyle/>
              <a:p>
                <a:r>
                  <a:rPr lang="sr-Latn-CS" sz="800" b="1">
                    <a:solidFill>
                      <a:srgbClr val="000000"/>
                    </a:solidFill>
                  </a:rPr>
                  <a:t>directly involved in the project</a:t>
                </a:r>
                <a:endParaRPr lang="sr-Latn-CS"/>
              </a:p>
            </p:txBody>
          </p:sp>
          <p:sp>
            <p:nvSpPr>
              <p:cNvPr id="14083" name="Rectangle 23"/>
              <p:cNvSpPr>
                <a:spLocks noChangeArrowheads="1"/>
              </p:cNvSpPr>
              <p:nvPr/>
            </p:nvSpPr>
            <p:spPr bwMode="auto">
              <a:xfrm>
                <a:off x="2207" y="320"/>
                <a:ext cx="54" cy="101"/>
              </a:xfrm>
              <a:prstGeom prst="rect">
                <a:avLst/>
              </a:prstGeom>
              <a:noFill/>
              <a:ln w="9525">
                <a:noFill/>
                <a:miter lim="800000"/>
                <a:headEnd/>
                <a:tailEnd/>
              </a:ln>
            </p:spPr>
            <p:txBody>
              <a:bodyPr wrap="none" lIns="0" tIns="0" rIns="0" bIns="0">
                <a:spAutoFit/>
              </a:bodyPr>
              <a:lstStyle/>
              <a:p>
                <a:r>
                  <a:rPr lang="sr-Latn-CS" sz="800" b="1">
                    <a:solidFill>
                      <a:srgbClr val="000000"/>
                    </a:solidFill>
                  </a:rPr>
                  <a:t> </a:t>
                </a:r>
                <a:endParaRPr lang="sr-Latn-CS"/>
              </a:p>
            </p:txBody>
          </p:sp>
          <p:sp>
            <p:nvSpPr>
              <p:cNvPr id="14084" name="Rectangle 24"/>
              <p:cNvSpPr>
                <a:spLocks noChangeArrowheads="1"/>
              </p:cNvSpPr>
              <p:nvPr/>
            </p:nvSpPr>
            <p:spPr bwMode="auto">
              <a:xfrm>
                <a:off x="16" y="294"/>
                <a:ext cx="3" cy="3"/>
              </a:xfrm>
              <a:prstGeom prst="rect">
                <a:avLst/>
              </a:prstGeom>
              <a:solidFill>
                <a:srgbClr val="000000"/>
              </a:solidFill>
              <a:ln w="9525">
                <a:noFill/>
                <a:miter lim="800000"/>
                <a:headEnd/>
                <a:tailEnd/>
              </a:ln>
            </p:spPr>
            <p:txBody>
              <a:bodyPr/>
              <a:lstStyle/>
              <a:p>
                <a:endParaRPr lang="hr-HR"/>
              </a:p>
            </p:txBody>
          </p:sp>
          <p:sp>
            <p:nvSpPr>
              <p:cNvPr id="14085" name="Rectangle 25"/>
              <p:cNvSpPr>
                <a:spLocks noChangeArrowheads="1"/>
              </p:cNvSpPr>
              <p:nvPr/>
            </p:nvSpPr>
            <p:spPr bwMode="auto">
              <a:xfrm>
                <a:off x="16" y="294"/>
                <a:ext cx="3" cy="3"/>
              </a:xfrm>
              <a:prstGeom prst="rect">
                <a:avLst/>
              </a:prstGeom>
              <a:solidFill>
                <a:srgbClr val="000000"/>
              </a:solidFill>
              <a:ln w="9525">
                <a:noFill/>
                <a:miter lim="800000"/>
                <a:headEnd/>
                <a:tailEnd/>
              </a:ln>
            </p:spPr>
            <p:txBody>
              <a:bodyPr/>
              <a:lstStyle/>
              <a:p>
                <a:endParaRPr lang="hr-HR"/>
              </a:p>
            </p:txBody>
          </p:sp>
          <p:sp>
            <p:nvSpPr>
              <p:cNvPr id="14086" name="Rectangle 26"/>
              <p:cNvSpPr>
                <a:spLocks noChangeArrowheads="1"/>
              </p:cNvSpPr>
              <p:nvPr/>
            </p:nvSpPr>
            <p:spPr bwMode="auto">
              <a:xfrm>
                <a:off x="19" y="294"/>
                <a:ext cx="3" cy="3"/>
              </a:xfrm>
              <a:prstGeom prst="rect">
                <a:avLst/>
              </a:prstGeom>
              <a:solidFill>
                <a:srgbClr val="000000"/>
              </a:solidFill>
              <a:ln w="9525">
                <a:noFill/>
                <a:miter lim="800000"/>
                <a:headEnd/>
                <a:tailEnd/>
              </a:ln>
            </p:spPr>
            <p:txBody>
              <a:bodyPr/>
              <a:lstStyle/>
              <a:p>
                <a:endParaRPr lang="hr-HR"/>
              </a:p>
            </p:txBody>
          </p:sp>
          <p:sp>
            <p:nvSpPr>
              <p:cNvPr id="14087" name="Rectangle 27"/>
              <p:cNvSpPr>
                <a:spLocks noChangeArrowheads="1"/>
              </p:cNvSpPr>
              <p:nvPr/>
            </p:nvSpPr>
            <p:spPr bwMode="auto">
              <a:xfrm>
                <a:off x="22" y="294"/>
                <a:ext cx="2755" cy="3"/>
              </a:xfrm>
              <a:prstGeom prst="rect">
                <a:avLst/>
              </a:prstGeom>
              <a:solidFill>
                <a:srgbClr val="000000"/>
              </a:solidFill>
              <a:ln w="9525">
                <a:noFill/>
                <a:miter lim="800000"/>
                <a:headEnd/>
                <a:tailEnd/>
              </a:ln>
            </p:spPr>
            <p:txBody>
              <a:bodyPr/>
              <a:lstStyle/>
              <a:p>
                <a:endParaRPr lang="hr-HR"/>
              </a:p>
            </p:txBody>
          </p:sp>
          <p:sp>
            <p:nvSpPr>
              <p:cNvPr id="14088" name="Rectangle 28"/>
              <p:cNvSpPr>
                <a:spLocks noChangeArrowheads="1"/>
              </p:cNvSpPr>
              <p:nvPr/>
            </p:nvSpPr>
            <p:spPr bwMode="auto">
              <a:xfrm>
                <a:off x="2777" y="294"/>
                <a:ext cx="3" cy="3"/>
              </a:xfrm>
              <a:prstGeom prst="rect">
                <a:avLst/>
              </a:prstGeom>
              <a:solidFill>
                <a:srgbClr val="000000"/>
              </a:solidFill>
              <a:ln w="9525">
                <a:noFill/>
                <a:miter lim="800000"/>
                <a:headEnd/>
                <a:tailEnd/>
              </a:ln>
            </p:spPr>
            <p:txBody>
              <a:bodyPr/>
              <a:lstStyle/>
              <a:p>
                <a:endParaRPr lang="hr-HR"/>
              </a:p>
            </p:txBody>
          </p:sp>
          <p:sp>
            <p:nvSpPr>
              <p:cNvPr id="14089" name="Rectangle 29"/>
              <p:cNvSpPr>
                <a:spLocks noChangeArrowheads="1"/>
              </p:cNvSpPr>
              <p:nvPr/>
            </p:nvSpPr>
            <p:spPr bwMode="auto">
              <a:xfrm>
                <a:off x="2777" y="294"/>
                <a:ext cx="3" cy="3"/>
              </a:xfrm>
              <a:prstGeom prst="rect">
                <a:avLst/>
              </a:prstGeom>
              <a:solidFill>
                <a:srgbClr val="000000"/>
              </a:solidFill>
              <a:ln w="9525">
                <a:noFill/>
                <a:miter lim="800000"/>
                <a:headEnd/>
                <a:tailEnd/>
              </a:ln>
            </p:spPr>
            <p:txBody>
              <a:bodyPr/>
              <a:lstStyle/>
              <a:p>
                <a:endParaRPr lang="hr-HR"/>
              </a:p>
            </p:txBody>
          </p:sp>
          <p:sp>
            <p:nvSpPr>
              <p:cNvPr id="14090" name="Rectangle 30"/>
              <p:cNvSpPr>
                <a:spLocks noChangeArrowheads="1"/>
              </p:cNvSpPr>
              <p:nvPr/>
            </p:nvSpPr>
            <p:spPr bwMode="auto">
              <a:xfrm>
                <a:off x="16" y="297"/>
                <a:ext cx="3" cy="119"/>
              </a:xfrm>
              <a:prstGeom prst="rect">
                <a:avLst/>
              </a:prstGeom>
              <a:solidFill>
                <a:srgbClr val="000000"/>
              </a:solidFill>
              <a:ln w="9525">
                <a:noFill/>
                <a:miter lim="800000"/>
                <a:headEnd/>
                <a:tailEnd/>
              </a:ln>
            </p:spPr>
            <p:txBody>
              <a:bodyPr/>
              <a:lstStyle/>
              <a:p>
                <a:endParaRPr lang="hr-HR"/>
              </a:p>
            </p:txBody>
          </p:sp>
          <p:sp>
            <p:nvSpPr>
              <p:cNvPr id="14091" name="Rectangle 31"/>
              <p:cNvSpPr>
                <a:spLocks noChangeArrowheads="1"/>
              </p:cNvSpPr>
              <p:nvPr/>
            </p:nvSpPr>
            <p:spPr bwMode="auto">
              <a:xfrm>
                <a:off x="2777" y="297"/>
                <a:ext cx="3" cy="119"/>
              </a:xfrm>
              <a:prstGeom prst="rect">
                <a:avLst/>
              </a:prstGeom>
              <a:solidFill>
                <a:srgbClr val="000000"/>
              </a:solidFill>
              <a:ln w="9525">
                <a:noFill/>
                <a:miter lim="800000"/>
                <a:headEnd/>
                <a:tailEnd/>
              </a:ln>
            </p:spPr>
            <p:txBody>
              <a:bodyPr/>
              <a:lstStyle/>
              <a:p>
                <a:endParaRPr lang="hr-HR"/>
              </a:p>
            </p:txBody>
          </p:sp>
          <p:sp>
            <p:nvSpPr>
              <p:cNvPr id="14092" name="Rectangle 32"/>
              <p:cNvSpPr>
                <a:spLocks noChangeArrowheads="1"/>
              </p:cNvSpPr>
              <p:nvPr/>
            </p:nvSpPr>
            <p:spPr bwMode="auto">
              <a:xfrm>
                <a:off x="34" y="437"/>
                <a:ext cx="1600" cy="77"/>
              </a:xfrm>
              <a:prstGeom prst="rect">
                <a:avLst/>
              </a:prstGeom>
              <a:noFill/>
              <a:ln w="9525">
                <a:noFill/>
                <a:miter lim="800000"/>
                <a:headEnd/>
                <a:tailEnd/>
              </a:ln>
            </p:spPr>
            <p:txBody>
              <a:bodyPr wrap="none" lIns="0" tIns="0" rIns="0" bIns="0">
                <a:spAutoFit/>
              </a:bodyPr>
              <a:lstStyle/>
              <a:p>
                <a:r>
                  <a:rPr lang="sr-Latn-CS" sz="600" i="1">
                    <a:solidFill>
                      <a:srgbClr val="000000"/>
                    </a:solidFill>
                  </a:rPr>
                  <a:t>Please list below the number of participants from each country, </a:t>
                </a:r>
                <a:endParaRPr lang="sr-Latn-CS"/>
              </a:p>
            </p:txBody>
          </p:sp>
          <p:sp>
            <p:nvSpPr>
              <p:cNvPr id="14093" name="Rectangle 33"/>
              <p:cNvSpPr>
                <a:spLocks noChangeArrowheads="1"/>
              </p:cNvSpPr>
              <p:nvPr/>
            </p:nvSpPr>
            <p:spPr bwMode="auto">
              <a:xfrm>
                <a:off x="1405" y="437"/>
                <a:ext cx="258" cy="77"/>
              </a:xfrm>
              <a:prstGeom prst="rect">
                <a:avLst/>
              </a:prstGeom>
              <a:noFill/>
              <a:ln w="9525">
                <a:noFill/>
                <a:miter lim="800000"/>
                <a:headEnd/>
                <a:tailEnd/>
              </a:ln>
            </p:spPr>
            <p:txBody>
              <a:bodyPr wrap="none" lIns="0" tIns="0" rIns="0" bIns="0">
                <a:spAutoFit/>
              </a:bodyPr>
              <a:lstStyle/>
              <a:p>
                <a:r>
                  <a:rPr lang="sr-Latn-CS" sz="600" i="1">
                    <a:solidFill>
                      <a:srgbClr val="000000"/>
                    </a:solidFill>
                  </a:rPr>
                  <a:t>excluding</a:t>
                </a:r>
                <a:endParaRPr lang="sr-Latn-CS"/>
              </a:p>
            </p:txBody>
          </p:sp>
          <p:sp>
            <p:nvSpPr>
              <p:cNvPr id="14094" name="Rectangle 34"/>
              <p:cNvSpPr>
                <a:spLocks noChangeArrowheads="1"/>
              </p:cNvSpPr>
              <p:nvPr/>
            </p:nvSpPr>
            <p:spPr bwMode="auto">
              <a:xfrm>
                <a:off x="1405" y="487"/>
                <a:ext cx="205" cy="4"/>
              </a:xfrm>
              <a:prstGeom prst="rect">
                <a:avLst/>
              </a:prstGeom>
              <a:solidFill>
                <a:srgbClr val="000000"/>
              </a:solidFill>
              <a:ln w="9525">
                <a:noFill/>
                <a:miter lim="800000"/>
                <a:headEnd/>
                <a:tailEnd/>
              </a:ln>
            </p:spPr>
            <p:txBody>
              <a:bodyPr/>
              <a:lstStyle/>
              <a:p>
                <a:endParaRPr lang="hr-HR"/>
              </a:p>
            </p:txBody>
          </p:sp>
          <p:sp>
            <p:nvSpPr>
              <p:cNvPr id="14095" name="Rectangle 35"/>
              <p:cNvSpPr>
                <a:spLocks noChangeArrowheads="1"/>
              </p:cNvSpPr>
              <p:nvPr/>
            </p:nvSpPr>
            <p:spPr bwMode="auto">
              <a:xfrm>
                <a:off x="1610" y="437"/>
                <a:ext cx="41" cy="77"/>
              </a:xfrm>
              <a:prstGeom prst="rect">
                <a:avLst/>
              </a:prstGeom>
              <a:noFill/>
              <a:ln w="9525">
                <a:noFill/>
                <a:miter lim="800000"/>
                <a:headEnd/>
                <a:tailEnd/>
              </a:ln>
            </p:spPr>
            <p:txBody>
              <a:bodyPr wrap="none" lIns="0" tIns="0" rIns="0" bIns="0">
                <a:spAutoFit/>
              </a:bodyPr>
              <a:lstStyle/>
              <a:p>
                <a:r>
                  <a:rPr lang="sr-Latn-CS" sz="600" i="1">
                    <a:solidFill>
                      <a:srgbClr val="000000"/>
                    </a:solidFill>
                  </a:rPr>
                  <a:t> </a:t>
                </a:r>
                <a:endParaRPr lang="sr-Latn-CS"/>
              </a:p>
            </p:txBody>
          </p:sp>
          <p:sp>
            <p:nvSpPr>
              <p:cNvPr id="14096" name="Rectangle 36"/>
              <p:cNvSpPr>
                <a:spLocks noChangeArrowheads="1"/>
              </p:cNvSpPr>
              <p:nvPr/>
            </p:nvSpPr>
            <p:spPr bwMode="auto">
              <a:xfrm>
                <a:off x="1624" y="437"/>
                <a:ext cx="240" cy="77"/>
              </a:xfrm>
              <a:prstGeom prst="rect">
                <a:avLst/>
              </a:prstGeom>
              <a:noFill/>
              <a:ln w="9525">
                <a:noFill/>
                <a:miter lim="800000"/>
                <a:headEnd/>
                <a:tailEnd/>
              </a:ln>
            </p:spPr>
            <p:txBody>
              <a:bodyPr wrap="none" lIns="0" tIns="0" rIns="0" bIns="0">
                <a:spAutoFit/>
              </a:bodyPr>
              <a:lstStyle/>
              <a:p>
                <a:r>
                  <a:rPr lang="sr-Latn-CS" sz="600" i="1">
                    <a:solidFill>
                      <a:srgbClr val="000000"/>
                    </a:solidFill>
                  </a:rPr>
                  <a:t>experts, </a:t>
                </a:r>
                <a:endParaRPr lang="sr-Latn-CS"/>
              </a:p>
            </p:txBody>
          </p:sp>
          <p:sp>
            <p:nvSpPr>
              <p:cNvPr id="14097" name="Rectangle 37"/>
              <p:cNvSpPr>
                <a:spLocks noChangeArrowheads="1"/>
              </p:cNvSpPr>
              <p:nvPr/>
            </p:nvSpPr>
            <p:spPr bwMode="auto">
              <a:xfrm>
                <a:off x="1811" y="437"/>
                <a:ext cx="335" cy="77"/>
              </a:xfrm>
              <a:prstGeom prst="rect">
                <a:avLst/>
              </a:prstGeom>
              <a:noFill/>
              <a:ln w="9525">
                <a:noFill/>
                <a:miter lim="800000"/>
                <a:headEnd/>
                <a:tailEnd/>
              </a:ln>
            </p:spPr>
            <p:txBody>
              <a:bodyPr wrap="none" lIns="0" tIns="0" rIns="0" bIns="0">
                <a:spAutoFit/>
              </a:bodyPr>
              <a:lstStyle/>
              <a:p>
                <a:r>
                  <a:rPr lang="sr-Latn-CS" sz="600" i="1">
                    <a:solidFill>
                      <a:srgbClr val="000000"/>
                    </a:solidFill>
                  </a:rPr>
                  <a:t>support staff</a:t>
                </a:r>
                <a:endParaRPr lang="sr-Latn-CS"/>
              </a:p>
            </p:txBody>
          </p:sp>
          <p:sp>
            <p:nvSpPr>
              <p:cNvPr id="14098" name="Rectangle 38"/>
              <p:cNvSpPr>
                <a:spLocks noChangeArrowheads="1"/>
              </p:cNvSpPr>
              <p:nvPr/>
            </p:nvSpPr>
            <p:spPr bwMode="auto">
              <a:xfrm>
                <a:off x="2079" y="437"/>
                <a:ext cx="41" cy="77"/>
              </a:xfrm>
              <a:prstGeom prst="rect">
                <a:avLst/>
              </a:prstGeom>
              <a:noFill/>
              <a:ln w="9525">
                <a:noFill/>
                <a:miter lim="800000"/>
                <a:headEnd/>
                <a:tailEnd/>
              </a:ln>
            </p:spPr>
            <p:txBody>
              <a:bodyPr wrap="none" lIns="0" tIns="0" rIns="0" bIns="0">
                <a:spAutoFit/>
              </a:bodyPr>
              <a:lstStyle/>
              <a:p>
                <a:r>
                  <a:rPr lang="sr-Latn-CS" sz="600" i="1">
                    <a:solidFill>
                      <a:srgbClr val="000000"/>
                    </a:solidFill>
                  </a:rPr>
                  <a:t>,</a:t>
                </a:r>
                <a:endParaRPr lang="sr-Latn-CS"/>
              </a:p>
            </p:txBody>
          </p:sp>
          <p:sp>
            <p:nvSpPr>
              <p:cNvPr id="14099" name="Rectangle 39"/>
              <p:cNvSpPr>
                <a:spLocks noChangeArrowheads="1"/>
              </p:cNvSpPr>
              <p:nvPr/>
            </p:nvSpPr>
            <p:spPr bwMode="auto">
              <a:xfrm>
                <a:off x="2092" y="437"/>
                <a:ext cx="41" cy="77"/>
              </a:xfrm>
              <a:prstGeom prst="rect">
                <a:avLst/>
              </a:prstGeom>
              <a:noFill/>
              <a:ln w="9525">
                <a:noFill/>
                <a:miter lim="800000"/>
                <a:headEnd/>
                <a:tailEnd/>
              </a:ln>
            </p:spPr>
            <p:txBody>
              <a:bodyPr wrap="none" lIns="0" tIns="0" rIns="0" bIns="0">
                <a:spAutoFit/>
              </a:bodyPr>
              <a:lstStyle/>
              <a:p>
                <a:r>
                  <a:rPr lang="sr-Latn-CS" sz="600" i="1">
                    <a:solidFill>
                      <a:srgbClr val="000000"/>
                    </a:solidFill>
                  </a:rPr>
                  <a:t> </a:t>
                </a:r>
                <a:endParaRPr lang="sr-Latn-CS"/>
              </a:p>
            </p:txBody>
          </p:sp>
          <p:sp>
            <p:nvSpPr>
              <p:cNvPr id="14100" name="Rectangle 40"/>
              <p:cNvSpPr>
                <a:spLocks noChangeArrowheads="1"/>
              </p:cNvSpPr>
              <p:nvPr/>
            </p:nvSpPr>
            <p:spPr bwMode="auto">
              <a:xfrm>
                <a:off x="2106" y="437"/>
                <a:ext cx="116" cy="77"/>
              </a:xfrm>
              <a:prstGeom prst="rect">
                <a:avLst/>
              </a:prstGeom>
              <a:noFill/>
              <a:ln w="9525">
                <a:noFill/>
                <a:miter lim="800000"/>
                <a:headEnd/>
                <a:tailEnd/>
              </a:ln>
            </p:spPr>
            <p:txBody>
              <a:bodyPr wrap="none" lIns="0" tIns="0" rIns="0" bIns="0">
                <a:spAutoFit/>
              </a:bodyPr>
              <a:lstStyle/>
              <a:p>
                <a:r>
                  <a:rPr lang="sr-Latn-CS" sz="600" i="1">
                    <a:solidFill>
                      <a:srgbClr val="000000"/>
                    </a:solidFill>
                  </a:rPr>
                  <a:t>etc.</a:t>
                </a:r>
                <a:endParaRPr lang="sr-Latn-CS"/>
              </a:p>
            </p:txBody>
          </p:sp>
          <p:sp>
            <p:nvSpPr>
              <p:cNvPr id="14101" name="Rectangle 41"/>
              <p:cNvSpPr>
                <a:spLocks noChangeArrowheads="1"/>
              </p:cNvSpPr>
              <p:nvPr/>
            </p:nvSpPr>
            <p:spPr bwMode="auto">
              <a:xfrm>
                <a:off x="2184" y="437"/>
                <a:ext cx="41" cy="77"/>
              </a:xfrm>
              <a:prstGeom prst="rect">
                <a:avLst/>
              </a:prstGeom>
              <a:noFill/>
              <a:ln w="9525">
                <a:noFill/>
                <a:miter lim="800000"/>
                <a:headEnd/>
                <a:tailEnd/>
              </a:ln>
            </p:spPr>
            <p:txBody>
              <a:bodyPr wrap="none" lIns="0" tIns="0" rIns="0" bIns="0">
                <a:spAutoFit/>
              </a:bodyPr>
              <a:lstStyle/>
              <a:p>
                <a:r>
                  <a:rPr lang="sr-Latn-CS" sz="600" i="1">
                    <a:solidFill>
                      <a:srgbClr val="000000"/>
                    </a:solidFill>
                  </a:rPr>
                  <a:t> </a:t>
                </a:r>
                <a:endParaRPr lang="sr-Latn-CS"/>
              </a:p>
            </p:txBody>
          </p:sp>
          <p:sp>
            <p:nvSpPr>
              <p:cNvPr id="14102" name="Rectangle 42"/>
              <p:cNvSpPr>
                <a:spLocks noChangeArrowheads="1"/>
              </p:cNvSpPr>
              <p:nvPr/>
            </p:nvSpPr>
            <p:spPr bwMode="auto">
              <a:xfrm>
                <a:off x="16" y="416"/>
                <a:ext cx="3" cy="3"/>
              </a:xfrm>
              <a:prstGeom prst="rect">
                <a:avLst/>
              </a:prstGeom>
              <a:solidFill>
                <a:srgbClr val="000000"/>
              </a:solidFill>
              <a:ln w="9525">
                <a:noFill/>
                <a:miter lim="800000"/>
                <a:headEnd/>
                <a:tailEnd/>
              </a:ln>
            </p:spPr>
            <p:txBody>
              <a:bodyPr/>
              <a:lstStyle/>
              <a:p>
                <a:endParaRPr lang="hr-HR"/>
              </a:p>
            </p:txBody>
          </p:sp>
          <p:sp>
            <p:nvSpPr>
              <p:cNvPr id="14103" name="Rectangle 43"/>
              <p:cNvSpPr>
                <a:spLocks noChangeArrowheads="1"/>
              </p:cNvSpPr>
              <p:nvPr/>
            </p:nvSpPr>
            <p:spPr bwMode="auto">
              <a:xfrm>
                <a:off x="19" y="416"/>
                <a:ext cx="2758" cy="3"/>
              </a:xfrm>
              <a:prstGeom prst="rect">
                <a:avLst/>
              </a:prstGeom>
              <a:solidFill>
                <a:srgbClr val="000000"/>
              </a:solidFill>
              <a:ln w="9525">
                <a:noFill/>
                <a:miter lim="800000"/>
                <a:headEnd/>
                <a:tailEnd/>
              </a:ln>
            </p:spPr>
            <p:txBody>
              <a:bodyPr/>
              <a:lstStyle/>
              <a:p>
                <a:endParaRPr lang="hr-HR"/>
              </a:p>
            </p:txBody>
          </p:sp>
          <p:sp>
            <p:nvSpPr>
              <p:cNvPr id="14104" name="Rectangle 44"/>
              <p:cNvSpPr>
                <a:spLocks noChangeArrowheads="1"/>
              </p:cNvSpPr>
              <p:nvPr/>
            </p:nvSpPr>
            <p:spPr bwMode="auto">
              <a:xfrm>
                <a:off x="2777" y="416"/>
                <a:ext cx="3" cy="3"/>
              </a:xfrm>
              <a:prstGeom prst="rect">
                <a:avLst/>
              </a:prstGeom>
              <a:solidFill>
                <a:srgbClr val="000000"/>
              </a:solidFill>
              <a:ln w="9525">
                <a:noFill/>
                <a:miter lim="800000"/>
                <a:headEnd/>
                <a:tailEnd/>
              </a:ln>
            </p:spPr>
            <p:txBody>
              <a:bodyPr/>
              <a:lstStyle/>
              <a:p>
                <a:endParaRPr lang="hr-HR"/>
              </a:p>
            </p:txBody>
          </p:sp>
          <p:sp>
            <p:nvSpPr>
              <p:cNvPr id="14105" name="Rectangle 45"/>
              <p:cNvSpPr>
                <a:spLocks noChangeArrowheads="1"/>
              </p:cNvSpPr>
              <p:nvPr/>
            </p:nvSpPr>
            <p:spPr bwMode="auto">
              <a:xfrm>
                <a:off x="16" y="419"/>
                <a:ext cx="3" cy="105"/>
              </a:xfrm>
              <a:prstGeom prst="rect">
                <a:avLst/>
              </a:prstGeom>
              <a:solidFill>
                <a:srgbClr val="000000"/>
              </a:solidFill>
              <a:ln w="9525">
                <a:noFill/>
                <a:miter lim="800000"/>
                <a:headEnd/>
                <a:tailEnd/>
              </a:ln>
            </p:spPr>
            <p:txBody>
              <a:bodyPr/>
              <a:lstStyle/>
              <a:p>
                <a:endParaRPr lang="hr-HR"/>
              </a:p>
            </p:txBody>
          </p:sp>
          <p:sp>
            <p:nvSpPr>
              <p:cNvPr id="14106" name="Rectangle 46"/>
              <p:cNvSpPr>
                <a:spLocks noChangeArrowheads="1"/>
              </p:cNvSpPr>
              <p:nvPr/>
            </p:nvSpPr>
            <p:spPr bwMode="auto">
              <a:xfrm>
                <a:off x="2777" y="419"/>
                <a:ext cx="3" cy="105"/>
              </a:xfrm>
              <a:prstGeom prst="rect">
                <a:avLst/>
              </a:prstGeom>
              <a:solidFill>
                <a:srgbClr val="000000"/>
              </a:solidFill>
              <a:ln w="9525">
                <a:noFill/>
                <a:miter lim="800000"/>
                <a:headEnd/>
                <a:tailEnd/>
              </a:ln>
            </p:spPr>
            <p:txBody>
              <a:bodyPr/>
              <a:lstStyle/>
              <a:p>
                <a:endParaRPr lang="hr-HR"/>
              </a:p>
            </p:txBody>
          </p:sp>
          <p:sp>
            <p:nvSpPr>
              <p:cNvPr id="14107" name="Rectangle 47"/>
              <p:cNvSpPr>
                <a:spLocks noChangeArrowheads="1"/>
              </p:cNvSpPr>
              <p:nvPr/>
            </p:nvSpPr>
            <p:spPr bwMode="auto">
              <a:xfrm>
                <a:off x="116" y="606"/>
                <a:ext cx="283" cy="78"/>
              </a:xfrm>
              <a:prstGeom prst="rect">
                <a:avLst/>
              </a:prstGeom>
              <a:noFill/>
              <a:ln w="9525">
                <a:noFill/>
                <a:miter lim="800000"/>
                <a:headEnd/>
                <a:tailEnd/>
              </a:ln>
            </p:spPr>
            <p:txBody>
              <a:bodyPr wrap="none" lIns="0" tIns="0" rIns="0" bIns="0">
                <a:spAutoFit/>
              </a:bodyPr>
              <a:lstStyle/>
              <a:p>
                <a:r>
                  <a:rPr lang="sr-Latn-CS" sz="600">
                    <a:solidFill>
                      <a:srgbClr val="000000"/>
                    </a:solidFill>
                  </a:rPr>
                  <a:t>Country of</a:t>
                </a:r>
                <a:endParaRPr lang="sr-Latn-CS"/>
              </a:p>
            </p:txBody>
          </p:sp>
          <p:sp>
            <p:nvSpPr>
              <p:cNvPr id="14108" name="Rectangle 48"/>
              <p:cNvSpPr>
                <a:spLocks noChangeArrowheads="1"/>
              </p:cNvSpPr>
              <p:nvPr/>
            </p:nvSpPr>
            <p:spPr bwMode="auto">
              <a:xfrm>
                <a:off x="341" y="606"/>
                <a:ext cx="41" cy="78"/>
              </a:xfrm>
              <a:prstGeom prst="rect">
                <a:avLst/>
              </a:prstGeom>
              <a:noFill/>
              <a:ln w="9525">
                <a:noFill/>
                <a:miter lim="800000"/>
                <a:headEnd/>
                <a:tailEnd/>
              </a:ln>
            </p:spPr>
            <p:txBody>
              <a:bodyPr wrap="none" lIns="0" tIns="0" rIns="0" bIns="0">
                <a:spAutoFit/>
              </a:bodyPr>
              <a:lstStyle/>
              <a:p>
                <a:r>
                  <a:rPr lang="sr-Latn-CS" sz="600">
                    <a:solidFill>
                      <a:srgbClr val="000000"/>
                    </a:solidFill>
                  </a:rPr>
                  <a:t> </a:t>
                </a:r>
                <a:endParaRPr lang="sr-Latn-CS"/>
              </a:p>
            </p:txBody>
          </p:sp>
          <p:sp>
            <p:nvSpPr>
              <p:cNvPr id="14109" name="Rectangle 49"/>
              <p:cNvSpPr>
                <a:spLocks noChangeArrowheads="1"/>
              </p:cNvSpPr>
              <p:nvPr/>
            </p:nvSpPr>
            <p:spPr bwMode="auto">
              <a:xfrm>
                <a:off x="355" y="606"/>
                <a:ext cx="268" cy="78"/>
              </a:xfrm>
              <a:prstGeom prst="rect">
                <a:avLst/>
              </a:prstGeom>
              <a:noFill/>
              <a:ln w="9525">
                <a:noFill/>
                <a:miter lim="800000"/>
                <a:headEnd/>
                <a:tailEnd/>
              </a:ln>
            </p:spPr>
            <p:txBody>
              <a:bodyPr wrap="none" lIns="0" tIns="0" rIns="0" bIns="0">
                <a:spAutoFit/>
              </a:bodyPr>
              <a:lstStyle/>
              <a:p>
                <a:r>
                  <a:rPr lang="sr-Latn-CS" sz="600">
                    <a:solidFill>
                      <a:srgbClr val="000000"/>
                    </a:solidFill>
                  </a:rPr>
                  <a:t>residence</a:t>
                </a:r>
                <a:endParaRPr lang="sr-Latn-CS"/>
              </a:p>
            </p:txBody>
          </p:sp>
          <p:sp>
            <p:nvSpPr>
              <p:cNvPr id="14110" name="Rectangle 50"/>
              <p:cNvSpPr>
                <a:spLocks noChangeArrowheads="1"/>
              </p:cNvSpPr>
              <p:nvPr/>
            </p:nvSpPr>
            <p:spPr bwMode="auto">
              <a:xfrm>
                <a:off x="565" y="606"/>
                <a:ext cx="41" cy="78"/>
              </a:xfrm>
              <a:prstGeom prst="rect">
                <a:avLst/>
              </a:prstGeom>
              <a:noFill/>
              <a:ln w="9525">
                <a:noFill/>
                <a:miter lim="800000"/>
                <a:headEnd/>
                <a:tailEnd/>
              </a:ln>
            </p:spPr>
            <p:txBody>
              <a:bodyPr wrap="none" lIns="0" tIns="0" rIns="0" bIns="0">
                <a:spAutoFit/>
              </a:bodyPr>
              <a:lstStyle/>
              <a:p>
                <a:r>
                  <a:rPr lang="sr-Latn-CS" sz="600">
                    <a:solidFill>
                      <a:srgbClr val="000000"/>
                    </a:solidFill>
                  </a:rPr>
                  <a:t> </a:t>
                </a:r>
                <a:endParaRPr lang="sr-Latn-CS"/>
              </a:p>
            </p:txBody>
          </p:sp>
          <p:sp>
            <p:nvSpPr>
              <p:cNvPr id="14111" name="Rectangle 51"/>
              <p:cNvSpPr>
                <a:spLocks noChangeArrowheads="1"/>
              </p:cNvSpPr>
              <p:nvPr/>
            </p:nvSpPr>
            <p:spPr bwMode="auto">
              <a:xfrm>
                <a:off x="801" y="606"/>
                <a:ext cx="256" cy="78"/>
              </a:xfrm>
              <a:prstGeom prst="rect">
                <a:avLst/>
              </a:prstGeom>
              <a:noFill/>
              <a:ln w="9525">
                <a:noFill/>
                <a:miter lim="800000"/>
                <a:headEnd/>
                <a:tailEnd/>
              </a:ln>
            </p:spPr>
            <p:txBody>
              <a:bodyPr wrap="none" lIns="0" tIns="0" rIns="0" bIns="0">
                <a:spAutoFit/>
              </a:bodyPr>
              <a:lstStyle/>
              <a:p>
                <a:r>
                  <a:rPr lang="sr-Latn-CS" sz="600">
                    <a:solidFill>
                      <a:srgbClr val="000000"/>
                    </a:solidFill>
                  </a:rPr>
                  <a:t>Promoter</a:t>
                </a:r>
                <a:endParaRPr lang="sr-Latn-CS"/>
              </a:p>
            </p:txBody>
          </p:sp>
          <p:sp>
            <p:nvSpPr>
              <p:cNvPr id="14112" name="Rectangle 52"/>
              <p:cNvSpPr>
                <a:spLocks noChangeArrowheads="1"/>
              </p:cNvSpPr>
              <p:nvPr/>
            </p:nvSpPr>
            <p:spPr bwMode="auto">
              <a:xfrm>
                <a:off x="1001" y="606"/>
                <a:ext cx="41" cy="78"/>
              </a:xfrm>
              <a:prstGeom prst="rect">
                <a:avLst/>
              </a:prstGeom>
              <a:noFill/>
              <a:ln w="9525">
                <a:noFill/>
                <a:miter lim="800000"/>
                <a:headEnd/>
                <a:tailEnd/>
              </a:ln>
            </p:spPr>
            <p:txBody>
              <a:bodyPr wrap="none" lIns="0" tIns="0" rIns="0" bIns="0">
                <a:spAutoFit/>
              </a:bodyPr>
              <a:lstStyle/>
              <a:p>
                <a:r>
                  <a:rPr lang="sr-Latn-CS" sz="600">
                    <a:solidFill>
                      <a:srgbClr val="000000"/>
                    </a:solidFill>
                  </a:rPr>
                  <a:t> </a:t>
                </a:r>
                <a:endParaRPr lang="sr-Latn-CS"/>
              </a:p>
            </p:txBody>
          </p:sp>
          <p:sp>
            <p:nvSpPr>
              <p:cNvPr id="14113" name="Rectangle 53"/>
              <p:cNvSpPr>
                <a:spLocks noChangeArrowheads="1"/>
              </p:cNvSpPr>
              <p:nvPr/>
            </p:nvSpPr>
            <p:spPr bwMode="auto">
              <a:xfrm>
                <a:off x="1187" y="577"/>
                <a:ext cx="224" cy="78"/>
              </a:xfrm>
              <a:prstGeom prst="rect">
                <a:avLst/>
              </a:prstGeom>
              <a:noFill/>
              <a:ln w="9525">
                <a:noFill/>
                <a:miter lim="800000"/>
                <a:headEnd/>
                <a:tailEnd/>
              </a:ln>
            </p:spPr>
            <p:txBody>
              <a:bodyPr wrap="none" lIns="0" tIns="0" rIns="0" bIns="0">
                <a:spAutoFit/>
              </a:bodyPr>
              <a:lstStyle/>
              <a:p>
                <a:r>
                  <a:rPr lang="sr-Latn-CS" sz="600">
                    <a:solidFill>
                      <a:srgbClr val="000000"/>
                    </a:solidFill>
                  </a:rPr>
                  <a:t>Number</a:t>
                </a:r>
                <a:endParaRPr lang="sr-Latn-CS"/>
              </a:p>
            </p:txBody>
          </p:sp>
          <p:sp>
            <p:nvSpPr>
              <p:cNvPr id="14114" name="Rectangle 54"/>
              <p:cNvSpPr>
                <a:spLocks noChangeArrowheads="1"/>
              </p:cNvSpPr>
              <p:nvPr/>
            </p:nvSpPr>
            <p:spPr bwMode="auto">
              <a:xfrm>
                <a:off x="1361" y="577"/>
                <a:ext cx="41" cy="78"/>
              </a:xfrm>
              <a:prstGeom prst="rect">
                <a:avLst/>
              </a:prstGeom>
              <a:noFill/>
              <a:ln w="9525">
                <a:noFill/>
                <a:miter lim="800000"/>
                <a:headEnd/>
                <a:tailEnd/>
              </a:ln>
            </p:spPr>
            <p:txBody>
              <a:bodyPr wrap="none" lIns="0" tIns="0" rIns="0" bIns="0">
                <a:spAutoFit/>
              </a:bodyPr>
              <a:lstStyle/>
              <a:p>
                <a:r>
                  <a:rPr lang="sr-Latn-CS" sz="600">
                    <a:solidFill>
                      <a:srgbClr val="000000"/>
                    </a:solidFill>
                  </a:rPr>
                  <a:t> </a:t>
                </a:r>
                <a:endParaRPr lang="sr-Latn-CS"/>
              </a:p>
            </p:txBody>
          </p:sp>
          <p:sp>
            <p:nvSpPr>
              <p:cNvPr id="14115" name="Rectangle 55"/>
              <p:cNvSpPr>
                <a:spLocks noChangeArrowheads="1"/>
              </p:cNvSpPr>
              <p:nvPr/>
            </p:nvSpPr>
            <p:spPr bwMode="auto">
              <a:xfrm>
                <a:off x="1375" y="577"/>
                <a:ext cx="88" cy="78"/>
              </a:xfrm>
              <a:prstGeom prst="rect">
                <a:avLst/>
              </a:prstGeom>
              <a:noFill/>
              <a:ln w="9525">
                <a:noFill/>
                <a:miter lim="800000"/>
                <a:headEnd/>
                <a:tailEnd/>
              </a:ln>
            </p:spPr>
            <p:txBody>
              <a:bodyPr wrap="none" lIns="0" tIns="0" rIns="0" bIns="0">
                <a:spAutoFit/>
              </a:bodyPr>
              <a:lstStyle/>
              <a:p>
                <a:r>
                  <a:rPr lang="sr-Latn-CS" sz="600">
                    <a:solidFill>
                      <a:srgbClr val="000000"/>
                    </a:solidFill>
                  </a:rPr>
                  <a:t>of </a:t>
                </a:r>
                <a:endParaRPr lang="sr-Latn-CS"/>
              </a:p>
            </p:txBody>
          </p:sp>
          <p:sp>
            <p:nvSpPr>
              <p:cNvPr id="14116" name="Rectangle 56"/>
              <p:cNvSpPr>
                <a:spLocks noChangeArrowheads="1"/>
              </p:cNvSpPr>
              <p:nvPr/>
            </p:nvSpPr>
            <p:spPr bwMode="auto">
              <a:xfrm>
                <a:off x="1177" y="633"/>
                <a:ext cx="313" cy="78"/>
              </a:xfrm>
              <a:prstGeom prst="rect">
                <a:avLst/>
              </a:prstGeom>
              <a:noFill/>
              <a:ln w="9525">
                <a:noFill/>
                <a:miter lim="800000"/>
                <a:headEnd/>
                <a:tailEnd/>
              </a:ln>
            </p:spPr>
            <p:txBody>
              <a:bodyPr wrap="none" lIns="0" tIns="0" rIns="0" bIns="0">
                <a:spAutoFit/>
              </a:bodyPr>
              <a:lstStyle/>
              <a:p>
                <a:r>
                  <a:rPr lang="sr-Latn-CS" sz="600">
                    <a:solidFill>
                      <a:srgbClr val="000000"/>
                    </a:solidFill>
                  </a:rPr>
                  <a:t>participants</a:t>
                </a:r>
                <a:endParaRPr lang="sr-Latn-CS"/>
              </a:p>
            </p:txBody>
          </p:sp>
          <p:sp>
            <p:nvSpPr>
              <p:cNvPr id="14117" name="Rectangle 57"/>
              <p:cNvSpPr>
                <a:spLocks noChangeArrowheads="1"/>
              </p:cNvSpPr>
              <p:nvPr/>
            </p:nvSpPr>
            <p:spPr bwMode="auto">
              <a:xfrm>
                <a:off x="1426" y="633"/>
                <a:ext cx="41" cy="78"/>
              </a:xfrm>
              <a:prstGeom prst="rect">
                <a:avLst/>
              </a:prstGeom>
              <a:noFill/>
              <a:ln w="9525">
                <a:noFill/>
                <a:miter lim="800000"/>
                <a:headEnd/>
                <a:tailEnd/>
              </a:ln>
            </p:spPr>
            <p:txBody>
              <a:bodyPr wrap="none" lIns="0" tIns="0" rIns="0" bIns="0">
                <a:spAutoFit/>
              </a:bodyPr>
              <a:lstStyle/>
              <a:p>
                <a:r>
                  <a:rPr lang="sr-Latn-CS" sz="600">
                    <a:solidFill>
                      <a:srgbClr val="000000"/>
                    </a:solidFill>
                  </a:rPr>
                  <a:t> </a:t>
                </a:r>
                <a:endParaRPr lang="sr-Latn-CS"/>
              </a:p>
            </p:txBody>
          </p:sp>
          <p:sp>
            <p:nvSpPr>
              <p:cNvPr id="14118" name="Rectangle 58"/>
              <p:cNvSpPr>
                <a:spLocks noChangeArrowheads="1"/>
              </p:cNvSpPr>
              <p:nvPr/>
            </p:nvSpPr>
            <p:spPr bwMode="auto">
              <a:xfrm>
                <a:off x="1571" y="606"/>
                <a:ext cx="550" cy="78"/>
              </a:xfrm>
              <a:prstGeom prst="rect">
                <a:avLst/>
              </a:prstGeom>
              <a:noFill/>
              <a:ln w="9525">
                <a:noFill/>
                <a:miter lim="800000"/>
                <a:headEnd/>
                <a:tailEnd/>
              </a:ln>
            </p:spPr>
            <p:txBody>
              <a:bodyPr wrap="none" lIns="0" tIns="0" rIns="0" bIns="0">
                <a:spAutoFit/>
              </a:bodyPr>
              <a:lstStyle/>
              <a:p>
                <a:r>
                  <a:rPr lang="sr-Latn-CS" sz="600">
                    <a:solidFill>
                      <a:srgbClr val="000000"/>
                    </a:solidFill>
                  </a:rPr>
                  <a:t>Profile of participants</a:t>
                </a:r>
                <a:endParaRPr lang="sr-Latn-CS"/>
              </a:p>
            </p:txBody>
          </p:sp>
          <p:sp>
            <p:nvSpPr>
              <p:cNvPr id="14119" name="Rectangle 59"/>
              <p:cNvSpPr>
                <a:spLocks noChangeArrowheads="1"/>
              </p:cNvSpPr>
              <p:nvPr/>
            </p:nvSpPr>
            <p:spPr bwMode="auto">
              <a:xfrm>
                <a:off x="2026" y="606"/>
                <a:ext cx="41" cy="78"/>
              </a:xfrm>
              <a:prstGeom prst="rect">
                <a:avLst/>
              </a:prstGeom>
              <a:noFill/>
              <a:ln w="9525">
                <a:noFill/>
                <a:miter lim="800000"/>
                <a:headEnd/>
                <a:tailEnd/>
              </a:ln>
            </p:spPr>
            <p:txBody>
              <a:bodyPr wrap="none" lIns="0" tIns="0" rIns="0" bIns="0">
                <a:spAutoFit/>
              </a:bodyPr>
              <a:lstStyle/>
              <a:p>
                <a:r>
                  <a:rPr lang="sr-Latn-CS" sz="600">
                    <a:solidFill>
                      <a:srgbClr val="000000"/>
                    </a:solidFill>
                  </a:rPr>
                  <a:t> </a:t>
                </a:r>
                <a:endParaRPr lang="sr-Latn-CS"/>
              </a:p>
            </p:txBody>
          </p:sp>
          <p:sp>
            <p:nvSpPr>
              <p:cNvPr id="14120" name="Rectangle 60"/>
              <p:cNvSpPr>
                <a:spLocks noChangeArrowheads="1"/>
              </p:cNvSpPr>
              <p:nvPr/>
            </p:nvSpPr>
            <p:spPr bwMode="auto">
              <a:xfrm>
                <a:off x="2218" y="552"/>
                <a:ext cx="571" cy="78"/>
              </a:xfrm>
              <a:prstGeom prst="rect">
                <a:avLst/>
              </a:prstGeom>
              <a:noFill/>
              <a:ln w="9525">
                <a:noFill/>
                <a:miter lim="800000"/>
                <a:headEnd/>
                <a:tailEnd/>
              </a:ln>
            </p:spPr>
            <p:txBody>
              <a:bodyPr wrap="none" lIns="0" tIns="0" rIns="0" bIns="0">
                <a:spAutoFit/>
              </a:bodyPr>
              <a:lstStyle/>
              <a:p>
                <a:r>
                  <a:rPr lang="sr-Latn-CS" sz="600">
                    <a:solidFill>
                      <a:srgbClr val="000000"/>
                    </a:solidFill>
                  </a:rPr>
                  <a:t>Distribution by gender</a:t>
                </a:r>
                <a:endParaRPr lang="sr-Latn-CS"/>
              </a:p>
            </p:txBody>
          </p:sp>
          <p:sp>
            <p:nvSpPr>
              <p:cNvPr id="14121" name="Rectangle 61"/>
              <p:cNvSpPr>
                <a:spLocks noChangeArrowheads="1"/>
              </p:cNvSpPr>
              <p:nvPr/>
            </p:nvSpPr>
            <p:spPr bwMode="auto">
              <a:xfrm>
                <a:off x="2692" y="552"/>
                <a:ext cx="41" cy="78"/>
              </a:xfrm>
              <a:prstGeom prst="rect">
                <a:avLst/>
              </a:prstGeom>
              <a:noFill/>
              <a:ln w="9525">
                <a:noFill/>
                <a:miter lim="800000"/>
                <a:headEnd/>
                <a:tailEnd/>
              </a:ln>
            </p:spPr>
            <p:txBody>
              <a:bodyPr wrap="none" lIns="0" tIns="0" rIns="0" bIns="0">
                <a:spAutoFit/>
              </a:bodyPr>
              <a:lstStyle/>
              <a:p>
                <a:r>
                  <a:rPr lang="sr-Latn-CS" sz="600">
                    <a:solidFill>
                      <a:srgbClr val="000000"/>
                    </a:solidFill>
                  </a:rPr>
                  <a:t> </a:t>
                </a:r>
                <a:endParaRPr lang="sr-Latn-CS"/>
              </a:p>
            </p:txBody>
          </p:sp>
          <p:sp>
            <p:nvSpPr>
              <p:cNvPr id="14122" name="Rectangle 62"/>
              <p:cNvSpPr>
                <a:spLocks noChangeArrowheads="1"/>
              </p:cNvSpPr>
              <p:nvPr/>
            </p:nvSpPr>
            <p:spPr bwMode="auto">
              <a:xfrm>
                <a:off x="16" y="524"/>
                <a:ext cx="3" cy="3"/>
              </a:xfrm>
              <a:prstGeom prst="rect">
                <a:avLst/>
              </a:prstGeom>
              <a:solidFill>
                <a:srgbClr val="000000"/>
              </a:solidFill>
              <a:ln w="9525">
                <a:noFill/>
                <a:miter lim="800000"/>
                <a:headEnd/>
                <a:tailEnd/>
              </a:ln>
            </p:spPr>
            <p:txBody>
              <a:bodyPr/>
              <a:lstStyle/>
              <a:p>
                <a:endParaRPr lang="hr-HR"/>
              </a:p>
            </p:txBody>
          </p:sp>
          <p:sp>
            <p:nvSpPr>
              <p:cNvPr id="14123" name="Rectangle 63"/>
              <p:cNvSpPr>
                <a:spLocks noChangeArrowheads="1"/>
              </p:cNvSpPr>
              <p:nvPr/>
            </p:nvSpPr>
            <p:spPr bwMode="auto">
              <a:xfrm>
                <a:off x="19" y="524"/>
                <a:ext cx="644" cy="3"/>
              </a:xfrm>
              <a:prstGeom prst="rect">
                <a:avLst/>
              </a:prstGeom>
              <a:solidFill>
                <a:srgbClr val="000000"/>
              </a:solidFill>
              <a:ln w="9525">
                <a:noFill/>
                <a:miter lim="800000"/>
                <a:headEnd/>
                <a:tailEnd/>
              </a:ln>
            </p:spPr>
            <p:txBody>
              <a:bodyPr/>
              <a:lstStyle/>
              <a:p>
                <a:endParaRPr lang="hr-HR"/>
              </a:p>
            </p:txBody>
          </p:sp>
          <p:sp>
            <p:nvSpPr>
              <p:cNvPr id="14124" name="Rectangle 64"/>
              <p:cNvSpPr>
                <a:spLocks noChangeArrowheads="1"/>
              </p:cNvSpPr>
              <p:nvPr/>
            </p:nvSpPr>
            <p:spPr bwMode="auto">
              <a:xfrm>
                <a:off x="663" y="524"/>
                <a:ext cx="3" cy="3"/>
              </a:xfrm>
              <a:prstGeom prst="rect">
                <a:avLst/>
              </a:prstGeom>
              <a:solidFill>
                <a:srgbClr val="000000"/>
              </a:solidFill>
              <a:ln w="9525">
                <a:noFill/>
                <a:miter lim="800000"/>
                <a:headEnd/>
                <a:tailEnd/>
              </a:ln>
            </p:spPr>
            <p:txBody>
              <a:bodyPr/>
              <a:lstStyle/>
              <a:p>
                <a:endParaRPr lang="hr-HR"/>
              </a:p>
            </p:txBody>
          </p:sp>
          <p:sp>
            <p:nvSpPr>
              <p:cNvPr id="14125" name="Rectangle 65"/>
              <p:cNvSpPr>
                <a:spLocks noChangeArrowheads="1"/>
              </p:cNvSpPr>
              <p:nvPr/>
            </p:nvSpPr>
            <p:spPr bwMode="auto">
              <a:xfrm>
                <a:off x="666" y="524"/>
                <a:ext cx="469" cy="3"/>
              </a:xfrm>
              <a:prstGeom prst="rect">
                <a:avLst/>
              </a:prstGeom>
              <a:solidFill>
                <a:srgbClr val="000000"/>
              </a:solidFill>
              <a:ln w="9525">
                <a:noFill/>
                <a:miter lim="800000"/>
                <a:headEnd/>
                <a:tailEnd/>
              </a:ln>
            </p:spPr>
            <p:txBody>
              <a:bodyPr/>
              <a:lstStyle/>
              <a:p>
                <a:endParaRPr lang="hr-HR"/>
              </a:p>
            </p:txBody>
          </p:sp>
          <p:sp>
            <p:nvSpPr>
              <p:cNvPr id="14126" name="Rectangle 66"/>
              <p:cNvSpPr>
                <a:spLocks noChangeArrowheads="1"/>
              </p:cNvSpPr>
              <p:nvPr/>
            </p:nvSpPr>
            <p:spPr bwMode="auto">
              <a:xfrm>
                <a:off x="1135" y="524"/>
                <a:ext cx="3" cy="3"/>
              </a:xfrm>
              <a:prstGeom prst="rect">
                <a:avLst/>
              </a:prstGeom>
              <a:solidFill>
                <a:srgbClr val="000000"/>
              </a:solidFill>
              <a:ln w="9525">
                <a:noFill/>
                <a:miter lim="800000"/>
                <a:headEnd/>
                <a:tailEnd/>
              </a:ln>
            </p:spPr>
            <p:txBody>
              <a:bodyPr/>
              <a:lstStyle/>
              <a:p>
                <a:endParaRPr lang="hr-HR"/>
              </a:p>
            </p:txBody>
          </p:sp>
          <p:sp>
            <p:nvSpPr>
              <p:cNvPr id="14127" name="Rectangle 67"/>
              <p:cNvSpPr>
                <a:spLocks noChangeArrowheads="1"/>
              </p:cNvSpPr>
              <p:nvPr/>
            </p:nvSpPr>
            <p:spPr bwMode="auto">
              <a:xfrm>
                <a:off x="1138" y="524"/>
                <a:ext cx="326" cy="3"/>
              </a:xfrm>
              <a:prstGeom prst="rect">
                <a:avLst/>
              </a:prstGeom>
              <a:solidFill>
                <a:srgbClr val="000000"/>
              </a:solidFill>
              <a:ln w="9525">
                <a:noFill/>
                <a:miter lim="800000"/>
                <a:headEnd/>
                <a:tailEnd/>
              </a:ln>
            </p:spPr>
            <p:txBody>
              <a:bodyPr/>
              <a:lstStyle/>
              <a:p>
                <a:endParaRPr lang="hr-HR"/>
              </a:p>
            </p:txBody>
          </p:sp>
          <p:sp>
            <p:nvSpPr>
              <p:cNvPr id="14128" name="Rectangle 68"/>
              <p:cNvSpPr>
                <a:spLocks noChangeArrowheads="1"/>
              </p:cNvSpPr>
              <p:nvPr/>
            </p:nvSpPr>
            <p:spPr bwMode="auto">
              <a:xfrm>
                <a:off x="1464" y="524"/>
                <a:ext cx="3" cy="3"/>
              </a:xfrm>
              <a:prstGeom prst="rect">
                <a:avLst/>
              </a:prstGeom>
              <a:solidFill>
                <a:srgbClr val="000000"/>
              </a:solidFill>
              <a:ln w="9525">
                <a:noFill/>
                <a:miter lim="800000"/>
                <a:headEnd/>
                <a:tailEnd/>
              </a:ln>
            </p:spPr>
            <p:txBody>
              <a:bodyPr/>
              <a:lstStyle/>
              <a:p>
                <a:endParaRPr lang="hr-HR"/>
              </a:p>
            </p:txBody>
          </p:sp>
          <p:sp>
            <p:nvSpPr>
              <p:cNvPr id="14129" name="Rectangle 69"/>
              <p:cNvSpPr>
                <a:spLocks noChangeArrowheads="1"/>
              </p:cNvSpPr>
              <p:nvPr/>
            </p:nvSpPr>
            <p:spPr bwMode="auto">
              <a:xfrm>
                <a:off x="1467" y="524"/>
                <a:ext cx="663" cy="3"/>
              </a:xfrm>
              <a:prstGeom prst="rect">
                <a:avLst/>
              </a:prstGeom>
              <a:solidFill>
                <a:srgbClr val="000000"/>
              </a:solidFill>
              <a:ln w="9525">
                <a:noFill/>
                <a:miter lim="800000"/>
                <a:headEnd/>
                <a:tailEnd/>
              </a:ln>
            </p:spPr>
            <p:txBody>
              <a:bodyPr/>
              <a:lstStyle/>
              <a:p>
                <a:endParaRPr lang="hr-HR"/>
              </a:p>
            </p:txBody>
          </p:sp>
          <p:sp>
            <p:nvSpPr>
              <p:cNvPr id="14130" name="Rectangle 70"/>
              <p:cNvSpPr>
                <a:spLocks noChangeArrowheads="1"/>
              </p:cNvSpPr>
              <p:nvPr/>
            </p:nvSpPr>
            <p:spPr bwMode="auto">
              <a:xfrm>
                <a:off x="2130" y="524"/>
                <a:ext cx="3" cy="3"/>
              </a:xfrm>
              <a:prstGeom prst="rect">
                <a:avLst/>
              </a:prstGeom>
              <a:solidFill>
                <a:srgbClr val="000000"/>
              </a:solidFill>
              <a:ln w="9525">
                <a:noFill/>
                <a:miter lim="800000"/>
                <a:headEnd/>
                <a:tailEnd/>
              </a:ln>
            </p:spPr>
            <p:txBody>
              <a:bodyPr/>
              <a:lstStyle/>
              <a:p>
                <a:endParaRPr lang="hr-HR"/>
              </a:p>
            </p:txBody>
          </p:sp>
          <p:sp>
            <p:nvSpPr>
              <p:cNvPr id="14131" name="Rectangle 71"/>
              <p:cNvSpPr>
                <a:spLocks noChangeArrowheads="1"/>
              </p:cNvSpPr>
              <p:nvPr/>
            </p:nvSpPr>
            <p:spPr bwMode="auto">
              <a:xfrm>
                <a:off x="2133" y="524"/>
                <a:ext cx="644" cy="3"/>
              </a:xfrm>
              <a:prstGeom prst="rect">
                <a:avLst/>
              </a:prstGeom>
              <a:solidFill>
                <a:srgbClr val="000000"/>
              </a:solidFill>
              <a:ln w="9525">
                <a:noFill/>
                <a:miter lim="800000"/>
                <a:headEnd/>
                <a:tailEnd/>
              </a:ln>
            </p:spPr>
            <p:txBody>
              <a:bodyPr/>
              <a:lstStyle/>
              <a:p>
                <a:endParaRPr lang="hr-HR"/>
              </a:p>
            </p:txBody>
          </p:sp>
          <p:sp>
            <p:nvSpPr>
              <p:cNvPr id="14132" name="Rectangle 72"/>
              <p:cNvSpPr>
                <a:spLocks noChangeArrowheads="1"/>
              </p:cNvSpPr>
              <p:nvPr/>
            </p:nvSpPr>
            <p:spPr bwMode="auto">
              <a:xfrm>
                <a:off x="2777" y="524"/>
                <a:ext cx="3" cy="3"/>
              </a:xfrm>
              <a:prstGeom prst="rect">
                <a:avLst/>
              </a:prstGeom>
              <a:solidFill>
                <a:srgbClr val="000000"/>
              </a:solidFill>
              <a:ln w="9525">
                <a:noFill/>
                <a:miter lim="800000"/>
                <a:headEnd/>
                <a:tailEnd/>
              </a:ln>
            </p:spPr>
            <p:txBody>
              <a:bodyPr/>
              <a:lstStyle/>
              <a:p>
                <a:endParaRPr lang="hr-HR"/>
              </a:p>
            </p:txBody>
          </p:sp>
          <p:sp>
            <p:nvSpPr>
              <p:cNvPr id="14133" name="Rectangle 73"/>
              <p:cNvSpPr>
                <a:spLocks noChangeArrowheads="1"/>
              </p:cNvSpPr>
              <p:nvPr/>
            </p:nvSpPr>
            <p:spPr bwMode="auto">
              <a:xfrm>
                <a:off x="16" y="527"/>
                <a:ext cx="3" cy="105"/>
              </a:xfrm>
              <a:prstGeom prst="rect">
                <a:avLst/>
              </a:prstGeom>
              <a:solidFill>
                <a:srgbClr val="000000"/>
              </a:solidFill>
              <a:ln w="9525">
                <a:noFill/>
                <a:miter lim="800000"/>
                <a:headEnd/>
                <a:tailEnd/>
              </a:ln>
            </p:spPr>
            <p:txBody>
              <a:bodyPr/>
              <a:lstStyle/>
              <a:p>
                <a:endParaRPr lang="hr-HR"/>
              </a:p>
            </p:txBody>
          </p:sp>
          <p:sp>
            <p:nvSpPr>
              <p:cNvPr id="14134" name="Rectangle 74"/>
              <p:cNvSpPr>
                <a:spLocks noChangeArrowheads="1"/>
              </p:cNvSpPr>
              <p:nvPr/>
            </p:nvSpPr>
            <p:spPr bwMode="auto">
              <a:xfrm>
                <a:off x="663" y="527"/>
                <a:ext cx="3" cy="105"/>
              </a:xfrm>
              <a:prstGeom prst="rect">
                <a:avLst/>
              </a:prstGeom>
              <a:solidFill>
                <a:srgbClr val="000000"/>
              </a:solidFill>
              <a:ln w="9525">
                <a:noFill/>
                <a:miter lim="800000"/>
                <a:headEnd/>
                <a:tailEnd/>
              </a:ln>
            </p:spPr>
            <p:txBody>
              <a:bodyPr/>
              <a:lstStyle/>
              <a:p>
                <a:endParaRPr lang="hr-HR"/>
              </a:p>
            </p:txBody>
          </p:sp>
          <p:sp>
            <p:nvSpPr>
              <p:cNvPr id="14135" name="Rectangle 75"/>
              <p:cNvSpPr>
                <a:spLocks noChangeArrowheads="1"/>
              </p:cNvSpPr>
              <p:nvPr/>
            </p:nvSpPr>
            <p:spPr bwMode="auto">
              <a:xfrm>
                <a:off x="1135" y="527"/>
                <a:ext cx="3" cy="105"/>
              </a:xfrm>
              <a:prstGeom prst="rect">
                <a:avLst/>
              </a:prstGeom>
              <a:solidFill>
                <a:srgbClr val="000000"/>
              </a:solidFill>
              <a:ln w="9525">
                <a:noFill/>
                <a:miter lim="800000"/>
                <a:headEnd/>
                <a:tailEnd/>
              </a:ln>
            </p:spPr>
            <p:txBody>
              <a:bodyPr/>
              <a:lstStyle/>
              <a:p>
                <a:endParaRPr lang="hr-HR"/>
              </a:p>
            </p:txBody>
          </p:sp>
          <p:sp>
            <p:nvSpPr>
              <p:cNvPr id="14136" name="Rectangle 76"/>
              <p:cNvSpPr>
                <a:spLocks noChangeArrowheads="1"/>
              </p:cNvSpPr>
              <p:nvPr/>
            </p:nvSpPr>
            <p:spPr bwMode="auto">
              <a:xfrm>
                <a:off x="1464" y="527"/>
                <a:ext cx="3" cy="105"/>
              </a:xfrm>
              <a:prstGeom prst="rect">
                <a:avLst/>
              </a:prstGeom>
              <a:solidFill>
                <a:srgbClr val="000000"/>
              </a:solidFill>
              <a:ln w="9525">
                <a:noFill/>
                <a:miter lim="800000"/>
                <a:headEnd/>
                <a:tailEnd/>
              </a:ln>
            </p:spPr>
            <p:txBody>
              <a:bodyPr/>
              <a:lstStyle/>
              <a:p>
                <a:endParaRPr lang="hr-HR"/>
              </a:p>
            </p:txBody>
          </p:sp>
          <p:sp>
            <p:nvSpPr>
              <p:cNvPr id="14137" name="Rectangle 77"/>
              <p:cNvSpPr>
                <a:spLocks noChangeArrowheads="1"/>
              </p:cNvSpPr>
              <p:nvPr/>
            </p:nvSpPr>
            <p:spPr bwMode="auto">
              <a:xfrm>
                <a:off x="2130" y="527"/>
                <a:ext cx="3" cy="105"/>
              </a:xfrm>
              <a:prstGeom prst="rect">
                <a:avLst/>
              </a:prstGeom>
              <a:solidFill>
                <a:srgbClr val="000000"/>
              </a:solidFill>
              <a:ln w="9525">
                <a:noFill/>
                <a:miter lim="800000"/>
                <a:headEnd/>
                <a:tailEnd/>
              </a:ln>
            </p:spPr>
            <p:txBody>
              <a:bodyPr/>
              <a:lstStyle/>
              <a:p>
                <a:endParaRPr lang="hr-HR"/>
              </a:p>
            </p:txBody>
          </p:sp>
          <p:sp>
            <p:nvSpPr>
              <p:cNvPr id="14138" name="Rectangle 78"/>
              <p:cNvSpPr>
                <a:spLocks noChangeArrowheads="1"/>
              </p:cNvSpPr>
              <p:nvPr/>
            </p:nvSpPr>
            <p:spPr bwMode="auto">
              <a:xfrm>
                <a:off x="2777" y="527"/>
                <a:ext cx="3" cy="105"/>
              </a:xfrm>
              <a:prstGeom prst="rect">
                <a:avLst/>
              </a:prstGeom>
              <a:solidFill>
                <a:srgbClr val="000000"/>
              </a:solidFill>
              <a:ln w="9525">
                <a:noFill/>
                <a:miter lim="800000"/>
                <a:headEnd/>
                <a:tailEnd/>
              </a:ln>
            </p:spPr>
            <p:txBody>
              <a:bodyPr/>
              <a:lstStyle/>
              <a:p>
                <a:endParaRPr lang="hr-HR"/>
              </a:p>
            </p:txBody>
          </p:sp>
          <p:sp>
            <p:nvSpPr>
              <p:cNvPr id="14139" name="Rectangle 79"/>
              <p:cNvSpPr>
                <a:spLocks noChangeArrowheads="1"/>
              </p:cNvSpPr>
              <p:nvPr/>
            </p:nvSpPr>
            <p:spPr bwMode="auto">
              <a:xfrm>
                <a:off x="2273" y="660"/>
                <a:ext cx="72" cy="78"/>
              </a:xfrm>
              <a:prstGeom prst="rect">
                <a:avLst/>
              </a:prstGeom>
              <a:noFill/>
              <a:ln w="9525">
                <a:noFill/>
                <a:miter lim="800000"/>
                <a:headEnd/>
                <a:tailEnd/>
              </a:ln>
            </p:spPr>
            <p:txBody>
              <a:bodyPr wrap="none" lIns="0" tIns="0" rIns="0" bIns="0">
                <a:spAutoFit/>
              </a:bodyPr>
              <a:lstStyle/>
              <a:p>
                <a:r>
                  <a:rPr lang="sr-Latn-CS" sz="600">
                    <a:solidFill>
                      <a:srgbClr val="000000"/>
                    </a:solidFill>
                  </a:rPr>
                  <a:t>M</a:t>
                </a:r>
                <a:endParaRPr lang="sr-Latn-CS"/>
              </a:p>
            </p:txBody>
          </p:sp>
          <p:sp>
            <p:nvSpPr>
              <p:cNvPr id="14140" name="Rectangle 80"/>
              <p:cNvSpPr>
                <a:spLocks noChangeArrowheads="1"/>
              </p:cNvSpPr>
              <p:nvPr/>
            </p:nvSpPr>
            <p:spPr bwMode="auto">
              <a:xfrm>
                <a:off x="2314" y="660"/>
                <a:ext cx="41" cy="78"/>
              </a:xfrm>
              <a:prstGeom prst="rect">
                <a:avLst/>
              </a:prstGeom>
              <a:noFill/>
              <a:ln w="9525">
                <a:noFill/>
                <a:miter lim="800000"/>
                <a:headEnd/>
                <a:tailEnd/>
              </a:ln>
            </p:spPr>
            <p:txBody>
              <a:bodyPr wrap="none" lIns="0" tIns="0" rIns="0" bIns="0">
                <a:spAutoFit/>
              </a:bodyPr>
              <a:lstStyle/>
              <a:p>
                <a:r>
                  <a:rPr lang="sr-Latn-CS" sz="600">
                    <a:solidFill>
                      <a:srgbClr val="000000"/>
                    </a:solidFill>
                  </a:rPr>
                  <a:t> </a:t>
                </a:r>
                <a:endParaRPr lang="sr-Latn-CS"/>
              </a:p>
            </p:txBody>
          </p:sp>
          <p:sp>
            <p:nvSpPr>
              <p:cNvPr id="14141" name="Rectangle 81"/>
              <p:cNvSpPr>
                <a:spLocks noChangeArrowheads="1"/>
              </p:cNvSpPr>
              <p:nvPr/>
            </p:nvSpPr>
            <p:spPr bwMode="auto">
              <a:xfrm>
                <a:off x="2602" y="660"/>
                <a:ext cx="59" cy="78"/>
              </a:xfrm>
              <a:prstGeom prst="rect">
                <a:avLst/>
              </a:prstGeom>
              <a:noFill/>
              <a:ln w="9525">
                <a:noFill/>
                <a:miter lim="800000"/>
                <a:headEnd/>
                <a:tailEnd/>
              </a:ln>
            </p:spPr>
            <p:txBody>
              <a:bodyPr wrap="none" lIns="0" tIns="0" rIns="0" bIns="0">
                <a:spAutoFit/>
              </a:bodyPr>
              <a:lstStyle/>
              <a:p>
                <a:r>
                  <a:rPr lang="sr-Latn-CS" sz="600">
                    <a:solidFill>
                      <a:srgbClr val="000000"/>
                    </a:solidFill>
                  </a:rPr>
                  <a:t>F</a:t>
                </a:r>
                <a:endParaRPr lang="sr-Latn-CS"/>
              </a:p>
            </p:txBody>
          </p:sp>
          <p:sp>
            <p:nvSpPr>
              <p:cNvPr id="14142" name="Rectangle 82"/>
              <p:cNvSpPr>
                <a:spLocks noChangeArrowheads="1"/>
              </p:cNvSpPr>
              <p:nvPr/>
            </p:nvSpPr>
            <p:spPr bwMode="auto">
              <a:xfrm>
                <a:off x="2632" y="660"/>
                <a:ext cx="41" cy="78"/>
              </a:xfrm>
              <a:prstGeom prst="rect">
                <a:avLst/>
              </a:prstGeom>
              <a:noFill/>
              <a:ln w="9525">
                <a:noFill/>
                <a:miter lim="800000"/>
                <a:headEnd/>
                <a:tailEnd/>
              </a:ln>
            </p:spPr>
            <p:txBody>
              <a:bodyPr wrap="none" lIns="0" tIns="0" rIns="0" bIns="0">
                <a:spAutoFit/>
              </a:bodyPr>
              <a:lstStyle/>
              <a:p>
                <a:r>
                  <a:rPr lang="sr-Latn-CS" sz="600">
                    <a:solidFill>
                      <a:srgbClr val="000000"/>
                    </a:solidFill>
                  </a:rPr>
                  <a:t> </a:t>
                </a:r>
                <a:endParaRPr lang="sr-Latn-CS"/>
              </a:p>
            </p:txBody>
          </p:sp>
          <p:sp>
            <p:nvSpPr>
              <p:cNvPr id="14143" name="Rectangle 83"/>
              <p:cNvSpPr>
                <a:spLocks noChangeArrowheads="1"/>
              </p:cNvSpPr>
              <p:nvPr/>
            </p:nvSpPr>
            <p:spPr bwMode="auto">
              <a:xfrm>
                <a:off x="16" y="632"/>
                <a:ext cx="3" cy="3"/>
              </a:xfrm>
              <a:prstGeom prst="rect">
                <a:avLst/>
              </a:prstGeom>
              <a:solidFill>
                <a:srgbClr val="000000"/>
              </a:solidFill>
              <a:ln w="9525">
                <a:noFill/>
                <a:miter lim="800000"/>
                <a:headEnd/>
                <a:tailEnd/>
              </a:ln>
            </p:spPr>
            <p:txBody>
              <a:bodyPr/>
              <a:lstStyle/>
              <a:p>
                <a:endParaRPr lang="hr-HR"/>
              </a:p>
            </p:txBody>
          </p:sp>
          <p:sp>
            <p:nvSpPr>
              <p:cNvPr id="14144" name="Rectangle 84"/>
              <p:cNvSpPr>
                <a:spLocks noChangeArrowheads="1"/>
              </p:cNvSpPr>
              <p:nvPr/>
            </p:nvSpPr>
            <p:spPr bwMode="auto">
              <a:xfrm>
                <a:off x="663" y="632"/>
                <a:ext cx="3" cy="3"/>
              </a:xfrm>
              <a:prstGeom prst="rect">
                <a:avLst/>
              </a:prstGeom>
              <a:solidFill>
                <a:srgbClr val="000000"/>
              </a:solidFill>
              <a:ln w="9525">
                <a:noFill/>
                <a:miter lim="800000"/>
                <a:headEnd/>
                <a:tailEnd/>
              </a:ln>
            </p:spPr>
            <p:txBody>
              <a:bodyPr/>
              <a:lstStyle/>
              <a:p>
                <a:endParaRPr lang="hr-HR"/>
              </a:p>
            </p:txBody>
          </p:sp>
          <p:sp>
            <p:nvSpPr>
              <p:cNvPr id="14145" name="Rectangle 85"/>
              <p:cNvSpPr>
                <a:spLocks noChangeArrowheads="1"/>
              </p:cNvSpPr>
              <p:nvPr/>
            </p:nvSpPr>
            <p:spPr bwMode="auto">
              <a:xfrm>
                <a:off x="1135" y="632"/>
                <a:ext cx="3" cy="3"/>
              </a:xfrm>
              <a:prstGeom prst="rect">
                <a:avLst/>
              </a:prstGeom>
              <a:solidFill>
                <a:srgbClr val="000000"/>
              </a:solidFill>
              <a:ln w="9525">
                <a:noFill/>
                <a:miter lim="800000"/>
                <a:headEnd/>
                <a:tailEnd/>
              </a:ln>
            </p:spPr>
            <p:txBody>
              <a:bodyPr/>
              <a:lstStyle/>
              <a:p>
                <a:endParaRPr lang="hr-HR"/>
              </a:p>
            </p:txBody>
          </p:sp>
          <p:sp>
            <p:nvSpPr>
              <p:cNvPr id="14146" name="Rectangle 86"/>
              <p:cNvSpPr>
                <a:spLocks noChangeArrowheads="1"/>
              </p:cNvSpPr>
              <p:nvPr/>
            </p:nvSpPr>
            <p:spPr bwMode="auto">
              <a:xfrm>
                <a:off x="1464" y="632"/>
                <a:ext cx="3" cy="3"/>
              </a:xfrm>
              <a:prstGeom prst="rect">
                <a:avLst/>
              </a:prstGeom>
              <a:solidFill>
                <a:srgbClr val="000000"/>
              </a:solidFill>
              <a:ln w="9525">
                <a:noFill/>
                <a:miter lim="800000"/>
                <a:headEnd/>
                <a:tailEnd/>
              </a:ln>
            </p:spPr>
            <p:txBody>
              <a:bodyPr/>
              <a:lstStyle/>
              <a:p>
                <a:endParaRPr lang="hr-HR"/>
              </a:p>
            </p:txBody>
          </p:sp>
          <p:sp>
            <p:nvSpPr>
              <p:cNvPr id="14147" name="Rectangle 87"/>
              <p:cNvSpPr>
                <a:spLocks noChangeArrowheads="1"/>
              </p:cNvSpPr>
              <p:nvPr/>
            </p:nvSpPr>
            <p:spPr bwMode="auto">
              <a:xfrm>
                <a:off x="2130" y="632"/>
                <a:ext cx="3" cy="3"/>
              </a:xfrm>
              <a:prstGeom prst="rect">
                <a:avLst/>
              </a:prstGeom>
              <a:solidFill>
                <a:srgbClr val="000000"/>
              </a:solidFill>
              <a:ln w="9525">
                <a:noFill/>
                <a:miter lim="800000"/>
                <a:headEnd/>
                <a:tailEnd/>
              </a:ln>
            </p:spPr>
            <p:txBody>
              <a:bodyPr/>
              <a:lstStyle/>
              <a:p>
                <a:endParaRPr lang="hr-HR"/>
              </a:p>
            </p:txBody>
          </p:sp>
          <p:sp>
            <p:nvSpPr>
              <p:cNvPr id="14148" name="Rectangle 88"/>
              <p:cNvSpPr>
                <a:spLocks noChangeArrowheads="1"/>
              </p:cNvSpPr>
              <p:nvPr/>
            </p:nvSpPr>
            <p:spPr bwMode="auto">
              <a:xfrm>
                <a:off x="2133" y="632"/>
                <a:ext cx="321" cy="3"/>
              </a:xfrm>
              <a:prstGeom prst="rect">
                <a:avLst/>
              </a:prstGeom>
              <a:solidFill>
                <a:srgbClr val="000000"/>
              </a:solidFill>
              <a:ln w="9525">
                <a:noFill/>
                <a:miter lim="800000"/>
                <a:headEnd/>
                <a:tailEnd/>
              </a:ln>
            </p:spPr>
            <p:txBody>
              <a:bodyPr/>
              <a:lstStyle/>
              <a:p>
                <a:endParaRPr lang="hr-HR"/>
              </a:p>
            </p:txBody>
          </p:sp>
          <p:sp>
            <p:nvSpPr>
              <p:cNvPr id="14149" name="Rectangle 89"/>
              <p:cNvSpPr>
                <a:spLocks noChangeArrowheads="1"/>
              </p:cNvSpPr>
              <p:nvPr/>
            </p:nvSpPr>
            <p:spPr bwMode="auto">
              <a:xfrm>
                <a:off x="2454" y="632"/>
                <a:ext cx="2" cy="3"/>
              </a:xfrm>
              <a:prstGeom prst="rect">
                <a:avLst/>
              </a:prstGeom>
              <a:solidFill>
                <a:srgbClr val="000000"/>
              </a:solidFill>
              <a:ln w="9525">
                <a:noFill/>
                <a:miter lim="800000"/>
                <a:headEnd/>
                <a:tailEnd/>
              </a:ln>
            </p:spPr>
            <p:txBody>
              <a:bodyPr/>
              <a:lstStyle/>
              <a:p>
                <a:endParaRPr lang="hr-HR"/>
              </a:p>
            </p:txBody>
          </p:sp>
          <p:sp>
            <p:nvSpPr>
              <p:cNvPr id="14150" name="Rectangle 90"/>
              <p:cNvSpPr>
                <a:spLocks noChangeArrowheads="1"/>
              </p:cNvSpPr>
              <p:nvPr/>
            </p:nvSpPr>
            <p:spPr bwMode="auto">
              <a:xfrm>
                <a:off x="2456" y="632"/>
                <a:ext cx="321" cy="3"/>
              </a:xfrm>
              <a:prstGeom prst="rect">
                <a:avLst/>
              </a:prstGeom>
              <a:solidFill>
                <a:srgbClr val="000000"/>
              </a:solidFill>
              <a:ln w="9525">
                <a:noFill/>
                <a:miter lim="800000"/>
                <a:headEnd/>
                <a:tailEnd/>
              </a:ln>
            </p:spPr>
            <p:txBody>
              <a:bodyPr/>
              <a:lstStyle/>
              <a:p>
                <a:endParaRPr lang="hr-HR"/>
              </a:p>
            </p:txBody>
          </p:sp>
          <p:sp>
            <p:nvSpPr>
              <p:cNvPr id="14151" name="Rectangle 91"/>
              <p:cNvSpPr>
                <a:spLocks noChangeArrowheads="1"/>
              </p:cNvSpPr>
              <p:nvPr/>
            </p:nvSpPr>
            <p:spPr bwMode="auto">
              <a:xfrm>
                <a:off x="2777" y="632"/>
                <a:ext cx="3" cy="3"/>
              </a:xfrm>
              <a:prstGeom prst="rect">
                <a:avLst/>
              </a:prstGeom>
              <a:solidFill>
                <a:srgbClr val="000000"/>
              </a:solidFill>
              <a:ln w="9525">
                <a:noFill/>
                <a:miter lim="800000"/>
                <a:headEnd/>
                <a:tailEnd/>
              </a:ln>
            </p:spPr>
            <p:txBody>
              <a:bodyPr/>
              <a:lstStyle/>
              <a:p>
                <a:endParaRPr lang="hr-HR"/>
              </a:p>
            </p:txBody>
          </p:sp>
          <p:sp>
            <p:nvSpPr>
              <p:cNvPr id="14152" name="Rectangle 92"/>
              <p:cNvSpPr>
                <a:spLocks noChangeArrowheads="1"/>
              </p:cNvSpPr>
              <p:nvPr/>
            </p:nvSpPr>
            <p:spPr bwMode="auto">
              <a:xfrm>
                <a:off x="16" y="635"/>
                <a:ext cx="3" cy="105"/>
              </a:xfrm>
              <a:prstGeom prst="rect">
                <a:avLst/>
              </a:prstGeom>
              <a:solidFill>
                <a:srgbClr val="000000"/>
              </a:solidFill>
              <a:ln w="9525">
                <a:noFill/>
                <a:miter lim="800000"/>
                <a:headEnd/>
                <a:tailEnd/>
              </a:ln>
            </p:spPr>
            <p:txBody>
              <a:bodyPr/>
              <a:lstStyle/>
              <a:p>
                <a:endParaRPr lang="hr-HR"/>
              </a:p>
            </p:txBody>
          </p:sp>
          <p:sp>
            <p:nvSpPr>
              <p:cNvPr id="14153" name="Rectangle 93"/>
              <p:cNvSpPr>
                <a:spLocks noChangeArrowheads="1"/>
              </p:cNvSpPr>
              <p:nvPr/>
            </p:nvSpPr>
            <p:spPr bwMode="auto">
              <a:xfrm>
                <a:off x="663" y="635"/>
                <a:ext cx="3" cy="105"/>
              </a:xfrm>
              <a:prstGeom prst="rect">
                <a:avLst/>
              </a:prstGeom>
              <a:solidFill>
                <a:srgbClr val="000000"/>
              </a:solidFill>
              <a:ln w="9525">
                <a:noFill/>
                <a:miter lim="800000"/>
                <a:headEnd/>
                <a:tailEnd/>
              </a:ln>
            </p:spPr>
            <p:txBody>
              <a:bodyPr/>
              <a:lstStyle/>
              <a:p>
                <a:endParaRPr lang="hr-HR"/>
              </a:p>
            </p:txBody>
          </p:sp>
          <p:sp>
            <p:nvSpPr>
              <p:cNvPr id="14154" name="Rectangle 94"/>
              <p:cNvSpPr>
                <a:spLocks noChangeArrowheads="1"/>
              </p:cNvSpPr>
              <p:nvPr/>
            </p:nvSpPr>
            <p:spPr bwMode="auto">
              <a:xfrm>
                <a:off x="1135" y="635"/>
                <a:ext cx="3" cy="105"/>
              </a:xfrm>
              <a:prstGeom prst="rect">
                <a:avLst/>
              </a:prstGeom>
              <a:solidFill>
                <a:srgbClr val="000000"/>
              </a:solidFill>
              <a:ln w="9525">
                <a:noFill/>
                <a:miter lim="800000"/>
                <a:headEnd/>
                <a:tailEnd/>
              </a:ln>
            </p:spPr>
            <p:txBody>
              <a:bodyPr/>
              <a:lstStyle/>
              <a:p>
                <a:endParaRPr lang="hr-HR"/>
              </a:p>
            </p:txBody>
          </p:sp>
          <p:sp>
            <p:nvSpPr>
              <p:cNvPr id="14155" name="Rectangle 95"/>
              <p:cNvSpPr>
                <a:spLocks noChangeArrowheads="1"/>
              </p:cNvSpPr>
              <p:nvPr/>
            </p:nvSpPr>
            <p:spPr bwMode="auto">
              <a:xfrm>
                <a:off x="1464" y="635"/>
                <a:ext cx="3" cy="105"/>
              </a:xfrm>
              <a:prstGeom prst="rect">
                <a:avLst/>
              </a:prstGeom>
              <a:solidFill>
                <a:srgbClr val="000000"/>
              </a:solidFill>
              <a:ln w="9525">
                <a:noFill/>
                <a:miter lim="800000"/>
                <a:headEnd/>
                <a:tailEnd/>
              </a:ln>
            </p:spPr>
            <p:txBody>
              <a:bodyPr/>
              <a:lstStyle/>
              <a:p>
                <a:endParaRPr lang="hr-HR"/>
              </a:p>
            </p:txBody>
          </p:sp>
          <p:sp>
            <p:nvSpPr>
              <p:cNvPr id="14156" name="Rectangle 96"/>
              <p:cNvSpPr>
                <a:spLocks noChangeArrowheads="1"/>
              </p:cNvSpPr>
              <p:nvPr/>
            </p:nvSpPr>
            <p:spPr bwMode="auto">
              <a:xfrm>
                <a:off x="2130" y="635"/>
                <a:ext cx="3" cy="105"/>
              </a:xfrm>
              <a:prstGeom prst="rect">
                <a:avLst/>
              </a:prstGeom>
              <a:solidFill>
                <a:srgbClr val="000000"/>
              </a:solidFill>
              <a:ln w="9525">
                <a:noFill/>
                <a:miter lim="800000"/>
                <a:headEnd/>
                <a:tailEnd/>
              </a:ln>
            </p:spPr>
            <p:txBody>
              <a:bodyPr/>
              <a:lstStyle/>
              <a:p>
                <a:endParaRPr lang="hr-HR"/>
              </a:p>
            </p:txBody>
          </p:sp>
          <p:sp>
            <p:nvSpPr>
              <p:cNvPr id="14157" name="Rectangle 97"/>
              <p:cNvSpPr>
                <a:spLocks noChangeArrowheads="1"/>
              </p:cNvSpPr>
              <p:nvPr/>
            </p:nvSpPr>
            <p:spPr bwMode="auto">
              <a:xfrm>
                <a:off x="2454" y="635"/>
                <a:ext cx="2" cy="105"/>
              </a:xfrm>
              <a:prstGeom prst="rect">
                <a:avLst/>
              </a:prstGeom>
              <a:solidFill>
                <a:srgbClr val="000000"/>
              </a:solidFill>
              <a:ln w="9525">
                <a:noFill/>
                <a:miter lim="800000"/>
                <a:headEnd/>
                <a:tailEnd/>
              </a:ln>
            </p:spPr>
            <p:txBody>
              <a:bodyPr/>
              <a:lstStyle/>
              <a:p>
                <a:endParaRPr lang="hr-HR"/>
              </a:p>
            </p:txBody>
          </p:sp>
          <p:sp>
            <p:nvSpPr>
              <p:cNvPr id="14158" name="Rectangle 98"/>
              <p:cNvSpPr>
                <a:spLocks noChangeArrowheads="1"/>
              </p:cNvSpPr>
              <p:nvPr/>
            </p:nvSpPr>
            <p:spPr bwMode="auto">
              <a:xfrm>
                <a:off x="2777" y="635"/>
                <a:ext cx="3" cy="105"/>
              </a:xfrm>
              <a:prstGeom prst="rect">
                <a:avLst/>
              </a:prstGeom>
              <a:solidFill>
                <a:srgbClr val="000000"/>
              </a:solidFill>
              <a:ln w="9525">
                <a:noFill/>
                <a:miter lim="800000"/>
                <a:headEnd/>
                <a:tailEnd/>
              </a:ln>
            </p:spPr>
            <p:txBody>
              <a:bodyPr/>
              <a:lstStyle/>
              <a:p>
                <a:endParaRPr lang="hr-HR"/>
              </a:p>
            </p:txBody>
          </p:sp>
          <p:sp>
            <p:nvSpPr>
              <p:cNvPr id="14159" name="Rectangle 99"/>
              <p:cNvSpPr>
                <a:spLocks noChangeArrowheads="1"/>
              </p:cNvSpPr>
              <p:nvPr/>
            </p:nvSpPr>
            <p:spPr bwMode="auto">
              <a:xfrm>
                <a:off x="77" y="762"/>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14160" name="Rectangle 100"/>
              <p:cNvSpPr>
                <a:spLocks noChangeArrowheads="1"/>
              </p:cNvSpPr>
              <p:nvPr/>
            </p:nvSpPr>
            <p:spPr bwMode="auto">
              <a:xfrm>
                <a:off x="682" y="762"/>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14161" name="Rectangle 101"/>
              <p:cNvSpPr>
                <a:spLocks noChangeArrowheads="1"/>
              </p:cNvSpPr>
              <p:nvPr/>
            </p:nvSpPr>
            <p:spPr bwMode="auto">
              <a:xfrm>
                <a:off x="1154" y="762"/>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14162" name="Rectangle 102"/>
              <p:cNvSpPr>
                <a:spLocks noChangeArrowheads="1"/>
              </p:cNvSpPr>
              <p:nvPr/>
            </p:nvSpPr>
            <p:spPr bwMode="auto">
              <a:xfrm>
                <a:off x="1483" y="762"/>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14163" name="Rectangle 103"/>
              <p:cNvSpPr>
                <a:spLocks noChangeArrowheads="1"/>
              </p:cNvSpPr>
              <p:nvPr/>
            </p:nvSpPr>
            <p:spPr bwMode="auto">
              <a:xfrm>
                <a:off x="2149" y="762"/>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14164" name="Rectangle 104"/>
              <p:cNvSpPr>
                <a:spLocks noChangeArrowheads="1"/>
              </p:cNvSpPr>
              <p:nvPr/>
            </p:nvSpPr>
            <p:spPr bwMode="auto">
              <a:xfrm>
                <a:off x="2472" y="762"/>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14165" name="Rectangle 105"/>
              <p:cNvSpPr>
                <a:spLocks noChangeArrowheads="1"/>
              </p:cNvSpPr>
              <p:nvPr/>
            </p:nvSpPr>
            <p:spPr bwMode="auto">
              <a:xfrm>
                <a:off x="16" y="740"/>
                <a:ext cx="3" cy="3"/>
              </a:xfrm>
              <a:prstGeom prst="rect">
                <a:avLst/>
              </a:prstGeom>
              <a:solidFill>
                <a:srgbClr val="000000"/>
              </a:solidFill>
              <a:ln w="9525">
                <a:noFill/>
                <a:miter lim="800000"/>
                <a:headEnd/>
                <a:tailEnd/>
              </a:ln>
            </p:spPr>
            <p:txBody>
              <a:bodyPr/>
              <a:lstStyle/>
              <a:p>
                <a:endParaRPr lang="hr-HR"/>
              </a:p>
            </p:txBody>
          </p:sp>
          <p:sp>
            <p:nvSpPr>
              <p:cNvPr id="14166" name="Rectangle 106"/>
              <p:cNvSpPr>
                <a:spLocks noChangeArrowheads="1"/>
              </p:cNvSpPr>
              <p:nvPr/>
            </p:nvSpPr>
            <p:spPr bwMode="auto">
              <a:xfrm>
                <a:off x="19" y="740"/>
                <a:ext cx="644" cy="3"/>
              </a:xfrm>
              <a:prstGeom prst="rect">
                <a:avLst/>
              </a:prstGeom>
              <a:solidFill>
                <a:srgbClr val="000000"/>
              </a:solidFill>
              <a:ln w="9525">
                <a:noFill/>
                <a:miter lim="800000"/>
                <a:headEnd/>
                <a:tailEnd/>
              </a:ln>
            </p:spPr>
            <p:txBody>
              <a:bodyPr/>
              <a:lstStyle/>
              <a:p>
                <a:endParaRPr lang="hr-HR"/>
              </a:p>
            </p:txBody>
          </p:sp>
          <p:sp>
            <p:nvSpPr>
              <p:cNvPr id="14167" name="Rectangle 107"/>
              <p:cNvSpPr>
                <a:spLocks noChangeArrowheads="1"/>
              </p:cNvSpPr>
              <p:nvPr/>
            </p:nvSpPr>
            <p:spPr bwMode="auto">
              <a:xfrm>
                <a:off x="663" y="740"/>
                <a:ext cx="3" cy="3"/>
              </a:xfrm>
              <a:prstGeom prst="rect">
                <a:avLst/>
              </a:prstGeom>
              <a:solidFill>
                <a:srgbClr val="000000"/>
              </a:solidFill>
              <a:ln w="9525">
                <a:noFill/>
                <a:miter lim="800000"/>
                <a:headEnd/>
                <a:tailEnd/>
              </a:ln>
            </p:spPr>
            <p:txBody>
              <a:bodyPr/>
              <a:lstStyle/>
              <a:p>
                <a:endParaRPr lang="hr-HR"/>
              </a:p>
            </p:txBody>
          </p:sp>
          <p:sp>
            <p:nvSpPr>
              <p:cNvPr id="14168" name="Rectangle 108"/>
              <p:cNvSpPr>
                <a:spLocks noChangeArrowheads="1"/>
              </p:cNvSpPr>
              <p:nvPr/>
            </p:nvSpPr>
            <p:spPr bwMode="auto">
              <a:xfrm>
                <a:off x="666" y="740"/>
                <a:ext cx="469" cy="3"/>
              </a:xfrm>
              <a:prstGeom prst="rect">
                <a:avLst/>
              </a:prstGeom>
              <a:solidFill>
                <a:srgbClr val="000000"/>
              </a:solidFill>
              <a:ln w="9525">
                <a:noFill/>
                <a:miter lim="800000"/>
                <a:headEnd/>
                <a:tailEnd/>
              </a:ln>
            </p:spPr>
            <p:txBody>
              <a:bodyPr/>
              <a:lstStyle/>
              <a:p>
                <a:endParaRPr lang="hr-HR"/>
              </a:p>
            </p:txBody>
          </p:sp>
          <p:sp>
            <p:nvSpPr>
              <p:cNvPr id="14169" name="Rectangle 109"/>
              <p:cNvSpPr>
                <a:spLocks noChangeArrowheads="1"/>
              </p:cNvSpPr>
              <p:nvPr/>
            </p:nvSpPr>
            <p:spPr bwMode="auto">
              <a:xfrm>
                <a:off x="1135" y="740"/>
                <a:ext cx="3" cy="3"/>
              </a:xfrm>
              <a:prstGeom prst="rect">
                <a:avLst/>
              </a:prstGeom>
              <a:solidFill>
                <a:srgbClr val="000000"/>
              </a:solidFill>
              <a:ln w="9525">
                <a:noFill/>
                <a:miter lim="800000"/>
                <a:headEnd/>
                <a:tailEnd/>
              </a:ln>
            </p:spPr>
            <p:txBody>
              <a:bodyPr/>
              <a:lstStyle/>
              <a:p>
                <a:endParaRPr lang="hr-HR"/>
              </a:p>
            </p:txBody>
          </p:sp>
          <p:sp>
            <p:nvSpPr>
              <p:cNvPr id="14170" name="Rectangle 110"/>
              <p:cNvSpPr>
                <a:spLocks noChangeArrowheads="1"/>
              </p:cNvSpPr>
              <p:nvPr/>
            </p:nvSpPr>
            <p:spPr bwMode="auto">
              <a:xfrm>
                <a:off x="1138" y="740"/>
                <a:ext cx="326" cy="3"/>
              </a:xfrm>
              <a:prstGeom prst="rect">
                <a:avLst/>
              </a:prstGeom>
              <a:solidFill>
                <a:srgbClr val="000000"/>
              </a:solidFill>
              <a:ln w="9525">
                <a:noFill/>
                <a:miter lim="800000"/>
                <a:headEnd/>
                <a:tailEnd/>
              </a:ln>
            </p:spPr>
            <p:txBody>
              <a:bodyPr/>
              <a:lstStyle/>
              <a:p>
                <a:endParaRPr lang="hr-HR"/>
              </a:p>
            </p:txBody>
          </p:sp>
          <p:sp>
            <p:nvSpPr>
              <p:cNvPr id="14171" name="Rectangle 111"/>
              <p:cNvSpPr>
                <a:spLocks noChangeArrowheads="1"/>
              </p:cNvSpPr>
              <p:nvPr/>
            </p:nvSpPr>
            <p:spPr bwMode="auto">
              <a:xfrm>
                <a:off x="1464" y="740"/>
                <a:ext cx="3" cy="3"/>
              </a:xfrm>
              <a:prstGeom prst="rect">
                <a:avLst/>
              </a:prstGeom>
              <a:solidFill>
                <a:srgbClr val="000000"/>
              </a:solidFill>
              <a:ln w="9525">
                <a:noFill/>
                <a:miter lim="800000"/>
                <a:headEnd/>
                <a:tailEnd/>
              </a:ln>
            </p:spPr>
            <p:txBody>
              <a:bodyPr/>
              <a:lstStyle/>
              <a:p>
                <a:endParaRPr lang="hr-HR"/>
              </a:p>
            </p:txBody>
          </p:sp>
          <p:sp>
            <p:nvSpPr>
              <p:cNvPr id="14172" name="Rectangle 112"/>
              <p:cNvSpPr>
                <a:spLocks noChangeArrowheads="1"/>
              </p:cNvSpPr>
              <p:nvPr/>
            </p:nvSpPr>
            <p:spPr bwMode="auto">
              <a:xfrm>
                <a:off x="1467" y="740"/>
                <a:ext cx="663" cy="3"/>
              </a:xfrm>
              <a:prstGeom prst="rect">
                <a:avLst/>
              </a:prstGeom>
              <a:solidFill>
                <a:srgbClr val="000000"/>
              </a:solidFill>
              <a:ln w="9525">
                <a:noFill/>
                <a:miter lim="800000"/>
                <a:headEnd/>
                <a:tailEnd/>
              </a:ln>
            </p:spPr>
            <p:txBody>
              <a:bodyPr/>
              <a:lstStyle/>
              <a:p>
                <a:endParaRPr lang="hr-HR"/>
              </a:p>
            </p:txBody>
          </p:sp>
          <p:sp>
            <p:nvSpPr>
              <p:cNvPr id="14173" name="Rectangle 113"/>
              <p:cNvSpPr>
                <a:spLocks noChangeArrowheads="1"/>
              </p:cNvSpPr>
              <p:nvPr/>
            </p:nvSpPr>
            <p:spPr bwMode="auto">
              <a:xfrm>
                <a:off x="2130" y="740"/>
                <a:ext cx="3" cy="3"/>
              </a:xfrm>
              <a:prstGeom prst="rect">
                <a:avLst/>
              </a:prstGeom>
              <a:solidFill>
                <a:srgbClr val="000000"/>
              </a:solidFill>
              <a:ln w="9525">
                <a:noFill/>
                <a:miter lim="800000"/>
                <a:headEnd/>
                <a:tailEnd/>
              </a:ln>
            </p:spPr>
            <p:txBody>
              <a:bodyPr/>
              <a:lstStyle/>
              <a:p>
                <a:endParaRPr lang="hr-HR"/>
              </a:p>
            </p:txBody>
          </p:sp>
          <p:sp>
            <p:nvSpPr>
              <p:cNvPr id="14174" name="Rectangle 114"/>
              <p:cNvSpPr>
                <a:spLocks noChangeArrowheads="1"/>
              </p:cNvSpPr>
              <p:nvPr/>
            </p:nvSpPr>
            <p:spPr bwMode="auto">
              <a:xfrm>
                <a:off x="2133" y="740"/>
                <a:ext cx="321" cy="3"/>
              </a:xfrm>
              <a:prstGeom prst="rect">
                <a:avLst/>
              </a:prstGeom>
              <a:solidFill>
                <a:srgbClr val="000000"/>
              </a:solidFill>
              <a:ln w="9525">
                <a:noFill/>
                <a:miter lim="800000"/>
                <a:headEnd/>
                <a:tailEnd/>
              </a:ln>
            </p:spPr>
            <p:txBody>
              <a:bodyPr/>
              <a:lstStyle/>
              <a:p>
                <a:endParaRPr lang="hr-HR"/>
              </a:p>
            </p:txBody>
          </p:sp>
          <p:sp>
            <p:nvSpPr>
              <p:cNvPr id="14175" name="Rectangle 115"/>
              <p:cNvSpPr>
                <a:spLocks noChangeArrowheads="1"/>
              </p:cNvSpPr>
              <p:nvPr/>
            </p:nvSpPr>
            <p:spPr bwMode="auto">
              <a:xfrm>
                <a:off x="2454" y="740"/>
                <a:ext cx="2" cy="3"/>
              </a:xfrm>
              <a:prstGeom prst="rect">
                <a:avLst/>
              </a:prstGeom>
              <a:solidFill>
                <a:srgbClr val="000000"/>
              </a:solidFill>
              <a:ln w="9525">
                <a:noFill/>
                <a:miter lim="800000"/>
                <a:headEnd/>
                <a:tailEnd/>
              </a:ln>
            </p:spPr>
            <p:txBody>
              <a:bodyPr/>
              <a:lstStyle/>
              <a:p>
                <a:endParaRPr lang="hr-HR"/>
              </a:p>
            </p:txBody>
          </p:sp>
          <p:sp>
            <p:nvSpPr>
              <p:cNvPr id="14176" name="Rectangle 116"/>
              <p:cNvSpPr>
                <a:spLocks noChangeArrowheads="1"/>
              </p:cNvSpPr>
              <p:nvPr/>
            </p:nvSpPr>
            <p:spPr bwMode="auto">
              <a:xfrm>
                <a:off x="2456" y="740"/>
                <a:ext cx="321" cy="3"/>
              </a:xfrm>
              <a:prstGeom prst="rect">
                <a:avLst/>
              </a:prstGeom>
              <a:solidFill>
                <a:srgbClr val="000000"/>
              </a:solidFill>
              <a:ln w="9525">
                <a:noFill/>
                <a:miter lim="800000"/>
                <a:headEnd/>
                <a:tailEnd/>
              </a:ln>
            </p:spPr>
            <p:txBody>
              <a:bodyPr/>
              <a:lstStyle/>
              <a:p>
                <a:endParaRPr lang="hr-HR"/>
              </a:p>
            </p:txBody>
          </p:sp>
          <p:sp>
            <p:nvSpPr>
              <p:cNvPr id="14177" name="Rectangle 117"/>
              <p:cNvSpPr>
                <a:spLocks noChangeArrowheads="1"/>
              </p:cNvSpPr>
              <p:nvPr/>
            </p:nvSpPr>
            <p:spPr bwMode="auto">
              <a:xfrm>
                <a:off x="2777" y="740"/>
                <a:ext cx="3" cy="3"/>
              </a:xfrm>
              <a:prstGeom prst="rect">
                <a:avLst/>
              </a:prstGeom>
              <a:solidFill>
                <a:srgbClr val="000000"/>
              </a:solidFill>
              <a:ln w="9525">
                <a:noFill/>
                <a:miter lim="800000"/>
                <a:headEnd/>
                <a:tailEnd/>
              </a:ln>
            </p:spPr>
            <p:txBody>
              <a:bodyPr/>
              <a:lstStyle/>
              <a:p>
                <a:endParaRPr lang="hr-HR"/>
              </a:p>
            </p:txBody>
          </p:sp>
          <p:sp>
            <p:nvSpPr>
              <p:cNvPr id="14178" name="Rectangle 118"/>
              <p:cNvSpPr>
                <a:spLocks noChangeArrowheads="1"/>
              </p:cNvSpPr>
              <p:nvPr/>
            </p:nvSpPr>
            <p:spPr bwMode="auto">
              <a:xfrm>
                <a:off x="16" y="743"/>
                <a:ext cx="3" cy="106"/>
              </a:xfrm>
              <a:prstGeom prst="rect">
                <a:avLst/>
              </a:prstGeom>
              <a:solidFill>
                <a:srgbClr val="000000"/>
              </a:solidFill>
              <a:ln w="9525">
                <a:noFill/>
                <a:miter lim="800000"/>
                <a:headEnd/>
                <a:tailEnd/>
              </a:ln>
            </p:spPr>
            <p:txBody>
              <a:bodyPr/>
              <a:lstStyle/>
              <a:p>
                <a:endParaRPr lang="hr-HR"/>
              </a:p>
            </p:txBody>
          </p:sp>
          <p:sp>
            <p:nvSpPr>
              <p:cNvPr id="14179" name="Rectangle 119"/>
              <p:cNvSpPr>
                <a:spLocks noChangeArrowheads="1"/>
              </p:cNvSpPr>
              <p:nvPr/>
            </p:nvSpPr>
            <p:spPr bwMode="auto">
              <a:xfrm>
                <a:off x="663" y="743"/>
                <a:ext cx="3" cy="106"/>
              </a:xfrm>
              <a:prstGeom prst="rect">
                <a:avLst/>
              </a:prstGeom>
              <a:solidFill>
                <a:srgbClr val="000000"/>
              </a:solidFill>
              <a:ln w="9525">
                <a:noFill/>
                <a:miter lim="800000"/>
                <a:headEnd/>
                <a:tailEnd/>
              </a:ln>
            </p:spPr>
            <p:txBody>
              <a:bodyPr/>
              <a:lstStyle/>
              <a:p>
                <a:endParaRPr lang="hr-HR"/>
              </a:p>
            </p:txBody>
          </p:sp>
          <p:sp>
            <p:nvSpPr>
              <p:cNvPr id="14180" name="Rectangle 120"/>
              <p:cNvSpPr>
                <a:spLocks noChangeArrowheads="1"/>
              </p:cNvSpPr>
              <p:nvPr/>
            </p:nvSpPr>
            <p:spPr bwMode="auto">
              <a:xfrm>
                <a:off x="1135" y="743"/>
                <a:ext cx="3" cy="106"/>
              </a:xfrm>
              <a:prstGeom prst="rect">
                <a:avLst/>
              </a:prstGeom>
              <a:solidFill>
                <a:srgbClr val="000000"/>
              </a:solidFill>
              <a:ln w="9525">
                <a:noFill/>
                <a:miter lim="800000"/>
                <a:headEnd/>
                <a:tailEnd/>
              </a:ln>
            </p:spPr>
            <p:txBody>
              <a:bodyPr/>
              <a:lstStyle/>
              <a:p>
                <a:endParaRPr lang="hr-HR"/>
              </a:p>
            </p:txBody>
          </p:sp>
          <p:sp>
            <p:nvSpPr>
              <p:cNvPr id="14181" name="Rectangle 121"/>
              <p:cNvSpPr>
                <a:spLocks noChangeArrowheads="1"/>
              </p:cNvSpPr>
              <p:nvPr/>
            </p:nvSpPr>
            <p:spPr bwMode="auto">
              <a:xfrm>
                <a:off x="1464" y="743"/>
                <a:ext cx="3" cy="106"/>
              </a:xfrm>
              <a:prstGeom prst="rect">
                <a:avLst/>
              </a:prstGeom>
              <a:solidFill>
                <a:srgbClr val="000000"/>
              </a:solidFill>
              <a:ln w="9525">
                <a:noFill/>
                <a:miter lim="800000"/>
                <a:headEnd/>
                <a:tailEnd/>
              </a:ln>
            </p:spPr>
            <p:txBody>
              <a:bodyPr/>
              <a:lstStyle/>
              <a:p>
                <a:endParaRPr lang="hr-HR"/>
              </a:p>
            </p:txBody>
          </p:sp>
          <p:sp>
            <p:nvSpPr>
              <p:cNvPr id="14182" name="Rectangle 122"/>
              <p:cNvSpPr>
                <a:spLocks noChangeArrowheads="1"/>
              </p:cNvSpPr>
              <p:nvPr/>
            </p:nvSpPr>
            <p:spPr bwMode="auto">
              <a:xfrm>
                <a:off x="2130" y="743"/>
                <a:ext cx="3" cy="106"/>
              </a:xfrm>
              <a:prstGeom prst="rect">
                <a:avLst/>
              </a:prstGeom>
              <a:solidFill>
                <a:srgbClr val="000000"/>
              </a:solidFill>
              <a:ln w="9525">
                <a:noFill/>
                <a:miter lim="800000"/>
                <a:headEnd/>
                <a:tailEnd/>
              </a:ln>
            </p:spPr>
            <p:txBody>
              <a:bodyPr/>
              <a:lstStyle/>
              <a:p>
                <a:endParaRPr lang="hr-HR"/>
              </a:p>
            </p:txBody>
          </p:sp>
          <p:sp>
            <p:nvSpPr>
              <p:cNvPr id="14183" name="Rectangle 123"/>
              <p:cNvSpPr>
                <a:spLocks noChangeArrowheads="1"/>
              </p:cNvSpPr>
              <p:nvPr/>
            </p:nvSpPr>
            <p:spPr bwMode="auto">
              <a:xfrm>
                <a:off x="2454" y="743"/>
                <a:ext cx="2" cy="106"/>
              </a:xfrm>
              <a:prstGeom prst="rect">
                <a:avLst/>
              </a:prstGeom>
              <a:solidFill>
                <a:srgbClr val="000000"/>
              </a:solidFill>
              <a:ln w="9525">
                <a:noFill/>
                <a:miter lim="800000"/>
                <a:headEnd/>
                <a:tailEnd/>
              </a:ln>
            </p:spPr>
            <p:txBody>
              <a:bodyPr/>
              <a:lstStyle/>
              <a:p>
                <a:endParaRPr lang="hr-HR"/>
              </a:p>
            </p:txBody>
          </p:sp>
          <p:sp>
            <p:nvSpPr>
              <p:cNvPr id="14184" name="Rectangle 124"/>
              <p:cNvSpPr>
                <a:spLocks noChangeArrowheads="1"/>
              </p:cNvSpPr>
              <p:nvPr/>
            </p:nvSpPr>
            <p:spPr bwMode="auto">
              <a:xfrm>
                <a:off x="2777" y="743"/>
                <a:ext cx="3" cy="106"/>
              </a:xfrm>
              <a:prstGeom prst="rect">
                <a:avLst/>
              </a:prstGeom>
              <a:solidFill>
                <a:srgbClr val="000000"/>
              </a:solidFill>
              <a:ln w="9525">
                <a:noFill/>
                <a:miter lim="800000"/>
                <a:headEnd/>
                <a:tailEnd/>
              </a:ln>
            </p:spPr>
            <p:txBody>
              <a:bodyPr/>
              <a:lstStyle/>
              <a:p>
                <a:endParaRPr lang="hr-HR"/>
              </a:p>
            </p:txBody>
          </p:sp>
          <p:sp>
            <p:nvSpPr>
              <p:cNvPr id="14185" name="Rectangle 125"/>
              <p:cNvSpPr>
                <a:spLocks noChangeArrowheads="1"/>
              </p:cNvSpPr>
              <p:nvPr/>
            </p:nvSpPr>
            <p:spPr bwMode="auto">
              <a:xfrm>
                <a:off x="77" y="872"/>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14186" name="Rectangle 126"/>
              <p:cNvSpPr>
                <a:spLocks noChangeArrowheads="1"/>
              </p:cNvSpPr>
              <p:nvPr/>
            </p:nvSpPr>
            <p:spPr bwMode="auto">
              <a:xfrm>
                <a:off x="682" y="872"/>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14187" name="Rectangle 127"/>
              <p:cNvSpPr>
                <a:spLocks noChangeArrowheads="1"/>
              </p:cNvSpPr>
              <p:nvPr/>
            </p:nvSpPr>
            <p:spPr bwMode="auto">
              <a:xfrm>
                <a:off x="1154" y="872"/>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14188" name="Rectangle 128"/>
              <p:cNvSpPr>
                <a:spLocks noChangeArrowheads="1"/>
              </p:cNvSpPr>
              <p:nvPr/>
            </p:nvSpPr>
            <p:spPr bwMode="auto">
              <a:xfrm>
                <a:off x="1483" y="872"/>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14189" name="Rectangle 129"/>
              <p:cNvSpPr>
                <a:spLocks noChangeArrowheads="1"/>
              </p:cNvSpPr>
              <p:nvPr/>
            </p:nvSpPr>
            <p:spPr bwMode="auto">
              <a:xfrm>
                <a:off x="2149" y="872"/>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14190" name="Rectangle 130"/>
              <p:cNvSpPr>
                <a:spLocks noChangeArrowheads="1"/>
              </p:cNvSpPr>
              <p:nvPr/>
            </p:nvSpPr>
            <p:spPr bwMode="auto">
              <a:xfrm>
                <a:off x="2472" y="872"/>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14191" name="Rectangle 131"/>
              <p:cNvSpPr>
                <a:spLocks noChangeArrowheads="1"/>
              </p:cNvSpPr>
              <p:nvPr/>
            </p:nvSpPr>
            <p:spPr bwMode="auto">
              <a:xfrm>
                <a:off x="16" y="849"/>
                <a:ext cx="3" cy="3"/>
              </a:xfrm>
              <a:prstGeom prst="rect">
                <a:avLst/>
              </a:prstGeom>
              <a:solidFill>
                <a:srgbClr val="000000"/>
              </a:solidFill>
              <a:ln w="9525">
                <a:noFill/>
                <a:miter lim="800000"/>
                <a:headEnd/>
                <a:tailEnd/>
              </a:ln>
            </p:spPr>
            <p:txBody>
              <a:bodyPr/>
              <a:lstStyle/>
              <a:p>
                <a:endParaRPr lang="hr-HR"/>
              </a:p>
            </p:txBody>
          </p:sp>
          <p:pic>
            <p:nvPicPr>
              <p:cNvPr id="14192" name="Picture 132"/>
              <p:cNvPicPr>
                <a:picLocks noChangeAspect="1" noChangeArrowheads="1"/>
              </p:cNvPicPr>
              <p:nvPr/>
            </p:nvPicPr>
            <p:blipFill>
              <a:blip r:embed="rId2"/>
              <a:srcRect/>
              <a:stretch>
                <a:fillRect/>
              </a:stretch>
            </p:blipFill>
            <p:spPr bwMode="auto">
              <a:xfrm>
                <a:off x="19" y="849"/>
                <a:ext cx="23" cy="3"/>
              </a:xfrm>
              <a:prstGeom prst="rect">
                <a:avLst/>
              </a:prstGeom>
              <a:noFill/>
              <a:ln w="9525">
                <a:noFill/>
                <a:miter lim="800000"/>
                <a:headEnd/>
                <a:tailEnd/>
              </a:ln>
            </p:spPr>
          </p:pic>
          <p:pic>
            <p:nvPicPr>
              <p:cNvPr id="14193" name="Picture 133"/>
              <p:cNvPicPr>
                <a:picLocks noChangeAspect="1" noChangeArrowheads="1"/>
              </p:cNvPicPr>
              <p:nvPr/>
            </p:nvPicPr>
            <p:blipFill>
              <a:blip r:embed="rId3"/>
              <a:srcRect/>
              <a:stretch>
                <a:fillRect/>
              </a:stretch>
            </p:blipFill>
            <p:spPr bwMode="auto">
              <a:xfrm>
                <a:off x="42" y="849"/>
                <a:ext cx="24" cy="3"/>
              </a:xfrm>
              <a:prstGeom prst="rect">
                <a:avLst/>
              </a:prstGeom>
              <a:noFill/>
              <a:ln w="9525">
                <a:noFill/>
                <a:miter lim="800000"/>
                <a:headEnd/>
                <a:tailEnd/>
              </a:ln>
            </p:spPr>
          </p:pic>
          <p:pic>
            <p:nvPicPr>
              <p:cNvPr id="14194" name="Picture 134"/>
              <p:cNvPicPr>
                <a:picLocks noChangeAspect="1" noChangeArrowheads="1"/>
              </p:cNvPicPr>
              <p:nvPr/>
            </p:nvPicPr>
            <p:blipFill>
              <a:blip r:embed="rId4"/>
              <a:srcRect/>
              <a:stretch>
                <a:fillRect/>
              </a:stretch>
            </p:blipFill>
            <p:spPr bwMode="auto">
              <a:xfrm>
                <a:off x="66" y="849"/>
                <a:ext cx="23" cy="3"/>
              </a:xfrm>
              <a:prstGeom prst="rect">
                <a:avLst/>
              </a:prstGeom>
              <a:noFill/>
              <a:ln w="9525">
                <a:noFill/>
                <a:miter lim="800000"/>
                <a:headEnd/>
                <a:tailEnd/>
              </a:ln>
            </p:spPr>
          </p:pic>
          <p:pic>
            <p:nvPicPr>
              <p:cNvPr id="14195" name="Picture 135"/>
              <p:cNvPicPr>
                <a:picLocks noChangeAspect="1" noChangeArrowheads="1"/>
              </p:cNvPicPr>
              <p:nvPr/>
            </p:nvPicPr>
            <p:blipFill>
              <a:blip r:embed="rId5"/>
              <a:srcRect/>
              <a:stretch>
                <a:fillRect/>
              </a:stretch>
            </p:blipFill>
            <p:spPr bwMode="auto">
              <a:xfrm>
                <a:off x="89" y="849"/>
                <a:ext cx="23" cy="3"/>
              </a:xfrm>
              <a:prstGeom prst="rect">
                <a:avLst/>
              </a:prstGeom>
              <a:noFill/>
              <a:ln w="9525">
                <a:noFill/>
                <a:miter lim="800000"/>
                <a:headEnd/>
                <a:tailEnd/>
              </a:ln>
            </p:spPr>
          </p:pic>
          <p:pic>
            <p:nvPicPr>
              <p:cNvPr id="14196" name="Picture 136"/>
              <p:cNvPicPr>
                <a:picLocks noChangeAspect="1" noChangeArrowheads="1"/>
              </p:cNvPicPr>
              <p:nvPr/>
            </p:nvPicPr>
            <p:blipFill>
              <a:blip r:embed="rId6"/>
              <a:srcRect/>
              <a:stretch>
                <a:fillRect/>
              </a:stretch>
            </p:blipFill>
            <p:spPr bwMode="auto">
              <a:xfrm>
                <a:off x="112" y="849"/>
                <a:ext cx="24" cy="3"/>
              </a:xfrm>
              <a:prstGeom prst="rect">
                <a:avLst/>
              </a:prstGeom>
              <a:noFill/>
              <a:ln w="9525">
                <a:noFill/>
                <a:miter lim="800000"/>
                <a:headEnd/>
                <a:tailEnd/>
              </a:ln>
            </p:spPr>
          </p:pic>
          <p:pic>
            <p:nvPicPr>
              <p:cNvPr id="14197" name="Picture 137"/>
              <p:cNvPicPr>
                <a:picLocks noChangeAspect="1" noChangeArrowheads="1"/>
              </p:cNvPicPr>
              <p:nvPr/>
            </p:nvPicPr>
            <p:blipFill>
              <a:blip r:embed="rId7"/>
              <a:srcRect/>
              <a:stretch>
                <a:fillRect/>
              </a:stretch>
            </p:blipFill>
            <p:spPr bwMode="auto">
              <a:xfrm>
                <a:off x="136" y="849"/>
                <a:ext cx="23" cy="3"/>
              </a:xfrm>
              <a:prstGeom prst="rect">
                <a:avLst/>
              </a:prstGeom>
              <a:noFill/>
              <a:ln w="9525">
                <a:noFill/>
                <a:miter lim="800000"/>
                <a:headEnd/>
                <a:tailEnd/>
              </a:ln>
            </p:spPr>
          </p:pic>
          <p:pic>
            <p:nvPicPr>
              <p:cNvPr id="14198" name="Picture 138"/>
              <p:cNvPicPr>
                <a:picLocks noChangeAspect="1" noChangeArrowheads="1"/>
              </p:cNvPicPr>
              <p:nvPr/>
            </p:nvPicPr>
            <p:blipFill>
              <a:blip r:embed="rId8"/>
              <a:srcRect/>
              <a:stretch>
                <a:fillRect/>
              </a:stretch>
            </p:blipFill>
            <p:spPr bwMode="auto">
              <a:xfrm>
                <a:off x="159" y="849"/>
                <a:ext cx="23" cy="3"/>
              </a:xfrm>
              <a:prstGeom prst="rect">
                <a:avLst/>
              </a:prstGeom>
              <a:noFill/>
              <a:ln w="9525">
                <a:noFill/>
                <a:miter lim="800000"/>
                <a:headEnd/>
                <a:tailEnd/>
              </a:ln>
            </p:spPr>
          </p:pic>
          <p:pic>
            <p:nvPicPr>
              <p:cNvPr id="14199" name="Picture 139"/>
              <p:cNvPicPr>
                <a:picLocks noChangeAspect="1" noChangeArrowheads="1"/>
              </p:cNvPicPr>
              <p:nvPr/>
            </p:nvPicPr>
            <p:blipFill>
              <a:blip r:embed="rId9"/>
              <a:srcRect/>
              <a:stretch>
                <a:fillRect/>
              </a:stretch>
            </p:blipFill>
            <p:spPr bwMode="auto">
              <a:xfrm>
                <a:off x="182" y="849"/>
                <a:ext cx="24" cy="3"/>
              </a:xfrm>
              <a:prstGeom prst="rect">
                <a:avLst/>
              </a:prstGeom>
              <a:noFill/>
              <a:ln w="9525">
                <a:noFill/>
                <a:miter lim="800000"/>
                <a:headEnd/>
                <a:tailEnd/>
              </a:ln>
            </p:spPr>
          </p:pic>
          <p:pic>
            <p:nvPicPr>
              <p:cNvPr id="14200" name="Picture 140"/>
              <p:cNvPicPr>
                <a:picLocks noChangeAspect="1" noChangeArrowheads="1"/>
              </p:cNvPicPr>
              <p:nvPr/>
            </p:nvPicPr>
            <p:blipFill>
              <a:blip r:embed="rId10"/>
              <a:srcRect/>
              <a:stretch>
                <a:fillRect/>
              </a:stretch>
            </p:blipFill>
            <p:spPr bwMode="auto">
              <a:xfrm>
                <a:off x="206" y="849"/>
                <a:ext cx="23" cy="3"/>
              </a:xfrm>
              <a:prstGeom prst="rect">
                <a:avLst/>
              </a:prstGeom>
              <a:noFill/>
              <a:ln w="9525">
                <a:noFill/>
                <a:miter lim="800000"/>
                <a:headEnd/>
                <a:tailEnd/>
              </a:ln>
            </p:spPr>
          </p:pic>
          <p:pic>
            <p:nvPicPr>
              <p:cNvPr id="14201" name="Picture 141"/>
              <p:cNvPicPr>
                <a:picLocks noChangeAspect="1" noChangeArrowheads="1"/>
              </p:cNvPicPr>
              <p:nvPr/>
            </p:nvPicPr>
            <p:blipFill>
              <a:blip r:embed="rId11"/>
              <a:srcRect/>
              <a:stretch>
                <a:fillRect/>
              </a:stretch>
            </p:blipFill>
            <p:spPr bwMode="auto">
              <a:xfrm>
                <a:off x="229" y="849"/>
                <a:ext cx="24" cy="3"/>
              </a:xfrm>
              <a:prstGeom prst="rect">
                <a:avLst/>
              </a:prstGeom>
              <a:noFill/>
              <a:ln w="9525">
                <a:noFill/>
                <a:miter lim="800000"/>
                <a:headEnd/>
                <a:tailEnd/>
              </a:ln>
            </p:spPr>
          </p:pic>
          <p:pic>
            <p:nvPicPr>
              <p:cNvPr id="14202" name="Picture 142"/>
              <p:cNvPicPr>
                <a:picLocks noChangeAspect="1" noChangeArrowheads="1"/>
              </p:cNvPicPr>
              <p:nvPr/>
            </p:nvPicPr>
            <p:blipFill>
              <a:blip r:embed="rId12"/>
              <a:srcRect/>
              <a:stretch>
                <a:fillRect/>
              </a:stretch>
            </p:blipFill>
            <p:spPr bwMode="auto">
              <a:xfrm>
                <a:off x="253" y="849"/>
                <a:ext cx="23" cy="3"/>
              </a:xfrm>
              <a:prstGeom prst="rect">
                <a:avLst/>
              </a:prstGeom>
              <a:noFill/>
              <a:ln w="9525">
                <a:noFill/>
                <a:miter lim="800000"/>
                <a:headEnd/>
                <a:tailEnd/>
              </a:ln>
            </p:spPr>
          </p:pic>
          <p:pic>
            <p:nvPicPr>
              <p:cNvPr id="14203" name="Picture 143"/>
              <p:cNvPicPr>
                <a:picLocks noChangeAspect="1" noChangeArrowheads="1"/>
              </p:cNvPicPr>
              <p:nvPr/>
            </p:nvPicPr>
            <p:blipFill>
              <a:blip r:embed="rId13"/>
              <a:srcRect/>
              <a:stretch>
                <a:fillRect/>
              </a:stretch>
            </p:blipFill>
            <p:spPr bwMode="auto">
              <a:xfrm>
                <a:off x="276" y="849"/>
                <a:ext cx="23" cy="3"/>
              </a:xfrm>
              <a:prstGeom prst="rect">
                <a:avLst/>
              </a:prstGeom>
              <a:noFill/>
              <a:ln w="9525">
                <a:noFill/>
                <a:miter lim="800000"/>
                <a:headEnd/>
                <a:tailEnd/>
              </a:ln>
            </p:spPr>
          </p:pic>
          <p:pic>
            <p:nvPicPr>
              <p:cNvPr id="14204" name="Picture 144"/>
              <p:cNvPicPr>
                <a:picLocks noChangeAspect="1" noChangeArrowheads="1"/>
              </p:cNvPicPr>
              <p:nvPr/>
            </p:nvPicPr>
            <p:blipFill>
              <a:blip r:embed="rId14"/>
              <a:srcRect/>
              <a:stretch>
                <a:fillRect/>
              </a:stretch>
            </p:blipFill>
            <p:spPr bwMode="auto">
              <a:xfrm>
                <a:off x="299" y="849"/>
                <a:ext cx="24" cy="3"/>
              </a:xfrm>
              <a:prstGeom prst="rect">
                <a:avLst/>
              </a:prstGeom>
              <a:noFill/>
              <a:ln w="9525">
                <a:noFill/>
                <a:miter lim="800000"/>
                <a:headEnd/>
                <a:tailEnd/>
              </a:ln>
            </p:spPr>
          </p:pic>
          <p:pic>
            <p:nvPicPr>
              <p:cNvPr id="14205" name="Picture 145"/>
              <p:cNvPicPr>
                <a:picLocks noChangeAspect="1" noChangeArrowheads="1"/>
              </p:cNvPicPr>
              <p:nvPr/>
            </p:nvPicPr>
            <p:blipFill>
              <a:blip r:embed="rId15"/>
              <a:srcRect/>
              <a:stretch>
                <a:fillRect/>
              </a:stretch>
            </p:blipFill>
            <p:spPr bwMode="auto">
              <a:xfrm>
                <a:off x="323" y="849"/>
                <a:ext cx="23" cy="3"/>
              </a:xfrm>
              <a:prstGeom prst="rect">
                <a:avLst/>
              </a:prstGeom>
              <a:noFill/>
              <a:ln w="9525">
                <a:noFill/>
                <a:miter lim="800000"/>
                <a:headEnd/>
                <a:tailEnd/>
              </a:ln>
            </p:spPr>
          </p:pic>
          <p:pic>
            <p:nvPicPr>
              <p:cNvPr id="14206" name="Picture 146"/>
              <p:cNvPicPr>
                <a:picLocks noChangeAspect="1" noChangeArrowheads="1"/>
              </p:cNvPicPr>
              <p:nvPr/>
            </p:nvPicPr>
            <p:blipFill>
              <a:blip r:embed="rId16"/>
              <a:srcRect/>
              <a:stretch>
                <a:fillRect/>
              </a:stretch>
            </p:blipFill>
            <p:spPr bwMode="auto">
              <a:xfrm>
                <a:off x="346" y="849"/>
                <a:ext cx="23" cy="3"/>
              </a:xfrm>
              <a:prstGeom prst="rect">
                <a:avLst/>
              </a:prstGeom>
              <a:noFill/>
              <a:ln w="9525">
                <a:noFill/>
                <a:miter lim="800000"/>
                <a:headEnd/>
                <a:tailEnd/>
              </a:ln>
            </p:spPr>
          </p:pic>
          <p:pic>
            <p:nvPicPr>
              <p:cNvPr id="14207" name="Picture 147"/>
              <p:cNvPicPr>
                <a:picLocks noChangeAspect="1" noChangeArrowheads="1"/>
              </p:cNvPicPr>
              <p:nvPr/>
            </p:nvPicPr>
            <p:blipFill>
              <a:blip r:embed="rId17"/>
              <a:srcRect/>
              <a:stretch>
                <a:fillRect/>
              </a:stretch>
            </p:blipFill>
            <p:spPr bwMode="auto">
              <a:xfrm>
                <a:off x="369" y="849"/>
                <a:ext cx="24" cy="3"/>
              </a:xfrm>
              <a:prstGeom prst="rect">
                <a:avLst/>
              </a:prstGeom>
              <a:noFill/>
              <a:ln w="9525">
                <a:noFill/>
                <a:miter lim="800000"/>
                <a:headEnd/>
                <a:tailEnd/>
              </a:ln>
            </p:spPr>
          </p:pic>
          <p:pic>
            <p:nvPicPr>
              <p:cNvPr id="14208" name="Picture 148"/>
              <p:cNvPicPr>
                <a:picLocks noChangeAspect="1" noChangeArrowheads="1"/>
              </p:cNvPicPr>
              <p:nvPr/>
            </p:nvPicPr>
            <p:blipFill>
              <a:blip r:embed="rId18"/>
              <a:srcRect/>
              <a:stretch>
                <a:fillRect/>
              </a:stretch>
            </p:blipFill>
            <p:spPr bwMode="auto">
              <a:xfrm>
                <a:off x="393" y="849"/>
                <a:ext cx="23" cy="3"/>
              </a:xfrm>
              <a:prstGeom prst="rect">
                <a:avLst/>
              </a:prstGeom>
              <a:noFill/>
              <a:ln w="9525">
                <a:noFill/>
                <a:miter lim="800000"/>
                <a:headEnd/>
                <a:tailEnd/>
              </a:ln>
            </p:spPr>
          </p:pic>
          <p:pic>
            <p:nvPicPr>
              <p:cNvPr id="14209" name="Picture 149"/>
              <p:cNvPicPr>
                <a:picLocks noChangeAspect="1" noChangeArrowheads="1"/>
              </p:cNvPicPr>
              <p:nvPr/>
            </p:nvPicPr>
            <p:blipFill>
              <a:blip r:embed="rId19"/>
              <a:srcRect/>
              <a:stretch>
                <a:fillRect/>
              </a:stretch>
            </p:blipFill>
            <p:spPr bwMode="auto">
              <a:xfrm>
                <a:off x="416" y="849"/>
                <a:ext cx="24" cy="3"/>
              </a:xfrm>
              <a:prstGeom prst="rect">
                <a:avLst/>
              </a:prstGeom>
              <a:noFill/>
              <a:ln w="9525">
                <a:noFill/>
                <a:miter lim="800000"/>
                <a:headEnd/>
                <a:tailEnd/>
              </a:ln>
            </p:spPr>
          </p:pic>
          <p:pic>
            <p:nvPicPr>
              <p:cNvPr id="14210" name="Picture 150"/>
              <p:cNvPicPr>
                <a:picLocks noChangeAspect="1" noChangeArrowheads="1"/>
              </p:cNvPicPr>
              <p:nvPr/>
            </p:nvPicPr>
            <p:blipFill>
              <a:blip r:embed="rId20"/>
              <a:srcRect/>
              <a:stretch>
                <a:fillRect/>
              </a:stretch>
            </p:blipFill>
            <p:spPr bwMode="auto">
              <a:xfrm>
                <a:off x="440" y="849"/>
                <a:ext cx="23" cy="3"/>
              </a:xfrm>
              <a:prstGeom prst="rect">
                <a:avLst/>
              </a:prstGeom>
              <a:noFill/>
              <a:ln w="9525">
                <a:noFill/>
                <a:miter lim="800000"/>
                <a:headEnd/>
                <a:tailEnd/>
              </a:ln>
            </p:spPr>
          </p:pic>
          <p:pic>
            <p:nvPicPr>
              <p:cNvPr id="14211" name="Picture 151"/>
              <p:cNvPicPr>
                <a:picLocks noChangeAspect="1" noChangeArrowheads="1"/>
              </p:cNvPicPr>
              <p:nvPr/>
            </p:nvPicPr>
            <p:blipFill>
              <a:blip r:embed="rId21"/>
              <a:srcRect/>
              <a:stretch>
                <a:fillRect/>
              </a:stretch>
            </p:blipFill>
            <p:spPr bwMode="auto">
              <a:xfrm>
                <a:off x="463" y="849"/>
                <a:ext cx="23" cy="3"/>
              </a:xfrm>
              <a:prstGeom prst="rect">
                <a:avLst/>
              </a:prstGeom>
              <a:noFill/>
              <a:ln w="9525">
                <a:noFill/>
                <a:miter lim="800000"/>
                <a:headEnd/>
                <a:tailEnd/>
              </a:ln>
            </p:spPr>
          </p:pic>
          <p:pic>
            <p:nvPicPr>
              <p:cNvPr id="14212" name="Picture 152"/>
              <p:cNvPicPr>
                <a:picLocks noChangeAspect="1" noChangeArrowheads="1"/>
              </p:cNvPicPr>
              <p:nvPr/>
            </p:nvPicPr>
            <p:blipFill>
              <a:blip r:embed="rId22"/>
              <a:srcRect/>
              <a:stretch>
                <a:fillRect/>
              </a:stretch>
            </p:blipFill>
            <p:spPr bwMode="auto">
              <a:xfrm>
                <a:off x="486" y="849"/>
                <a:ext cx="24" cy="3"/>
              </a:xfrm>
              <a:prstGeom prst="rect">
                <a:avLst/>
              </a:prstGeom>
              <a:noFill/>
              <a:ln w="9525">
                <a:noFill/>
                <a:miter lim="800000"/>
                <a:headEnd/>
                <a:tailEnd/>
              </a:ln>
            </p:spPr>
          </p:pic>
          <p:pic>
            <p:nvPicPr>
              <p:cNvPr id="14213" name="Picture 153"/>
              <p:cNvPicPr>
                <a:picLocks noChangeAspect="1" noChangeArrowheads="1"/>
              </p:cNvPicPr>
              <p:nvPr/>
            </p:nvPicPr>
            <p:blipFill>
              <a:blip r:embed="rId23"/>
              <a:srcRect/>
              <a:stretch>
                <a:fillRect/>
              </a:stretch>
            </p:blipFill>
            <p:spPr bwMode="auto">
              <a:xfrm>
                <a:off x="510" y="849"/>
                <a:ext cx="23" cy="3"/>
              </a:xfrm>
              <a:prstGeom prst="rect">
                <a:avLst/>
              </a:prstGeom>
              <a:noFill/>
              <a:ln w="9525">
                <a:noFill/>
                <a:miter lim="800000"/>
                <a:headEnd/>
                <a:tailEnd/>
              </a:ln>
            </p:spPr>
          </p:pic>
          <p:pic>
            <p:nvPicPr>
              <p:cNvPr id="14214" name="Picture 154"/>
              <p:cNvPicPr>
                <a:picLocks noChangeAspect="1" noChangeArrowheads="1"/>
              </p:cNvPicPr>
              <p:nvPr/>
            </p:nvPicPr>
            <p:blipFill>
              <a:blip r:embed="rId24"/>
              <a:srcRect/>
              <a:stretch>
                <a:fillRect/>
              </a:stretch>
            </p:blipFill>
            <p:spPr bwMode="auto">
              <a:xfrm>
                <a:off x="533" y="849"/>
                <a:ext cx="23" cy="3"/>
              </a:xfrm>
              <a:prstGeom prst="rect">
                <a:avLst/>
              </a:prstGeom>
              <a:noFill/>
              <a:ln w="9525">
                <a:noFill/>
                <a:miter lim="800000"/>
                <a:headEnd/>
                <a:tailEnd/>
              </a:ln>
            </p:spPr>
          </p:pic>
          <p:pic>
            <p:nvPicPr>
              <p:cNvPr id="14215" name="Picture 155"/>
              <p:cNvPicPr>
                <a:picLocks noChangeAspect="1" noChangeArrowheads="1"/>
              </p:cNvPicPr>
              <p:nvPr/>
            </p:nvPicPr>
            <p:blipFill>
              <a:blip r:embed="rId25"/>
              <a:srcRect/>
              <a:stretch>
                <a:fillRect/>
              </a:stretch>
            </p:blipFill>
            <p:spPr bwMode="auto">
              <a:xfrm>
                <a:off x="556" y="849"/>
                <a:ext cx="24" cy="3"/>
              </a:xfrm>
              <a:prstGeom prst="rect">
                <a:avLst/>
              </a:prstGeom>
              <a:noFill/>
              <a:ln w="9525">
                <a:noFill/>
                <a:miter lim="800000"/>
                <a:headEnd/>
                <a:tailEnd/>
              </a:ln>
            </p:spPr>
          </p:pic>
          <p:pic>
            <p:nvPicPr>
              <p:cNvPr id="14216" name="Picture 156"/>
              <p:cNvPicPr>
                <a:picLocks noChangeAspect="1" noChangeArrowheads="1"/>
              </p:cNvPicPr>
              <p:nvPr/>
            </p:nvPicPr>
            <p:blipFill>
              <a:blip r:embed="rId26"/>
              <a:srcRect/>
              <a:stretch>
                <a:fillRect/>
              </a:stretch>
            </p:blipFill>
            <p:spPr bwMode="auto">
              <a:xfrm>
                <a:off x="580" y="849"/>
                <a:ext cx="23" cy="3"/>
              </a:xfrm>
              <a:prstGeom prst="rect">
                <a:avLst/>
              </a:prstGeom>
              <a:noFill/>
              <a:ln w="9525">
                <a:noFill/>
                <a:miter lim="800000"/>
                <a:headEnd/>
                <a:tailEnd/>
              </a:ln>
            </p:spPr>
          </p:pic>
          <p:pic>
            <p:nvPicPr>
              <p:cNvPr id="14217" name="Picture 157"/>
              <p:cNvPicPr>
                <a:picLocks noChangeAspect="1" noChangeArrowheads="1"/>
              </p:cNvPicPr>
              <p:nvPr/>
            </p:nvPicPr>
            <p:blipFill>
              <a:blip r:embed="rId27"/>
              <a:srcRect/>
              <a:stretch>
                <a:fillRect/>
              </a:stretch>
            </p:blipFill>
            <p:spPr bwMode="auto">
              <a:xfrm>
                <a:off x="603" y="849"/>
                <a:ext cx="24" cy="3"/>
              </a:xfrm>
              <a:prstGeom prst="rect">
                <a:avLst/>
              </a:prstGeom>
              <a:noFill/>
              <a:ln w="9525">
                <a:noFill/>
                <a:miter lim="800000"/>
                <a:headEnd/>
                <a:tailEnd/>
              </a:ln>
            </p:spPr>
          </p:pic>
          <p:pic>
            <p:nvPicPr>
              <p:cNvPr id="14218" name="Picture 158"/>
              <p:cNvPicPr>
                <a:picLocks noChangeAspect="1" noChangeArrowheads="1"/>
              </p:cNvPicPr>
              <p:nvPr/>
            </p:nvPicPr>
            <p:blipFill>
              <a:blip r:embed="rId28"/>
              <a:srcRect/>
              <a:stretch>
                <a:fillRect/>
              </a:stretch>
            </p:blipFill>
            <p:spPr bwMode="auto">
              <a:xfrm>
                <a:off x="627" y="849"/>
                <a:ext cx="23" cy="3"/>
              </a:xfrm>
              <a:prstGeom prst="rect">
                <a:avLst/>
              </a:prstGeom>
              <a:noFill/>
              <a:ln w="9525">
                <a:noFill/>
                <a:miter lim="800000"/>
                <a:headEnd/>
                <a:tailEnd/>
              </a:ln>
            </p:spPr>
          </p:pic>
          <p:pic>
            <p:nvPicPr>
              <p:cNvPr id="14219" name="Picture 159"/>
              <p:cNvPicPr>
                <a:picLocks noChangeAspect="1" noChangeArrowheads="1"/>
              </p:cNvPicPr>
              <p:nvPr/>
            </p:nvPicPr>
            <p:blipFill>
              <a:blip r:embed="rId29"/>
              <a:srcRect/>
              <a:stretch>
                <a:fillRect/>
              </a:stretch>
            </p:blipFill>
            <p:spPr bwMode="auto">
              <a:xfrm>
                <a:off x="650" y="849"/>
                <a:ext cx="13" cy="3"/>
              </a:xfrm>
              <a:prstGeom prst="rect">
                <a:avLst/>
              </a:prstGeom>
              <a:noFill/>
              <a:ln w="9525">
                <a:noFill/>
                <a:miter lim="800000"/>
                <a:headEnd/>
                <a:tailEnd/>
              </a:ln>
            </p:spPr>
          </p:pic>
          <p:sp>
            <p:nvSpPr>
              <p:cNvPr id="14220" name="Rectangle 160"/>
              <p:cNvSpPr>
                <a:spLocks noChangeArrowheads="1"/>
              </p:cNvSpPr>
              <p:nvPr/>
            </p:nvSpPr>
            <p:spPr bwMode="auto">
              <a:xfrm>
                <a:off x="663" y="849"/>
                <a:ext cx="3" cy="3"/>
              </a:xfrm>
              <a:prstGeom prst="rect">
                <a:avLst/>
              </a:prstGeom>
              <a:solidFill>
                <a:srgbClr val="000000"/>
              </a:solidFill>
              <a:ln w="9525">
                <a:noFill/>
                <a:miter lim="800000"/>
                <a:headEnd/>
                <a:tailEnd/>
              </a:ln>
            </p:spPr>
            <p:txBody>
              <a:bodyPr/>
              <a:lstStyle/>
              <a:p>
                <a:endParaRPr lang="hr-HR"/>
              </a:p>
            </p:txBody>
          </p:sp>
          <p:pic>
            <p:nvPicPr>
              <p:cNvPr id="14221" name="Picture 161"/>
              <p:cNvPicPr>
                <a:picLocks noChangeAspect="1" noChangeArrowheads="1"/>
              </p:cNvPicPr>
              <p:nvPr/>
            </p:nvPicPr>
            <p:blipFill>
              <a:blip r:embed="rId30"/>
              <a:srcRect/>
              <a:stretch>
                <a:fillRect/>
              </a:stretch>
            </p:blipFill>
            <p:spPr bwMode="auto">
              <a:xfrm>
                <a:off x="666" y="849"/>
                <a:ext cx="23" cy="3"/>
              </a:xfrm>
              <a:prstGeom prst="rect">
                <a:avLst/>
              </a:prstGeom>
              <a:noFill/>
              <a:ln w="9525">
                <a:noFill/>
                <a:miter lim="800000"/>
                <a:headEnd/>
                <a:tailEnd/>
              </a:ln>
            </p:spPr>
          </p:pic>
          <p:pic>
            <p:nvPicPr>
              <p:cNvPr id="14222" name="Picture 162"/>
              <p:cNvPicPr>
                <a:picLocks noChangeAspect="1" noChangeArrowheads="1"/>
              </p:cNvPicPr>
              <p:nvPr/>
            </p:nvPicPr>
            <p:blipFill>
              <a:blip r:embed="rId31"/>
              <a:srcRect/>
              <a:stretch>
                <a:fillRect/>
              </a:stretch>
            </p:blipFill>
            <p:spPr bwMode="auto">
              <a:xfrm>
                <a:off x="689" y="849"/>
                <a:ext cx="24" cy="3"/>
              </a:xfrm>
              <a:prstGeom prst="rect">
                <a:avLst/>
              </a:prstGeom>
              <a:noFill/>
              <a:ln w="9525">
                <a:noFill/>
                <a:miter lim="800000"/>
                <a:headEnd/>
                <a:tailEnd/>
              </a:ln>
            </p:spPr>
          </p:pic>
          <p:pic>
            <p:nvPicPr>
              <p:cNvPr id="14223" name="Picture 163"/>
              <p:cNvPicPr>
                <a:picLocks noChangeAspect="1" noChangeArrowheads="1"/>
              </p:cNvPicPr>
              <p:nvPr/>
            </p:nvPicPr>
            <p:blipFill>
              <a:blip r:embed="rId32"/>
              <a:srcRect/>
              <a:stretch>
                <a:fillRect/>
              </a:stretch>
            </p:blipFill>
            <p:spPr bwMode="auto">
              <a:xfrm>
                <a:off x="713" y="849"/>
                <a:ext cx="23" cy="3"/>
              </a:xfrm>
              <a:prstGeom prst="rect">
                <a:avLst/>
              </a:prstGeom>
              <a:noFill/>
              <a:ln w="9525">
                <a:noFill/>
                <a:miter lim="800000"/>
                <a:headEnd/>
                <a:tailEnd/>
              </a:ln>
            </p:spPr>
          </p:pic>
          <p:pic>
            <p:nvPicPr>
              <p:cNvPr id="14224" name="Picture 164"/>
              <p:cNvPicPr>
                <a:picLocks noChangeAspect="1" noChangeArrowheads="1"/>
              </p:cNvPicPr>
              <p:nvPr/>
            </p:nvPicPr>
            <p:blipFill>
              <a:blip r:embed="rId33"/>
              <a:srcRect/>
              <a:stretch>
                <a:fillRect/>
              </a:stretch>
            </p:blipFill>
            <p:spPr bwMode="auto">
              <a:xfrm>
                <a:off x="736" y="849"/>
                <a:ext cx="24" cy="3"/>
              </a:xfrm>
              <a:prstGeom prst="rect">
                <a:avLst/>
              </a:prstGeom>
              <a:noFill/>
              <a:ln w="9525">
                <a:noFill/>
                <a:miter lim="800000"/>
                <a:headEnd/>
                <a:tailEnd/>
              </a:ln>
            </p:spPr>
          </p:pic>
          <p:pic>
            <p:nvPicPr>
              <p:cNvPr id="14225" name="Picture 165"/>
              <p:cNvPicPr>
                <a:picLocks noChangeAspect="1" noChangeArrowheads="1"/>
              </p:cNvPicPr>
              <p:nvPr/>
            </p:nvPicPr>
            <p:blipFill>
              <a:blip r:embed="rId34"/>
              <a:srcRect/>
              <a:stretch>
                <a:fillRect/>
              </a:stretch>
            </p:blipFill>
            <p:spPr bwMode="auto">
              <a:xfrm>
                <a:off x="760" y="849"/>
                <a:ext cx="23" cy="3"/>
              </a:xfrm>
              <a:prstGeom prst="rect">
                <a:avLst/>
              </a:prstGeom>
              <a:noFill/>
              <a:ln w="9525">
                <a:noFill/>
                <a:miter lim="800000"/>
                <a:headEnd/>
                <a:tailEnd/>
              </a:ln>
            </p:spPr>
          </p:pic>
          <p:pic>
            <p:nvPicPr>
              <p:cNvPr id="14226" name="Picture 166"/>
              <p:cNvPicPr>
                <a:picLocks noChangeAspect="1" noChangeArrowheads="1"/>
              </p:cNvPicPr>
              <p:nvPr/>
            </p:nvPicPr>
            <p:blipFill>
              <a:blip r:embed="rId35"/>
              <a:srcRect/>
              <a:stretch>
                <a:fillRect/>
              </a:stretch>
            </p:blipFill>
            <p:spPr bwMode="auto">
              <a:xfrm>
                <a:off x="783" y="849"/>
                <a:ext cx="23" cy="3"/>
              </a:xfrm>
              <a:prstGeom prst="rect">
                <a:avLst/>
              </a:prstGeom>
              <a:noFill/>
              <a:ln w="9525">
                <a:noFill/>
                <a:miter lim="800000"/>
                <a:headEnd/>
                <a:tailEnd/>
              </a:ln>
            </p:spPr>
          </p:pic>
          <p:pic>
            <p:nvPicPr>
              <p:cNvPr id="14227" name="Picture 167"/>
              <p:cNvPicPr>
                <a:picLocks noChangeAspect="1" noChangeArrowheads="1"/>
              </p:cNvPicPr>
              <p:nvPr/>
            </p:nvPicPr>
            <p:blipFill>
              <a:blip r:embed="rId36"/>
              <a:srcRect/>
              <a:stretch>
                <a:fillRect/>
              </a:stretch>
            </p:blipFill>
            <p:spPr bwMode="auto">
              <a:xfrm>
                <a:off x="806" y="849"/>
                <a:ext cx="24" cy="3"/>
              </a:xfrm>
              <a:prstGeom prst="rect">
                <a:avLst/>
              </a:prstGeom>
              <a:noFill/>
              <a:ln w="9525">
                <a:noFill/>
                <a:miter lim="800000"/>
                <a:headEnd/>
                <a:tailEnd/>
              </a:ln>
            </p:spPr>
          </p:pic>
          <p:pic>
            <p:nvPicPr>
              <p:cNvPr id="14228" name="Picture 168"/>
              <p:cNvPicPr>
                <a:picLocks noChangeAspect="1" noChangeArrowheads="1"/>
              </p:cNvPicPr>
              <p:nvPr/>
            </p:nvPicPr>
            <p:blipFill>
              <a:blip r:embed="rId37"/>
              <a:srcRect/>
              <a:stretch>
                <a:fillRect/>
              </a:stretch>
            </p:blipFill>
            <p:spPr bwMode="auto">
              <a:xfrm>
                <a:off x="830" y="849"/>
                <a:ext cx="23" cy="3"/>
              </a:xfrm>
              <a:prstGeom prst="rect">
                <a:avLst/>
              </a:prstGeom>
              <a:noFill/>
              <a:ln w="9525">
                <a:noFill/>
                <a:miter lim="800000"/>
                <a:headEnd/>
                <a:tailEnd/>
              </a:ln>
            </p:spPr>
          </p:pic>
          <p:pic>
            <p:nvPicPr>
              <p:cNvPr id="14229" name="Picture 169"/>
              <p:cNvPicPr>
                <a:picLocks noChangeAspect="1" noChangeArrowheads="1"/>
              </p:cNvPicPr>
              <p:nvPr/>
            </p:nvPicPr>
            <p:blipFill>
              <a:blip r:embed="rId38"/>
              <a:srcRect/>
              <a:stretch>
                <a:fillRect/>
              </a:stretch>
            </p:blipFill>
            <p:spPr bwMode="auto">
              <a:xfrm>
                <a:off x="853" y="849"/>
                <a:ext cx="23" cy="3"/>
              </a:xfrm>
              <a:prstGeom prst="rect">
                <a:avLst/>
              </a:prstGeom>
              <a:noFill/>
              <a:ln w="9525">
                <a:noFill/>
                <a:miter lim="800000"/>
                <a:headEnd/>
                <a:tailEnd/>
              </a:ln>
            </p:spPr>
          </p:pic>
          <p:pic>
            <p:nvPicPr>
              <p:cNvPr id="14230" name="Picture 170"/>
              <p:cNvPicPr>
                <a:picLocks noChangeAspect="1" noChangeArrowheads="1"/>
              </p:cNvPicPr>
              <p:nvPr/>
            </p:nvPicPr>
            <p:blipFill>
              <a:blip r:embed="rId39"/>
              <a:srcRect/>
              <a:stretch>
                <a:fillRect/>
              </a:stretch>
            </p:blipFill>
            <p:spPr bwMode="auto">
              <a:xfrm>
                <a:off x="876" y="849"/>
                <a:ext cx="24" cy="3"/>
              </a:xfrm>
              <a:prstGeom prst="rect">
                <a:avLst/>
              </a:prstGeom>
              <a:noFill/>
              <a:ln w="9525">
                <a:noFill/>
                <a:miter lim="800000"/>
                <a:headEnd/>
                <a:tailEnd/>
              </a:ln>
            </p:spPr>
          </p:pic>
          <p:pic>
            <p:nvPicPr>
              <p:cNvPr id="14231" name="Picture 171"/>
              <p:cNvPicPr>
                <a:picLocks noChangeAspect="1" noChangeArrowheads="1"/>
              </p:cNvPicPr>
              <p:nvPr/>
            </p:nvPicPr>
            <p:blipFill>
              <a:blip r:embed="rId40"/>
              <a:srcRect/>
              <a:stretch>
                <a:fillRect/>
              </a:stretch>
            </p:blipFill>
            <p:spPr bwMode="auto">
              <a:xfrm>
                <a:off x="900" y="849"/>
                <a:ext cx="23" cy="3"/>
              </a:xfrm>
              <a:prstGeom prst="rect">
                <a:avLst/>
              </a:prstGeom>
              <a:noFill/>
              <a:ln w="9525">
                <a:noFill/>
                <a:miter lim="800000"/>
                <a:headEnd/>
                <a:tailEnd/>
              </a:ln>
            </p:spPr>
          </p:pic>
          <p:pic>
            <p:nvPicPr>
              <p:cNvPr id="14232" name="Picture 172"/>
              <p:cNvPicPr>
                <a:picLocks noChangeAspect="1" noChangeArrowheads="1"/>
              </p:cNvPicPr>
              <p:nvPr/>
            </p:nvPicPr>
            <p:blipFill>
              <a:blip r:embed="rId41"/>
              <a:srcRect/>
              <a:stretch>
                <a:fillRect/>
              </a:stretch>
            </p:blipFill>
            <p:spPr bwMode="auto">
              <a:xfrm>
                <a:off x="923" y="849"/>
                <a:ext cx="24" cy="3"/>
              </a:xfrm>
              <a:prstGeom prst="rect">
                <a:avLst/>
              </a:prstGeom>
              <a:noFill/>
              <a:ln w="9525">
                <a:noFill/>
                <a:miter lim="800000"/>
                <a:headEnd/>
                <a:tailEnd/>
              </a:ln>
            </p:spPr>
          </p:pic>
          <p:pic>
            <p:nvPicPr>
              <p:cNvPr id="14233" name="Picture 173"/>
              <p:cNvPicPr>
                <a:picLocks noChangeAspect="1" noChangeArrowheads="1"/>
              </p:cNvPicPr>
              <p:nvPr/>
            </p:nvPicPr>
            <p:blipFill>
              <a:blip r:embed="rId42"/>
              <a:srcRect/>
              <a:stretch>
                <a:fillRect/>
              </a:stretch>
            </p:blipFill>
            <p:spPr bwMode="auto">
              <a:xfrm>
                <a:off x="947" y="849"/>
                <a:ext cx="23" cy="3"/>
              </a:xfrm>
              <a:prstGeom prst="rect">
                <a:avLst/>
              </a:prstGeom>
              <a:noFill/>
              <a:ln w="9525">
                <a:noFill/>
                <a:miter lim="800000"/>
                <a:headEnd/>
                <a:tailEnd/>
              </a:ln>
            </p:spPr>
          </p:pic>
          <p:pic>
            <p:nvPicPr>
              <p:cNvPr id="14234" name="Picture 174"/>
              <p:cNvPicPr>
                <a:picLocks noChangeAspect="1" noChangeArrowheads="1"/>
              </p:cNvPicPr>
              <p:nvPr/>
            </p:nvPicPr>
            <p:blipFill>
              <a:blip r:embed="rId43"/>
              <a:srcRect/>
              <a:stretch>
                <a:fillRect/>
              </a:stretch>
            </p:blipFill>
            <p:spPr bwMode="auto">
              <a:xfrm>
                <a:off x="970" y="849"/>
                <a:ext cx="23" cy="3"/>
              </a:xfrm>
              <a:prstGeom prst="rect">
                <a:avLst/>
              </a:prstGeom>
              <a:noFill/>
              <a:ln w="9525">
                <a:noFill/>
                <a:miter lim="800000"/>
                <a:headEnd/>
                <a:tailEnd/>
              </a:ln>
            </p:spPr>
          </p:pic>
          <p:pic>
            <p:nvPicPr>
              <p:cNvPr id="14235" name="Picture 175"/>
              <p:cNvPicPr>
                <a:picLocks noChangeAspect="1" noChangeArrowheads="1"/>
              </p:cNvPicPr>
              <p:nvPr/>
            </p:nvPicPr>
            <p:blipFill>
              <a:blip r:embed="rId44"/>
              <a:srcRect/>
              <a:stretch>
                <a:fillRect/>
              </a:stretch>
            </p:blipFill>
            <p:spPr bwMode="auto">
              <a:xfrm>
                <a:off x="993" y="849"/>
                <a:ext cx="24" cy="3"/>
              </a:xfrm>
              <a:prstGeom prst="rect">
                <a:avLst/>
              </a:prstGeom>
              <a:noFill/>
              <a:ln w="9525">
                <a:noFill/>
                <a:miter lim="800000"/>
                <a:headEnd/>
                <a:tailEnd/>
              </a:ln>
            </p:spPr>
          </p:pic>
          <p:pic>
            <p:nvPicPr>
              <p:cNvPr id="14236" name="Picture 176"/>
              <p:cNvPicPr>
                <a:picLocks noChangeAspect="1" noChangeArrowheads="1"/>
              </p:cNvPicPr>
              <p:nvPr/>
            </p:nvPicPr>
            <p:blipFill>
              <a:blip r:embed="rId45"/>
              <a:srcRect/>
              <a:stretch>
                <a:fillRect/>
              </a:stretch>
            </p:blipFill>
            <p:spPr bwMode="auto">
              <a:xfrm>
                <a:off x="1017" y="849"/>
                <a:ext cx="23" cy="3"/>
              </a:xfrm>
              <a:prstGeom prst="rect">
                <a:avLst/>
              </a:prstGeom>
              <a:noFill/>
              <a:ln w="9525">
                <a:noFill/>
                <a:miter lim="800000"/>
                <a:headEnd/>
                <a:tailEnd/>
              </a:ln>
            </p:spPr>
          </p:pic>
          <p:pic>
            <p:nvPicPr>
              <p:cNvPr id="14237" name="Picture 177"/>
              <p:cNvPicPr>
                <a:picLocks noChangeAspect="1" noChangeArrowheads="1"/>
              </p:cNvPicPr>
              <p:nvPr/>
            </p:nvPicPr>
            <p:blipFill>
              <a:blip r:embed="rId46"/>
              <a:srcRect/>
              <a:stretch>
                <a:fillRect/>
              </a:stretch>
            </p:blipFill>
            <p:spPr bwMode="auto">
              <a:xfrm>
                <a:off x="1040" y="849"/>
                <a:ext cx="23" cy="3"/>
              </a:xfrm>
              <a:prstGeom prst="rect">
                <a:avLst/>
              </a:prstGeom>
              <a:noFill/>
              <a:ln w="9525">
                <a:noFill/>
                <a:miter lim="800000"/>
                <a:headEnd/>
                <a:tailEnd/>
              </a:ln>
            </p:spPr>
          </p:pic>
          <p:pic>
            <p:nvPicPr>
              <p:cNvPr id="14238" name="Picture 178"/>
              <p:cNvPicPr>
                <a:picLocks noChangeAspect="1" noChangeArrowheads="1"/>
              </p:cNvPicPr>
              <p:nvPr/>
            </p:nvPicPr>
            <p:blipFill>
              <a:blip r:embed="rId47"/>
              <a:srcRect/>
              <a:stretch>
                <a:fillRect/>
              </a:stretch>
            </p:blipFill>
            <p:spPr bwMode="auto">
              <a:xfrm>
                <a:off x="1063" y="849"/>
                <a:ext cx="24" cy="3"/>
              </a:xfrm>
              <a:prstGeom prst="rect">
                <a:avLst/>
              </a:prstGeom>
              <a:noFill/>
              <a:ln w="9525">
                <a:noFill/>
                <a:miter lim="800000"/>
                <a:headEnd/>
                <a:tailEnd/>
              </a:ln>
            </p:spPr>
          </p:pic>
          <p:pic>
            <p:nvPicPr>
              <p:cNvPr id="14239" name="Picture 179"/>
              <p:cNvPicPr>
                <a:picLocks noChangeAspect="1" noChangeArrowheads="1"/>
              </p:cNvPicPr>
              <p:nvPr/>
            </p:nvPicPr>
            <p:blipFill>
              <a:blip r:embed="rId48"/>
              <a:srcRect/>
              <a:stretch>
                <a:fillRect/>
              </a:stretch>
            </p:blipFill>
            <p:spPr bwMode="auto">
              <a:xfrm>
                <a:off x="1087" y="849"/>
                <a:ext cx="23" cy="3"/>
              </a:xfrm>
              <a:prstGeom prst="rect">
                <a:avLst/>
              </a:prstGeom>
              <a:noFill/>
              <a:ln w="9525">
                <a:noFill/>
                <a:miter lim="800000"/>
                <a:headEnd/>
                <a:tailEnd/>
              </a:ln>
            </p:spPr>
          </p:pic>
          <p:pic>
            <p:nvPicPr>
              <p:cNvPr id="14240" name="Picture 180"/>
              <p:cNvPicPr>
                <a:picLocks noChangeAspect="1" noChangeArrowheads="1"/>
              </p:cNvPicPr>
              <p:nvPr/>
            </p:nvPicPr>
            <p:blipFill>
              <a:blip r:embed="rId49"/>
              <a:srcRect/>
              <a:stretch>
                <a:fillRect/>
              </a:stretch>
            </p:blipFill>
            <p:spPr bwMode="auto">
              <a:xfrm>
                <a:off x="1110" y="849"/>
                <a:ext cx="24" cy="3"/>
              </a:xfrm>
              <a:prstGeom prst="rect">
                <a:avLst/>
              </a:prstGeom>
              <a:noFill/>
              <a:ln w="9525">
                <a:noFill/>
                <a:miter lim="800000"/>
                <a:headEnd/>
                <a:tailEnd/>
              </a:ln>
            </p:spPr>
          </p:pic>
          <p:pic>
            <p:nvPicPr>
              <p:cNvPr id="14241" name="Picture 181"/>
              <p:cNvPicPr>
                <a:picLocks noChangeAspect="1" noChangeArrowheads="1"/>
              </p:cNvPicPr>
              <p:nvPr/>
            </p:nvPicPr>
            <p:blipFill>
              <a:blip r:embed="rId50"/>
              <a:srcRect/>
              <a:stretch>
                <a:fillRect/>
              </a:stretch>
            </p:blipFill>
            <p:spPr bwMode="auto">
              <a:xfrm>
                <a:off x="1134" y="849"/>
                <a:ext cx="1" cy="3"/>
              </a:xfrm>
              <a:prstGeom prst="rect">
                <a:avLst/>
              </a:prstGeom>
              <a:noFill/>
              <a:ln w="9525">
                <a:noFill/>
                <a:miter lim="800000"/>
                <a:headEnd/>
                <a:tailEnd/>
              </a:ln>
            </p:spPr>
          </p:pic>
          <p:sp>
            <p:nvSpPr>
              <p:cNvPr id="14242" name="Rectangle 182"/>
              <p:cNvSpPr>
                <a:spLocks noChangeArrowheads="1"/>
              </p:cNvSpPr>
              <p:nvPr/>
            </p:nvSpPr>
            <p:spPr bwMode="auto">
              <a:xfrm>
                <a:off x="1135" y="849"/>
                <a:ext cx="3" cy="3"/>
              </a:xfrm>
              <a:prstGeom prst="rect">
                <a:avLst/>
              </a:prstGeom>
              <a:solidFill>
                <a:srgbClr val="000000"/>
              </a:solidFill>
              <a:ln w="9525">
                <a:noFill/>
                <a:miter lim="800000"/>
                <a:headEnd/>
                <a:tailEnd/>
              </a:ln>
            </p:spPr>
            <p:txBody>
              <a:bodyPr/>
              <a:lstStyle/>
              <a:p>
                <a:endParaRPr lang="hr-HR"/>
              </a:p>
            </p:txBody>
          </p:sp>
          <p:pic>
            <p:nvPicPr>
              <p:cNvPr id="14243" name="Picture 183"/>
              <p:cNvPicPr>
                <a:picLocks noChangeAspect="1" noChangeArrowheads="1"/>
              </p:cNvPicPr>
              <p:nvPr/>
            </p:nvPicPr>
            <p:blipFill>
              <a:blip r:embed="rId51"/>
              <a:srcRect/>
              <a:stretch>
                <a:fillRect/>
              </a:stretch>
            </p:blipFill>
            <p:spPr bwMode="auto">
              <a:xfrm>
                <a:off x="1138" y="849"/>
                <a:ext cx="23" cy="3"/>
              </a:xfrm>
              <a:prstGeom prst="rect">
                <a:avLst/>
              </a:prstGeom>
              <a:noFill/>
              <a:ln w="9525">
                <a:noFill/>
                <a:miter lim="800000"/>
                <a:headEnd/>
                <a:tailEnd/>
              </a:ln>
            </p:spPr>
          </p:pic>
          <p:pic>
            <p:nvPicPr>
              <p:cNvPr id="14244" name="Picture 184"/>
              <p:cNvPicPr>
                <a:picLocks noChangeAspect="1" noChangeArrowheads="1"/>
              </p:cNvPicPr>
              <p:nvPr/>
            </p:nvPicPr>
            <p:blipFill>
              <a:blip r:embed="rId52"/>
              <a:srcRect/>
              <a:stretch>
                <a:fillRect/>
              </a:stretch>
            </p:blipFill>
            <p:spPr bwMode="auto">
              <a:xfrm>
                <a:off x="1161" y="849"/>
                <a:ext cx="24" cy="3"/>
              </a:xfrm>
              <a:prstGeom prst="rect">
                <a:avLst/>
              </a:prstGeom>
              <a:noFill/>
              <a:ln w="9525">
                <a:noFill/>
                <a:miter lim="800000"/>
                <a:headEnd/>
                <a:tailEnd/>
              </a:ln>
            </p:spPr>
          </p:pic>
          <p:pic>
            <p:nvPicPr>
              <p:cNvPr id="14245" name="Picture 185"/>
              <p:cNvPicPr>
                <a:picLocks noChangeAspect="1" noChangeArrowheads="1"/>
              </p:cNvPicPr>
              <p:nvPr/>
            </p:nvPicPr>
            <p:blipFill>
              <a:blip r:embed="rId53"/>
              <a:srcRect/>
              <a:stretch>
                <a:fillRect/>
              </a:stretch>
            </p:blipFill>
            <p:spPr bwMode="auto">
              <a:xfrm>
                <a:off x="1185" y="849"/>
                <a:ext cx="23" cy="3"/>
              </a:xfrm>
              <a:prstGeom prst="rect">
                <a:avLst/>
              </a:prstGeom>
              <a:noFill/>
              <a:ln w="9525">
                <a:noFill/>
                <a:miter lim="800000"/>
                <a:headEnd/>
                <a:tailEnd/>
              </a:ln>
            </p:spPr>
          </p:pic>
          <p:pic>
            <p:nvPicPr>
              <p:cNvPr id="14246" name="Picture 186"/>
              <p:cNvPicPr>
                <a:picLocks noChangeAspect="1" noChangeArrowheads="1"/>
              </p:cNvPicPr>
              <p:nvPr/>
            </p:nvPicPr>
            <p:blipFill>
              <a:blip r:embed="rId54"/>
              <a:srcRect/>
              <a:stretch>
                <a:fillRect/>
              </a:stretch>
            </p:blipFill>
            <p:spPr bwMode="auto">
              <a:xfrm>
                <a:off x="1208" y="849"/>
                <a:ext cx="23" cy="3"/>
              </a:xfrm>
              <a:prstGeom prst="rect">
                <a:avLst/>
              </a:prstGeom>
              <a:noFill/>
              <a:ln w="9525">
                <a:noFill/>
                <a:miter lim="800000"/>
                <a:headEnd/>
                <a:tailEnd/>
              </a:ln>
            </p:spPr>
          </p:pic>
          <p:pic>
            <p:nvPicPr>
              <p:cNvPr id="14247" name="Picture 187"/>
              <p:cNvPicPr>
                <a:picLocks noChangeAspect="1" noChangeArrowheads="1"/>
              </p:cNvPicPr>
              <p:nvPr/>
            </p:nvPicPr>
            <p:blipFill>
              <a:blip r:embed="rId55"/>
              <a:srcRect/>
              <a:stretch>
                <a:fillRect/>
              </a:stretch>
            </p:blipFill>
            <p:spPr bwMode="auto">
              <a:xfrm>
                <a:off x="1231" y="849"/>
                <a:ext cx="24" cy="3"/>
              </a:xfrm>
              <a:prstGeom prst="rect">
                <a:avLst/>
              </a:prstGeom>
              <a:noFill/>
              <a:ln w="9525">
                <a:noFill/>
                <a:miter lim="800000"/>
                <a:headEnd/>
                <a:tailEnd/>
              </a:ln>
            </p:spPr>
          </p:pic>
          <p:pic>
            <p:nvPicPr>
              <p:cNvPr id="14248" name="Picture 188"/>
              <p:cNvPicPr>
                <a:picLocks noChangeAspect="1" noChangeArrowheads="1"/>
              </p:cNvPicPr>
              <p:nvPr/>
            </p:nvPicPr>
            <p:blipFill>
              <a:blip r:embed="rId56"/>
              <a:srcRect/>
              <a:stretch>
                <a:fillRect/>
              </a:stretch>
            </p:blipFill>
            <p:spPr bwMode="auto">
              <a:xfrm>
                <a:off x="1255" y="849"/>
                <a:ext cx="23" cy="3"/>
              </a:xfrm>
              <a:prstGeom prst="rect">
                <a:avLst/>
              </a:prstGeom>
              <a:noFill/>
              <a:ln w="9525">
                <a:noFill/>
                <a:miter lim="800000"/>
                <a:headEnd/>
                <a:tailEnd/>
              </a:ln>
            </p:spPr>
          </p:pic>
          <p:pic>
            <p:nvPicPr>
              <p:cNvPr id="14249" name="Picture 189"/>
              <p:cNvPicPr>
                <a:picLocks noChangeAspect="1" noChangeArrowheads="1"/>
              </p:cNvPicPr>
              <p:nvPr/>
            </p:nvPicPr>
            <p:blipFill>
              <a:blip r:embed="rId57"/>
              <a:srcRect/>
              <a:stretch>
                <a:fillRect/>
              </a:stretch>
            </p:blipFill>
            <p:spPr bwMode="auto">
              <a:xfrm>
                <a:off x="1278" y="849"/>
                <a:ext cx="24" cy="3"/>
              </a:xfrm>
              <a:prstGeom prst="rect">
                <a:avLst/>
              </a:prstGeom>
              <a:noFill/>
              <a:ln w="9525">
                <a:noFill/>
                <a:miter lim="800000"/>
                <a:headEnd/>
                <a:tailEnd/>
              </a:ln>
            </p:spPr>
          </p:pic>
          <p:pic>
            <p:nvPicPr>
              <p:cNvPr id="14250" name="Picture 190"/>
              <p:cNvPicPr>
                <a:picLocks noChangeAspect="1" noChangeArrowheads="1"/>
              </p:cNvPicPr>
              <p:nvPr/>
            </p:nvPicPr>
            <p:blipFill>
              <a:blip r:embed="rId58"/>
              <a:srcRect/>
              <a:stretch>
                <a:fillRect/>
              </a:stretch>
            </p:blipFill>
            <p:spPr bwMode="auto">
              <a:xfrm>
                <a:off x="1302" y="849"/>
                <a:ext cx="23" cy="3"/>
              </a:xfrm>
              <a:prstGeom prst="rect">
                <a:avLst/>
              </a:prstGeom>
              <a:noFill/>
              <a:ln w="9525">
                <a:noFill/>
                <a:miter lim="800000"/>
                <a:headEnd/>
                <a:tailEnd/>
              </a:ln>
            </p:spPr>
          </p:pic>
          <p:pic>
            <p:nvPicPr>
              <p:cNvPr id="14251" name="Picture 191"/>
              <p:cNvPicPr>
                <a:picLocks noChangeAspect="1" noChangeArrowheads="1"/>
              </p:cNvPicPr>
              <p:nvPr/>
            </p:nvPicPr>
            <p:blipFill>
              <a:blip r:embed="rId59"/>
              <a:srcRect/>
              <a:stretch>
                <a:fillRect/>
              </a:stretch>
            </p:blipFill>
            <p:spPr bwMode="auto">
              <a:xfrm>
                <a:off x="1325" y="849"/>
                <a:ext cx="23" cy="3"/>
              </a:xfrm>
              <a:prstGeom prst="rect">
                <a:avLst/>
              </a:prstGeom>
              <a:noFill/>
              <a:ln w="9525">
                <a:noFill/>
                <a:miter lim="800000"/>
                <a:headEnd/>
                <a:tailEnd/>
              </a:ln>
            </p:spPr>
          </p:pic>
          <p:pic>
            <p:nvPicPr>
              <p:cNvPr id="14252" name="Picture 192"/>
              <p:cNvPicPr>
                <a:picLocks noChangeAspect="1" noChangeArrowheads="1"/>
              </p:cNvPicPr>
              <p:nvPr/>
            </p:nvPicPr>
            <p:blipFill>
              <a:blip r:embed="rId60"/>
              <a:srcRect/>
              <a:stretch>
                <a:fillRect/>
              </a:stretch>
            </p:blipFill>
            <p:spPr bwMode="auto">
              <a:xfrm>
                <a:off x="1348" y="849"/>
                <a:ext cx="24" cy="3"/>
              </a:xfrm>
              <a:prstGeom prst="rect">
                <a:avLst/>
              </a:prstGeom>
              <a:noFill/>
              <a:ln w="9525">
                <a:noFill/>
                <a:miter lim="800000"/>
                <a:headEnd/>
                <a:tailEnd/>
              </a:ln>
            </p:spPr>
          </p:pic>
          <p:pic>
            <p:nvPicPr>
              <p:cNvPr id="14253" name="Picture 193"/>
              <p:cNvPicPr>
                <a:picLocks noChangeAspect="1" noChangeArrowheads="1"/>
              </p:cNvPicPr>
              <p:nvPr/>
            </p:nvPicPr>
            <p:blipFill>
              <a:blip r:embed="rId61"/>
              <a:srcRect/>
              <a:stretch>
                <a:fillRect/>
              </a:stretch>
            </p:blipFill>
            <p:spPr bwMode="auto">
              <a:xfrm>
                <a:off x="1372" y="849"/>
                <a:ext cx="23" cy="3"/>
              </a:xfrm>
              <a:prstGeom prst="rect">
                <a:avLst/>
              </a:prstGeom>
              <a:noFill/>
              <a:ln w="9525">
                <a:noFill/>
                <a:miter lim="800000"/>
                <a:headEnd/>
                <a:tailEnd/>
              </a:ln>
            </p:spPr>
          </p:pic>
          <p:pic>
            <p:nvPicPr>
              <p:cNvPr id="14254" name="Picture 194"/>
              <p:cNvPicPr>
                <a:picLocks noChangeAspect="1" noChangeArrowheads="1"/>
              </p:cNvPicPr>
              <p:nvPr/>
            </p:nvPicPr>
            <p:blipFill>
              <a:blip r:embed="rId62"/>
              <a:srcRect/>
              <a:stretch>
                <a:fillRect/>
              </a:stretch>
            </p:blipFill>
            <p:spPr bwMode="auto">
              <a:xfrm>
                <a:off x="1395" y="849"/>
                <a:ext cx="23" cy="3"/>
              </a:xfrm>
              <a:prstGeom prst="rect">
                <a:avLst/>
              </a:prstGeom>
              <a:noFill/>
              <a:ln w="9525">
                <a:noFill/>
                <a:miter lim="800000"/>
                <a:headEnd/>
                <a:tailEnd/>
              </a:ln>
            </p:spPr>
          </p:pic>
          <p:pic>
            <p:nvPicPr>
              <p:cNvPr id="14255" name="Picture 195"/>
              <p:cNvPicPr>
                <a:picLocks noChangeAspect="1" noChangeArrowheads="1"/>
              </p:cNvPicPr>
              <p:nvPr/>
            </p:nvPicPr>
            <p:blipFill>
              <a:blip r:embed="rId63"/>
              <a:srcRect/>
              <a:stretch>
                <a:fillRect/>
              </a:stretch>
            </p:blipFill>
            <p:spPr bwMode="auto">
              <a:xfrm>
                <a:off x="1418" y="849"/>
                <a:ext cx="24" cy="3"/>
              </a:xfrm>
              <a:prstGeom prst="rect">
                <a:avLst/>
              </a:prstGeom>
              <a:noFill/>
              <a:ln w="9525">
                <a:noFill/>
                <a:miter lim="800000"/>
                <a:headEnd/>
                <a:tailEnd/>
              </a:ln>
            </p:spPr>
          </p:pic>
          <p:pic>
            <p:nvPicPr>
              <p:cNvPr id="14256" name="Picture 196"/>
              <p:cNvPicPr>
                <a:picLocks noChangeAspect="1" noChangeArrowheads="1"/>
              </p:cNvPicPr>
              <p:nvPr/>
            </p:nvPicPr>
            <p:blipFill>
              <a:blip r:embed="rId64"/>
              <a:srcRect/>
              <a:stretch>
                <a:fillRect/>
              </a:stretch>
            </p:blipFill>
            <p:spPr bwMode="auto">
              <a:xfrm>
                <a:off x="1442" y="849"/>
                <a:ext cx="22" cy="3"/>
              </a:xfrm>
              <a:prstGeom prst="rect">
                <a:avLst/>
              </a:prstGeom>
              <a:noFill/>
              <a:ln w="9525">
                <a:noFill/>
                <a:miter lim="800000"/>
                <a:headEnd/>
                <a:tailEnd/>
              </a:ln>
            </p:spPr>
          </p:pic>
          <p:sp>
            <p:nvSpPr>
              <p:cNvPr id="14257" name="Rectangle 197"/>
              <p:cNvSpPr>
                <a:spLocks noChangeArrowheads="1"/>
              </p:cNvSpPr>
              <p:nvPr/>
            </p:nvSpPr>
            <p:spPr bwMode="auto">
              <a:xfrm>
                <a:off x="1464" y="849"/>
                <a:ext cx="3" cy="3"/>
              </a:xfrm>
              <a:prstGeom prst="rect">
                <a:avLst/>
              </a:prstGeom>
              <a:solidFill>
                <a:srgbClr val="000000"/>
              </a:solidFill>
              <a:ln w="9525">
                <a:noFill/>
                <a:miter lim="800000"/>
                <a:headEnd/>
                <a:tailEnd/>
              </a:ln>
            </p:spPr>
            <p:txBody>
              <a:bodyPr/>
              <a:lstStyle/>
              <a:p>
                <a:endParaRPr lang="hr-HR"/>
              </a:p>
            </p:txBody>
          </p:sp>
          <p:pic>
            <p:nvPicPr>
              <p:cNvPr id="14258" name="Picture 198"/>
              <p:cNvPicPr>
                <a:picLocks noChangeAspect="1" noChangeArrowheads="1"/>
              </p:cNvPicPr>
              <p:nvPr/>
            </p:nvPicPr>
            <p:blipFill>
              <a:blip r:embed="rId65"/>
              <a:srcRect/>
              <a:stretch>
                <a:fillRect/>
              </a:stretch>
            </p:blipFill>
            <p:spPr bwMode="auto">
              <a:xfrm>
                <a:off x="1467" y="849"/>
                <a:ext cx="23" cy="3"/>
              </a:xfrm>
              <a:prstGeom prst="rect">
                <a:avLst/>
              </a:prstGeom>
              <a:noFill/>
              <a:ln w="9525">
                <a:noFill/>
                <a:miter lim="800000"/>
                <a:headEnd/>
                <a:tailEnd/>
              </a:ln>
            </p:spPr>
          </p:pic>
          <p:pic>
            <p:nvPicPr>
              <p:cNvPr id="14259" name="Picture 199"/>
              <p:cNvPicPr>
                <a:picLocks noChangeAspect="1" noChangeArrowheads="1"/>
              </p:cNvPicPr>
              <p:nvPr/>
            </p:nvPicPr>
            <p:blipFill>
              <a:blip r:embed="rId66"/>
              <a:srcRect/>
              <a:stretch>
                <a:fillRect/>
              </a:stretch>
            </p:blipFill>
            <p:spPr bwMode="auto">
              <a:xfrm>
                <a:off x="1490" y="849"/>
                <a:ext cx="23" cy="3"/>
              </a:xfrm>
              <a:prstGeom prst="rect">
                <a:avLst/>
              </a:prstGeom>
              <a:noFill/>
              <a:ln w="9525">
                <a:noFill/>
                <a:miter lim="800000"/>
                <a:headEnd/>
                <a:tailEnd/>
              </a:ln>
            </p:spPr>
          </p:pic>
          <p:pic>
            <p:nvPicPr>
              <p:cNvPr id="14260" name="Picture 200"/>
              <p:cNvPicPr>
                <a:picLocks noChangeAspect="1" noChangeArrowheads="1"/>
              </p:cNvPicPr>
              <p:nvPr/>
            </p:nvPicPr>
            <p:blipFill>
              <a:blip r:embed="rId67"/>
              <a:srcRect/>
              <a:stretch>
                <a:fillRect/>
              </a:stretch>
            </p:blipFill>
            <p:spPr bwMode="auto">
              <a:xfrm>
                <a:off x="1513" y="849"/>
                <a:ext cx="24" cy="3"/>
              </a:xfrm>
              <a:prstGeom prst="rect">
                <a:avLst/>
              </a:prstGeom>
              <a:noFill/>
              <a:ln w="9525">
                <a:noFill/>
                <a:miter lim="800000"/>
                <a:headEnd/>
                <a:tailEnd/>
              </a:ln>
            </p:spPr>
          </p:pic>
          <p:pic>
            <p:nvPicPr>
              <p:cNvPr id="14261" name="Picture 201"/>
              <p:cNvPicPr>
                <a:picLocks noChangeAspect="1" noChangeArrowheads="1"/>
              </p:cNvPicPr>
              <p:nvPr/>
            </p:nvPicPr>
            <p:blipFill>
              <a:blip r:embed="rId68"/>
              <a:srcRect/>
              <a:stretch>
                <a:fillRect/>
              </a:stretch>
            </p:blipFill>
            <p:spPr bwMode="auto">
              <a:xfrm>
                <a:off x="1537" y="849"/>
                <a:ext cx="23" cy="3"/>
              </a:xfrm>
              <a:prstGeom prst="rect">
                <a:avLst/>
              </a:prstGeom>
              <a:noFill/>
              <a:ln w="9525">
                <a:noFill/>
                <a:miter lim="800000"/>
                <a:headEnd/>
                <a:tailEnd/>
              </a:ln>
            </p:spPr>
          </p:pic>
          <p:pic>
            <p:nvPicPr>
              <p:cNvPr id="14262" name="Picture 202"/>
              <p:cNvPicPr>
                <a:picLocks noChangeAspect="1" noChangeArrowheads="1"/>
              </p:cNvPicPr>
              <p:nvPr/>
            </p:nvPicPr>
            <p:blipFill>
              <a:blip r:embed="rId69"/>
              <a:srcRect/>
              <a:stretch>
                <a:fillRect/>
              </a:stretch>
            </p:blipFill>
            <p:spPr bwMode="auto">
              <a:xfrm>
                <a:off x="1560" y="849"/>
                <a:ext cx="24" cy="3"/>
              </a:xfrm>
              <a:prstGeom prst="rect">
                <a:avLst/>
              </a:prstGeom>
              <a:noFill/>
              <a:ln w="9525">
                <a:noFill/>
                <a:miter lim="800000"/>
                <a:headEnd/>
                <a:tailEnd/>
              </a:ln>
            </p:spPr>
          </p:pic>
          <p:pic>
            <p:nvPicPr>
              <p:cNvPr id="14263" name="Picture 203"/>
              <p:cNvPicPr>
                <a:picLocks noChangeAspect="1" noChangeArrowheads="1"/>
              </p:cNvPicPr>
              <p:nvPr/>
            </p:nvPicPr>
            <p:blipFill>
              <a:blip r:embed="rId70"/>
              <a:srcRect/>
              <a:stretch>
                <a:fillRect/>
              </a:stretch>
            </p:blipFill>
            <p:spPr bwMode="auto">
              <a:xfrm>
                <a:off x="1584" y="849"/>
                <a:ext cx="23" cy="3"/>
              </a:xfrm>
              <a:prstGeom prst="rect">
                <a:avLst/>
              </a:prstGeom>
              <a:noFill/>
              <a:ln w="9525">
                <a:noFill/>
                <a:miter lim="800000"/>
                <a:headEnd/>
                <a:tailEnd/>
              </a:ln>
            </p:spPr>
          </p:pic>
          <p:pic>
            <p:nvPicPr>
              <p:cNvPr id="14264" name="Picture 204"/>
              <p:cNvPicPr>
                <a:picLocks noChangeAspect="1" noChangeArrowheads="1"/>
              </p:cNvPicPr>
              <p:nvPr/>
            </p:nvPicPr>
            <p:blipFill>
              <a:blip r:embed="rId71"/>
              <a:srcRect/>
              <a:stretch>
                <a:fillRect/>
              </a:stretch>
            </p:blipFill>
            <p:spPr bwMode="auto">
              <a:xfrm>
                <a:off x="1607" y="849"/>
                <a:ext cx="23" cy="3"/>
              </a:xfrm>
              <a:prstGeom prst="rect">
                <a:avLst/>
              </a:prstGeom>
              <a:noFill/>
              <a:ln w="9525">
                <a:noFill/>
                <a:miter lim="800000"/>
                <a:headEnd/>
                <a:tailEnd/>
              </a:ln>
            </p:spPr>
          </p:pic>
          <p:pic>
            <p:nvPicPr>
              <p:cNvPr id="14265" name="Picture 205"/>
              <p:cNvPicPr>
                <a:picLocks noChangeAspect="1" noChangeArrowheads="1"/>
              </p:cNvPicPr>
              <p:nvPr/>
            </p:nvPicPr>
            <p:blipFill>
              <a:blip r:embed="rId72"/>
              <a:srcRect/>
              <a:stretch>
                <a:fillRect/>
              </a:stretch>
            </p:blipFill>
            <p:spPr bwMode="auto">
              <a:xfrm>
                <a:off x="1630" y="849"/>
                <a:ext cx="24" cy="3"/>
              </a:xfrm>
              <a:prstGeom prst="rect">
                <a:avLst/>
              </a:prstGeom>
              <a:noFill/>
              <a:ln w="9525">
                <a:noFill/>
                <a:miter lim="800000"/>
                <a:headEnd/>
                <a:tailEnd/>
              </a:ln>
            </p:spPr>
          </p:pic>
        </p:grpSp>
        <p:grpSp>
          <p:nvGrpSpPr>
            <p:cNvPr id="5" name="Group 407"/>
            <p:cNvGrpSpPr>
              <a:grpSpLocks/>
            </p:cNvGrpSpPr>
            <p:nvPr/>
          </p:nvGrpSpPr>
          <p:grpSpPr bwMode="auto">
            <a:xfrm>
              <a:off x="16" y="849"/>
              <a:ext cx="2764" cy="329"/>
              <a:chOff x="16" y="849"/>
              <a:chExt cx="2764" cy="329"/>
            </a:xfrm>
          </p:grpSpPr>
          <p:pic>
            <p:nvPicPr>
              <p:cNvPr id="13866" name="Picture 207"/>
              <p:cNvPicPr>
                <a:picLocks noChangeAspect="1" noChangeArrowheads="1"/>
              </p:cNvPicPr>
              <p:nvPr/>
            </p:nvPicPr>
            <p:blipFill>
              <a:blip r:embed="rId73"/>
              <a:srcRect/>
              <a:stretch>
                <a:fillRect/>
              </a:stretch>
            </p:blipFill>
            <p:spPr bwMode="auto">
              <a:xfrm>
                <a:off x="1654" y="849"/>
                <a:ext cx="23" cy="3"/>
              </a:xfrm>
              <a:prstGeom prst="rect">
                <a:avLst/>
              </a:prstGeom>
              <a:noFill/>
              <a:ln w="9525">
                <a:noFill/>
                <a:miter lim="800000"/>
                <a:headEnd/>
                <a:tailEnd/>
              </a:ln>
            </p:spPr>
          </p:pic>
          <p:pic>
            <p:nvPicPr>
              <p:cNvPr id="13867" name="Picture 208"/>
              <p:cNvPicPr>
                <a:picLocks noChangeAspect="1" noChangeArrowheads="1"/>
              </p:cNvPicPr>
              <p:nvPr/>
            </p:nvPicPr>
            <p:blipFill>
              <a:blip r:embed="rId74"/>
              <a:srcRect/>
              <a:stretch>
                <a:fillRect/>
              </a:stretch>
            </p:blipFill>
            <p:spPr bwMode="auto">
              <a:xfrm>
                <a:off x="1677" y="849"/>
                <a:ext cx="23" cy="3"/>
              </a:xfrm>
              <a:prstGeom prst="rect">
                <a:avLst/>
              </a:prstGeom>
              <a:noFill/>
              <a:ln w="9525">
                <a:noFill/>
                <a:miter lim="800000"/>
                <a:headEnd/>
                <a:tailEnd/>
              </a:ln>
            </p:spPr>
          </p:pic>
          <p:pic>
            <p:nvPicPr>
              <p:cNvPr id="13868" name="Picture 209"/>
              <p:cNvPicPr>
                <a:picLocks noChangeAspect="1" noChangeArrowheads="1"/>
              </p:cNvPicPr>
              <p:nvPr/>
            </p:nvPicPr>
            <p:blipFill>
              <a:blip r:embed="rId75"/>
              <a:srcRect/>
              <a:stretch>
                <a:fillRect/>
              </a:stretch>
            </p:blipFill>
            <p:spPr bwMode="auto">
              <a:xfrm>
                <a:off x="1700" y="849"/>
                <a:ext cx="24" cy="3"/>
              </a:xfrm>
              <a:prstGeom prst="rect">
                <a:avLst/>
              </a:prstGeom>
              <a:noFill/>
              <a:ln w="9525">
                <a:noFill/>
                <a:miter lim="800000"/>
                <a:headEnd/>
                <a:tailEnd/>
              </a:ln>
            </p:spPr>
          </p:pic>
          <p:pic>
            <p:nvPicPr>
              <p:cNvPr id="13869" name="Picture 210"/>
              <p:cNvPicPr>
                <a:picLocks noChangeAspect="1" noChangeArrowheads="1"/>
              </p:cNvPicPr>
              <p:nvPr/>
            </p:nvPicPr>
            <p:blipFill>
              <a:blip r:embed="rId76"/>
              <a:srcRect/>
              <a:stretch>
                <a:fillRect/>
              </a:stretch>
            </p:blipFill>
            <p:spPr bwMode="auto">
              <a:xfrm>
                <a:off x="1724" y="849"/>
                <a:ext cx="23" cy="3"/>
              </a:xfrm>
              <a:prstGeom prst="rect">
                <a:avLst/>
              </a:prstGeom>
              <a:noFill/>
              <a:ln w="9525">
                <a:noFill/>
                <a:miter lim="800000"/>
                <a:headEnd/>
                <a:tailEnd/>
              </a:ln>
            </p:spPr>
          </p:pic>
          <p:pic>
            <p:nvPicPr>
              <p:cNvPr id="13870" name="Picture 211"/>
              <p:cNvPicPr>
                <a:picLocks noChangeAspect="1" noChangeArrowheads="1"/>
              </p:cNvPicPr>
              <p:nvPr/>
            </p:nvPicPr>
            <p:blipFill>
              <a:blip r:embed="rId77"/>
              <a:srcRect/>
              <a:stretch>
                <a:fillRect/>
              </a:stretch>
            </p:blipFill>
            <p:spPr bwMode="auto">
              <a:xfrm>
                <a:off x="1747" y="849"/>
                <a:ext cx="24" cy="3"/>
              </a:xfrm>
              <a:prstGeom prst="rect">
                <a:avLst/>
              </a:prstGeom>
              <a:noFill/>
              <a:ln w="9525">
                <a:noFill/>
                <a:miter lim="800000"/>
                <a:headEnd/>
                <a:tailEnd/>
              </a:ln>
            </p:spPr>
          </p:pic>
          <p:pic>
            <p:nvPicPr>
              <p:cNvPr id="13871" name="Picture 212"/>
              <p:cNvPicPr>
                <a:picLocks noChangeAspect="1" noChangeArrowheads="1"/>
              </p:cNvPicPr>
              <p:nvPr/>
            </p:nvPicPr>
            <p:blipFill>
              <a:blip r:embed="rId78"/>
              <a:srcRect/>
              <a:stretch>
                <a:fillRect/>
              </a:stretch>
            </p:blipFill>
            <p:spPr bwMode="auto">
              <a:xfrm>
                <a:off x="1771" y="849"/>
                <a:ext cx="23" cy="3"/>
              </a:xfrm>
              <a:prstGeom prst="rect">
                <a:avLst/>
              </a:prstGeom>
              <a:noFill/>
              <a:ln w="9525">
                <a:noFill/>
                <a:miter lim="800000"/>
                <a:headEnd/>
                <a:tailEnd/>
              </a:ln>
            </p:spPr>
          </p:pic>
          <p:pic>
            <p:nvPicPr>
              <p:cNvPr id="13872" name="Picture 213"/>
              <p:cNvPicPr>
                <a:picLocks noChangeAspect="1" noChangeArrowheads="1"/>
              </p:cNvPicPr>
              <p:nvPr/>
            </p:nvPicPr>
            <p:blipFill>
              <a:blip r:embed="rId79"/>
              <a:srcRect/>
              <a:stretch>
                <a:fillRect/>
              </a:stretch>
            </p:blipFill>
            <p:spPr bwMode="auto">
              <a:xfrm>
                <a:off x="1794" y="849"/>
                <a:ext cx="23" cy="3"/>
              </a:xfrm>
              <a:prstGeom prst="rect">
                <a:avLst/>
              </a:prstGeom>
              <a:noFill/>
              <a:ln w="9525">
                <a:noFill/>
                <a:miter lim="800000"/>
                <a:headEnd/>
                <a:tailEnd/>
              </a:ln>
            </p:spPr>
          </p:pic>
          <p:pic>
            <p:nvPicPr>
              <p:cNvPr id="13873" name="Picture 214"/>
              <p:cNvPicPr>
                <a:picLocks noChangeAspect="1" noChangeArrowheads="1"/>
              </p:cNvPicPr>
              <p:nvPr/>
            </p:nvPicPr>
            <p:blipFill>
              <a:blip r:embed="rId80"/>
              <a:srcRect/>
              <a:stretch>
                <a:fillRect/>
              </a:stretch>
            </p:blipFill>
            <p:spPr bwMode="auto">
              <a:xfrm>
                <a:off x="1817" y="849"/>
                <a:ext cx="24" cy="3"/>
              </a:xfrm>
              <a:prstGeom prst="rect">
                <a:avLst/>
              </a:prstGeom>
              <a:noFill/>
              <a:ln w="9525">
                <a:noFill/>
                <a:miter lim="800000"/>
                <a:headEnd/>
                <a:tailEnd/>
              </a:ln>
            </p:spPr>
          </p:pic>
          <p:pic>
            <p:nvPicPr>
              <p:cNvPr id="13874" name="Picture 215"/>
              <p:cNvPicPr>
                <a:picLocks noChangeAspect="1" noChangeArrowheads="1"/>
              </p:cNvPicPr>
              <p:nvPr/>
            </p:nvPicPr>
            <p:blipFill>
              <a:blip r:embed="rId81"/>
              <a:srcRect/>
              <a:stretch>
                <a:fillRect/>
              </a:stretch>
            </p:blipFill>
            <p:spPr bwMode="auto">
              <a:xfrm>
                <a:off x="1841" y="849"/>
                <a:ext cx="23" cy="3"/>
              </a:xfrm>
              <a:prstGeom prst="rect">
                <a:avLst/>
              </a:prstGeom>
              <a:noFill/>
              <a:ln w="9525">
                <a:noFill/>
                <a:miter lim="800000"/>
                <a:headEnd/>
                <a:tailEnd/>
              </a:ln>
            </p:spPr>
          </p:pic>
          <p:pic>
            <p:nvPicPr>
              <p:cNvPr id="13875" name="Picture 216"/>
              <p:cNvPicPr>
                <a:picLocks noChangeAspect="1" noChangeArrowheads="1"/>
              </p:cNvPicPr>
              <p:nvPr/>
            </p:nvPicPr>
            <p:blipFill>
              <a:blip r:embed="rId82"/>
              <a:srcRect/>
              <a:stretch>
                <a:fillRect/>
              </a:stretch>
            </p:blipFill>
            <p:spPr bwMode="auto">
              <a:xfrm>
                <a:off x="1864" y="849"/>
                <a:ext cx="23" cy="3"/>
              </a:xfrm>
              <a:prstGeom prst="rect">
                <a:avLst/>
              </a:prstGeom>
              <a:noFill/>
              <a:ln w="9525">
                <a:noFill/>
                <a:miter lim="800000"/>
                <a:headEnd/>
                <a:tailEnd/>
              </a:ln>
            </p:spPr>
          </p:pic>
          <p:pic>
            <p:nvPicPr>
              <p:cNvPr id="13876" name="Picture 217"/>
              <p:cNvPicPr>
                <a:picLocks noChangeAspect="1" noChangeArrowheads="1"/>
              </p:cNvPicPr>
              <p:nvPr/>
            </p:nvPicPr>
            <p:blipFill>
              <a:blip r:embed="rId83"/>
              <a:srcRect/>
              <a:stretch>
                <a:fillRect/>
              </a:stretch>
            </p:blipFill>
            <p:spPr bwMode="auto">
              <a:xfrm>
                <a:off x="1887" y="849"/>
                <a:ext cx="24" cy="3"/>
              </a:xfrm>
              <a:prstGeom prst="rect">
                <a:avLst/>
              </a:prstGeom>
              <a:noFill/>
              <a:ln w="9525">
                <a:noFill/>
                <a:miter lim="800000"/>
                <a:headEnd/>
                <a:tailEnd/>
              </a:ln>
            </p:spPr>
          </p:pic>
          <p:pic>
            <p:nvPicPr>
              <p:cNvPr id="13877" name="Picture 218"/>
              <p:cNvPicPr>
                <a:picLocks noChangeAspect="1" noChangeArrowheads="1"/>
              </p:cNvPicPr>
              <p:nvPr/>
            </p:nvPicPr>
            <p:blipFill>
              <a:blip r:embed="rId84"/>
              <a:srcRect/>
              <a:stretch>
                <a:fillRect/>
              </a:stretch>
            </p:blipFill>
            <p:spPr bwMode="auto">
              <a:xfrm>
                <a:off x="1911" y="849"/>
                <a:ext cx="23" cy="3"/>
              </a:xfrm>
              <a:prstGeom prst="rect">
                <a:avLst/>
              </a:prstGeom>
              <a:noFill/>
              <a:ln w="9525">
                <a:noFill/>
                <a:miter lim="800000"/>
                <a:headEnd/>
                <a:tailEnd/>
              </a:ln>
            </p:spPr>
          </p:pic>
          <p:pic>
            <p:nvPicPr>
              <p:cNvPr id="13878" name="Picture 219"/>
              <p:cNvPicPr>
                <a:picLocks noChangeAspect="1" noChangeArrowheads="1"/>
              </p:cNvPicPr>
              <p:nvPr/>
            </p:nvPicPr>
            <p:blipFill>
              <a:blip r:embed="rId85"/>
              <a:srcRect/>
              <a:stretch>
                <a:fillRect/>
              </a:stretch>
            </p:blipFill>
            <p:spPr bwMode="auto">
              <a:xfrm>
                <a:off x="1934" y="849"/>
                <a:ext cx="24" cy="3"/>
              </a:xfrm>
              <a:prstGeom prst="rect">
                <a:avLst/>
              </a:prstGeom>
              <a:noFill/>
              <a:ln w="9525">
                <a:noFill/>
                <a:miter lim="800000"/>
                <a:headEnd/>
                <a:tailEnd/>
              </a:ln>
            </p:spPr>
          </p:pic>
          <p:pic>
            <p:nvPicPr>
              <p:cNvPr id="13879" name="Picture 220"/>
              <p:cNvPicPr>
                <a:picLocks noChangeAspect="1" noChangeArrowheads="1"/>
              </p:cNvPicPr>
              <p:nvPr/>
            </p:nvPicPr>
            <p:blipFill>
              <a:blip r:embed="rId86"/>
              <a:srcRect/>
              <a:stretch>
                <a:fillRect/>
              </a:stretch>
            </p:blipFill>
            <p:spPr bwMode="auto">
              <a:xfrm>
                <a:off x="1958" y="849"/>
                <a:ext cx="23" cy="3"/>
              </a:xfrm>
              <a:prstGeom prst="rect">
                <a:avLst/>
              </a:prstGeom>
              <a:noFill/>
              <a:ln w="9525">
                <a:noFill/>
                <a:miter lim="800000"/>
                <a:headEnd/>
                <a:tailEnd/>
              </a:ln>
            </p:spPr>
          </p:pic>
          <p:pic>
            <p:nvPicPr>
              <p:cNvPr id="13880" name="Picture 221"/>
              <p:cNvPicPr>
                <a:picLocks noChangeAspect="1" noChangeArrowheads="1"/>
              </p:cNvPicPr>
              <p:nvPr/>
            </p:nvPicPr>
            <p:blipFill>
              <a:blip r:embed="rId87"/>
              <a:srcRect/>
              <a:stretch>
                <a:fillRect/>
              </a:stretch>
            </p:blipFill>
            <p:spPr bwMode="auto">
              <a:xfrm>
                <a:off x="1981" y="849"/>
                <a:ext cx="23" cy="3"/>
              </a:xfrm>
              <a:prstGeom prst="rect">
                <a:avLst/>
              </a:prstGeom>
              <a:noFill/>
              <a:ln w="9525">
                <a:noFill/>
                <a:miter lim="800000"/>
                <a:headEnd/>
                <a:tailEnd/>
              </a:ln>
            </p:spPr>
          </p:pic>
          <p:pic>
            <p:nvPicPr>
              <p:cNvPr id="13881" name="Picture 222"/>
              <p:cNvPicPr>
                <a:picLocks noChangeAspect="1" noChangeArrowheads="1"/>
              </p:cNvPicPr>
              <p:nvPr/>
            </p:nvPicPr>
            <p:blipFill>
              <a:blip r:embed="rId88"/>
              <a:srcRect/>
              <a:stretch>
                <a:fillRect/>
              </a:stretch>
            </p:blipFill>
            <p:spPr bwMode="auto">
              <a:xfrm>
                <a:off x="2004" y="849"/>
                <a:ext cx="24" cy="3"/>
              </a:xfrm>
              <a:prstGeom prst="rect">
                <a:avLst/>
              </a:prstGeom>
              <a:noFill/>
              <a:ln w="9525">
                <a:noFill/>
                <a:miter lim="800000"/>
                <a:headEnd/>
                <a:tailEnd/>
              </a:ln>
            </p:spPr>
          </p:pic>
          <p:pic>
            <p:nvPicPr>
              <p:cNvPr id="13882" name="Picture 223"/>
              <p:cNvPicPr>
                <a:picLocks noChangeAspect="1" noChangeArrowheads="1"/>
              </p:cNvPicPr>
              <p:nvPr/>
            </p:nvPicPr>
            <p:blipFill>
              <a:blip r:embed="rId89"/>
              <a:srcRect/>
              <a:stretch>
                <a:fillRect/>
              </a:stretch>
            </p:blipFill>
            <p:spPr bwMode="auto">
              <a:xfrm>
                <a:off x="2028" y="849"/>
                <a:ext cx="23" cy="3"/>
              </a:xfrm>
              <a:prstGeom prst="rect">
                <a:avLst/>
              </a:prstGeom>
              <a:noFill/>
              <a:ln w="9525">
                <a:noFill/>
                <a:miter lim="800000"/>
                <a:headEnd/>
                <a:tailEnd/>
              </a:ln>
            </p:spPr>
          </p:pic>
          <p:pic>
            <p:nvPicPr>
              <p:cNvPr id="13883" name="Picture 224"/>
              <p:cNvPicPr>
                <a:picLocks noChangeAspect="1" noChangeArrowheads="1"/>
              </p:cNvPicPr>
              <p:nvPr/>
            </p:nvPicPr>
            <p:blipFill>
              <a:blip r:embed="rId90"/>
              <a:srcRect/>
              <a:stretch>
                <a:fillRect/>
              </a:stretch>
            </p:blipFill>
            <p:spPr bwMode="auto">
              <a:xfrm>
                <a:off x="2051" y="849"/>
                <a:ext cx="23" cy="3"/>
              </a:xfrm>
              <a:prstGeom prst="rect">
                <a:avLst/>
              </a:prstGeom>
              <a:noFill/>
              <a:ln w="9525">
                <a:noFill/>
                <a:miter lim="800000"/>
                <a:headEnd/>
                <a:tailEnd/>
              </a:ln>
            </p:spPr>
          </p:pic>
          <p:pic>
            <p:nvPicPr>
              <p:cNvPr id="13884" name="Picture 225"/>
              <p:cNvPicPr>
                <a:picLocks noChangeAspect="1" noChangeArrowheads="1"/>
              </p:cNvPicPr>
              <p:nvPr/>
            </p:nvPicPr>
            <p:blipFill>
              <a:blip r:embed="rId91"/>
              <a:srcRect/>
              <a:stretch>
                <a:fillRect/>
              </a:stretch>
            </p:blipFill>
            <p:spPr bwMode="auto">
              <a:xfrm>
                <a:off x="2074" y="849"/>
                <a:ext cx="24" cy="3"/>
              </a:xfrm>
              <a:prstGeom prst="rect">
                <a:avLst/>
              </a:prstGeom>
              <a:noFill/>
              <a:ln w="9525">
                <a:noFill/>
                <a:miter lim="800000"/>
                <a:headEnd/>
                <a:tailEnd/>
              </a:ln>
            </p:spPr>
          </p:pic>
          <p:pic>
            <p:nvPicPr>
              <p:cNvPr id="13885" name="Picture 226"/>
              <p:cNvPicPr>
                <a:picLocks noChangeAspect="1" noChangeArrowheads="1"/>
              </p:cNvPicPr>
              <p:nvPr/>
            </p:nvPicPr>
            <p:blipFill>
              <a:blip r:embed="rId92"/>
              <a:srcRect/>
              <a:stretch>
                <a:fillRect/>
              </a:stretch>
            </p:blipFill>
            <p:spPr bwMode="auto">
              <a:xfrm>
                <a:off x="2098" y="849"/>
                <a:ext cx="23" cy="3"/>
              </a:xfrm>
              <a:prstGeom prst="rect">
                <a:avLst/>
              </a:prstGeom>
              <a:noFill/>
              <a:ln w="9525">
                <a:noFill/>
                <a:miter lim="800000"/>
                <a:headEnd/>
                <a:tailEnd/>
              </a:ln>
            </p:spPr>
          </p:pic>
          <p:pic>
            <p:nvPicPr>
              <p:cNvPr id="13886" name="Picture 227"/>
              <p:cNvPicPr>
                <a:picLocks noChangeAspect="1" noChangeArrowheads="1"/>
              </p:cNvPicPr>
              <p:nvPr/>
            </p:nvPicPr>
            <p:blipFill>
              <a:blip r:embed="rId93"/>
              <a:srcRect/>
              <a:stretch>
                <a:fillRect/>
              </a:stretch>
            </p:blipFill>
            <p:spPr bwMode="auto">
              <a:xfrm>
                <a:off x="2121" y="849"/>
                <a:ext cx="9" cy="3"/>
              </a:xfrm>
              <a:prstGeom prst="rect">
                <a:avLst/>
              </a:prstGeom>
              <a:noFill/>
              <a:ln w="9525">
                <a:noFill/>
                <a:miter lim="800000"/>
                <a:headEnd/>
                <a:tailEnd/>
              </a:ln>
            </p:spPr>
          </p:pic>
          <p:sp>
            <p:nvSpPr>
              <p:cNvPr id="13887" name="Rectangle 228"/>
              <p:cNvSpPr>
                <a:spLocks noChangeArrowheads="1"/>
              </p:cNvSpPr>
              <p:nvPr/>
            </p:nvSpPr>
            <p:spPr bwMode="auto">
              <a:xfrm>
                <a:off x="2130" y="849"/>
                <a:ext cx="3" cy="3"/>
              </a:xfrm>
              <a:prstGeom prst="rect">
                <a:avLst/>
              </a:prstGeom>
              <a:solidFill>
                <a:srgbClr val="000000"/>
              </a:solidFill>
              <a:ln w="9525">
                <a:noFill/>
                <a:miter lim="800000"/>
                <a:headEnd/>
                <a:tailEnd/>
              </a:ln>
            </p:spPr>
            <p:txBody>
              <a:bodyPr/>
              <a:lstStyle/>
              <a:p>
                <a:endParaRPr lang="hr-HR"/>
              </a:p>
            </p:txBody>
          </p:sp>
          <p:pic>
            <p:nvPicPr>
              <p:cNvPr id="13888" name="Picture 229"/>
              <p:cNvPicPr>
                <a:picLocks noChangeAspect="1" noChangeArrowheads="1"/>
              </p:cNvPicPr>
              <p:nvPr/>
            </p:nvPicPr>
            <p:blipFill>
              <a:blip r:embed="rId94"/>
              <a:srcRect/>
              <a:stretch>
                <a:fillRect/>
              </a:stretch>
            </p:blipFill>
            <p:spPr bwMode="auto">
              <a:xfrm>
                <a:off x="2133" y="849"/>
                <a:ext cx="23" cy="3"/>
              </a:xfrm>
              <a:prstGeom prst="rect">
                <a:avLst/>
              </a:prstGeom>
              <a:noFill/>
              <a:ln w="9525">
                <a:noFill/>
                <a:miter lim="800000"/>
                <a:headEnd/>
                <a:tailEnd/>
              </a:ln>
            </p:spPr>
          </p:pic>
          <p:pic>
            <p:nvPicPr>
              <p:cNvPr id="13889" name="Picture 230"/>
              <p:cNvPicPr>
                <a:picLocks noChangeAspect="1" noChangeArrowheads="1"/>
              </p:cNvPicPr>
              <p:nvPr/>
            </p:nvPicPr>
            <p:blipFill>
              <a:blip r:embed="rId95"/>
              <a:srcRect/>
              <a:stretch>
                <a:fillRect/>
              </a:stretch>
            </p:blipFill>
            <p:spPr bwMode="auto">
              <a:xfrm>
                <a:off x="2156" y="849"/>
                <a:ext cx="24" cy="3"/>
              </a:xfrm>
              <a:prstGeom prst="rect">
                <a:avLst/>
              </a:prstGeom>
              <a:noFill/>
              <a:ln w="9525">
                <a:noFill/>
                <a:miter lim="800000"/>
                <a:headEnd/>
                <a:tailEnd/>
              </a:ln>
            </p:spPr>
          </p:pic>
          <p:pic>
            <p:nvPicPr>
              <p:cNvPr id="13890" name="Picture 231"/>
              <p:cNvPicPr>
                <a:picLocks noChangeAspect="1" noChangeArrowheads="1"/>
              </p:cNvPicPr>
              <p:nvPr/>
            </p:nvPicPr>
            <p:blipFill>
              <a:blip r:embed="rId96"/>
              <a:srcRect/>
              <a:stretch>
                <a:fillRect/>
              </a:stretch>
            </p:blipFill>
            <p:spPr bwMode="auto">
              <a:xfrm>
                <a:off x="2180" y="849"/>
                <a:ext cx="23" cy="3"/>
              </a:xfrm>
              <a:prstGeom prst="rect">
                <a:avLst/>
              </a:prstGeom>
              <a:noFill/>
              <a:ln w="9525">
                <a:noFill/>
                <a:miter lim="800000"/>
                <a:headEnd/>
                <a:tailEnd/>
              </a:ln>
            </p:spPr>
          </p:pic>
          <p:pic>
            <p:nvPicPr>
              <p:cNvPr id="13891" name="Picture 232"/>
              <p:cNvPicPr>
                <a:picLocks noChangeAspect="1" noChangeArrowheads="1"/>
              </p:cNvPicPr>
              <p:nvPr/>
            </p:nvPicPr>
            <p:blipFill>
              <a:blip r:embed="rId97"/>
              <a:srcRect/>
              <a:stretch>
                <a:fillRect/>
              </a:stretch>
            </p:blipFill>
            <p:spPr bwMode="auto">
              <a:xfrm>
                <a:off x="2203" y="849"/>
                <a:ext cx="23" cy="3"/>
              </a:xfrm>
              <a:prstGeom prst="rect">
                <a:avLst/>
              </a:prstGeom>
              <a:noFill/>
              <a:ln w="9525">
                <a:noFill/>
                <a:miter lim="800000"/>
                <a:headEnd/>
                <a:tailEnd/>
              </a:ln>
            </p:spPr>
          </p:pic>
          <p:pic>
            <p:nvPicPr>
              <p:cNvPr id="13892" name="Picture 233"/>
              <p:cNvPicPr>
                <a:picLocks noChangeAspect="1" noChangeArrowheads="1"/>
              </p:cNvPicPr>
              <p:nvPr/>
            </p:nvPicPr>
            <p:blipFill>
              <a:blip r:embed="rId98"/>
              <a:srcRect/>
              <a:stretch>
                <a:fillRect/>
              </a:stretch>
            </p:blipFill>
            <p:spPr bwMode="auto">
              <a:xfrm>
                <a:off x="2226" y="849"/>
                <a:ext cx="24" cy="3"/>
              </a:xfrm>
              <a:prstGeom prst="rect">
                <a:avLst/>
              </a:prstGeom>
              <a:noFill/>
              <a:ln w="9525">
                <a:noFill/>
                <a:miter lim="800000"/>
                <a:headEnd/>
                <a:tailEnd/>
              </a:ln>
            </p:spPr>
          </p:pic>
          <p:pic>
            <p:nvPicPr>
              <p:cNvPr id="13893" name="Picture 234"/>
              <p:cNvPicPr>
                <a:picLocks noChangeAspect="1" noChangeArrowheads="1"/>
              </p:cNvPicPr>
              <p:nvPr/>
            </p:nvPicPr>
            <p:blipFill>
              <a:blip r:embed="rId99"/>
              <a:srcRect/>
              <a:stretch>
                <a:fillRect/>
              </a:stretch>
            </p:blipFill>
            <p:spPr bwMode="auto">
              <a:xfrm>
                <a:off x="2250" y="849"/>
                <a:ext cx="23" cy="3"/>
              </a:xfrm>
              <a:prstGeom prst="rect">
                <a:avLst/>
              </a:prstGeom>
              <a:noFill/>
              <a:ln w="9525">
                <a:noFill/>
                <a:miter lim="800000"/>
                <a:headEnd/>
                <a:tailEnd/>
              </a:ln>
            </p:spPr>
          </p:pic>
          <p:pic>
            <p:nvPicPr>
              <p:cNvPr id="13894" name="Picture 235"/>
              <p:cNvPicPr>
                <a:picLocks noChangeAspect="1" noChangeArrowheads="1"/>
              </p:cNvPicPr>
              <p:nvPr/>
            </p:nvPicPr>
            <p:blipFill>
              <a:blip r:embed="rId100"/>
              <a:srcRect/>
              <a:stretch>
                <a:fillRect/>
              </a:stretch>
            </p:blipFill>
            <p:spPr bwMode="auto">
              <a:xfrm>
                <a:off x="2273" y="849"/>
                <a:ext cx="24" cy="3"/>
              </a:xfrm>
              <a:prstGeom prst="rect">
                <a:avLst/>
              </a:prstGeom>
              <a:noFill/>
              <a:ln w="9525">
                <a:noFill/>
                <a:miter lim="800000"/>
                <a:headEnd/>
                <a:tailEnd/>
              </a:ln>
            </p:spPr>
          </p:pic>
          <p:pic>
            <p:nvPicPr>
              <p:cNvPr id="13895" name="Picture 236"/>
              <p:cNvPicPr>
                <a:picLocks noChangeAspect="1" noChangeArrowheads="1"/>
              </p:cNvPicPr>
              <p:nvPr/>
            </p:nvPicPr>
            <p:blipFill>
              <a:blip r:embed="rId101"/>
              <a:srcRect/>
              <a:stretch>
                <a:fillRect/>
              </a:stretch>
            </p:blipFill>
            <p:spPr bwMode="auto">
              <a:xfrm>
                <a:off x="2297" y="849"/>
                <a:ext cx="23" cy="3"/>
              </a:xfrm>
              <a:prstGeom prst="rect">
                <a:avLst/>
              </a:prstGeom>
              <a:noFill/>
              <a:ln w="9525">
                <a:noFill/>
                <a:miter lim="800000"/>
                <a:headEnd/>
                <a:tailEnd/>
              </a:ln>
            </p:spPr>
          </p:pic>
          <p:pic>
            <p:nvPicPr>
              <p:cNvPr id="13896" name="Picture 237"/>
              <p:cNvPicPr>
                <a:picLocks noChangeAspect="1" noChangeArrowheads="1"/>
              </p:cNvPicPr>
              <p:nvPr/>
            </p:nvPicPr>
            <p:blipFill>
              <a:blip r:embed="rId102"/>
              <a:srcRect/>
              <a:stretch>
                <a:fillRect/>
              </a:stretch>
            </p:blipFill>
            <p:spPr bwMode="auto">
              <a:xfrm>
                <a:off x="2320" y="849"/>
                <a:ext cx="23" cy="3"/>
              </a:xfrm>
              <a:prstGeom prst="rect">
                <a:avLst/>
              </a:prstGeom>
              <a:noFill/>
              <a:ln w="9525">
                <a:noFill/>
                <a:miter lim="800000"/>
                <a:headEnd/>
                <a:tailEnd/>
              </a:ln>
            </p:spPr>
          </p:pic>
          <p:pic>
            <p:nvPicPr>
              <p:cNvPr id="13897" name="Picture 238"/>
              <p:cNvPicPr>
                <a:picLocks noChangeAspect="1" noChangeArrowheads="1"/>
              </p:cNvPicPr>
              <p:nvPr/>
            </p:nvPicPr>
            <p:blipFill>
              <a:blip r:embed="rId103"/>
              <a:srcRect/>
              <a:stretch>
                <a:fillRect/>
              </a:stretch>
            </p:blipFill>
            <p:spPr bwMode="auto">
              <a:xfrm>
                <a:off x="2343" y="849"/>
                <a:ext cx="24" cy="3"/>
              </a:xfrm>
              <a:prstGeom prst="rect">
                <a:avLst/>
              </a:prstGeom>
              <a:noFill/>
              <a:ln w="9525">
                <a:noFill/>
                <a:miter lim="800000"/>
                <a:headEnd/>
                <a:tailEnd/>
              </a:ln>
            </p:spPr>
          </p:pic>
          <p:pic>
            <p:nvPicPr>
              <p:cNvPr id="13898" name="Picture 239"/>
              <p:cNvPicPr>
                <a:picLocks noChangeAspect="1" noChangeArrowheads="1"/>
              </p:cNvPicPr>
              <p:nvPr/>
            </p:nvPicPr>
            <p:blipFill>
              <a:blip r:embed="rId104"/>
              <a:srcRect/>
              <a:stretch>
                <a:fillRect/>
              </a:stretch>
            </p:blipFill>
            <p:spPr bwMode="auto">
              <a:xfrm>
                <a:off x="2367" y="849"/>
                <a:ext cx="23" cy="3"/>
              </a:xfrm>
              <a:prstGeom prst="rect">
                <a:avLst/>
              </a:prstGeom>
              <a:noFill/>
              <a:ln w="9525">
                <a:noFill/>
                <a:miter lim="800000"/>
                <a:headEnd/>
                <a:tailEnd/>
              </a:ln>
            </p:spPr>
          </p:pic>
          <p:pic>
            <p:nvPicPr>
              <p:cNvPr id="13899" name="Picture 240"/>
              <p:cNvPicPr>
                <a:picLocks noChangeAspect="1" noChangeArrowheads="1"/>
              </p:cNvPicPr>
              <p:nvPr/>
            </p:nvPicPr>
            <p:blipFill>
              <a:blip r:embed="rId105"/>
              <a:srcRect/>
              <a:stretch>
                <a:fillRect/>
              </a:stretch>
            </p:blipFill>
            <p:spPr bwMode="auto">
              <a:xfrm>
                <a:off x="2390" y="849"/>
                <a:ext cx="23" cy="3"/>
              </a:xfrm>
              <a:prstGeom prst="rect">
                <a:avLst/>
              </a:prstGeom>
              <a:noFill/>
              <a:ln w="9525">
                <a:noFill/>
                <a:miter lim="800000"/>
                <a:headEnd/>
                <a:tailEnd/>
              </a:ln>
            </p:spPr>
          </p:pic>
          <p:pic>
            <p:nvPicPr>
              <p:cNvPr id="13900" name="Picture 241"/>
              <p:cNvPicPr>
                <a:picLocks noChangeAspect="1" noChangeArrowheads="1"/>
              </p:cNvPicPr>
              <p:nvPr/>
            </p:nvPicPr>
            <p:blipFill>
              <a:blip r:embed="rId106"/>
              <a:srcRect/>
              <a:stretch>
                <a:fillRect/>
              </a:stretch>
            </p:blipFill>
            <p:spPr bwMode="auto">
              <a:xfrm>
                <a:off x="2413" y="849"/>
                <a:ext cx="24" cy="3"/>
              </a:xfrm>
              <a:prstGeom prst="rect">
                <a:avLst/>
              </a:prstGeom>
              <a:noFill/>
              <a:ln w="9525">
                <a:noFill/>
                <a:miter lim="800000"/>
                <a:headEnd/>
                <a:tailEnd/>
              </a:ln>
            </p:spPr>
          </p:pic>
          <p:pic>
            <p:nvPicPr>
              <p:cNvPr id="13901" name="Picture 242"/>
              <p:cNvPicPr>
                <a:picLocks noChangeAspect="1" noChangeArrowheads="1"/>
              </p:cNvPicPr>
              <p:nvPr/>
            </p:nvPicPr>
            <p:blipFill>
              <a:blip r:embed="rId107"/>
              <a:srcRect/>
              <a:stretch>
                <a:fillRect/>
              </a:stretch>
            </p:blipFill>
            <p:spPr bwMode="auto">
              <a:xfrm>
                <a:off x="2437" y="849"/>
                <a:ext cx="17" cy="3"/>
              </a:xfrm>
              <a:prstGeom prst="rect">
                <a:avLst/>
              </a:prstGeom>
              <a:noFill/>
              <a:ln w="9525">
                <a:noFill/>
                <a:miter lim="800000"/>
                <a:headEnd/>
                <a:tailEnd/>
              </a:ln>
            </p:spPr>
          </p:pic>
          <p:sp>
            <p:nvSpPr>
              <p:cNvPr id="13902" name="Rectangle 243"/>
              <p:cNvSpPr>
                <a:spLocks noChangeArrowheads="1"/>
              </p:cNvSpPr>
              <p:nvPr/>
            </p:nvSpPr>
            <p:spPr bwMode="auto">
              <a:xfrm>
                <a:off x="2454" y="849"/>
                <a:ext cx="2" cy="3"/>
              </a:xfrm>
              <a:prstGeom prst="rect">
                <a:avLst/>
              </a:prstGeom>
              <a:solidFill>
                <a:srgbClr val="000000"/>
              </a:solidFill>
              <a:ln w="9525">
                <a:noFill/>
                <a:miter lim="800000"/>
                <a:headEnd/>
                <a:tailEnd/>
              </a:ln>
            </p:spPr>
            <p:txBody>
              <a:bodyPr/>
              <a:lstStyle/>
              <a:p>
                <a:endParaRPr lang="hr-HR"/>
              </a:p>
            </p:txBody>
          </p:sp>
          <p:pic>
            <p:nvPicPr>
              <p:cNvPr id="13903" name="Picture 244"/>
              <p:cNvPicPr>
                <a:picLocks noChangeAspect="1" noChangeArrowheads="1"/>
              </p:cNvPicPr>
              <p:nvPr/>
            </p:nvPicPr>
            <p:blipFill>
              <a:blip r:embed="rId108"/>
              <a:srcRect/>
              <a:stretch>
                <a:fillRect/>
              </a:stretch>
            </p:blipFill>
            <p:spPr bwMode="auto">
              <a:xfrm>
                <a:off x="2456" y="849"/>
                <a:ext cx="24" cy="3"/>
              </a:xfrm>
              <a:prstGeom prst="rect">
                <a:avLst/>
              </a:prstGeom>
              <a:noFill/>
              <a:ln w="9525">
                <a:noFill/>
                <a:miter lim="800000"/>
                <a:headEnd/>
                <a:tailEnd/>
              </a:ln>
            </p:spPr>
          </p:pic>
          <p:pic>
            <p:nvPicPr>
              <p:cNvPr id="13904" name="Picture 245"/>
              <p:cNvPicPr>
                <a:picLocks noChangeAspect="1" noChangeArrowheads="1"/>
              </p:cNvPicPr>
              <p:nvPr/>
            </p:nvPicPr>
            <p:blipFill>
              <a:blip r:embed="rId109"/>
              <a:srcRect/>
              <a:stretch>
                <a:fillRect/>
              </a:stretch>
            </p:blipFill>
            <p:spPr bwMode="auto">
              <a:xfrm>
                <a:off x="2480" y="849"/>
                <a:ext cx="23" cy="3"/>
              </a:xfrm>
              <a:prstGeom prst="rect">
                <a:avLst/>
              </a:prstGeom>
              <a:noFill/>
              <a:ln w="9525">
                <a:noFill/>
                <a:miter lim="800000"/>
                <a:headEnd/>
                <a:tailEnd/>
              </a:ln>
            </p:spPr>
          </p:pic>
          <p:pic>
            <p:nvPicPr>
              <p:cNvPr id="13905" name="Picture 246"/>
              <p:cNvPicPr>
                <a:picLocks noChangeAspect="1" noChangeArrowheads="1"/>
              </p:cNvPicPr>
              <p:nvPr/>
            </p:nvPicPr>
            <p:blipFill>
              <a:blip r:embed="rId110"/>
              <a:srcRect/>
              <a:stretch>
                <a:fillRect/>
              </a:stretch>
            </p:blipFill>
            <p:spPr bwMode="auto">
              <a:xfrm>
                <a:off x="2503" y="849"/>
                <a:ext cx="24" cy="3"/>
              </a:xfrm>
              <a:prstGeom prst="rect">
                <a:avLst/>
              </a:prstGeom>
              <a:noFill/>
              <a:ln w="9525">
                <a:noFill/>
                <a:miter lim="800000"/>
                <a:headEnd/>
                <a:tailEnd/>
              </a:ln>
            </p:spPr>
          </p:pic>
          <p:pic>
            <p:nvPicPr>
              <p:cNvPr id="13906" name="Picture 247"/>
              <p:cNvPicPr>
                <a:picLocks noChangeAspect="1" noChangeArrowheads="1"/>
              </p:cNvPicPr>
              <p:nvPr/>
            </p:nvPicPr>
            <p:blipFill>
              <a:blip r:embed="rId111"/>
              <a:srcRect/>
              <a:stretch>
                <a:fillRect/>
              </a:stretch>
            </p:blipFill>
            <p:spPr bwMode="auto">
              <a:xfrm>
                <a:off x="2527" y="849"/>
                <a:ext cx="23" cy="3"/>
              </a:xfrm>
              <a:prstGeom prst="rect">
                <a:avLst/>
              </a:prstGeom>
              <a:noFill/>
              <a:ln w="9525">
                <a:noFill/>
                <a:miter lim="800000"/>
                <a:headEnd/>
                <a:tailEnd/>
              </a:ln>
            </p:spPr>
          </p:pic>
          <p:pic>
            <p:nvPicPr>
              <p:cNvPr id="13907" name="Picture 248"/>
              <p:cNvPicPr>
                <a:picLocks noChangeAspect="1" noChangeArrowheads="1"/>
              </p:cNvPicPr>
              <p:nvPr/>
            </p:nvPicPr>
            <p:blipFill>
              <a:blip r:embed="rId112"/>
              <a:srcRect/>
              <a:stretch>
                <a:fillRect/>
              </a:stretch>
            </p:blipFill>
            <p:spPr bwMode="auto">
              <a:xfrm>
                <a:off x="2550" y="849"/>
                <a:ext cx="23" cy="3"/>
              </a:xfrm>
              <a:prstGeom prst="rect">
                <a:avLst/>
              </a:prstGeom>
              <a:noFill/>
              <a:ln w="9525">
                <a:noFill/>
                <a:miter lim="800000"/>
                <a:headEnd/>
                <a:tailEnd/>
              </a:ln>
            </p:spPr>
          </p:pic>
          <p:pic>
            <p:nvPicPr>
              <p:cNvPr id="13908" name="Picture 249"/>
              <p:cNvPicPr>
                <a:picLocks noChangeAspect="1" noChangeArrowheads="1"/>
              </p:cNvPicPr>
              <p:nvPr/>
            </p:nvPicPr>
            <p:blipFill>
              <a:blip r:embed="rId113"/>
              <a:srcRect/>
              <a:stretch>
                <a:fillRect/>
              </a:stretch>
            </p:blipFill>
            <p:spPr bwMode="auto">
              <a:xfrm>
                <a:off x="2573" y="849"/>
                <a:ext cx="24" cy="3"/>
              </a:xfrm>
              <a:prstGeom prst="rect">
                <a:avLst/>
              </a:prstGeom>
              <a:noFill/>
              <a:ln w="9525">
                <a:noFill/>
                <a:miter lim="800000"/>
                <a:headEnd/>
                <a:tailEnd/>
              </a:ln>
            </p:spPr>
          </p:pic>
          <p:pic>
            <p:nvPicPr>
              <p:cNvPr id="13909" name="Picture 250"/>
              <p:cNvPicPr>
                <a:picLocks noChangeAspect="1" noChangeArrowheads="1"/>
              </p:cNvPicPr>
              <p:nvPr/>
            </p:nvPicPr>
            <p:blipFill>
              <a:blip r:embed="rId114"/>
              <a:srcRect/>
              <a:stretch>
                <a:fillRect/>
              </a:stretch>
            </p:blipFill>
            <p:spPr bwMode="auto">
              <a:xfrm>
                <a:off x="2597" y="849"/>
                <a:ext cx="23" cy="3"/>
              </a:xfrm>
              <a:prstGeom prst="rect">
                <a:avLst/>
              </a:prstGeom>
              <a:noFill/>
              <a:ln w="9525">
                <a:noFill/>
                <a:miter lim="800000"/>
                <a:headEnd/>
                <a:tailEnd/>
              </a:ln>
            </p:spPr>
          </p:pic>
          <p:pic>
            <p:nvPicPr>
              <p:cNvPr id="13910" name="Picture 251"/>
              <p:cNvPicPr>
                <a:picLocks noChangeAspect="1" noChangeArrowheads="1"/>
              </p:cNvPicPr>
              <p:nvPr/>
            </p:nvPicPr>
            <p:blipFill>
              <a:blip r:embed="rId115"/>
              <a:srcRect/>
              <a:stretch>
                <a:fillRect/>
              </a:stretch>
            </p:blipFill>
            <p:spPr bwMode="auto">
              <a:xfrm>
                <a:off x="2620" y="849"/>
                <a:ext cx="23" cy="3"/>
              </a:xfrm>
              <a:prstGeom prst="rect">
                <a:avLst/>
              </a:prstGeom>
              <a:noFill/>
              <a:ln w="9525">
                <a:noFill/>
                <a:miter lim="800000"/>
                <a:headEnd/>
                <a:tailEnd/>
              </a:ln>
            </p:spPr>
          </p:pic>
          <p:pic>
            <p:nvPicPr>
              <p:cNvPr id="13911" name="Picture 252"/>
              <p:cNvPicPr>
                <a:picLocks noChangeAspect="1" noChangeArrowheads="1"/>
              </p:cNvPicPr>
              <p:nvPr/>
            </p:nvPicPr>
            <p:blipFill>
              <a:blip r:embed="rId116"/>
              <a:srcRect/>
              <a:stretch>
                <a:fillRect/>
              </a:stretch>
            </p:blipFill>
            <p:spPr bwMode="auto">
              <a:xfrm>
                <a:off x="2643" y="849"/>
                <a:ext cx="24" cy="3"/>
              </a:xfrm>
              <a:prstGeom prst="rect">
                <a:avLst/>
              </a:prstGeom>
              <a:noFill/>
              <a:ln w="9525">
                <a:noFill/>
                <a:miter lim="800000"/>
                <a:headEnd/>
                <a:tailEnd/>
              </a:ln>
            </p:spPr>
          </p:pic>
          <p:pic>
            <p:nvPicPr>
              <p:cNvPr id="13912" name="Picture 253"/>
              <p:cNvPicPr>
                <a:picLocks noChangeAspect="1" noChangeArrowheads="1"/>
              </p:cNvPicPr>
              <p:nvPr/>
            </p:nvPicPr>
            <p:blipFill>
              <a:blip r:embed="rId117"/>
              <a:srcRect/>
              <a:stretch>
                <a:fillRect/>
              </a:stretch>
            </p:blipFill>
            <p:spPr bwMode="auto">
              <a:xfrm>
                <a:off x="2667" y="849"/>
                <a:ext cx="23" cy="3"/>
              </a:xfrm>
              <a:prstGeom prst="rect">
                <a:avLst/>
              </a:prstGeom>
              <a:noFill/>
              <a:ln w="9525">
                <a:noFill/>
                <a:miter lim="800000"/>
                <a:headEnd/>
                <a:tailEnd/>
              </a:ln>
            </p:spPr>
          </p:pic>
          <p:pic>
            <p:nvPicPr>
              <p:cNvPr id="13913" name="Picture 254"/>
              <p:cNvPicPr>
                <a:picLocks noChangeAspect="1" noChangeArrowheads="1"/>
              </p:cNvPicPr>
              <p:nvPr/>
            </p:nvPicPr>
            <p:blipFill>
              <a:blip r:embed="rId118"/>
              <a:srcRect/>
              <a:stretch>
                <a:fillRect/>
              </a:stretch>
            </p:blipFill>
            <p:spPr bwMode="auto">
              <a:xfrm>
                <a:off x="2690" y="849"/>
                <a:ext cx="24" cy="3"/>
              </a:xfrm>
              <a:prstGeom prst="rect">
                <a:avLst/>
              </a:prstGeom>
              <a:noFill/>
              <a:ln w="9525">
                <a:noFill/>
                <a:miter lim="800000"/>
                <a:headEnd/>
                <a:tailEnd/>
              </a:ln>
            </p:spPr>
          </p:pic>
          <p:pic>
            <p:nvPicPr>
              <p:cNvPr id="13914" name="Picture 255"/>
              <p:cNvPicPr>
                <a:picLocks noChangeAspect="1" noChangeArrowheads="1"/>
              </p:cNvPicPr>
              <p:nvPr/>
            </p:nvPicPr>
            <p:blipFill>
              <a:blip r:embed="rId119"/>
              <a:srcRect/>
              <a:stretch>
                <a:fillRect/>
              </a:stretch>
            </p:blipFill>
            <p:spPr bwMode="auto">
              <a:xfrm>
                <a:off x="2714" y="849"/>
                <a:ext cx="23" cy="3"/>
              </a:xfrm>
              <a:prstGeom prst="rect">
                <a:avLst/>
              </a:prstGeom>
              <a:noFill/>
              <a:ln w="9525">
                <a:noFill/>
                <a:miter lim="800000"/>
                <a:headEnd/>
                <a:tailEnd/>
              </a:ln>
            </p:spPr>
          </p:pic>
          <p:pic>
            <p:nvPicPr>
              <p:cNvPr id="13915" name="Picture 256"/>
              <p:cNvPicPr>
                <a:picLocks noChangeAspect="1" noChangeArrowheads="1"/>
              </p:cNvPicPr>
              <p:nvPr/>
            </p:nvPicPr>
            <p:blipFill>
              <a:blip r:embed="rId120"/>
              <a:srcRect/>
              <a:stretch>
                <a:fillRect/>
              </a:stretch>
            </p:blipFill>
            <p:spPr bwMode="auto">
              <a:xfrm>
                <a:off x="2737" y="849"/>
                <a:ext cx="23" cy="3"/>
              </a:xfrm>
              <a:prstGeom prst="rect">
                <a:avLst/>
              </a:prstGeom>
              <a:noFill/>
              <a:ln w="9525">
                <a:noFill/>
                <a:miter lim="800000"/>
                <a:headEnd/>
                <a:tailEnd/>
              </a:ln>
            </p:spPr>
          </p:pic>
          <p:pic>
            <p:nvPicPr>
              <p:cNvPr id="13916" name="Picture 257"/>
              <p:cNvPicPr>
                <a:picLocks noChangeAspect="1" noChangeArrowheads="1"/>
              </p:cNvPicPr>
              <p:nvPr/>
            </p:nvPicPr>
            <p:blipFill>
              <a:blip r:embed="rId121"/>
              <a:srcRect/>
              <a:stretch>
                <a:fillRect/>
              </a:stretch>
            </p:blipFill>
            <p:spPr bwMode="auto">
              <a:xfrm>
                <a:off x="2760" y="849"/>
                <a:ext cx="17" cy="3"/>
              </a:xfrm>
              <a:prstGeom prst="rect">
                <a:avLst/>
              </a:prstGeom>
              <a:noFill/>
              <a:ln w="9525">
                <a:noFill/>
                <a:miter lim="800000"/>
                <a:headEnd/>
                <a:tailEnd/>
              </a:ln>
            </p:spPr>
          </p:pic>
          <p:sp>
            <p:nvSpPr>
              <p:cNvPr id="13917" name="Rectangle 258"/>
              <p:cNvSpPr>
                <a:spLocks noChangeArrowheads="1"/>
              </p:cNvSpPr>
              <p:nvPr/>
            </p:nvSpPr>
            <p:spPr bwMode="auto">
              <a:xfrm>
                <a:off x="2777" y="849"/>
                <a:ext cx="3" cy="3"/>
              </a:xfrm>
              <a:prstGeom prst="rect">
                <a:avLst/>
              </a:prstGeom>
              <a:solidFill>
                <a:srgbClr val="000000"/>
              </a:solidFill>
              <a:ln w="9525">
                <a:noFill/>
                <a:miter lim="800000"/>
                <a:headEnd/>
                <a:tailEnd/>
              </a:ln>
            </p:spPr>
            <p:txBody>
              <a:bodyPr/>
              <a:lstStyle/>
              <a:p>
                <a:endParaRPr lang="hr-HR"/>
              </a:p>
            </p:txBody>
          </p:sp>
          <p:sp>
            <p:nvSpPr>
              <p:cNvPr id="13918" name="Rectangle 259"/>
              <p:cNvSpPr>
                <a:spLocks noChangeArrowheads="1"/>
              </p:cNvSpPr>
              <p:nvPr/>
            </p:nvSpPr>
            <p:spPr bwMode="auto">
              <a:xfrm>
                <a:off x="16" y="852"/>
                <a:ext cx="3" cy="107"/>
              </a:xfrm>
              <a:prstGeom prst="rect">
                <a:avLst/>
              </a:prstGeom>
              <a:solidFill>
                <a:srgbClr val="000000"/>
              </a:solidFill>
              <a:ln w="9525">
                <a:noFill/>
                <a:miter lim="800000"/>
                <a:headEnd/>
                <a:tailEnd/>
              </a:ln>
            </p:spPr>
            <p:txBody>
              <a:bodyPr/>
              <a:lstStyle/>
              <a:p>
                <a:endParaRPr lang="hr-HR"/>
              </a:p>
            </p:txBody>
          </p:sp>
          <p:sp>
            <p:nvSpPr>
              <p:cNvPr id="13919" name="Rectangle 260"/>
              <p:cNvSpPr>
                <a:spLocks noChangeArrowheads="1"/>
              </p:cNvSpPr>
              <p:nvPr/>
            </p:nvSpPr>
            <p:spPr bwMode="auto">
              <a:xfrm>
                <a:off x="663" y="852"/>
                <a:ext cx="3" cy="107"/>
              </a:xfrm>
              <a:prstGeom prst="rect">
                <a:avLst/>
              </a:prstGeom>
              <a:solidFill>
                <a:srgbClr val="000000"/>
              </a:solidFill>
              <a:ln w="9525">
                <a:noFill/>
                <a:miter lim="800000"/>
                <a:headEnd/>
                <a:tailEnd/>
              </a:ln>
            </p:spPr>
            <p:txBody>
              <a:bodyPr/>
              <a:lstStyle/>
              <a:p>
                <a:endParaRPr lang="hr-HR"/>
              </a:p>
            </p:txBody>
          </p:sp>
          <p:sp>
            <p:nvSpPr>
              <p:cNvPr id="13920" name="Rectangle 261"/>
              <p:cNvSpPr>
                <a:spLocks noChangeArrowheads="1"/>
              </p:cNvSpPr>
              <p:nvPr/>
            </p:nvSpPr>
            <p:spPr bwMode="auto">
              <a:xfrm>
                <a:off x="1135" y="852"/>
                <a:ext cx="3" cy="107"/>
              </a:xfrm>
              <a:prstGeom prst="rect">
                <a:avLst/>
              </a:prstGeom>
              <a:solidFill>
                <a:srgbClr val="000000"/>
              </a:solidFill>
              <a:ln w="9525">
                <a:noFill/>
                <a:miter lim="800000"/>
                <a:headEnd/>
                <a:tailEnd/>
              </a:ln>
            </p:spPr>
            <p:txBody>
              <a:bodyPr/>
              <a:lstStyle/>
              <a:p>
                <a:endParaRPr lang="hr-HR"/>
              </a:p>
            </p:txBody>
          </p:sp>
          <p:sp>
            <p:nvSpPr>
              <p:cNvPr id="13921" name="Rectangle 262"/>
              <p:cNvSpPr>
                <a:spLocks noChangeArrowheads="1"/>
              </p:cNvSpPr>
              <p:nvPr/>
            </p:nvSpPr>
            <p:spPr bwMode="auto">
              <a:xfrm>
                <a:off x="1464" y="852"/>
                <a:ext cx="3" cy="107"/>
              </a:xfrm>
              <a:prstGeom prst="rect">
                <a:avLst/>
              </a:prstGeom>
              <a:solidFill>
                <a:srgbClr val="000000"/>
              </a:solidFill>
              <a:ln w="9525">
                <a:noFill/>
                <a:miter lim="800000"/>
                <a:headEnd/>
                <a:tailEnd/>
              </a:ln>
            </p:spPr>
            <p:txBody>
              <a:bodyPr/>
              <a:lstStyle/>
              <a:p>
                <a:endParaRPr lang="hr-HR"/>
              </a:p>
            </p:txBody>
          </p:sp>
          <p:sp>
            <p:nvSpPr>
              <p:cNvPr id="13922" name="Rectangle 263"/>
              <p:cNvSpPr>
                <a:spLocks noChangeArrowheads="1"/>
              </p:cNvSpPr>
              <p:nvPr/>
            </p:nvSpPr>
            <p:spPr bwMode="auto">
              <a:xfrm>
                <a:off x="2130" y="852"/>
                <a:ext cx="3" cy="107"/>
              </a:xfrm>
              <a:prstGeom prst="rect">
                <a:avLst/>
              </a:prstGeom>
              <a:solidFill>
                <a:srgbClr val="000000"/>
              </a:solidFill>
              <a:ln w="9525">
                <a:noFill/>
                <a:miter lim="800000"/>
                <a:headEnd/>
                <a:tailEnd/>
              </a:ln>
            </p:spPr>
            <p:txBody>
              <a:bodyPr/>
              <a:lstStyle/>
              <a:p>
                <a:endParaRPr lang="hr-HR"/>
              </a:p>
            </p:txBody>
          </p:sp>
          <p:sp>
            <p:nvSpPr>
              <p:cNvPr id="13923" name="Rectangle 264"/>
              <p:cNvSpPr>
                <a:spLocks noChangeArrowheads="1"/>
              </p:cNvSpPr>
              <p:nvPr/>
            </p:nvSpPr>
            <p:spPr bwMode="auto">
              <a:xfrm>
                <a:off x="2454" y="852"/>
                <a:ext cx="2" cy="107"/>
              </a:xfrm>
              <a:prstGeom prst="rect">
                <a:avLst/>
              </a:prstGeom>
              <a:solidFill>
                <a:srgbClr val="000000"/>
              </a:solidFill>
              <a:ln w="9525">
                <a:noFill/>
                <a:miter lim="800000"/>
                <a:headEnd/>
                <a:tailEnd/>
              </a:ln>
            </p:spPr>
            <p:txBody>
              <a:bodyPr/>
              <a:lstStyle/>
              <a:p>
                <a:endParaRPr lang="hr-HR"/>
              </a:p>
            </p:txBody>
          </p:sp>
          <p:sp>
            <p:nvSpPr>
              <p:cNvPr id="13924" name="Rectangle 265"/>
              <p:cNvSpPr>
                <a:spLocks noChangeArrowheads="1"/>
              </p:cNvSpPr>
              <p:nvPr/>
            </p:nvSpPr>
            <p:spPr bwMode="auto">
              <a:xfrm>
                <a:off x="2777" y="852"/>
                <a:ext cx="3" cy="107"/>
              </a:xfrm>
              <a:prstGeom prst="rect">
                <a:avLst/>
              </a:prstGeom>
              <a:solidFill>
                <a:srgbClr val="000000"/>
              </a:solidFill>
              <a:ln w="9525">
                <a:noFill/>
                <a:miter lim="800000"/>
                <a:headEnd/>
                <a:tailEnd/>
              </a:ln>
            </p:spPr>
            <p:txBody>
              <a:bodyPr/>
              <a:lstStyle/>
              <a:p>
                <a:endParaRPr lang="hr-HR"/>
              </a:p>
            </p:txBody>
          </p:sp>
          <p:sp>
            <p:nvSpPr>
              <p:cNvPr id="13925" name="Rectangle 266"/>
              <p:cNvSpPr>
                <a:spLocks noChangeArrowheads="1"/>
              </p:cNvSpPr>
              <p:nvPr/>
            </p:nvSpPr>
            <p:spPr bwMode="auto">
              <a:xfrm>
                <a:off x="77" y="981"/>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13926" name="Rectangle 267"/>
              <p:cNvSpPr>
                <a:spLocks noChangeArrowheads="1"/>
              </p:cNvSpPr>
              <p:nvPr/>
            </p:nvSpPr>
            <p:spPr bwMode="auto">
              <a:xfrm>
                <a:off x="682" y="981"/>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13927" name="Rectangle 268"/>
              <p:cNvSpPr>
                <a:spLocks noChangeArrowheads="1"/>
              </p:cNvSpPr>
              <p:nvPr/>
            </p:nvSpPr>
            <p:spPr bwMode="auto">
              <a:xfrm>
                <a:off x="1154" y="981"/>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13928" name="Rectangle 269"/>
              <p:cNvSpPr>
                <a:spLocks noChangeArrowheads="1"/>
              </p:cNvSpPr>
              <p:nvPr/>
            </p:nvSpPr>
            <p:spPr bwMode="auto">
              <a:xfrm>
                <a:off x="1483" y="981"/>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13929" name="Rectangle 270"/>
              <p:cNvSpPr>
                <a:spLocks noChangeArrowheads="1"/>
              </p:cNvSpPr>
              <p:nvPr/>
            </p:nvSpPr>
            <p:spPr bwMode="auto">
              <a:xfrm>
                <a:off x="2149" y="981"/>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13930" name="Rectangle 271"/>
              <p:cNvSpPr>
                <a:spLocks noChangeArrowheads="1"/>
              </p:cNvSpPr>
              <p:nvPr/>
            </p:nvSpPr>
            <p:spPr bwMode="auto">
              <a:xfrm>
                <a:off x="2472" y="981"/>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13931" name="Rectangle 272"/>
              <p:cNvSpPr>
                <a:spLocks noChangeArrowheads="1"/>
              </p:cNvSpPr>
              <p:nvPr/>
            </p:nvSpPr>
            <p:spPr bwMode="auto">
              <a:xfrm>
                <a:off x="16" y="959"/>
                <a:ext cx="3" cy="3"/>
              </a:xfrm>
              <a:prstGeom prst="rect">
                <a:avLst/>
              </a:prstGeom>
              <a:solidFill>
                <a:srgbClr val="000000"/>
              </a:solidFill>
              <a:ln w="9525">
                <a:noFill/>
                <a:miter lim="800000"/>
                <a:headEnd/>
                <a:tailEnd/>
              </a:ln>
            </p:spPr>
            <p:txBody>
              <a:bodyPr/>
              <a:lstStyle/>
              <a:p>
                <a:endParaRPr lang="hr-HR"/>
              </a:p>
            </p:txBody>
          </p:sp>
          <p:pic>
            <p:nvPicPr>
              <p:cNvPr id="13932" name="Picture 273"/>
              <p:cNvPicPr>
                <a:picLocks noChangeAspect="1" noChangeArrowheads="1"/>
              </p:cNvPicPr>
              <p:nvPr/>
            </p:nvPicPr>
            <p:blipFill>
              <a:blip r:embed="rId122"/>
              <a:srcRect/>
              <a:stretch>
                <a:fillRect/>
              </a:stretch>
            </p:blipFill>
            <p:spPr bwMode="auto">
              <a:xfrm>
                <a:off x="19" y="959"/>
                <a:ext cx="23" cy="3"/>
              </a:xfrm>
              <a:prstGeom prst="rect">
                <a:avLst/>
              </a:prstGeom>
              <a:noFill/>
              <a:ln w="9525">
                <a:noFill/>
                <a:miter lim="800000"/>
                <a:headEnd/>
                <a:tailEnd/>
              </a:ln>
            </p:spPr>
          </p:pic>
          <p:pic>
            <p:nvPicPr>
              <p:cNvPr id="13933" name="Picture 274"/>
              <p:cNvPicPr>
                <a:picLocks noChangeAspect="1" noChangeArrowheads="1"/>
              </p:cNvPicPr>
              <p:nvPr/>
            </p:nvPicPr>
            <p:blipFill>
              <a:blip r:embed="rId123"/>
              <a:srcRect/>
              <a:stretch>
                <a:fillRect/>
              </a:stretch>
            </p:blipFill>
            <p:spPr bwMode="auto">
              <a:xfrm>
                <a:off x="42" y="959"/>
                <a:ext cx="24" cy="3"/>
              </a:xfrm>
              <a:prstGeom prst="rect">
                <a:avLst/>
              </a:prstGeom>
              <a:noFill/>
              <a:ln w="9525">
                <a:noFill/>
                <a:miter lim="800000"/>
                <a:headEnd/>
                <a:tailEnd/>
              </a:ln>
            </p:spPr>
          </p:pic>
          <p:pic>
            <p:nvPicPr>
              <p:cNvPr id="13934" name="Picture 275"/>
              <p:cNvPicPr>
                <a:picLocks noChangeAspect="1" noChangeArrowheads="1"/>
              </p:cNvPicPr>
              <p:nvPr/>
            </p:nvPicPr>
            <p:blipFill>
              <a:blip r:embed="rId124"/>
              <a:srcRect/>
              <a:stretch>
                <a:fillRect/>
              </a:stretch>
            </p:blipFill>
            <p:spPr bwMode="auto">
              <a:xfrm>
                <a:off x="66" y="959"/>
                <a:ext cx="23" cy="3"/>
              </a:xfrm>
              <a:prstGeom prst="rect">
                <a:avLst/>
              </a:prstGeom>
              <a:noFill/>
              <a:ln w="9525">
                <a:noFill/>
                <a:miter lim="800000"/>
                <a:headEnd/>
                <a:tailEnd/>
              </a:ln>
            </p:spPr>
          </p:pic>
          <p:pic>
            <p:nvPicPr>
              <p:cNvPr id="13935" name="Picture 276"/>
              <p:cNvPicPr>
                <a:picLocks noChangeAspect="1" noChangeArrowheads="1"/>
              </p:cNvPicPr>
              <p:nvPr/>
            </p:nvPicPr>
            <p:blipFill>
              <a:blip r:embed="rId125"/>
              <a:srcRect/>
              <a:stretch>
                <a:fillRect/>
              </a:stretch>
            </p:blipFill>
            <p:spPr bwMode="auto">
              <a:xfrm>
                <a:off x="89" y="959"/>
                <a:ext cx="23" cy="3"/>
              </a:xfrm>
              <a:prstGeom prst="rect">
                <a:avLst/>
              </a:prstGeom>
              <a:noFill/>
              <a:ln w="9525">
                <a:noFill/>
                <a:miter lim="800000"/>
                <a:headEnd/>
                <a:tailEnd/>
              </a:ln>
            </p:spPr>
          </p:pic>
          <p:pic>
            <p:nvPicPr>
              <p:cNvPr id="13936" name="Picture 277"/>
              <p:cNvPicPr>
                <a:picLocks noChangeAspect="1" noChangeArrowheads="1"/>
              </p:cNvPicPr>
              <p:nvPr/>
            </p:nvPicPr>
            <p:blipFill>
              <a:blip r:embed="rId126"/>
              <a:srcRect/>
              <a:stretch>
                <a:fillRect/>
              </a:stretch>
            </p:blipFill>
            <p:spPr bwMode="auto">
              <a:xfrm>
                <a:off x="112" y="959"/>
                <a:ext cx="24" cy="3"/>
              </a:xfrm>
              <a:prstGeom prst="rect">
                <a:avLst/>
              </a:prstGeom>
              <a:noFill/>
              <a:ln w="9525">
                <a:noFill/>
                <a:miter lim="800000"/>
                <a:headEnd/>
                <a:tailEnd/>
              </a:ln>
            </p:spPr>
          </p:pic>
          <p:pic>
            <p:nvPicPr>
              <p:cNvPr id="13937" name="Picture 278"/>
              <p:cNvPicPr>
                <a:picLocks noChangeAspect="1" noChangeArrowheads="1"/>
              </p:cNvPicPr>
              <p:nvPr/>
            </p:nvPicPr>
            <p:blipFill>
              <a:blip r:embed="rId127"/>
              <a:srcRect/>
              <a:stretch>
                <a:fillRect/>
              </a:stretch>
            </p:blipFill>
            <p:spPr bwMode="auto">
              <a:xfrm>
                <a:off x="136" y="959"/>
                <a:ext cx="23" cy="3"/>
              </a:xfrm>
              <a:prstGeom prst="rect">
                <a:avLst/>
              </a:prstGeom>
              <a:noFill/>
              <a:ln w="9525">
                <a:noFill/>
                <a:miter lim="800000"/>
                <a:headEnd/>
                <a:tailEnd/>
              </a:ln>
            </p:spPr>
          </p:pic>
          <p:pic>
            <p:nvPicPr>
              <p:cNvPr id="13938" name="Picture 279"/>
              <p:cNvPicPr>
                <a:picLocks noChangeAspect="1" noChangeArrowheads="1"/>
              </p:cNvPicPr>
              <p:nvPr/>
            </p:nvPicPr>
            <p:blipFill>
              <a:blip r:embed="rId128"/>
              <a:srcRect/>
              <a:stretch>
                <a:fillRect/>
              </a:stretch>
            </p:blipFill>
            <p:spPr bwMode="auto">
              <a:xfrm>
                <a:off x="159" y="959"/>
                <a:ext cx="23" cy="3"/>
              </a:xfrm>
              <a:prstGeom prst="rect">
                <a:avLst/>
              </a:prstGeom>
              <a:noFill/>
              <a:ln w="9525">
                <a:noFill/>
                <a:miter lim="800000"/>
                <a:headEnd/>
                <a:tailEnd/>
              </a:ln>
            </p:spPr>
          </p:pic>
          <p:pic>
            <p:nvPicPr>
              <p:cNvPr id="13939" name="Picture 280"/>
              <p:cNvPicPr>
                <a:picLocks noChangeAspect="1" noChangeArrowheads="1"/>
              </p:cNvPicPr>
              <p:nvPr/>
            </p:nvPicPr>
            <p:blipFill>
              <a:blip r:embed="rId129"/>
              <a:srcRect/>
              <a:stretch>
                <a:fillRect/>
              </a:stretch>
            </p:blipFill>
            <p:spPr bwMode="auto">
              <a:xfrm>
                <a:off x="182" y="959"/>
                <a:ext cx="24" cy="3"/>
              </a:xfrm>
              <a:prstGeom prst="rect">
                <a:avLst/>
              </a:prstGeom>
              <a:noFill/>
              <a:ln w="9525">
                <a:noFill/>
                <a:miter lim="800000"/>
                <a:headEnd/>
                <a:tailEnd/>
              </a:ln>
            </p:spPr>
          </p:pic>
          <p:pic>
            <p:nvPicPr>
              <p:cNvPr id="13940" name="Picture 281"/>
              <p:cNvPicPr>
                <a:picLocks noChangeAspect="1" noChangeArrowheads="1"/>
              </p:cNvPicPr>
              <p:nvPr/>
            </p:nvPicPr>
            <p:blipFill>
              <a:blip r:embed="rId130"/>
              <a:srcRect/>
              <a:stretch>
                <a:fillRect/>
              </a:stretch>
            </p:blipFill>
            <p:spPr bwMode="auto">
              <a:xfrm>
                <a:off x="206" y="959"/>
                <a:ext cx="23" cy="3"/>
              </a:xfrm>
              <a:prstGeom prst="rect">
                <a:avLst/>
              </a:prstGeom>
              <a:noFill/>
              <a:ln w="9525">
                <a:noFill/>
                <a:miter lim="800000"/>
                <a:headEnd/>
                <a:tailEnd/>
              </a:ln>
            </p:spPr>
          </p:pic>
          <p:pic>
            <p:nvPicPr>
              <p:cNvPr id="13941" name="Picture 282"/>
              <p:cNvPicPr>
                <a:picLocks noChangeAspect="1" noChangeArrowheads="1"/>
              </p:cNvPicPr>
              <p:nvPr/>
            </p:nvPicPr>
            <p:blipFill>
              <a:blip r:embed="rId131"/>
              <a:srcRect/>
              <a:stretch>
                <a:fillRect/>
              </a:stretch>
            </p:blipFill>
            <p:spPr bwMode="auto">
              <a:xfrm>
                <a:off x="229" y="959"/>
                <a:ext cx="24" cy="3"/>
              </a:xfrm>
              <a:prstGeom prst="rect">
                <a:avLst/>
              </a:prstGeom>
              <a:noFill/>
              <a:ln w="9525">
                <a:noFill/>
                <a:miter lim="800000"/>
                <a:headEnd/>
                <a:tailEnd/>
              </a:ln>
            </p:spPr>
          </p:pic>
          <p:pic>
            <p:nvPicPr>
              <p:cNvPr id="13942" name="Picture 283"/>
              <p:cNvPicPr>
                <a:picLocks noChangeAspect="1" noChangeArrowheads="1"/>
              </p:cNvPicPr>
              <p:nvPr/>
            </p:nvPicPr>
            <p:blipFill>
              <a:blip r:embed="rId132"/>
              <a:srcRect/>
              <a:stretch>
                <a:fillRect/>
              </a:stretch>
            </p:blipFill>
            <p:spPr bwMode="auto">
              <a:xfrm>
                <a:off x="253" y="959"/>
                <a:ext cx="23" cy="3"/>
              </a:xfrm>
              <a:prstGeom prst="rect">
                <a:avLst/>
              </a:prstGeom>
              <a:noFill/>
              <a:ln w="9525">
                <a:noFill/>
                <a:miter lim="800000"/>
                <a:headEnd/>
                <a:tailEnd/>
              </a:ln>
            </p:spPr>
          </p:pic>
          <p:pic>
            <p:nvPicPr>
              <p:cNvPr id="13943" name="Picture 284"/>
              <p:cNvPicPr>
                <a:picLocks noChangeAspect="1" noChangeArrowheads="1"/>
              </p:cNvPicPr>
              <p:nvPr/>
            </p:nvPicPr>
            <p:blipFill>
              <a:blip r:embed="rId133"/>
              <a:srcRect/>
              <a:stretch>
                <a:fillRect/>
              </a:stretch>
            </p:blipFill>
            <p:spPr bwMode="auto">
              <a:xfrm>
                <a:off x="276" y="959"/>
                <a:ext cx="23" cy="3"/>
              </a:xfrm>
              <a:prstGeom prst="rect">
                <a:avLst/>
              </a:prstGeom>
              <a:noFill/>
              <a:ln w="9525">
                <a:noFill/>
                <a:miter lim="800000"/>
                <a:headEnd/>
                <a:tailEnd/>
              </a:ln>
            </p:spPr>
          </p:pic>
          <p:pic>
            <p:nvPicPr>
              <p:cNvPr id="13944" name="Picture 285"/>
              <p:cNvPicPr>
                <a:picLocks noChangeAspect="1" noChangeArrowheads="1"/>
              </p:cNvPicPr>
              <p:nvPr/>
            </p:nvPicPr>
            <p:blipFill>
              <a:blip r:embed="rId134"/>
              <a:srcRect/>
              <a:stretch>
                <a:fillRect/>
              </a:stretch>
            </p:blipFill>
            <p:spPr bwMode="auto">
              <a:xfrm>
                <a:off x="299" y="959"/>
                <a:ext cx="24" cy="3"/>
              </a:xfrm>
              <a:prstGeom prst="rect">
                <a:avLst/>
              </a:prstGeom>
              <a:noFill/>
              <a:ln w="9525">
                <a:noFill/>
                <a:miter lim="800000"/>
                <a:headEnd/>
                <a:tailEnd/>
              </a:ln>
            </p:spPr>
          </p:pic>
          <p:pic>
            <p:nvPicPr>
              <p:cNvPr id="13945" name="Picture 286"/>
              <p:cNvPicPr>
                <a:picLocks noChangeAspect="1" noChangeArrowheads="1"/>
              </p:cNvPicPr>
              <p:nvPr/>
            </p:nvPicPr>
            <p:blipFill>
              <a:blip r:embed="rId135"/>
              <a:srcRect/>
              <a:stretch>
                <a:fillRect/>
              </a:stretch>
            </p:blipFill>
            <p:spPr bwMode="auto">
              <a:xfrm>
                <a:off x="323" y="959"/>
                <a:ext cx="23" cy="3"/>
              </a:xfrm>
              <a:prstGeom prst="rect">
                <a:avLst/>
              </a:prstGeom>
              <a:noFill/>
              <a:ln w="9525">
                <a:noFill/>
                <a:miter lim="800000"/>
                <a:headEnd/>
                <a:tailEnd/>
              </a:ln>
            </p:spPr>
          </p:pic>
          <p:pic>
            <p:nvPicPr>
              <p:cNvPr id="13946" name="Picture 287"/>
              <p:cNvPicPr>
                <a:picLocks noChangeAspect="1" noChangeArrowheads="1"/>
              </p:cNvPicPr>
              <p:nvPr/>
            </p:nvPicPr>
            <p:blipFill>
              <a:blip r:embed="rId136"/>
              <a:srcRect/>
              <a:stretch>
                <a:fillRect/>
              </a:stretch>
            </p:blipFill>
            <p:spPr bwMode="auto">
              <a:xfrm>
                <a:off x="346" y="959"/>
                <a:ext cx="23" cy="3"/>
              </a:xfrm>
              <a:prstGeom prst="rect">
                <a:avLst/>
              </a:prstGeom>
              <a:noFill/>
              <a:ln w="9525">
                <a:noFill/>
                <a:miter lim="800000"/>
                <a:headEnd/>
                <a:tailEnd/>
              </a:ln>
            </p:spPr>
          </p:pic>
          <p:pic>
            <p:nvPicPr>
              <p:cNvPr id="13947" name="Picture 288"/>
              <p:cNvPicPr>
                <a:picLocks noChangeAspect="1" noChangeArrowheads="1"/>
              </p:cNvPicPr>
              <p:nvPr/>
            </p:nvPicPr>
            <p:blipFill>
              <a:blip r:embed="rId137"/>
              <a:srcRect/>
              <a:stretch>
                <a:fillRect/>
              </a:stretch>
            </p:blipFill>
            <p:spPr bwMode="auto">
              <a:xfrm>
                <a:off x="369" y="959"/>
                <a:ext cx="24" cy="3"/>
              </a:xfrm>
              <a:prstGeom prst="rect">
                <a:avLst/>
              </a:prstGeom>
              <a:noFill/>
              <a:ln w="9525">
                <a:noFill/>
                <a:miter lim="800000"/>
                <a:headEnd/>
                <a:tailEnd/>
              </a:ln>
            </p:spPr>
          </p:pic>
          <p:pic>
            <p:nvPicPr>
              <p:cNvPr id="13948" name="Picture 289"/>
              <p:cNvPicPr>
                <a:picLocks noChangeAspect="1" noChangeArrowheads="1"/>
              </p:cNvPicPr>
              <p:nvPr/>
            </p:nvPicPr>
            <p:blipFill>
              <a:blip r:embed="rId138"/>
              <a:srcRect/>
              <a:stretch>
                <a:fillRect/>
              </a:stretch>
            </p:blipFill>
            <p:spPr bwMode="auto">
              <a:xfrm>
                <a:off x="393" y="959"/>
                <a:ext cx="23" cy="3"/>
              </a:xfrm>
              <a:prstGeom prst="rect">
                <a:avLst/>
              </a:prstGeom>
              <a:noFill/>
              <a:ln w="9525">
                <a:noFill/>
                <a:miter lim="800000"/>
                <a:headEnd/>
                <a:tailEnd/>
              </a:ln>
            </p:spPr>
          </p:pic>
          <p:pic>
            <p:nvPicPr>
              <p:cNvPr id="13949" name="Picture 290"/>
              <p:cNvPicPr>
                <a:picLocks noChangeAspect="1" noChangeArrowheads="1"/>
              </p:cNvPicPr>
              <p:nvPr/>
            </p:nvPicPr>
            <p:blipFill>
              <a:blip r:embed="rId139"/>
              <a:srcRect/>
              <a:stretch>
                <a:fillRect/>
              </a:stretch>
            </p:blipFill>
            <p:spPr bwMode="auto">
              <a:xfrm>
                <a:off x="416" y="959"/>
                <a:ext cx="24" cy="3"/>
              </a:xfrm>
              <a:prstGeom prst="rect">
                <a:avLst/>
              </a:prstGeom>
              <a:noFill/>
              <a:ln w="9525">
                <a:noFill/>
                <a:miter lim="800000"/>
                <a:headEnd/>
                <a:tailEnd/>
              </a:ln>
            </p:spPr>
          </p:pic>
          <p:pic>
            <p:nvPicPr>
              <p:cNvPr id="13950" name="Picture 291"/>
              <p:cNvPicPr>
                <a:picLocks noChangeAspect="1" noChangeArrowheads="1"/>
              </p:cNvPicPr>
              <p:nvPr/>
            </p:nvPicPr>
            <p:blipFill>
              <a:blip r:embed="rId140"/>
              <a:srcRect/>
              <a:stretch>
                <a:fillRect/>
              </a:stretch>
            </p:blipFill>
            <p:spPr bwMode="auto">
              <a:xfrm>
                <a:off x="440" y="959"/>
                <a:ext cx="23" cy="3"/>
              </a:xfrm>
              <a:prstGeom prst="rect">
                <a:avLst/>
              </a:prstGeom>
              <a:noFill/>
              <a:ln w="9525">
                <a:noFill/>
                <a:miter lim="800000"/>
                <a:headEnd/>
                <a:tailEnd/>
              </a:ln>
            </p:spPr>
          </p:pic>
          <p:pic>
            <p:nvPicPr>
              <p:cNvPr id="13951" name="Picture 292"/>
              <p:cNvPicPr>
                <a:picLocks noChangeAspect="1" noChangeArrowheads="1"/>
              </p:cNvPicPr>
              <p:nvPr/>
            </p:nvPicPr>
            <p:blipFill>
              <a:blip r:embed="rId141"/>
              <a:srcRect/>
              <a:stretch>
                <a:fillRect/>
              </a:stretch>
            </p:blipFill>
            <p:spPr bwMode="auto">
              <a:xfrm>
                <a:off x="463" y="959"/>
                <a:ext cx="23" cy="3"/>
              </a:xfrm>
              <a:prstGeom prst="rect">
                <a:avLst/>
              </a:prstGeom>
              <a:noFill/>
              <a:ln w="9525">
                <a:noFill/>
                <a:miter lim="800000"/>
                <a:headEnd/>
                <a:tailEnd/>
              </a:ln>
            </p:spPr>
          </p:pic>
          <p:pic>
            <p:nvPicPr>
              <p:cNvPr id="13952" name="Picture 293"/>
              <p:cNvPicPr>
                <a:picLocks noChangeAspect="1" noChangeArrowheads="1"/>
              </p:cNvPicPr>
              <p:nvPr/>
            </p:nvPicPr>
            <p:blipFill>
              <a:blip r:embed="rId142"/>
              <a:srcRect/>
              <a:stretch>
                <a:fillRect/>
              </a:stretch>
            </p:blipFill>
            <p:spPr bwMode="auto">
              <a:xfrm>
                <a:off x="486" y="959"/>
                <a:ext cx="24" cy="3"/>
              </a:xfrm>
              <a:prstGeom prst="rect">
                <a:avLst/>
              </a:prstGeom>
              <a:noFill/>
              <a:ln w="9525">
                <a:noFill/>
                <a:miter lim="800000"/>
                <a:headEnd/>
                <a:tailEnd/>
              </a:ln>
            </p:spPr>
          </p:pic>
          <p:pic>
            <p:nvPicPr>
              <p:cNvPr id="13953" name="Picture 294"/>
              <p:cNvPicPr>
                <a:picLocks noChangeAspect="1" noChangeArrowheads="1"/>
              </p:cNvPicPr>
              <p:nvPr/>
            </p:nvPicPr>
            <p:blipFill>
              <a:blip r:embed="rId143"/>
              <a:srcRect/>
              <a:stretch>
                <a:fillRect/>
              </a:stretch>
            </p:blipFill>
            <p:spPr bwMode="auto">
              <a:xfrm>
                <a:off x="510" y="959"/>
                <a:ext cx="23" cy="3"/>
              </a:xfrm>
              <a:prstGeom prst="rect">
                <a:avLst/>
              </a:prstGeom>
              <a:noFill/>
              <a:ln w="9525">
                <a:noFill/>
                <a:miter lim="800000"/>
                <a:headEnd/>
                <a:tailEnd/>
              </a:ln>
            </p:spPr>
          </p:pic>
          <p:pic>
            <p:nvPicPr>
              <p:cNvPr id="13954" name="Picture 295"/>
              <p:cNvPicPr>
                <a:picLocks noChangeAspect="1" noChangeArrowheads="1"/>
              </p:cNvPicPr>
              <p:nvPr/>
            </p:nvPicPr>
            <p:blipFill>
              <a:blip r:embed="rId144"/>
              <a:srcRect/>
              <a:stretch>
                <a:fillRect/>
              </a:stretch>
            </p:blipFill>
            <p:spPr bwMode="auto">
              <a:xfrm>
                <a:off x="533" y="959"/>
                <a:ext cx="23" cy="3"/>
              </a:xfrm>
              <a:prstGeom prst="rect">
                <a:avLst/>
              </a:prstGeom>
              <a:noFill/>
              <a:ln w="9525">
                <a:noFill/>
                <a:miter lim="800000"/>
                <a:headEnd/>
                <a:tailEnd/>
              </a:ln>
            </p:spPr>
          </p:pic>
          <p:pic>
            <p:nvPicPr>
              <p:cNvPr id="13955" name="Picture 296"/>
              <p:cNvPicPr>
                <a:picLocks noChangeAspect="1" noChangeArrowheads="1"/>
              </p:cNvPicPr>
              <p:nvPr/>
            </p:nvPicPr>
            <p:blipFill>
              <a:blip r:embed="rId145"/>
              <a:srcRect/>
              <a:stretch>
                <a:fillRect/>
              </a:stretch>
            </p:blipFill>
            <p:spPr bwMode="auto">
              <a:xfrm>
                <a:off x="556" y="959"/>
                <a:ext cx="24" cy="3"/>
              </a:xfrm>
              <a:prstGeom prst="rect">
                <a:avLst/>
              </a:prstGeom>
              <a:noFill/>
              <a:ln w="9525">
                <a:noFill/>
                <a:miter lim="800000"/>
                <a:headEnd/>
                <a:tailEnd/>
              </a:ln>
            </p:spPr>
          </p:pic>
          <p:pic>
            <p:nvPicPr>
              <p:cNvPr id="13956" name="Picture 297"/>
              <p:cNvPicPr>
                <a:picLocks noChangeAspect="1" noChangeArrowheads="1"/>
              </p:cNvPicPr>
              <p:nvPr/>
            </p:nvPicPr>
            <p:blipFill>
              <a:blip r:embed="rId146"/>
              <a:srcRect/>
              <a:stretch>
                <a:fillRect/>
              </a:stretch>
            </p:blipFill>
            <p:spPr bwMode="auto">
              <a:xfrm>
                <a:off x="580" y="959"/>
                <a:ext cx="23" cy="3"/>
              </a:xfrm>
              <a:prstGeom prst="rect">
                <a:avLst/>
              </a:prstGeom>
              <a:noFill/>
              <a:ln w="9525">
                <a:noFill/>
                <a:miter lim="800000"/>
                <a:headEnd/>
                <a:tailEnd/>
              </a:ln>
            </p:spPr>
          </p:pic>
          <p:pic>
            <p:nvPicPr>
              <p:cNvPr id="13957" name="Picture 298"/>
              <p:cNvPicPr>
                <a:picLocks noChangeAspect="1" noChangeArrowheads="1"/>
              </p:cNvPicPr>
              <p:nvPr/>
            </p:nvPicPr>
            <p:blipFill>
              <a:blip r:embed="rId147"/>
              <a:srcRect/>
              <a:stretch>
                <a:fillRect/>
              </a:stretch>
            </p:blipFill>
            <p:spPr bwMode="auto">
              <a:xfrm>
                <a:off x="603" y="959"/>
                <a:ext cx="24" cy="3"/>
              </a:xfrm>
              <a:prstGeom prst="rect">
                <a:avLst/>
              </a:prstGeom>
              <a:noFill/>
              <a:ln w="9525">
                <a:noFill/>
                <a:miter lim="800000"/>
                <a:headEnd/>
                <a:tailEnd/>
              </a:ln>
            </p:spPr>
          </p:pic>
          <p:pic>
            <p:nvPicPr>
              <p:cNvPr id="13958" name="Picture 299"/>
              <p:cNvPicPr>
                <a:picLocks noChangeAspect="1" noChangeArrowheads="1"/>
              </p:cNvPicPr>
              <p:nvPr/>
            </p:nvPicPr>
            <p:blipFill>
              <a:blip r:embed="rId148"/>
              <a:srcRect/>
              <a:stretch>
                <a:fillRect/>
              </a:stretch>
            </p:blipFill>
            <p:spPr bwMode="auto">
              <a:xfrm>
                <a:off x="627" y="959"/>
                <a:ext cx="23" cy="3"/>
              </a:xfrm>
              <a:prstGeom prst="rect">
                <a:avLst/>
              </a:prstGeom>
              <a:noFill/>
              <a:ln w="9525">
                <a:noFill/>
                <a:miter lim="800000"/>
                <a:headEnd/>
                <a:tailEnd/>
              </a:ln>
            </p:spPr>
          </p:pic>
          <p:pic>
            <p:nvPicPr>
              <p:cNvPr id="13959" name="Picture 300"/>
              <p:cNvPicPr>
                <a:picLocks noChangeAspect="1" noChangeArrowheads="1"/>
              </p:cNvPicPr>
              <p:nvPr/>
            </p:nvPicPr>
            <p:blipFill>
              <a:blip r:embed="rId149"/>
              <a:srcRect/>
              <a:stretch>
                <a:fillRect/>
              </a:stretch>
            </p:blipFill>
            <p:spPr bwMode="auto">
              <a:xfrm>
                <a:off x="650" y="959"/>
                <a:ext cx="13" cy="3"/>
              </a:xfrm>
              <a:prstGeom prst="rect">
                <a:avLst/>
              </a:prstGeom>
              <a:noFill/>
              <a:ln w="9525">
                <a:noFill/>
                <a:miter lim="800000"/>
                <a:headEnd/>
                <a:tailEnd/>
              </a:ln>
            </p:spPr>
          </p:pic>
          <p:sp>
            <p:nvSpPr>
              <p:cNvPr id="13960" name="Rectangle 301"/>
              <p:cNvSpPr>
                <a:spLocks noChangeArrowheads="1"/>
              </p:cNvSpPr>
              <p:nvPr/>
            </p:nvSpPr>
            <p:spPr bwMode="auto">
              <a:xfrm>
                <a:off x="663" y="959"/>
                <a:ext cx="3" cy="3"/>
              </a:xfrm>
              <a:prstGeom prst="rect">
                <a:avLst/>
              </a:prstGeom>
              <a:solidFill>
                <a:srgbClr val="000000"/>
              </a:solidFill>
              <a:ln w="9525">
                <a:noFill/>
                <a:miter lim="800000"/>
                <a:headEnd/>
                <a:tailEnd/>
              </a:ln>
            </p:spPr>
            <p:txBody>
              <a:bodyPr/>
              <a:lstStyle/>
              <a:p>
                <a:endParaRPr lang="hr-HR"/>
              </a:p>
            </p:txBody>
          </p:sp>
          <p:pic>
            <p:nvPicPr>
              <p:cNvPr id="13961" name="Picture 302"/>
              <p:cNvPicPr>
                <a:picLocks noChangeAspect="1" noChangeArrowheads="1"/>
              </p:cNvPicPr>
              <p:nvPr/>
            </p:nvPicPr>
            <p:blipFill>
              <a:blip r:embed="rId150"/>
              <a:srcRect/>
              <a:stretch>
                <a:fillRect/>
              </a:stretch>
            </p:blipFill>
            <p:spPr bwMode="auto">
              <a:xfrm>
                <a:off x="666" y="959"/>
                <a:ext cx="23" cy="3"/>
              </a:xfrm>
              <a:prstGeom prst="rect">
                <a:avLst/>
              </a:prstGeom>
              <a:noFill/>
              <a:ln w="9525">
                <a:noFill/>
                <a:miter lim="800000"/>
                <a:headEnd/>
                <a:tailEnd/>
              </a:ln>
            </p:spPr>
          </p:pic>
          <p:pic>
            <p:nvPicPr>
              <p:cNvPr id="13962" name="Picture 303"/>
              <p:cNvPicPr>
                <a:picLocks noChangeAspect="1" noChangeArrowheads="1"/>
              </p:cNvPicPr>
              <p:nvPr/>
            </p:nvPicPr>
            <p:blipFill>
              <a:blip r:embed="rId151"/>
              <a:srcRect/>
              <a:stretch>
                <a:fillRect/>
              </a:stretch>
            </p:blipFill>
            <p:spPr bwMode="auto">
              <a:xfrm>
                <a:off x="689" y="959"/>
                <a:ext cx="24" cy="3"/>
              </a:xfrm>
              <a:prstGeom prst="rect">
                <a:avLst/>
              </a:prstGeom>
              <a:noFill/>
              <a:ln w="9525">
                <a:noFill/>
                <a:miter lim="800000"/>
                <a:headEnd/>
                <a:tailEnd/>
              </a:ln>
            </p:spPr>
          </p:pic>
          <p:pic>
            <p:nvPicPr>
              <p:cNvPr id="13963" name="Picture 304"/>
              <p:cNvPicPr>
                <a:picLocks noChangeAspect="1" noChangeArrowheads="1"/>
              </p:cNvPicPr>
              <p:nvPr/>
            </p:nvPicPr>
            <p:blipFill>
              <a:blip r:embed="rId152"/>
              <a:srcRect/>
              <a:stretch>
                <a:fillRect/>
              </a:stretch>
            </p:blipFill>
            <p:spPr bwMode="auto">
              <a:xfrm>
                <a:off x="713" y="959"/>
                <a:ext cx="23" cy="3"/>
              </a:xfrm>
              <a:prstGeom prst="rect">
                <a:avLst/>
              </a:prstGeom>
              <a:noFill/>
              <a:ln w="9525">
                <a:noFill/>
                <a:miter lim="800000"/>
                <a:headEnd/>
                <a:tailEnd/>
              </a:ln>
            </p:spPr>
          </p:pic>
          <p:pic>
            <p:nvPicPr>
              <p:cNvPr id="13964" name="Picture 305"/>
              <p:cNvPicPr>
                <a:picLocks noChangeAspect="1" noChangeArrowheads="1"/>
              </p:cNvPicPr>
              <p:nvPr/>
            </p:nvPicPr>
            <p:blipFill>
              <a:blip r:embed="rId153"/>
              <a:srcRect/>
              <a:stretch>
                <a:fillRect/>
              </a:stretch>
            </p:blipFill>
            <p:spPr bwMode="auto">
              <a:xfrm>
                <a:off x="736" y="959"/>
                <a:ext cx="24" cy="3"/>
              </a:xfrm>
              <a:prstGeom prst="rect">
                <a:avLst/>
              </a:prstGeom>
              <a:noFill/>
              <a:ln w="9525">
                <a:noFill/>
                <a:miter lim="800000"/>
                <a:headEnd/>
                <a:tailEnd/>
              </a:ln>
            </p:spPr>
          </p:pic>
          <p:pic>
            <p:nvPicPr>
              <p:cNvPr id="13965" name="Picture 306"/>
              <p:cNvPicPr>
                <a:picLocks noChangeAspect="1" noChangeArrowheads="1"/>
              </p:cNvPicPr>
              <p:nvPr/>
            </p:nvPicPr>
            <p:blipFill>
              <a:blip r:embed="rId154"/>
              <a:srcRect/>
              <a:stretch>
                <a:fillRect/>
              </a:stretch>
            </p:blipFill>
            <p:spPr bwMode="auto">
              <a:xfrm>
                <a:off x="760" y="959"/>
                <a:ext cx="23" cy="3"/>
              </a:xfrm>
              <a:prstGeom prst="rect">
                <a:avLst/>
              </a:prstGeom>
              <a:noFill/>
              <a:ln w="9525">
                <a:noFill/>
                <a:miter lim="800000"/>
                <a:headEnd/>
                <a:tailEnd/>
              </a:ln>
            </p:spPr>
          </p:pic>
          <p:pic>
            <p:nvPicPr>
              <p:cNvPr id="13966" name="Picture 307"/>
              <p:cNvPicPr>
                <a:picLocks noChangeAspect="1" noChangeArrowheads="1"/>
              </p:cNvPicPr>
              <p:nvPr/>
            </p:nvPicPr>
            <p:blipFill>
              <a:blip r:embed="rId155"/>
              <a:srcRect/>
              <a:stretch>
                <a:fillRect/>
              </a:stretch>
            </p:blipFill>
            <p:spPr bwMode="auto">
              <a:xfrm>
                <a:off x="783" y="959"/>
                <a:ext cx="23" cy="3"/>
              </a:xfrm>
              <a:prstGeom prst="rect">
                <a:avLst/>
              </a:prstGeom>
              <a:noFill/>
              <a:ln w="9525">
                <a:noFill/>
                <a:miter lim="800000"/>
                <a:headEnd/>
                <a:tailEnd/>
              </a:ln>
            </p:spPr>
          </p:pic>
          <p:pic>
            <p:nvPicPr>
              <p:cNvPr id="13967" name="Picture 308"/>
              <p:cNvPicPr>
                <a:picLocks noChangeAspect="1" noChangeArrowheads="1"/>
              </p:cNvPicPr>
              <p:nvPr/>
            </p:nvPicPr>
            <p:blipFill>
              <a:blip r:embed="rId156"/>
              <a:srcRect/>
              <a:stretch>
                <a:fillRect/>
              </a:stretch>
            </p:blipFill>
            <p:spPr bwMode="auto">
              <a:xfrm>
                <a:off x="806" y="959"/>
                <a:ext cx="24" cy="3"/>
              </a:xfrm>
              <a:prstGeom prst="rect">
                <a:avLst/>
              </a:prstGeom>
              <a:noFill/>
              <a:ln w="9525">
                <a:noFill/>
                <a:miter lim="800000"/>
                <a:headEnd/>
                <a:tailEnd/>
              </a:ln>
            </p:spPr>
          </p:pic>
          <p:pic>
            <p:nvPicPr>
              <p:cNvPr id="13968" name="Picture 309"/>
              <p:cNvPicPr>
                <a:picLocks noChangeAspect="1" noChangeArrowheads="1"/>
              </p:cNvPicPr>
              <p:nvPr/>
            </p:nvPicPr>
            <p:blipFill>
              <a:blip r:embed="rId157"/>
              <a:srcRect/>
              <a:stretch>
                <a:fillRect/>
              </a:stretch>
            </p:blipFill>
            <p:spPr bwMode="auto">
              <a:xfrm>
                <a:off x="830" y="959"/>
                <a:ext cx="23" cy="3"/>
              </a:xfrm>
              <a:prstGeom prst="rect">
                <a:avLst/>
              </a:prstGeom>
              <a:noFill/>
              <a:ln w="9525">
                <a:noFill/>
                <a:miter lim="800000"/>
                <a:headEnd/>
                <a:tailEnd/>
              </a:ln>
            </p:spPr>
          </p:pic>
          <p:pic>
            <p:nvPicPr>
              <p:cNvPr id="13969" name="Picture 310"/>
              <p:cNvPicPr>
                <a:picLocks noChangeAspect="1" noChangeArrowheads="1"/>
              </p:cNvPicPr>
              <p:nvPr/>
            </p:nvPicPr>
            <p:blipFill>
              <a:blip r:embed="rId158"/>
              <a:srcRect/>
              <a:stretch>
                <a:fillRect/>
              </a:stretch>
            </p:blipFill>
            <p:spPr bwMode="auto">
              <a:xfrm>
                <a:off x="853" y="959"/>
                <a:ext cx="23" cy="3"/>
              </a:xfrm>
              <a:prstGeom prst="rect">
                <a:avLst/>
              </a:prstGeom>
              <a:noFill/>
              <a:ln w="9525">
                <a:noFill/>
                <a:miter lim="800000"/>
                <a:headEnd/>
                <a:tailEnd/>
              </a:ln>
            </p:spPr>
          </p:pic>
          <p:pic>
            <p:nvPicPr>
              <p:cNvPr id="13970" name="Picture 311"/>
              <p:cNvPicPr>
                <a:picLocks noChangeAspect="1" noChangeArrowheads="1"/>
              </p:cNvPicPr>
              <p:nvPr/>
            </p:nvPicPr>
            <p:blipFill>
              <a:blip r:embed="rId159"/>
              <a:srcRect/>
              <a:stretch>
                <a:fillRect/>
              </a:stretch>
            </p:blipFill>
            <p:spPr bwMode="auto">
              <a:xfrm>
                <a:off x="876" y="959"/>
                <a:ext cx="24" cy="3"/>
              </a:xfrm>
              <a:prstGeom prst="rect">
                <a:avLst/>
              </a:prstGeom>
              <a:noFill/>
              <a:ln w="9525">
                <a:noFill/>
                <a:miter lim="800000"/>
                <a:headEnd/>
                <a:tailEnd/>
              </a:ln>
            </p:spPr>
          </p:pic>
          <p:pic>
            <p:nvPicPr>
              <p:cNvPr id="13971" name="Picture 312"/>
              <p:cNvPicPr>
                <a:picLocks noChangeAspect="1" noChangeArrowheads="1"/>
              </p:cNvPicPr>
              <p:nvPr/>
            </p:nvPicPr>
            <p:blipFill>
              <a:blip r:embed="rId160"/>
              <a:srcRect/>
              <a:stretch>
                <a:fillRect/>
              </a:stretch>
            </p:blipFill>
            <p:spPr bwMode="auto">
              <a:xfrm>
                <a:off x="900" y="959"/>
                <a:ext cx="23" cy="3"/>
              </a:xfrm>
              <a:prstGeom prst="rect">
                <a:avLst/>
              </a:prstGeom>
              <a:noFill/>
              <a:ln w="9525">
                <a:noFill/>
                <a:miter lim="800000"/>
                <a:headEnd/>
                <a:tailEnd/>
              </a:ln>
            </p:spPr>
          </p:pic>
          <p:pic>
            <p:nvPicPr>
              <p:cNvPr id="13972" name="Picture 313"/>
              <p:cNvPicPr>
                <a:picLocks noChangeAspect="1" noChangeArrowheads="1"/>
              </p:cNvPicPr>
              <p:nvPr/>
            </p:nvPicPr>
            <p:blipFill>
              <a:blip r:embed="rId161"/>
              <a:srcRect/>
              <a:stretch>
                <a:fillRect/>
              </a:stretch>
            </p:blipFill>
            <p:spPr bwMode="auto">
              <a:xfrm>
                <a:off x="923" y="959"/>
                <a:ext cx="24" cy="3"/>
              </a:xfrm>
              <a:prstGeom prst="rect">
                <a:avLst/>
              </a:prstGeom>
              <a:noFill/>
              <a:ln w="9525">
                <a:noFill/>
                <a:miter lim="800000"/>
                <a:headEnd/>
                <a:tailEnd/>
              </a:ln>
            </p:spPr>
          </p:pic>
          <p:pic>
            <p:nvPicPr>
              <p:cNvPr id="13973" name="Picture 314"/>
              <p:cNvPicPr>
                <a:picLocks noChangeAspect="1" noChangeArrowheads="1"/>
              </p:cNvPicPr>
              <p:nvPr/>
            </p:nvPicPr>
            <p:blipFill>
              <a:blip r:embed="rId162"/>
              <a:srcRect/>
              <a:stretch>
                <a:fillRect/>
              </a:stretch>
            </p:blipFill>
            <p:spPr bwMode="auto">
              <a:xfrm>
                <a:off x="947" y="959"/>
                <a:ext cx="23" cy="3"/>
              </a:xfrm>
              <a:prstGeom prst="rect">
                <a:avLst/>
              </a:prstGeom>
              <a:noFill/>
              <a:ln w="9525">
                <a:noFill/>
                <a:miter lim="800000"/>
                <a:headEnd/>
                <a:tailEnd/>
              </a:ln>
            </p:spPr>
          </p:pic>
          <p:pic>
            <p:nvPicPr>
              <p:cNvPr id="13974" name="Picture 315"/>
              <p:cNvPicPr>
                <a:picLocks noChangeAspect="1" noChangeArrowheads="1"/>
              </p:cNvPicPr>
              <p:nvPr/>
            </p:nvPicPr>
            <p:blipFill>
              <a:blip r:embed="rId163"/>
              <a:srcRect/>
              <a:stretch>
                <a:fillRect/>
              </a:stretch>
            </p:blipFill>
            <p:spPr bwMode="auto">
              <a:xfrm>
                <a:off x="970" y="959"/>
                <a:ext cx="23" cy="3"/>
              </a:xfrm>
              <a:prstGeom prst="rect">
                <a:avLst/>
              </a:prstGeom>
              <a:noFill/>
              <a:ln w="9525">
                <a:noFill/>
                <a:miter lim="800000"/>
                <a:headEnd/>
                <a:tailEnd/>
              </a:ln>
            </p:spPr>
          </p:pic>
          <p:pic>
            <p:nvPicPr>
              <p:cNvPr id="13975" name="Picture 316"/>
              <p:cNvPicPr>
                <a:picLocks noChangeAspect="1" noChangeArrowheads="1"/>
              </p:cNvPicPr>
              <p:nvPr/>
            </p:nvPicPr>
            <p:blipFill>
              <a:blip r:embed="rId164"/>
              <a:srcRect/>
              <a:stretch>
                <a:fillRect/>
              </a:stretch>
            </p:blipFill>
            <p:spPr bwMode="auto">
              <a:xfrm>
                <a:off x="993" y="959"/>
                <a:ext cx="24" cy="3"/>
              </a:xfrm>
              <a:prstGeom prst="rect">
                <a:avLst/>
              </a:prstGeom>
              <a:noFill/>
              <a:ln w="9525">
                <a:noFill/>
                <a:miter lim="800000"/>
                <a:headEnd/>
                <a:tailEnd/>
              </a:ln>
            </p:spPr>
          </p:pic>
          <p:pic>
            <p:nvPicPr>
              <p:cNvPr id="13976" name="Picture 317"/>
              <p:cNvPicPr>
                <a:picLocks noChangeAspect="1" noChangeArrowheads="1"/>
              </p:cNvPicPr>
              <p:nvPr/>
            </p:nvPicPr>
            <p:blipFill>
              <a:blip r:embed="rId165"/>
              <a:srcRect/>
              <a:stretch>
                <a:fillRect/>
              </a:stretch>
            </p:blipFill>
            <p:spPr bwMode="auto">
              <a:xfrm>
                <a:off x="1017" y="959"/>
                <a:ext cx="23" cy="3"/>
              </a:xfrm>
              <a:prstGeom prst="rect">
                <a:avLst/>
              </a:prstGeom>
              <a:noFill/>
              <a:ln w="9525">
                <a:noFill/>
                <a:miter lim="800000"/>
                <a:headEnd/>
                <a:tailEnd/>
              </a:ln>
            </p:spPr>
          </p:pic>
          <p:pic>
            <p:nvPicPr>
              <p:cNvPr id="13977" name="Picture 318"/>
              <p:cNvPicPr>
                <a:picLocks noChangeAspect="1" noChangeArrowheads="1"/>
              </p:cNvPicPr>
              <p:nvPr/>
            </p:nvPicPr>
            <p:blipFill>
              <a:blip r:embed="rId166"/>
              <a:srcRect/>
              <a:stretch>
                <a:fillRect/>
              </a:stretch>
            </p:blipFill>
            <p:spPr bwMode="auto">
              <a:xfrm>
                <a:off x="1040" y="959"/>
                <a:ext cx="23" cy="3"/>
              </a:xfrm>
              <a:prstGeom prst="rect">
                <a:avLst/>
              </a:prstGeom>
              <a:noFill/>
              <a:ln w="9525">
                <a:noFill/>
                <a:miter lim="800000"/>
                <a:headEnd/>
                <a:tailEnd/>
              </a:ln>
            </p:spPr>
          </p:pic>
          <p:pic>
            <p:nvPicPr>
              <p:cNvPr id="13978" name="Picture 319"/>
              <p:cNvPicPr>
                <a:picLocks noChangeAspect="1" noChangeArrowheads="1"/>
              </p:cNvPicPr>
              <p:nvPr/>
            </p:nvPicPr>
            <p:blipFill>
              <a:blip r:embed="rId167"/>
              <a:srcRect/>
              <a:stretch>
                <a:fillRect/>
              </a:stretch>
            </p:blipFill>
            <p:spPr bwMode="auto">
              <a:xfrm>
                <a:off x="1063" y="959"/>
                <a:ext cx="24" cy="3"/>
              </a:xfrm>
              <a:prstGeom prst="rect">
                <a:avLst/>
              </a:prstGeom>
              <a:noFill/>
              <a:ln w="9525">
                <a:noFill/>
                <a:miter lim="800000"/>
                <a:headEnd/>
                <a:tailEnd/>
              </a:ln>
            </p:spPr>
          </p:pic>
          <p:pic>
            <p:nvPicPr>
              <p:cNvPr id="13979" name="Picture 320"/>
              <p:cNvPicPr>
                <a:picLocks noChangeAspect="1" noChangeArrowheads="1"/>
              </p:cNvPicPr>
              <p:nvPr/>
            </p:nvPicPr>
            <p:blipFill>
              <a:blip r:embed="rId168"/>
              <a:srcRect/>
              <a:stretch>
                <a:fillRect/>
              </a:stretch>
            </p:blipFill>
            <p:spPr bwMode="auto">
              <a:xfrm>
                <a:off x="1087" y="959"/>
                <a:ext cx="23" cy="3"/>
              </a:xfrm>
              <a:prstGeom prst="rect">
                <a:avLst/>
              </a:prstGeom>
              <a:noFill/>
              <a:ln w="9525">
                <a:noFill/>
                <a:miter lim="800000"/>
                <a:headEnd/>
                <a:tailEnd/>
              </a:ln>
            </p:spPr>
          </p:pic>
          <p:pic>
            <p:nvPicPr>
              <p:cNvPr id="13980" name="Picture 321"/>
              <p:cNvPicPr>
                <a:picLocks noChangeAspect="1" noChangeArrowheads="1"/>
              </p:cNvPicPr>
              <p:nvPr/>
            </p:nvPicPr>
            <p:blipFill>
              <a:blip r:embed="rId169"/>
              <a:srcRect/>
              <a:stretch>
                <a:fillRect/>
              </a:stretch>
            </p:blipFill>
            <p:spPr bwMode="auto">
              <a:xfrm>
                <a:off x="1110" y="959"/>
                <a:ext cx="24" cy="3"/>
              </a:xfrm>
              <a:prstGeom prst="rect">
                <a:avLst/>
              </a:prstGeom>
              <a:noFill/>
              <a:ln w="9525">
                <a:noFill/>
                <a:miter lim="800000"/>
                <a:headEnd/>
                <a:tailEnd/>
              </a:ln>
            </p:spPr>
          </p:pic>
          <p:pic>
            <p:nvPicPr>
              <p:cNvPr id="13981" name="Picture 322"/>
              <p:cNvPicPr>
                <a:picLocks noChangeAspect="1" noChangeArrowheads="1"/>
              </p:cNvPicPr>
              <p:nvPr/>
            </p:nvPicPr>
            <p:blipFill>
              <a:blip r:embed="rId170"/>
              <a:srcRect/>
              <a:stretch>
                <a:fillRect/>
              </a:stretch>
            </p:blipFill>
            <p:spPr bwMode="auto">
              <a:xfrm>
                <a:off x="1134" y="959"/>
                <a:ext cx="1" cy="3"/>
              </a:xfrm>
              <a:prstGeom prst="rect">
                <a:avLst/>
              </a:prstGeom>
              <a:noFill/>
              <a:ln w="9525">
                <a:noFill/>
                <a:miter lim="800000"/>
                <a:headEnd/>
                <a:tailEnd/>
              </a:ln>
            </p:spPr>
          </p:pic>
          <p:sp>
            <p:nvSpPr>
              <p:cNvPr id="13982" name="Rectangle 323"/>
              <p:cNvSpPr>
                <a:spLocks noChangeArrowheads="1"/>
              </p:cNvSpPr>
              <p:nvPr/>
            </p:nvSpPr>
            <p:spPr bwMode="auto">
              <a:xfrm>
                <a:off x="1135" y="959"/>
                <a:ext cx="3" cy="3"/>
              </a:xfrm>
              <a:prstGeom prst="rect">
                <a:avLst/>
              </a:prstGeom>
              <a:solidFill>
                <a:srgbClr val="000000"/>
              </a:solidFill>
              <a:ln w="9525">
                <a:noFill/>
                <a:miter lim="800000"/>
                <a:headEnd/>
                <a:tailEnd/>
              </a:ln>
            </p:spPr>
            <p:txBody>
              <a:bodyPr/>
              <a:lstStyle/>
              <a:p>
                <a:endParaRPr lang="hr-HR"/>
              </a:p>
            </p:txBody>
          </p:sp>
          <p:pic>
            <p:nvPicPr>
              <p:cNvPr id="13983" name="Picture 324"/>
              <p:cNvPicPr>
                <a:picLocks noChangeAspect="1" noChangeArrowheads="1"/>
              </p:cNvPicPr>
              <p:nvPr/>
            </p:nvPicPr>
            <p:blipFill>
              <a:blip r:embed="rId171"/>
              <a:srcRect/>
              <a:stretch>
                <a:fillRect/>
              </a:stretch>
            </p:blipFill>
            <p:spPr bwMode="auto">
              <a:xfrm>
                <a:off x="1138" y="959"/>
                <a:ext cx="23" cy="3"/>
              </a:xfrm>
              <a:prstGeom prst="rect">
                <a:avLst/>
              </a:prstGeom>
              <a:noFill/>
              <a:ln w="9525">
                <a:noFill/>
                <a:miter lim="800000"/>
                <a:headEnd/>
                <a:tailEnd/>
              </a:ln>
            </p:spPr>
          </p:pic>
          <p:pic>
            <p:nvPicPr>
              <p:cNvPr id="13984" name="Picture 325"/>
              <p:cNvPicPr>
                <a:picLocks noChangeAspect="1" noChangeArrowheads="1"/>
              </p:cNvPicPr>
              <p:nvPr/>
            </p:nvPicPr>
            <p:blipFill>
              <a:blip r:embed="rId172"/>
              <a:srcRect/>
              <a:stretch>
                <a:fillRect/>
              </a:stretch>
            </p:blipFill>
            <p:spPr bwMode="auto">
              <a:xfrm>
                <a:off x="1161" y="959"/>
                <a:ext cx="24" cy="3"/>
              </a:xfrm>
              <a:prstGeom prst="rect">
                <a:avLst/>
              </a:prstGeom>
              <a:noFill/>
              <a:ln w="9525">
                <a:noFill/>
                <a:miter lim="800000"/>
                <a:headEnd/>
                <a:tailEnd/>
              </a:ln>
            </p:spPr>
          </p:pic>
          <p:pic>
            <p:nvPicPr>
              <p:cNvPr id="13985" name="Picture 326"/>
              <p:cNvPicPr>
                <a:picLocks noChangeAspect="1" noChangeArrowheads="1"/>
              </p:cNvPicPr>
              <p:nvPr/>
            </p:nvPicPr>
            <p:blipFill>
              <a:blip r:embed="rId173"/>
              <a:srcRect/>
              <a:stretch>
                <a:fillRect/>
              </a:stretch>
            </p:blipFill>
            <p:spPr bwMode="auto">
              <a:xfrm>
                <a:off x="1185" y="959"/>
                <a:ext cx="23" cy="3"/>
              </a:xfrm>
              <a:prstGeom prst="rect">
                <a:avLst/>
              </a:prstGeom>
              <a:noFill/>
              <a:ln w="9525">
                <a:noFill/>
                <a:miter lim="800000"/>
                <a:headEnd/>
                <a:tailEnd/>
              </a:ln>
            </p:spPr>
          </p:pic>
          <p:pic>
            <p:nvPicPr>
              <p:cNvPr id="13986" name="Picture 327"/>
              <p:cNvPicPr>
                <a:picLocks noChangeAspect="1" noChangeArrowheads="1"/>
              </p:cNvPicPr>
              <p:nvPr/>
            </p:nvPicPr>
            <p:blipFill>
              <a:blip r:embed="rId174"/>
              <a:srcRect/>
              <a:stretch>
                <a:fillRect/>
              </a:stretch>
            </p:blipFill>
            <p:spPr bwMode="auto">
              <a:xfrm>
                <a:off x="1208" y="959"/>
                <a:ext cx="23" cy="3"/>
              </a:xfrm>
              <a:prstGeom prst="rect">
                <a:avLst/>
              </a:prstGeom>
              <a:noFill/>
              <a:ln w="9525">
                <a:noFill/>
                <a:miter lim="800000"/>
                <a:headEnd/>
                <a:tailEnd/>
              </a:ln>
            </p:spPr>
          </p:pic>
          <p:pic>
            <p:nvPicPr>
              <p:cNvPr id="13987" name="Picture 328"/>
              <p:cNvPicPr>
                <a:picLocks noChangeAspect="1" noChangeArrowheads="1"/>
              </p:cNvPicPr>
              <p:nvPr/>
            </p:nvPicPr>
            <p:blipFill>
              <a:blip r:embed="rId175"/>
              <a:srcRect/>
              <a:stretch>
                <a:fillRect/>
              </a:stretch>
            </p:blipFill>
            <p:spPr bwMode="auto">
              <a:xfrm>
                <a:off x="1231" y="959"/>
                <a:ext cx="24" cy="3"/>
              </a:xfrm>
              <a:prstGeom prst="rect">
                <a:avLst/>
              </a:prstGeom>
              <a:noFill/>
              <a:ln w="9525">
                <a:noFill/>
                <a:miter lim="800000"/>
                <a:headEnd/>
                <a:tailEnd/>
              </a:ln>
            </p:spPr>
          </p:pic>
          <p:pic>
            <p:nvPicPr>
              <p:cNvPr id="13988" name="Picture 329"/>
              <p:cNvPicPr>
                <a:picLocks noChangeAspect="1" noChangeArrowheads="1"/>
              </p:cNvPicPr>
              <p:nvPr/>
            </p:nvPicPr>
            <p:blipFill>
              <a:blip r:embed="rId176"/>
              <a:srcRect/>
              <a:stretch>
                <a:fillRect/>
              </a:stretch>
            </p:blipFill>
            <p:spPr bwMode="auto">
              <a:xfrm>
                <a:off x="1255" y="959"/>
                <a:ext cx="23" cy="3"/>
              </a:xfrm>
              <a:prstGeom prst="rect">
                <a:avLst/>
              </a:prstGeom>
              <a:noFill/>
              <a:ln w="9525">
                <a:noFill/>
                <a:miter lim="800000"/>
                <a:headEnd/>
                <a:tailEnd/>
              </a:ln>
            </p:spPr>
          </p:pic>
          <p:pic>
            <p:nvPicPr>
              <p:cNvPr id="13989" name="Picture 330"/>
              <p:cNvPicPr>
                <a:picLocks noChangeAspect="1" noChangeArrowheads="1"/>
              </p:cNvPicPr>
              <p:nvPr/>
            </p:nvPicPr>
            <p:blipFill>
              <a:blip r:embed="rId177"/>
              <a:srcRect/>
              <a:stretch>
                <a:fillRect/>
              </a:stretch>
            </p:blipFill>
            <p:spPr bwMode="auto">
              <a:xfrm>
                <a:off x="1278" y="959"/>
                <a:ext cx="24" cy="3"/>
              </a:xfrm>
              <a:prstGeom prst="rect">
                <a:avLst/>
              </a:prstGeom>
              <a:noFill/>
              <a:ln w="9525">
                <a:noFill/>
                <a:miter lim="800000"/>
                <a:headEnd/>
                <a:tailEnd/>
              </a:ln>
            </p:spPr>
          </p:pic>
          <p:pic>
            <p:nvPicPr>
              <p:cNvPr id="13990" name="Picture 331"/>
              <p:cNvPicPr>
                <a:picLocks noChangeAspect="1" noChangeArrowheads="1"/>
              </p:cNvPicPr>
              <p:nvPr/>
            </p:nvPicPr>
            <p:blipFill>
              <a:blip r:embed="rId178"/>
              <a:srcRect/>
              <a:stretch>
                <a:fillRect/>
              </a:stretch>
            </p:blipFill>
            <p:spPr bwMode="auto">
              <a:xfrm>
                <a:off x="1302" y="959"/>
                <a:ext cx="23" cy="3"/>
              </a:xfrm>
              <a:prstGeom prst="rect">
                <a:avLst/>
              </a:prstGeom>
              <a:noFill/>
              <a:ln w="9525">
                <a:noFill/>
                <a:miter lim="800000"/>
                <a:headEnd/>
                <a:tailEnd/>
              </a:ln>
            </p:spPr>
          </p:pic>
          <p:pic>
            <p:nvPicPr>
              <p:cNvPr id="13991" name="Picture 332"/>
              <p:cNvPicPr>
                <a:picLocks noChangeAspect="1" noChangeArrowheads="1"/>
              </p:cNvPicPr>
              <p:nvPr/>
            </p:nvPicPr>
            <p:blipFill>
              <a:blip r:embed="rId179"/>
              <a:srcRect/>
              <a:stretch>
                <a:fillRect/>
              </a:stretch>
            </p:blipFill>
            <p:spPr bwMode="auto">
              <a:xfrm>
                <a:off x="1325" y="959"/>
                <a:ext cx="23" cy="3"/>
              </a:xfrm>
              <a:prstGeom prst="rect">
                <a:avLst/>
              </a:prstGeom>
              <a:noFill/>
              <a:ln w="9525">
                <a:noFill/>
                <a:miter lim="800000"/>
                <a:headEnd/>
                <a:tailEnd/>
              </a:ln>
            </p:spPr>
          </p:pic>
          <p:pic>
            <p:nvPicPr>
              <p:cNvPr id="13992" name="Picture 333"/>
              <p:cNvPicPr>
                <a:picLocks noChangeAspect="1" noChangeArrowheads="1"/>
              </p:cNvPicPr>
              <p:nvPr/>
            </p:nvPicPr>
            <p:blipFill>
              <a:blip r:embed="rId180"/>
              <a:srcRect/>
              <a:stretch>
                <a:fillRect/>
              </a:stretch>
            </p:blipFill>
            <p:spPr bwMode="auto">
              <a:xfrm>
                <a:off x="1348" y="959"/>
                <a:ext cx="24" cy="3"/>
              </a:xfrm>
              <a:prstGeom prst="rect">
                <a:avLst/>
              </a:prstGeom>
              <a:noFill/>
              <a:ln w="9525">
                <a:noFill/>
                <a:miter lim="800000"/>
                <a:headEnd/>
                <a:tailEnd/>
              </a:ln>
            </p:spPr>
          </p:pic>
          <p:pic>
            <p:nvPicPr>
              <p:cNvPr id="13993" name="Picture 334"/>
              <p:cNvPicPr>
                <a:picLocks noChangeAspect="1" noChangeArrowheads="1"/>
              </p:cNvPicPr>
              <p:nvPr/>
            </p:nvPicPr>
            <p:blipFill>
              <a:blip r:embed="rId181"/>
              <a:srcRect/>
              <a:stretch>
                <a:fillRect/>
              </a:stretch>
            </p:blipFill>
            <p:spPr bwMode="auto">
              <a:xfrm>
                <a:off x="1372" y="959"/>
                <a:ext cx="23" cy="3"/>
              </a:xfrm>
              <a:prstGeom prst="rect">
                <a:avLst/>
              </a:prstGeom>
              <a:noFill/>
              <a:ln w="9525">
                <a:noFill/>
                <a:miter lim="800000"/>
                <a:headEnd/>
                <a:tailEnd/>
              </a:ln>
            </p:spPr>
          </p:pic>
          <p:pic>
            <p:nvPicPr>
              <p:cNvPr id="13994" name="Picture 335"/>
              <p:cNvPicPr>
                <a:picLocks noChangeAspect="1" noChangeArrowheads="1"/>
              </p:cNvPicPr>
              <p:nvPr/>
            </p:nvPicPr>
            <p:blipFill>
              <a:blip r:embed="rId182"/>
              <a:srcRect/>
              <a:stretch>
                <a:fillRect/>
              </a:stretch>
            </p:blipFill>
            <p:spPr bwMode="auto">
              <a:xfrm>
                <a:off x="1395" y="959"/>
                <a:ext cx="23" cy="3"/>
              </a:xfrm>
              <a:prstGeom prst="rect">
                <a:avLst/>
              </a:prstGeom>
              <a:noFill/>
              <a:ln w="9525">
                <a:noFill/>
                <a:miter lim="800000"/>
                <a:headEnd/>
                <a:tailEnd/>
              </a:ln>
            </p:spPr>
          </p:pic>
          <p:pic>
            <p:nvPicPr>
              <p:cNvPr id="13995" name="Picture 336"/>
              <p:cNvPicPr>
                <a:picLocks noChangeAspect="1" noChangeArrowheads="1"/>
              </p:cNvPicPr>
              <p:nvPr/>
            </p:nvPicPr>
            <p:blipFill>
              <a:blip r:embed="rId183"/>
              <a:srcRect/>
              <a:stretch>
                <a:fillRect/>
              </a:stretch>
            </p:blipFill>
            <p:spPr bwMode="auto">
              <a:xfrm>
                <a:off x="1418" y="959"/>
                <a:ext cx="24" cy="3"/>
              </a:xfrm>
              <a:prstGeom prst="rect">
                <a:avLst/>
              </a:prstGeom>
              <a:noFill/>
              <a:ln w="9525">
                <a:noFill/>
                <a:miter lim="800000"/>
                <a:headEnd/>
                <a:tailEnd/>
              </a:ln>
            </p:spPr>
          </p:pic>
          <p:pic>
            <p:nvPicPr>
              <p:cNvPr id="13996" name="Picture 337"/>
              <p:cNvPicPr>
                <a:picLocks noChangeAspect="1" noChangeArrowheads="1"/>
              </p:cNvPicPr>
              <p:nvPr/>
            </p:nvPicPr>
            <p:blipFill>
              <a:blip r:embed="rId184"/>
              <a:srcRect/>
              <a:stretch>
                <a:fillRect/>
              </a:stretch>
            </p:blipFill>
            <p:spPr bwMode="auto">
              <a:xfrm>
                <a:off x="1442" y="959"/>
                <a:ext cx="22" cy="3"/>
              </a:xfrm>
              <a:prstGeom prst="rect">
                <a:avLst/>
              </a:prstGeom>
              <a:noFill/>
              <a:ln w="9525">
                <a:noFill/>
                <a:miter lim="800000"/>
                <a:headEnd/>
                <a:tailEnd/>
              </a:ln>
            </p:spPr>
          </p:pic>
          <p:sp>
            <p:nvSpPr>
              <p:cNvPr id="13997" name="Rectangle 338"/>
              <p:cNvSpPr>
                <a:spLocks noChangeArrowheads="1"/>
              </p:cNvSpPr>
              <p:nvPr/>
            </p:nvSpPr>
            <p:spPr bwMode="auto">
              <a:xfrm>
                <a:off x="1464" y="959"/>
                <a:ext cx="3" cy="3"/>
              </a:xfrm>
              <a:prstGeom prst="rect">
                <a:avLst/>
              </a:prstGeom>
              <a:solidFill>
                <a:srgbClr val="000000"/>
              </a:solidFill>
              <a:ln w="9525">
                <a:noFill/>
                <a:miter lim="800000"/>
                <a:headEnd/>
                <a:tailEnd/>
              </a:ln>
            </p:spPr>
            <p:txBody>
              <a:bodyPr/>
              <a:lstStyle/>
              <a:p>
                <a:endParaRPr lang="hr-HR"/>
              </a:p>
            </p:txBody>
          </p:sp>
          <p:pic>
            <p:nvPicPr>
              <p:cNvPr id="13998" name="Picture 339"/>
              <p:cNvPicPr>
                <a:picLocks noChangeAspect="1" noChangeArrowheads="1"/>
              </p:cNvPicPr>
              <p:nvPr/>
            </p:nvPicPr>
            <p:blipFill>
              <a:blip r:embed="rId185"/>
              <a:srcRect/>
              <a:stretch>
                <a:fillRect/>
              </a:stretch>
            </p:blipFill>
            <p:spPr bwMode="auto">
              <a:xfrm>
                <a:off x="1467" y="959"/>
                <a:ext cx="23" cy="3"/>
              </a:xfrm>
              <a:prstGeom prst="rect">
                <a:avLst/>
              </a:prstGeom>
              <a:noFill/>
              <a:ln w="9525">
                <a:noFill/>
                <a:miter lim="800000"/>
                <a:headEnd/>
                <a:tailEnd/>
              </a:ln>
            </p:spPr>
          </p:pic>
          <p:pic>
            <p:nvPicPr>
              <p:cNvPr id="13999" name="Picture 340"/>
              <p:cNvPicPr>
                <a:picLocks noChangeAspect="1" noChangeArrowheads="1"/>
              </p:cNvPicPr>
              <p:nvPr/>
            </p:nvPicPr>
            <p:blipFill>
              <a:blip r:embed="rId186"/>
              <a:srcRect/>
              <a:stretch>
                <a:fillRect/>
              </a:stretch>
            </p:blipFill>
            <p:spPr bwMode="auto">
              <a:xfrm>
                <a:off x="1490" y="959"/>
                <a:ext cx="23" cy="3"/>
              </a:xfrm>
              <a:prstGeom prst="rect">
                <a:avLst/>
              </a:prstGeom>
              <a:noFill/>
              <a:ln w="9525">
                <a:noFill/>
                <a:miter lim="800000"/>
                <a:headEnd/>
                <a:tailEnd/>
              </a:ln>
            </p:spPr>
          </p:pic>
          <p:pic>
            <p:nvPicPr>
              <p:cNvPr id="14000" name="Picture 341"/>
              <p:cNvPicPr>
                <a:picLocks noChangeAspect="1" noChangeArrowheads="1"/>
              </p:cNvPicPr>
              <p:nvPr/>
            </p:nvPicPr>
            <p:blipFill>
              <a:blip r:embed="rId187"/>
              <a:srcRect/>
              <a:stretch>
                <a:fillRect/>
              </a:stretch>
            </p:blipFill>
            <p:spPr bwMode="auto">
              <a:xfrm>
                <a:off x="1513" y="959"/>
                <a:ext cx="24" cy="3"/>
              </a:xfrm>
              <a:prstGeom prst="rect">
                <a:avLst/>
              </a:prstGeom>
              <a:noFill/>
              <a:ln w="9525">
                <a:noFill/>
                <a:miter lim="800000"/>
                <a:headEnd/>
                <a:tailEnd/>
              </a:ln>
            </p:spPr>
          </p:pic>
          <p:pic>
            <p:nvPicPr>
              <p:cNvPr id="14001" name="Picture 342"/>
              <p:cNvPicPr>
                <a:picLocks noChangeAspect="1" noChangeArrowheads="1"/>
              </p:cNvPicPr>
              <p:nvPr/>
            </p:nvPicPr>
            <p:blipFill>
              <a:blip r:embed="rId188"/>
              <a:srcRect/>
              <a:stretch>
                <a:fillRect/>
              </a:stretch>
            </p:blipFill>
            <p:spPr bwMode="auto">
              <a:xfrm>
                <a:off x="1537" y="959"/>
                <a:ext cx="23" cy="3"/>
              </a:xfrm>
              <a:prstGeom prst="rect">
                <a:avLst/>
              </a:prstGeom>
              <a:noFill/>
              <a:ln w="9525">
                <a:noFill/>
                <a:miter lim="800000"/>
                <a:headEnd/>
                <a:tailEnd/>
              </a:ln>
            </p:spPr>
          </p:pic>
          <p:pic>
            <p:nvPicPr>
              <p:cNvPr id="14002" name="Picture 343"/>
              <p:cNvPicPr>
                <a:picLocks noChangeAspect="1" noChangeArrowheads="1"/>
              </p:cNvPicPr>
              <p:nvPr/>
            </p:nvPicPr>
            <p:blipFill>
              <a:blip r:embed="rId189"/>
              <a:srcRect/>
              <a:stretch>
                <a:fillRect/>
              </a:stretch>
            </p:blipFill>
            <p:spPr bwMode="auto">
              <a:xfrm>
                <a:off x="1560" y="959"/>
                <a:ext cx="24" cy="3"/>
              </a:xfrm>
              <a:prstGeom prst="rect">
                <a:avLst/>
              </a:prstGeom>
              <a:noFill/>
              <a:ln w="9525">
                <a:noFill/>
                <a:miter lim="800000"/>
                <a:headEnd/>
                <a:tailEnd/>
              </a:ln>
            </p:spPr>
          </p:pic>
          <p:pic>
            <p:nvPicPr>
              <p:cNvPr id="14003" name="Picture 344"/>
              <p:cNvPicPr>
                <a:picLocks noChangeAspect="1" noChangeArrowheads="1"/>
              </p:cNvPicPr>
              <p:nvPr/>
            </p:nvPicPr>
            <p:blipFill>
              <a:blip r:embed="rId190"/>
              <a:srcRect/>
              <a:stretch>
                <a:fillRect/>
              </a:stretch>
            </p:blipFill>
            <p:spPr bwMode="auto">
              <a:xfrm>
                <a:off x="1584" y="959"/>
                <a:ext cx="23" cy="3"/>
              </a:xfrm>
              <a:prstGeom prst="rect">
                <a:avLst/>
              </a:prstGeom>
              <a:noFill/>
              <a:ln w="9525">
                <a:noFill/>
                <a:miter lim="800000"/>
                <a:headEnd/>
                <a:tailEnd/>
              </a:ln>
            </p:spPr>
          </p:pic>
          <p:pic>
            <p:nvPicPr>
              <p:cNvPr id="14004" name="Picture 345"/>
              <p:cNvPicPr>
                <a:picLocks noChangeAspect="1" noChangeArrowheads="1"/>
              </p:cNvPicPr>
              <p:nvPr/>
            </p:nvPicPr>
            <p:blipFill>
              <a:blip r:embed="rId191"/>
              <a:srcRect/>
              <a:stretch>
                <a:fillRect/>
              </a:stretch>
            </p:blipFill>
            <p:spPr bwMode="auto">
              <a:xfrm>
                <a:off x="1607" y="959"/>
                <a:ext cx="23" cy="3"/>
              </a:xfrm>
              <a:prstGeom prst="rect">
                <a:avLst/>
              </a:prstGeom>
              <a:noFill/>
              <a:ln w="9525">
                <a:noFill/>
                <a:miter lim="800000"/>
                <a:headEnd/>
                <a:tailEnd/>
              </a:ln>
            </p:spPr>
          </p:pic>
          <p:pic>
            <p:nvPicPr>
              <p:cNvPr id="14005" name="Picture 346"/>
              <p:cNvPicPr>
                <a:picLocks noChangeAspect="1" noChangeArrowheads="1"/>
              </p:cNvPicPr>
              <p:nvPr/>
            </p:nvPicPr>
            <p:blipFill>
              <a:blip r:embed="rId192"/>
              <a:srcRect/>
              <a:stretch>
                <a:fillRect/>
              </a:stretch>
            </p:blipFill>
            <p:spPr bwMode="auto">
              <a:xfrm>
                <a:off x="1630" y="959"/>
                <a:ext cx="24" cy="3"/>
              </a:xfrm>
              <a:prstGeom prst="rect">
                <a:avLst/>
              </a:prstGeom>
              <a:noFill/>
              <a:ln w="9525">
                <a:noFill/>
                <a:miter lim="800000"/>
                <a:headEnd/>
                <a:tailEnd/>
              </a:ln>
            </p:spPr>
          </p:pic>
          <p:pic>
            <p:nvPicPr>
              <p:cNvPr id="14006" name="Picture 347"/>
              <p:cNvPicPr>
                <a:picLocks noChangeAspect="1" noChangeArrowheads="1"/>
              </p:cNvPicPr>
              <p:nvPr/>
            </p:nvPicPr>
            <p:blipFill>
              <a:blip r:embed="rId193"/>
              <a:srcRect/>
              <a:stretch>
                <a:fillRect/>
              </a:stretch>
            </p:blipFill>
            <p:spPr bwMode="auto">
              <a:xfrm>
                <a:off x="1654" y="959"/>
                <a:ext cx="23" cy="3"/>
              </a:xfrm>
              <a:prstGeom prst="rect">
                <a:avLst/>
              </a:prstGeom>
              <a:noFill/>
              <a:ln w="9525">
                <a:noFill/>
                <a:miter lim="800000"/>
                <a:headEnd/>
                <a:tailEnd/>
              </a:ln>
            </p:spPr>
          </p:pic>
          <p:pic>
            <p:nvPicPr>
              <p:cNvPr id="14007" name="Picture 348"/>
              <p:cNvPicPr>
                <a:picLocks noChangeAspect="1" noChangeArrowheads="1"/>
              </p:cNvPicPr>
              <p:nvPr/>
            </p:nvPicPr>
            <p:blipFill>
              <a:blip r:embed="rId194"/>
              <a:srcRect/>
              <a:stretch>
                <a:fillRect/>
              </a:stretch>
            </p:blipFill>
            <p:spPr bwMode="auto">
              <a:xfrm>
                <a:off x="1677" y="959"/>
                <a:ext cx="23" cy="3"/>
              </a:xfrm>
              <a:prstGeom prst="rect">
                <a:avLst/>
              </a:prstGeom>
              <a:noFill/>
              <a:ln w="9525">
                <a:noFill/>
                <a:miter lim="800000"/>
                <a:headEnd/>
                <a:tailEnd/>
              </a:ln>
            </p:spPr>
          </p:pic>
          <p:pic>
            <p:nvPicPr>
              <p:cNvPr id="14008" name="Picture 349"/>
              <p:cNvPicPr>
                <a:picLocks noChangeAspect="1" noChangeArrowheads="1"/>
              </p:cNvPicPr>
              <p:nvPr/>
            </p:nvPicPr>
            <p:blipFill>
              <a:blip r:embed="rId195"/>
              <a:srcRect/>
              <a:stretch>
                <a:fillRect/>
              </a:stretch>
            </p:blipFill>
            <p:spPr bwMode="auto">
              <a:xfrm>
                <a:off x="1700" y="959"/>
                <a:ext cx="24" cy="3"/>
              </a:xfrm>
              <a:prstGeom prst="rect">
                <a:avLst/>
              </a:prstGeom>
              <a:noFill/>
              <a:ln w="9525">
                <a:noFill/>
                <a:miter lim="800000"/>
                <a:headEnd/>
                <a:tailEnd/>
              </a:ln>
            </p:spPr>
          </p:pic>
          <p:pic>
            <p:nvPicPr>
              <p:cNvPr id="14009" name="Picture 350"/>
              <p:cNvPicPr>
                <a:picLocks noChangeAspect="1" noChangeArrowheads="1"/>
              </p:cNvPicPr>
              <p:nvPr/>
            </p:nvPicPr>
            <p:blipFill>
              <a:blip r:embed="rId196"/>
              <a:srcRect/>
              <a:stretch>
                <a:fillRect/>
              </a:stretch>
            </p:blipFill>
            <p:spPr bwMode="auto">
              <a:xfrm>
                <a:off x="1724" y="959"/>
                <a:ext cx="23" cy="3"/>
              </a:xfrm>
              <a:prstGeom prst="rect">
                <a:avLst/>
              </a:prstGeom>
              <a:noFill/>
              <a:ln w="9525">
                <a:noFill/>
                <a:miter lim="800000"/>
                <a:headEnd/>
                <a:tailEnd/>
              </a:ln>
            </p:spPr>
          </p:pic>
          <p:pic>
            <p:nvPicPr>
              <p:cNvPr id="14010" name="Picture 351"/>
              <p:cNvPicPr>
                <a:picLocks noChangeAspect="1" noChangeArrowheads="1"/>
              </p:cNvPicPr>
              <p:nvPr/>
            </p:nvPicPr>
            <p:blipFill>
              <a:blip r:embed="rId197"/>
              <a:srcRect/>
              <a:stretch>
                <a:fillRect/>
              </a:stretch>
            </p:blipFill>
            <p:spPr bwMode="auto">
              <a:xfrm>
                <a:off x="1747" y="959"/>
                <a:ext cx="24" cy="3"/>
              </a:xfrm>
              <a:prstGeom prst="rect">
                <a:avLst/>
              </a:prstGeom>
              <a:noFill/>
              <a:ln w="9525">
                <a:noFill/>
                <a:miter lim="800000"/>
                <a:headEnd/>
                <a:tailEnd/>
              </a:ln>
            </p:spPr>
          </p:pic>
          <p:pic>
            <p:nvPicPr>
              <p:cNvPr id="14011" name="Picture 352"/>
              <p:cNvPicPr>
                <a:picLocks noChangeAspect="1" noChangeArrowheads="1"/>
              </p:cNvPicPr>
              <p:nvPr/>
            </p:nvPicPr>
            <p:blipFill>
              <a:blip r:embed="rId198"/>
              <a:srcRect/>
              <a:stretch>
                <a:fillRect/>
              </a:stretch>
            </p:blipFill>
            <p:spPr bwMode="auto">
              <a:xfrm>
                <a:off x="1771" y="959"/>
                <a:ext cx="23" cy="3"/>
              </a:xfrm>
              <a:prstGeom prst="rect">
                <a:avLst/>
              </a:prstGeom>
              <a:noFill/>
              <a:ln w="9525">
                <a:noFill/>
                <a:miter lim="800000"/>
                <a:headEnd/>
                <a:tailEnd/>
              </a:ln>
            </p:spPr>
          </p:pic>
          <p:pic>
            <p:nvPicPr>
              <p:cNvPr id="14012" name="Picture 353"/>
              <p:cNvPicPr>
                <a:picLocks noChangeAspect="1" noChangeArrowheads="1"/>
              </p:cNvPicPr>
              <p:nvPr/>
            </p:nvPicPr>
            <p:blipFill>
              <a:blip r:embed="rId199"/>
              <a:srcRect/>
              <a:stretch>
                <a:fillRect/>
              </a:stretch>
            </p:blipFill>
            <p:spPr bwMode="auto">
              <a:xfrm>
                <a:off x="1794" y="959"/>
                <a:ext cx="23" cy="3"/>
              </a:xfrm>
              <a:prstGeom prst="rect">
                <a:avLst/>
              </a:prstGeom>
              <a:noFill/>
              <a:ln w="9525">
                <a:noFill/>
                <a:miter lim="800000"/>
                <a:headEnd/>
                <a:tailEnd/>
              </a:ln>
            </p:spPr>
          </p:pic>
          <p:pic>
            <p:nvPicPr>
              <p:cNvPr id="14013" name="Picture 354"/>
              <p:cNvPicPr>
                <a:picLocks noChangeAspect="1" noChangeArrowheads="1"/>
              </p:cNvPicPr>
              <p:nvPr/>
            </p:nvPicPr>
            <p:blipFill>
              <a:blip r:embed="rId200"/>
              <a:srcRect/>
              <a:stretch>
                <a:fillRect/>
              </a:stretch>
            </p:blipFill>
            <p:spPr bwMode="auto">
              <a:xfrm>
                <a:off x="1817" y="959"/>
                <a:ext cx="24" cy="3"/>
              </a:xfrm>
              <a:prstGeom prst="rect">
                <a:avLst/>
              </a:prstGeom>
              <a:noFill/>
              <a:ln w="9525">
                <a:noFill/>
                <a:miter lim="800000"/>
                <a:headEnd/>
                <a:tailEnd/>
              </a:ln>
            </p:spPr>
          </p:pic>
          <p:pic>
            <p:nvPicPr>
              <p:cNvPr id="14014" name="Picture 355"/>
              <p:cNvPicPr>
                <a:picLocks noChangeAspect="1" noChangeArrowheads="1"/>
              </p:cNvPicPr>
              <p:nvPr/>
            </p:nvPicPr>
            <p:blipFill>
              <a:blip r:embed="rId201"/>
              <a:srcRect/>
              <a:stretch>
                <a:fillRect/>
              </a:stretch>
            </p:blipFill>
            <p:spPr bwMode="auto">
              <a:xfrm>
                <a:off x="1841" y="959"/>
                <a:ext cx="23" cy="3"/>
              </a:xfrm>
              <a:prstGeom prst="rect">
                <a:avLst/>
              </a:prstGeom>
              <a:noFill/>
              <a:ln w="9525">
                <a:noFill/>
                <a:miter lim="800000"/>
                <a:headEnd/>
                <a:tailEnd/>
              </a:ln>
            </p:spPr>
          </p:pic>
          <p:pic>
            <p:nvPicPr>
              <p:cNvPr id="14015" name="Picture 356"/>
              <p:cNvPicPr>
                <a:picLocks noChangeAspect="1" noChangeArrowheads="1"/>
              </p:cNvPicPr>
              <p:nvPr/>
            </p:nvPicPr>
            <p:blipFill>
              <a:blip r:embed="rId202"/>
              <a:srcRect/>
              <a:stretch>
                <a:fillRect/>
              </a:stretch>
            </p:blipFill>
            <p:spPr bwMode="auto">
              <a:xfrm>
                <a:off x="1864" y="959"/>
                <a:ext cx="23" cy="3"/>
              </a:xfrm>
              <a:prstGeom prst="rect">
                <a:avLst/>
              </a:prstGeom>
              <a:noFill/>
              <a:ln w="9525">
                <a:noFill/>
                <a:miter lim="800000"/>
                <a:headEnd/>
                <a:tailEnd/>
              </a:ln>
            </p:spPr>
          </p:pic>
          <p:pic>
            <p:nvPicPr>
              <p:cNvPr id="14016" name="Picture 357"/>
              <p:cNvPicPr>
                <a:picLocks noChangeAspect="1" noChangeArrowheads="1"/>
              </p:cNvPicPr>
              <p:nvPr/>
            </p:nvPicPr>
            <p:blipFill>
              <a:blip r:embed="rId203"/>
              <a:srcRect/>
              <a:stretch>
                <a:fillRect/>
              </a:stretch>
            </p:blipFill>
            <p:spPr bwMode="auto">
              <a:xfrm>
                <a:off x="1887" y="959"/>
                <a:ext cx="24" cy="3"/>
              </a:xfrm>
              <a:prstGeom prst="rect">
                <a:avLst/>
              </a:prstGeom>
              <a:noFill/>
              <a:ln w="9525">
                <a:noFill/>
                <a:miter lim="800000"/>
                <a:headEnd/>
                <a:tailEnd/>
              </a:ln>
            </p:spPr>
          </p:pic>
          <p:pic>
            <p:nvPicPr>
              <p:cNvPr id="14017" name="Picture 358"/>
              <p:cNvPicPr>
                <a:picLocks noChangeAspect="1" noChangeArrowheads="1"/>
              </p:cNvPicPr>
              <p:nvPr/>
            </p:nvPicPr>
            <p:blipFill>
              <a:blip r:embed="rId204"/>
              <a:srcRect/>
              <a:stretch>
                <a:fillRect/>
              </a:stretch>
            </p:blipFill>
            <p:spPr bwMode="auto">
              <a:xfrm>
                <a:off x="1911" y="959"/>
                <a:ext cx="23" cy="3"/>
              </a:xfrm>
              <a:prstGeom prst="rect">
                <a:avLst/>
              </a:prstGeom>
              <a:noFill/>
              <a:ln w="9525">
                <a:noFill/>
                <a:miter lim="800000"/>
                <a:headEnd/>
                <a:tailEnd/>
              </a:ln>
            </p:spPr>
          </p:pic>
          <p:pic>
            <p:nvPicPr>
              <p:cNvPr id="14018" name="Picture 359"/>
              <p:cNvPicPr>
                <a:picLocks noChangeAspect="1" noChangeArrowheads="1"/>
              </p:cNvPicPr>
              <p:nvPr/>
            </p:nvPicPr>
            <p:blipFill>
              <a:blip r:embed="rId205"/>
              <a:srcRect/>
              <a:stretch>
                <a:fillRect/>
              </a:stretch>
            </p:blipFill>
            <p:spPr bwMode="auto">
              <a:xfrm>
                <a:off x="1934" y="959"/>
                <a:ext cx="24" cy="3"/>
              </a:xfrm>
              <a:prstGeom prst="rect">
                <a:avLst/>
              </a:prstGeom>
              <a:noFill/>
              <a:ln w="9525">
                <a:noFill/>
                <a:miter lim="800000"/>
                <a:headEnd/>
                <a:tailEnd/>
              </a:ln>
            </p:spPr>
          </p:pic>
          <p:pic>
            <p:nvPicPr>
              <p:cNvPr id="14019" name="Picture 360"/>
              <p:cNvPicPr>
                <a:picLocks noChangeAspect="1" noChangeArrowheads="1"/>
              </p:cNvPicPr>
              <p:nvPr/>
            </p:nvPicPr>
            <p:blipFill>
              <a:blip r:embed="rId206"/>
              <a:srcRect/>
              <a:stretch>
                <a:fillRect/>
              </a:stretch>
            </p:blipFill>
            <p:spPr bwMode="auto">
              <a:xfrm>
                <a:off x="1958" y="959"/>
                <a:ext cx="23" cy="3"/>
              </a:xfrm>
              <a:prstGeom prst="rect">
                <a:avLst/>
              </a:prstGeom>
              <a:noFill/>
              <a:ln w="9525">
                <a:noFill/>
                <a:miter lim="800000"/>
                <a:headEnd/>
                <a:tailEnd/>
              </a:ln>
            </p:spPr>
          </p:pic>
          <p:pic>
            <p:nvPicPr>
              <p:cNvPr id="14020" name="Picture 361"/>
              <p:cNvPicPr>
                <a:picLocks noChangeAspect="1" noChangeArrowheads="1"/>
              </p:cNvPicPr>
              <p:nvPr/>
            </p:nvPicPr>
            <p:blipFill>
              <a:blip r:embed="rId207"/>
              <a:srcRect/>
              <a:stretch>
                <a:fillRect/>
              </a:stretch>
            </p:blipFill>
            <p:spPr bwMode="auto">
              <a:xfrm>
                <a:off x="1981" y="959"/>
                <a:ext cx="23" cy="3"/>
              </a:xfrm>
              <a:prstGeom prst="rect">
                <a:avLst/>
              </a:prstGeom>
              <a:noFill/>
              <a:ln w="9525">
                <a:noFill/>
                <a:miter lim="800000"/>
                <a:headEnd/>
                <a:tailEnd/>
              </a:ln>
            </p:spPr>
          </p:pic>
          <p:pic>
            <p:nvPicPr>
              <p:cNvPr id="14021" name="Picture 362"/>
              <p:cNvPicPr>
                <a:picLocks noChangeAspect="1" noChangeArrowheads="1"/>
              </p:cNvPicPr>
              <p:nvPr/>
            </p:nvPicPr>
            <p:blipFill>
              <a:blip r:embed="rId208"/>
              <a:srcRect/>
              <a:stretch>
                <a:fillRect/>
              </a:stretch>
            </p:blipFill>
            <p:spPr bwMode="auto">
              <a:xfrm>
                <a:off x="2004" y="959"/>
                <a:ext cx="24" cy="3"/>
              </a:xfrm>
              <a:prstGeom prst="rect">
                <a:avLst/>
              </a:prstGeom>
              <a:noFill/>
              <a:ln w="9525">
                <a:noFill/>
                <a:miter lim="800000"/>
                <a:headEnd/>
                <a:tailEnd/>
              </a:ln>
            </p:spPr>
          </p:pic>
          <p:pic>
            <p:nvPicPr>
              <p:cNvPr id="14022" name="Picture 363"/>
              <p:cNvPicPr>
                <a:picLocks noChangeAspect="1" noChangeArrowheads="1"/>
              </p:cNvPicPr>
              <p:nvPr/>
            </p:nvPicPr>
            <p:blipFill>
              <a:blip r:embed="rId209"/>
              <a:srcRect/>
              <a:stretch>
                <a:fillRect/>
              </a:stretch>
            </p:blipFill>
            <p:spPr bwMode="auto">
              <a:xfrm>
                <a:off x="2028" y="959"/>
                <a:ext cx="23" cy="3"/>
              </a:xfrm>
              <a:prstGeom prst="rect">
                <a:avLst/>
              </a:prstGeom>
              <a:noFill/>
              <a:ln w="9525">
                <a:noFill/>
                <a:miter lim="800000"/>
                <a:headEnd/>
                <a:tailEnd/>
              </a:ln>
            </p:spPr>
          </p:pic>
          <p:pic>
            <p:nvPicPr>
              <p:cNvPr id="14023" name="Picture 364"/>
              <p:cNvPicPr>
                <a:picLocks noChangeAspect="1" noChangeArrowheads="1"/>
              </p:cNvPicPr>
              <p:nvPr/>
            </p:nvPicPr>
            <p:blipFill>
              <a:blip r:embed="rId210"/>
              <a:srcRect/>
              <a:stretch>
                <a:fillRect/>
              </a:stretch>
            </p:blipFill>
            <p:spPr bwMode="auto">
              <a:xfrm>
                <a:off x="2051" y="959"/>
                <a:ext cx="23" cy="3"/>
              </a:xfrm>
              <a:prstGeom prst="rect">
                <a:avLst/>
              </a:prstGeom>
              <a:noFill/>
              <a:ln w="9525">
                <a:noFill/>
                <a:miter lim="800000"/>
                <a:headEnd/>
                <a:tailEnd/>
              </a:ln>
            </p:spPr>
          </p:pic>
          <p:pic>
            <p:nvPicPr>
              <p:cNvPr id="14024" name="Picture 365"/>
              <p:cNvPicPr>
                <a:picLocks noChangeAspect="1" noChangeArrowheads="1"/>
              </p:cNvPicPr>
              <p:nvPr/>
            </p:nvPicPr>
            <p:blipFill>
              <a:blip r:embed="rId211"/>
              <a:srcRect/>
              <a:stretch>
                <a:fillRect/>
              </a:stretch>
            </p:blipFill>
            <p:spPr bwMode="auto">
              <a:xfrm>
                <a:off x="2074" y="959"/>
                <a:ext cx="24" cy="3"/>
              </a:xfrm>
              <a:prstGeom prst="rect">
                <a:avLst/>
              </a:prstGeom>
              <a:noFill/>
              <a:ln w="9525">
                <a:noFill/>
                <a:miter lim="800000"/>
                <a:headEnd/>
                <a:tailEnd/>
              </a:ln>
            </p:spPr>
          </p:pic>
          <p:pic>
            <p:nvPicPr>
              <p:cNvPr id="14025" name="Picture 366"/>
              <p:cNvPicPr>
                <a:picLocks noChangeAspect="1" noChangeArrowheads="1"/>
              </p:cNvPicPr>
              <p:nvPr/>
            </p:nvPicPr>
            <p:blipFill>
              <a:blip r:embed="rId212"/>
              <a:srcRect/>
              <a:stretch>
                <a:fillRect/>
              </a:stretch>
            </p:blipFill>
            <p:spPr bwMode="auto">
              <a:xfrm>
                <a:off x="2098" y="959"/>
                <a:ext cx="23" cy="3"/>
              </a:xfrm>
              <a:prstGeom prst="rect">
                <a:avLst/>
              </a:prstGeom>
              <a:noFill/>
              <a:ln w="9525">
                <a:noFill/>
                <a:miter lim="800000"/>
                <a:headEnd/>
                <a:tailEnd/>
              </a:ln>
            </p:spPr>
          </p:pic>
          <p:pic>
            <p:nvPicPr>
              <p:cNvPr id="14026" name="Picture 367"/>
              <p:cNvPicPr>
                <a:picLocks noChangeAspect="1" noChangeArrowheads="1"/>
              </p:cNvPicPr>
              <p:nvPr/>
            </p:nvPicPr>
            <p:blipFill>
              <a:blip r:embed="rId213"/>
              <a:srcRect/>
              <a:stretch>
                <a:fillRect/>
              </a:stretch>
            </p:blipFill>
            <p:spPr bwMode="auto">
              <a:xfrm>
                <a:off x="2121" y="959"/>
                <a:ext cx="9" cy="3"/>
              </a:xfrm>
              <a:prstGeom prst="rect">
                <a:avLst/>
              </a:prstGeom>
              <a:noFill/>
              <a:ln w="9525">
                <a:noFill/>
                <a:miter lim="800000"/>
                <a:headEnd/>
                <a:tailEnd/>
              </a:ln>
            </p:spPr>
          </p:pic>
          <p:sp>
            <p:nvSpPr>
              <p:cNvPr id="14027" name="Rectangle 368"/>
              <p:cNvSpPr>
                <a:spLocks noChangeArrowheads="1"/>
              </p:cNvSpPr>
              <p:nvPr/>
            </p:nvSpPr>
            <p:spPr bwMode="auto">
              <a:xfrm>
                <a:off x="2130" y="959"/>
                <a:ext cx="3" cy="3"/>
              </a:xfrm>
              <a:prstGeom prst="rect">
                <a:avLst/>
              </a:prstGeom>
              <a:solidFill>
                <a:srgbClr val="000000"/>
              </a:solidFill>
              <a:ln w="9525">
                <a:noFill/>
                <a:miter lim="800000"/>
                <a:headEnd/>
                <a:tailEnd/>
              </a:ln>
            </p:spPr>
            <p:txBody>
              <a:bodyPr/>
              <a:lstStyle/>
              <a:p>
                <a:endParaRPr lang="hr-HR"/>
              </a:p>
            </p:txBody>
          </p:sp>
          <p:pic>
            <p:nvPicPr>
              <p:cNvPr id="14028" name="Picture 369"/>
              <p:cNvPicPr>
                <a:picLocks noChangeAspect="1" noChangeArrowheads="1"/>
              </p:cNvPicPr>
              <p:nvPr/>
            </p:nvPicPr>
            <p:blipFill>
              <a:blip r:embed="rId214"/>
              <a:srcRect/>
              <a:stretch>
                <a:fillRect/>
              </a:stretch>
            </p:blipFill>
            <p:spPr bwMode="auto">
              <a:xfrm>
                <a:off x="2133" y="959"/>
                <a:ext cx="23" cy="3"/>
              </a:xfrm>
              <a:prstGeom prst="rect">
                <a:avLst/>
              </a:prstGeom>
              <a:noFill/>
              <a:ln w="9525">
                <a:noFill/>
                <a:miter lim="800000"/>
                <a:headEnd/>
                <a:tailEnd/>
              </a:ln>
            </p:spPr>
          </p:pic>
          <p:pic>
            <p:nvPicPr>
              <p:cNvPr id="14029" name="Picture 370"/>
              <p:cNvPicPr>
                <a:picLocks noChangeAspect="1" noChangeArrowheads="1"/>
              </p:cNvPicPr>
              <p:nvPr/>
            </p:nvPicPr>
            <p:blipFill>
              <a:blip r:embed="rId215"/>
              <a:srcRect/>
              <a:stretch>
                <a:fillRect/>
              </a:stretch>
            </p:blipFill>
            <p:spPr bwMode="auto">
              <a:xfrm>
                <a:off x="2156" y="959"/>
                <a:ext cx="24" cy="3"/>
              </a:xfrm>
              <a:prstGeom prst="rect">
                <a:avLst/>
              </a:prstGeom>
              <a:noFill/>
              <a:ln w="9525">
                <a:noFill/>
                <a:miter lim="800000"/>
                <a:headEnd/>
                <a:tailEnd/>
              </a:ln>
            </p:spPr>
          </p:pic>
          <p:pic>
            <p:nvPicPr>
              <p:cNvPr id="14030" name="Picture 371"/>
              <p:cNvPicPr>
                <a:picLocks noChangeAspect="1" noChangeArrowheads="1"/>
              </p:cNvPicPr>
              <p:nvPr/>
            </p:nvPicPr>
            <p:blipFill>
              <a:blip r:embed="rId216"/>
              <a:srcRect/>
              <a:stretch>
                <a:fillRect/>
              </a:stretch>
            </p:blipFill>
            <p:spPr bwMode="auto">
              <a:xfrm>
                <a:off x="2180" y="959"/>
                <a:ext cx="23" cy="3"/>
              </a:xfrm>
              <a:prstGeom prst="rect">
                <a:avLst/>
              </a:prstGeom>
              <a:noFill/>
              <a:ln w="9525">
                <a:noFill/>
                <a:miter lim="800000"/>
                <a:headEnd/>
                <a:tailEnd/>
              </a:ln>
            </p:spPr>
          </p:pic>
          <p:pic>
            <p:nvPicPr>
              <p:cNvPr id="14031" name="Picture 372"/>
              <p:cNvPicPr>
                <a:picLocks noChangeAspect="1" noChangeArrowheads="1"/>
              </p:cNvPicPr>
              <p:nvPr/>
            </p:nvPicPr>
            <p:blipFill>
              <a:blip r:embed="rId217"/>
              <a:srcRect/>
              <a:stretch>
                <a:fillRect/>
              </a:stretch>
            </p:blipFill>
            <p:spPr bwMode="auto">
              <a:xfrm>
                <a:off x="2203" y="959"/>
                <a:ext cx="23" cy="3"/>
              </a:xfrm>
              <a:prstGeom prst="rect">
                <a:avLst/>
              </a:prstGeom>
              <a:noFill/>
              <a:ln w="9525">
                <a:noFill/>
                <a:miter lim="800000"/>
                <a:headEnd/>
                <a:tailEnd/>
              </a:ln>
            </p:spPr>
          </p:pic>
          <p:pic>
            <p:nvPicPr>
              <p:cNvPr id="14032" name="Picture 373"/>
              <p:cNvPicPr>
                <a:picLocks noChangeAspect="1" noChangeArrowheads="1"/>
              </p:cNvPicPr>
              <p:nvPr/>
            </p:nvPicPr>
            <p:blipFill>
              <a:blip r:embed="rId218"/>
              <a:srcRect/>
              <a:stretch>
                <a:fillRect/>
              </a:stretch>
            </p:blipFill>
            <p:spPr bwMode="auto">
              <a:xfrm>
                <a:off x="2226" y="959"/>
                <a:ext cx="24" cy="3"/>
              </a:xfrm>
              <a:prstGeom prst="rect">
                <a:avLst/>
              </a:prstGeom>
              <a:noFill/>
              <a:ln w="9525">
                <a:noFill/>
                <a:miter lim="800000"/>
                <a:headEnd/>
                <a:tailEnd/>
              </a:ln>
            </p:spPr>
          </p:pic>
          <p:pic>
            <p:nvPicPr>
              <p:cNvPr id="14033" name="Picture 374"/>
              <p:cNvPicPr>
                <a:picLocks noChangeAspect="1" noChangeArrowheads="1"/>
              </p:cNvPicPr>
              <p:nvPr/>
            </p:nvPicPr>
            <p:blipFill>
              <a:blip r:embed="rId219"/>
              <a:srcRect/>
              <a:stretch>
                <a:fillRect/>
              </a:stretch>
            </p:blipFill>
            <p:spPr bwMode="auto">
              <a:xfrm>
                <a:off x="2250" y="959"/>
                <a:ext cx="23" cy="3"/>
              </a:xfrm>
              <a:prstGeom prst="rect">
                <a:avLst/>
              </a:prstGeom>
              <a:noFill/>
              <a:ln w="9525">
                <a:noFill/>
                <a:miter lim="800000"/>
                <a:headEnd/>
                <a:tailEnd/>
              </a:ln>
            </p:spPr>
          </p:pic>
          <p:pic>
            <p:nvPicPr>
              <p:cNvPr id="14034" name="Picture 375"/>
              <p:cNvPicPr>
                <a:picLocks noChangeAspect="1" noChangeArrowheads="1"/>
              </p:cNvPicPr>
              <p:nvPr/>
            </p:nvPicPr>
            <p:blipFill>
              <a:blip r:embed="rId220"/>
              <a:srcRect/>
              <a:stretch>
                <a:fillRect/>
              </a:stretch>
            </p:blipFill>
            <p:spPr bwMode="auto">
              <a:xfrm>
                <a:off x="2273" y="959"/>
                <a:ext cx="24" cy="3"/>
              </a:xfrm>
              <a:prstGeom prst="rect">
                <a:avLst/>
              </a:prstGeom>
              <a:noFill/>
              <a:ln w="9525">
                <a:noFill/>
                <a:miter lim="800000"/>
                <a:headEnd/>
                <a:tailEnd/>
              </a:ln>
            </p:spPr>
          </p:pic>
          <p:pic>
            <p:nvPicPr>
              <p:cNvPr id="14035" name="Picture 376"/>
              <p:cNvPicPr>
                <a:picLocks noChangeAspect="1" noChangeArrowheads="1"/>
              </p:cNvPicPr>
              <p:nvPr/>
            </p:nvPicPr>
            <p:blipFill>
              <a:blip r:embed="rId221"/>
              <a:srcRect/>
              <a:stretch>
                <a:fillRect/>
              </a:stretch>
            </p:blipFill>
            <p:spPr bwMode="auto">
              <a:xfrm>
                <a:off x="2297" y="959"/>
                <a:ext cx="23" cy="3"/>
              </a:xfrm>
              <a:prstGeom prst="rect">
                <a:avLst/>
              </a:prstGeom>
              <a:noFill/>
              <a:ln w="9525">
                <a:noFill/>
                <a:miter lim="800000"/>
                <a:headEnd/>
                <a:tailEnd/>
              </a:ln>
            </p:spPr>
          </p:pic>
          <p:pic>
            <p:nvPicPr>
              <p:cNvPr id="14036" name="Picture 377"/>
              <p:cNvPicPr>
                <a:picLocks noChangeAspect="1" noChangeArrowheads="1"/>
              </p:cNvPicPr>
              <p:nvPr/>
            </p:nvPicPr>
            <p:blipFill>
              <a:blip r:embed="rId222"/>
              <a:srcRect/>
              <a:stretch>
                <a:fillRect/>
              </a:stretch>
            </p:blipFill>
            <p:spPr bwMode="auto">
              <a:xfrm>
                <a:off x="2320" y="959"/>
                <a:ext cx="23" cy="3"/>
              </a:xfrm>
              <a:prstGeom prst="rect">
                <a:avLst/>
              </a:prstGeom>
              <a:noFill/>
              <a:ln w="9525">
                <a:noFill/>
                <a:miter lim="800000"/>
                <a:headEnd/>
                <a:tailEnd/>
              </a:ln>
            </p:spPr>
          </p:pic>
          <p:pic>
            <p:nvPicPr>
              <p:cNvPr id="14037" name="Picture 378"/>
              <p:cNvPicPr>
                <a:picLocks noChangeAspect="1" noChangeArrowheads="1"/>
              </p:cNvPicPr>
              <p:nvPr/>
            </p:nvPicPr>
            <p:blipFill>
              <a:blip r:embed="rId223"/>
              <a:srcRect/>
              <a:stretch>
                <a:fillRect/>
              </a:stretch>
            </p:blipFill>
            <p:spPr bwMode="auto">
              <a:xfrm>
                <a:off x="2343" y="959"/>
                <a:ext cx="24" cy="3"/>
              </a:xfrm>
              <a:prstGeom prst="rect">
                <a:avLst/>
              </a:prstGeom>
              <a:noFill/>
              <a:ln w="9525">
                <a:noFill/>
                <a:miter lim="800000"/>
                <a:headEnd/>
                <a:tailEnd/>
              </a:ln>
            </p:spPr>
          </p:pic>
          <p:pic>
            <p:nvPicPr>
              <p:cNvPr id="14038" name="Picture 379"/>
              <p:cNvPicPr>
                <a:picLocks noChangeAspect="1" noChangeArrowheads="1"/>
              </p:cNvPicPr>
              <p:nvPr/>
            </p:nvPicPr>
            <p:blipFill>
              <a:blip r:embed="rId224"/>
              <a:srcRect/>
              <a:stretch>
                <a:fillRect/>
              </a:stretch>
            </p:blipFill>
            <p:spPr bwMode="auto">
              <a:xfrm>
                <a:off x="2367" y="959"/>
                <a:ext cx="23" cy="3"/>
              </a:xfrm>
              <a:prstGeom prst="rect">
                <a:avLst/>
              </a:prstGeom>
              <a:noFill/>
              <a:ln w="9525">
                <a:noFill/>
                <a:miter lim="800000"/>
                <a:headEnd/>
                <a:tailEnd/>
              </a:ln>
            </p:spPr>
          </p:pic>
          <p:pic>
            <p:nvPicPr>
              <p:cNvPr id="14039" name="Picture 380"/>
              <p:cNvPicPr>
                <a:picLocks noChangeAspect="1" noChangeArrowheads="1"/>
              </p:cNvPicPr>
              <p:nvPr/>
            </p:nvPicPr>
            <p:blipFill>
              <a:blip r:embed="rId225"/>
              <a:srcRect/>
              <a:stretch>
                <a:fillRect/>
              </a:stretch>
            </p:blipFill>
            <p:spPr bwMode="auto">
              <a:xfrm>
                <a:off x="2390" y="959"/>
                <a:ext cx="23" cy="3"/>
              </a:xfrm>
              <a:prstGeom prst="rect">
                <a:avLst/>
              </a:prstGeom>
              <a:noFill/>
              <a:ln w="9525">
                <a:noFill/>
                <a:miter lim="800000"/>
                <a:headEnd/>
                <a:tailEnd/>
              </a:ln>
            </p:spPr>
          </p:pic>
          <p:pic>
            <p:nvPicPr>
              <p:cNvPr id="14040" name="Picture 381"/>
              <p:cNvPicPr>
                <a:picLocks noChangeAspect="1" noChangeArrowheads="1"/>
              </p:cNvPicPr>
              <p:nvPr/>
            </p:nvPicPr>
            <p:blipFill>
              <a:blip r:embed="rId226"/>
              <a:srcRect/>
              <a:stretch>
                <a:fillRect/>
              </a:stretch>
            </p:blipFill>
            <p:spPr bwMode="auto">
              <a:xfrm>
                <a:off x="2413" y="959"/>
                <a:ext cx="24" cy="3"/>
              </a:xfrm>
              <a:prstGeom prst="rect">
                <a:avLst/>
              </a:prstGeom>
              <a:noFill/>
              <a:ln w="9525">
                <a:noFill/>
                <a:miter lim="800000"/>
                <a:headEnd/>
                <a:tailEnd/>
              </a:ln>
            </p:spPr>
          </p:pic>
          <p:pic>
            <p:nvPicPr>
              <p:cNvPr id="14041" name="Picture 382"/>
              <p:cNvPicPr>
                <a:picLocks noChangeAspect="1" noChangeArrowheads="1"/>
              </p:cNvPicPr>
              <p:nvPr/>
            </p:nvPicPr>
            <p:blipFill>
              <a:blip r:embed="rId227"/>
              <a:srcRect/>
              <a:stretch>
                <a:fillRect/>
              </a:stretch>
            </p:blipFill>
            <p:spPr bwMode="auto">
              <a:xfrm>
                <a:off x="2437" y="959"/>
                <a:ext cx="17" cy="3"/>
              </a:xfrm>
              <a:prstGeom prst="rect">
                <a:avLst/>
              </a:prstGeom>
              <a:noFill/>
              <a:ln w="9525">
                <a:noFill/>
                <a:miter lim="800000"/>
                <a:headEnd/>
                <a:tailEnd/>
              </a:ln>
            </p:spPr>
          </p:pic>
          <p:sp>
            <p:nvSpPr>
              <p:cNvPr id="14042" name="Rectangle 383"/>
              <p:cNvSpPr>
                <a:spLocks noChangeArrowheads="1"/>
              </p:cNvSpPr>
              <p:nvPr/>
            </p:nvSpPr>
            <p:spPr bwMode="auto">
              <a:xfrm>
                <a:off x="2454" y="959"/>
                <a:ext cx="2" cy="3"/>
              </a:xfrm>
              <a:prstGeom prst="rect">
                <a:avLst/>
              </a:prstGeom>
              <a:solidFill>
                <a:srgbClr val="000000"/>
              </a:solidFill>
              <a:ln w="9525">
                <a:noFill/>
                <a:miter lim="800000"/>
                <a:headEnd/>
                <a:tailEnd/>
              </a:ln>
            </p:spPr>
            <p:txBody>
              <a:bodyPr/>
              <a:lstStyle/>
              <a:p>
                <a:endParaRPr lang="hr-HR"/>
              </a:p>
            </p:txBody>
          </p:sp>
          <p:pic>
            <p:nvPicPr>
              <p:cNvPr id="14043" name="Picture 384"/>
              <p:cNvPicPr>
                <a:picLocks noChangeAspect="1" noChangeArrowheads="1"/>
              </p:cNvPicPr>
              <p:nvPr/>
            </p:nvPicPr>
            <p:blipFill>
              <a:blip r:embed="rId228"/>
              <a:srcRect/>
              <a:stretch>
                <a:fillRect/>
              </a:stretch>
            </p:blipFill>
            <p:spPr bwMode="auto">
              <a:xfrm>
                <a:off x="2456" y="959"/>
                <a:ext cx="24" cy="3"/>
              </a:xfrm>
              <a:prstGeom prst="rect">
                <a:avLst/>
              </a:prstGeom>
              <a:noFill/>
              <a:ln w="9525">
                <a:noFill/>
                <a:miter lim="800000"/>
                <a:headEnd/>
                <a:tailEnd/>
              </a:ln>
            </p:spPr>
          </p:pic>
          <p:pic>
            <p:nvPicPr>
              <p:cNvPr id="14044" name="Picture 385"/>
              <p:cNvPicPr>
                <a:picLocks noChangeAspect="1" noChangeArrowheads="1"/>
              </p:cNvPicPr>
              <p:nvPr/>
            </p:nvPicPr>
            <p:blipFill>
              <a:blip r:embed="rId229"/>
              <a:srcRect/>
              <a:stretch>
                <a:fillRect/>
              </a:stretch>
            </p:blipFill>
            <p:spPr bwMode="auto">
              <a:xfrm>
                <a:off x="2480" y="959"/>
                <a:ext cx="23" cy="3"/>
              </a:xfrm>
              <a:prstGeom prst="rect">
                <a:avLst/>
              </a:prstGeom>
              <a:noFill/>
              <a:ln w="9525">
                <a:noFill/>
                <a:miter lim="800000"/>
                <a:headEnd/>
                <a:tailEnd/>
              </a:ln>
            </p:spPr>
          </p:pic>
          <p:pic>
            <p:nvPicPr>
              <p:cNvPr id="14045" name="Picture 386"/>
              <p:cNvPicPr>
                <a:picLocks noChangeAspect="1" noChangeArrowheads="1"/>
              </p:cNvPicPr>
              <p:nvPr/>
            </p:nvPicPr>
            <p:blipFill>
              <a:blip r:embed="rId230"/>
              <a:srcRect/>
              <a:stretch>
                <a:fillRect/>
              </a:stretch>
            </p:blipFill>
            <p:spPr bwMode="auto">
              <a:xfrm>
                <a:off x="2503" y="959"/>
                <a:ext cx="24" cy="3"/>
              </a:xfrm>
              <a:prstGeom prst="rect">
                <a:avLst/>
              </a:prstGeom>
              <a:noFill/>
              <a:ln w="9525">
                <a:noFill/>
                <a:miter lim="800000"/>
                <a:headEnd/>
                <a:tailEnd/>
              </a:ln>
            </p:spPr>
          </p:pic>
          <p:pic>
            <p:nvPicPr>
              <p:cNvPr id="14046" name="Picture 387"/>
              <p:cNvPicPr>
                <a:picLocks noChangeAspect="1" noChangeArrowheads="1"/>
              </p:cNvPicPr>
              <p:nvPr/>
            </p:nvPicPr>
            <p:blipFill>
              <a:blip r:embed="rId231"/>
              <a:srcRect/>
              <a:stretch>
                <a:fillRect/>
              </a:stretch>
            </p:blipFill>
            <p:spPr bwMode="auto">
              <a:xfrm>
                <a:off x="2527" y="959"/>
                <a:ext cx="23" cy="3"/>
              </a:xfrm>
              <a:prstGeom prst="rect">
                <a:avLst/>
              </a:prstGeom>
              <a:noFill/>
              <a:ln w="9525">
                <a:noFill/>
                <a:miter lim="800000"/>
                <a:headEnd/>
                <a:tailEnd/>
              </a:ln>
            </p:spPr>
          </p:pic>
          <p:pic>
            <p:nvPicPr>
              <p:cNvPr id="14047" name="Picture 388"/>
              <p:cNvPicPr>
                <a:picLocks noChangeAspect="1" noChangeArrowheads="1"/>
              </p:cNvPicPr>
              <p:nvPr/>
            </p:nvPicPr>
            <p:blipFill>
              <a:blip r:embed="rId232"/>
              <a:srcRect/>
              <a:stretch>
                <a:fillRect/>
              </a:stretch>
            </p:blipFill>
            <p:spPr bwMode="auto">
              <a:xfrm>
                <a:off x="2550" y="959"/>
                <a:ext cx="23" cy="3"/>
              </a:xfrm>
              <a:prstGeom prst="rect">
                <a:avLst/>
              </a:prstGeom>
              <a:noFill/>
              <a:ln w="9525">
                <a:noFill/>
                <a:miter lim="800000"/>
                <a:headEnd/>
                <a:tailEnd/>
              </a:ln>
            </p:spPr>
          </p:pic>
          <p:pic>
            <p:nvPicPr>
              <p:cNvPr id="14048" name="Picture 389"/>
              <p:cNvPicPr>
                <a:picLocks noChangeAspect="1" noChangeArrowheads="1"/>
              </p:cNvPicPr>
              <p:nvPr/>
            </p:nvPicPr>
            <p:blipFill>
              <a:blip r:embed="rId233"/>
              <a:srcRect/>
              <a:stretch>
                <a:fillRect/>
              </a:stretch>
            </p:blipFill>
            <p:spPr bwMode="auto">
              <a:xfrm>
                <a:off x="2573" y="959"/>
                <a:ext cx="24" cy="3"/>
              </a:xfrm>
              <a:prstGeom prst="rect">
                <a:avLst/>
              </a:prstGeom>
              <a:noFill/>
              <a:ln w="9525">
                <a:noFill/>
                <a:miter lim="800000"/>
                <a:headEnd/>
                <a:tailEnd/>
              </a:ln>
            </p:spPr>
          </p:pic>
          <p:pic>
            <p:nvPicPr>
              <p:cNvPr id="14049" name="Picture 390"/>
              <p:cNvPicPr>
                <a:picLocks noChangeAspect="1" noChangeArrowheads="1"/>
              </p:cNvPicPr>
              <p:nvPr/>
            </p:nvPicPr>
            <p:blipFill>
              <a:blip r:embed="rId234"/>
              <a:srcRect/>
              <a:stretch>
                <a:fillRect/>
              </a:stretch>
            </p:blipFill>
            <p:spPr bwMode="auto">
              <a:xfrm>
                <a:off x="2597" y="959"/>
                <a:ext cx="23" cy="3"/>
              </a:xfrm>
              <a:prstGeom prst="rect">
                <a:avLst/>
              </a:prstGeom>
              <a:noFill/>
              <a:ln w="9525">
                <a:noFill/>
                <a:miter lim="800000"/>
                <a:headEnd/>
                <a:tailEnd/>
              </a:ln>
            </p:spPr>
          </p:pic>
          <p:pic>
            <p:nvPicPr>
              <p:cNvPr id="14050" name="Picture 391"/>
              <p:cNvPicPr>
                <a:picLocks noChangeAspect="1" noChangeArrowheads="1"/>
              </p:cNvPicPr>
              <p:nvPr/>
            </p:nvPicPr>
            <p:blipFill>
              <a:blip r:embed="rId235"/>
              <a:srcRect/>
              <a:stretch>
                <a:fillRect/>
              </a:stretch>
            </p:blipFill>
            <p:spPr bwMode="auto">
              <a:xfrm>
                <a:off x="2620" y="959"/>
                <a:ext cx="23" cy="3"/>
              </a:xfrm>
              <a:prstGeom prst="rect">
                <a:avLst/>
              </a:prstGeom>
              <a:noFill/>
              <a:ln w="9525">
                <a:noFill/>
                <a:miter lim="800000"/>
                <a:headEnd/>
                <a:tailEnd/>
              </a:ln>
            </p:spPr>
          </p:pic>
          <p:pic>
            <p:nvPicPr>
              <p:cNvPr id="14051" name="Picture 392"/>
              <p:cNvPicPr>
                <a:picLocks noChangeAspect="1" noChangeArrowheads="1"/>
              </p:cNvPicPr>
              <p:nvPr/>
            </p:nvPicPr>
            <p:blipFill>
              <a:blip r:embed="rId236"/>
              <a:srcRect/>
              <a:stretch>
                <a:fillRect/>
              </a:stretch>
            </p:blipFill>
            <p:spPr bwMode="auto">
              <a:xfrm>
                <a:off x="2643" y="959"/>
                <a:ext cx="24" cy="3"/>
              </a:xfrm>
              <a:prstGeom prst="rect">
                <a:avLst/>
              </a:prstGeom>
              <a:noFill/>
              <a:ln w="9525">
                <a:noFill/>
                <a:miter lim="800000"/>
                <a:headEnd/>
                <a:tailEnd/>
              </a:ln>
            </p:spPr>
          </p:pic>
          <p:pic>
            <p:nvPicPr>
              <p:cNvPr id="14052" name="Picture 393"/>
              <p:cNvPicPr>
                <a:picLocks noChangeAspect="1" noChangeArrowheads="1"/>
              </p:cNvPicPr>
              <p:nvPr/>
            </p:nvPicPr>
            <p:blipFill>
              <a:blip r:embed="rId237"/>
              <a:srcRect/>
              <a:stretch>
                <a:fillRect/>
              </a:stretch>
            </p:blipFill>
            <p:spPr bwMode="auto">
              <a:xfrm>
                <a:off x="2667" y="959"/>
                <a:ext cx="23" cy="3"/>
              </a:xfrm>
              <a:prstGeom prst="rect">
                <a:avLst/>
              </a:prstGeom>
              <a:noFill/>
              <a:ln w="9525">
                <a:noFill/>
                <a:miter lim="800000"/>
                <a:headEnd/>
                <a:tailEnd/>
              </a:ln>
            </p:spPr>
          </p:pic>
          <p:pic>
            <p:nvPicPr>
              <p:cNvPr id="14053" name="Picture 394"/>
              <p:cNvPicPr>
                <a:picLocks noChangeAspect="1" noChangeArrowheads="1"/>
              </p:cNvPicPr>
              <p:nvPr/>
            </p:nvPicPr>
            <p:blipFill>
              <a:blip r:embed="rId238"/>
              <a:srcRect/>
              <a:stretch>
                <a:fillRect/>
              </a:stretch>
            </p:blipFill>
            <p:spPr bwMode="auto">
              <a:xfrm>
                <a:off x="2690" y="959"/>
                <a:ext cx="24" cy="3"/>
              </a:xfrm>
              <a:prstGeom prst="rect">
                <a:avLst/>
              </a:prstGeom>
              <a:noFill/>
              <a:ln w="9525">
                <a:noFill/>
                <a:miter lim="800000"/>
                <a:headEnd/>
                <a:tailEnd/>
              </a:ln>
            </p:spPr>
          </p:pic>
          <p:pic>
            <p:nvPicPr>
              <p:cNvPr id="14054" name="Picture 395"/>
              <p:cNvPicPr>
                <a:picLocks noChangeAspect="1" noChangeArrowheads="1"/>
              </p:cNvPicPr>
              <p:nvPr/>
            </p:nvPicPr>
            <p:blipFill>
              <a:blip r:embed="rId239"/>
              <a:srcRect/>
              <a:stretch>
                <a:fillRect/>
              </a:stretch>
            </p:blipFill>
            <p:spPr bwMode="auto">
              <a:xfrm>
                <a:off x="2714" y="959"/>
                <a:ext cx="23" cy="3"/>
              </a:xfrm>
              <a:prstGeom prst="rect">
                <a:avLst/>
              </a:prstGeom>
              <a:noFill/>
              <a:ln w="9525">
                <a:noFill/>
                <a:miter lim="800000"/>
                <a:headEnd/>
                <a:tailEnd/>
              </a:ln>
            </p:spPr>
          </p:pic>
          <p:pic>
            <p:nvPicPr>
              <p:cNvPr id="14055" name="Picture 396"/>
              <p:cNvPicPr>
                <a:picLocks noChangeAspect="1" noChangeArrowheads="1"/>
              </p:cNvPicPr>
              <p:nvPr/>
            </p:nvPicPr>
            <p:blipFill>
              <a:blip r:embed="rId240"/>
              <a:srcRect/>
              <a:stretch>
                <a:fillRect/>
              </a:stretch>
            </p:blipFill>
            <p:spPr bwMode="auto">
              <a:xfrm>
                <a:off x="2737" y="959"/>
                <a:ext cx="23" cy="3"/>
              </a:xfrm>
              <a:prstGeom prst="rect">
                <a:avLst/>
              </a:prstGeom>
              <a:noFill/>
              <a:ln w="9525">
                <a:noFill/>
                <a:miter lim="800000"/>
                <a:headEnd/>
                <a:tailEnd/>
              </a:ln>
            </p:spPr>
          </p:pic>
          <p:pic>
            <p:nvPicPr>
              <p:cNvPr id="14056" name="Picture 397"/>
              <p:cNvPicPr>
                <a:picLocks noChangeAspect="1" noChangeArrowheads="1"/>
              </p:cNvPicPr>
              <p:nvPr/>
            </p:nvPicPr>
            <p:blipFill>
              <a:blip r:embed="rId241"/>
              <a:srcRect/>
              <a:stretch>
                <a:fillRect/>
              </a:stretch>
            </p:blipFill>
            <p:spPr bwMode="auto">
              <a:xfrm>
                <a:off x="2760" y="959"/>
                <a:ext cx="17" cy="3"/>
              </a:xfrm>
              <a:prstGeom prst="rect">
                <a:avLst/>
              </a:prstGeom>
              <a:noFill/>
              <a:ln w="9525">
                <a:noFill/>
                <a:miter lim="800000"/>
                <a:headEnd/>
                <a:tailEnd/>
              </a:ln>
            </p:spPr>
          </p:pic>
          <p:sp>
            <p:nvSpPr>
              <p:cNvPr id="14057" name="Rectangle 398"/>
              <p:cNvSpPr>
                <a:spLocks noChangeArrowheads="1"/>
              </p:cNvSpPr>
              <p:nvPr/>
            </p:nvSpPr>
            <p:spPr bwMode="auto">
              <a:xfrm>
                <a:off x="2777" y="959"/>
                <a:ext cx="3" cy="3"/>
              </a:xfrm>
              <a:prstGeom prst="rect">
                <a:avLst/>
              </a:prstGeom>
              <a:solidFill>
                <a:srgbClr val="000000"/>
              </a:solidFill>
              <a:ln w="9525">
                <a:noFill/>
                <a:miter lim="800000"/>
                <a:headEnd/>
                <a:tailEnd/>
              </a:ln>
            </p:spPr>
            <p:txBody>
              <a:bodyPr/>
              <a:lstStyle/>
              <a:p>
                <a:endParaRPr lang="hr-HR"/>
              </a:p>
            </p:txBody>
          </p:sp>
          <p:sp>
            <p:nvSpPr>
              <p:cNvPr id="14058" name="Rectangle 399"/>
              <p:cNvSpPr>
                <a:spLocks noChangeArrowheads="1"/>
              </p:cNvSpPr>
              <p:nvPr/>
            </p:nvSpPr>
            <p:spPr bwMode="auto">
              <a:xfrm>
                <a:off x="16" y="962"/>
                <a:ext cx="3" cy="107"/>
              </a:xfrm>
              <a:prstGeom prst="rect">
                <a:avLst/>
              </a:prstGeom>
              <a:solidFill>
                <a:srgbClr val="000000"/>
              </a:solidFill>
              <a:ln w="9525">
                <a:noFill/>
                <a:miter lim="800000"/>
                <a:headEnd/>
                <a:tailEnd/>
              </a:ln>
            </p:spPr>
            <p:txBody>
              <a:bodyPr/>
              <a:lstStyle/>
              <a:p>
                <a:endParaRPr lang="hr-HR"/>
              </a:p>
            </p:txBody>
          </p:sp>
          <p:sp>
            <p:nvSpPr>
              <p:cNvPr id="14059" name="Rectangle 400"/>
              <p:cNvSpPr>
                <a:spLocks noChangeArrowheads="1"/>
              </p:cNvSpPr>
              <p:nvPr/>
            </p:nvSpPr>
            <p:spPr bwMode="auto">
              <a:xfrm>
                <a:off x="663" y="962"/>
                <a:ext cx="3" cy="107"/>
              </a:xfrm>
              <a:prstGeom prst="rect">
                <a:avLst/>
              </a:prstGeom>
              <a:solidFill>
                <a:srgbClr val="000000"/>
              </a:solidFill>
              <a:ln w="9525">
                <a:noFill/>
                <a:miter lim="800000"/>
                <a:headEnd/>
                <a:tailEnd/>
              </a:ln>
            </p:spPr>
            <p:txBody>
              <a:bodyPr/>
              <a:lstStyle/>
              <a:p>
                <a:endParaRPr lang="hr-HR"/>
              </a:p>
            </p:txBody>
          </p:sp>
          <p:sp>
            <p:nvSpPr>
              <p:cNvPr id="14060" name="Rectangle 401"/>
              <p:cNvSpPr>
                <a:spLocks noChangeArrowheads="1"/>
              </p:cNvSpPr>
              <p:nvPr/>
            </p:nvSpPr>
            <p:spPr bwMode="auto">
              <a:xfrm>
                <a:off x="1135" y="962"/>
                <a:ext cx="3" cy="107"/>
              </a:xfrm>
              <a:prstGeom prst="rect">
                <a:avLst/>
              </a:prstGeom>
              <a:solidFill>
                <a:srgbClr val="000000"/>
              </a:solidFill>
              <a:ln w="9525">
                <a:noFill/>
                <a:miter lim="800000"/>
                <a:headEnd/>
                <a:tailEnd/>
              </a:ln>
            </p:spPr>
            <p:txBody>
              <a:bodyPr/>
              <a:lstStyle/>
              <a:p>
                <a:endParaRPr lang="hr-HR"/>
              </a:p>
            </p:txBody>
          </p:sp>
          <p:sp>
            <p:nvSpPr>
              <p:cNvPr id="14061" name="Rectangle 402"/>
              <p:cNvSpPr>
                <a:spLocks noChangeArrowheads="1"/>
              </p:cNvSpPr>
              <p:nvPr/>
            </p:nvSpPr>
            <p:spPr bwMode="auto">
              <a:xfrm>
                <a:off x="1464" y="962"/>
                <a:ext cx="3" cy="107"/>
              </a:xfrm>
              <a:prstGeom prst="rect">
                <a:avLst/>
              </a:prstGeom>
              <a:solidFill>
                <a:srgbClr val="000000"/>
              </a:solidFill>
              <a:ln w="9525">
                <a:noFill/>
                <a:miter lim="800000"/>
                <a:headEnd/>
                <a:tailEnd/>
              </a:ln>
            </p:spPr>
            <p:txBody>
              <a:bodyPr/>
              <a:lstStyle/>
              <a:p>
                <a:endParaRPr lang="hr-HR"/>
              </a:p>
            </p:txBody>
          </p:sp>
          <p:sp>
            <p:nvSpPr>
              <p:cNvPr id="14062" name="Rectangle 403"/>
              <p:cNvSpPr>
                <a:spLocks noChangeArrowheads="1"/>
              </p:cNvSpPr>
              <p:nvPr/>
            </p:nvSpPr>
            <p:spPr bwMode="auto">
              <a:xfrm>
                <a:off x="2130" y="962"/>
                <a:ext cx="3" cy="107"/>
              </a:xfrm>
              <a:prstGeom prst="rect">
                <a:avLst/>
              </a:prstGeom>
              <a:solidFill>
                <a:srgbClr val="000000"/>
              </a:solidFill>
              <a:ln w="9525">
                <a:noFill/>
                <a:miter lim="800000"/>
                <a:headEnd/>
                <a:tailEnd/>
              </a:ln>
            </p:spPr>
            <p:txBody>
              <a:bodyPr/>
              <a:lstStyle/>
              <a:p>
                <a:endParaRPr lang="hr-HR"/>
              </a:p>
            </p:txBody>
          </p:sp>
          <p:sp>
            <p:nvSpPr>
              <p:cNvPr id="14063" name="Rectangle 404"/>
              <p:cNvSpPr>
                <a:spLocks noChangeArrowheads="1"/>
              </p:cNvSpPr>
              <p:nvPr/>
            </p:nvSpPr>
            <p:spPr bwMode="auto">
              <a:xfrm>
                <a:off x="2454" y="962"/>
                <a:ext cx="2" cy="107"/>
              </a:xfrm>
              <a:prstGeom prst="rect">
                <a:avLst/>
              </a:prstGeom>
              <a:solidFill>
                <a:srgbClr val="000000"/>
              </a:solidFill>
              <a:ln w="9525">
                <a:noFill/>
                <a:miter lim="800000"/>
                <a:headEnd/>
                <a:tailEnd/>
              </a:ln>
            </p:spPr>
            <p:txBody>
              <a:bodyPr/>
              <a:lstStyle/>
              <a:p>
                <a:endParaRPr lang="hr-HR"/>
              </a:p>
            </p:txBody>
          </p:sp>
          <p:sp>
            <p:nvSpPr>
              <p:cNvPr id="14064" name="Rectangle 405"/>
              <p:cNvSpPr>
                <a:spLocks noChangeArrowheads="1"/>
              </p:cNvSpPr>
              <p:nvPr/>
            </p:nvSpPr>
            <p:spPr bwMode="auto">
              <a:xfrm>
                <a:off x="2777" y="962"/>
                <a:ext cx="3" cy="107"/>
              </a:xfrm>
              <a:prstGeom prst="rect">
                <a:avLst/>
              </a:prstGeom>
              <a:solidFill>
                <a:srgbClr val="000000"/>
              </a:solidFill>
              <a:ln w="9525">
                <a:noFill/>
                <a:miter lim="800000"/>
                <a:headEnd/>
                <a:tailEnd/>
              </a:ln>
            </p:spPr>
            <p:txBody>
              <a:bodyPr/>
              <a:lstStyle/>
              <a:p>
                <a:endParaRPr lang="hr-HR"/>
              </a:p>
            </p:txBody>
          </p:sp>
          <p:sp>
            <p:nvSpPr>
              <p:cNvPr id="14065" name="Rectangle 406"/>
              <p:cNvSpPr>
                <a:spLocks noChangeArrowheads="1"/>
              </p:cNvSpPr>
              <p:nvPr/>
            </p:nvSpPr>
            <p:spPr bwMode="auto">
              <a:xfrm>
                <a:off x="77" y="1091"/>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grpSp>
        <p:grpSp>
          <p:nvGrpSpPr>
            <p:cNvPr id="7" name="Group 608"/>
            <p:cNvGrpSpPr>
              <a:grpSpLocks/>
            </p:cNvGrpSpPr>
            <p:nvPr/>
          </p:nvGrpSpPr>
          <p:grpSpPr bwMode="auto">
            <a:xfrm>
              <a:off x="16" y="1069"/>
              <a:ext cx="2764" cy="218"/>
              <a:chOff x="16" y="1069"/>
              <a:chExt cx="2764" cy="218"/>
            </a:xfrm>
          </p:grpSpPr>
          <p:sp>
            <p:nvSpPr>
              <p:cNvPr id="13666" name="Rectangle 408"/>
              <p:cNvSpPr>
                <a:spLocks noChangeArrowheads="1"/>
              </p:cNvSpPr>
              <p:nvPr/>
            </p:nvSpPr>
            <p:spPr bwMode="auto">
              <a:xfrm>
                <a:off x="682" y="1091"/>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13667" name="Rectangle 409"/>
              <p:cNvSpPr>
                <a:spLocks noChangeArrowheads="1"/>
              </p:cNvSpPr>
              <p:nvPr/>
            </p:nvSpPr>
            <p:spPr bwMode="auto">
              <a:xfrm>
                <a:off x="1154" y="1091"/>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13668" name="Rectangle 410"/>
              <p:cNvSpPr>
                <a:spLocks noChangeArrowheads="1"/>
              </p:cNvSpPr>
              <p:nvPr/>
            </p:nvSpPr>
            <p:spPr bwMode="auto">
              <a:xfrm>
                <a:off x="1483" y="1091"/>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13669" name="Rectangle 411"/>
              <p:cNvSpPr>
                <a:spLocks noChangeArrowheads="1"/>
              </p:cNvSpPr>
              <p:nvPr/>
            </p:nvSpPr>
            <p:spPr bwMode="auto">
              <a:xfrm>
                <a:off x="2149" y="1091"/>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13670" name="Rectangle 412"/>
              <p:cNvSpPr>
                <a:spLocks noChangeArrowheads="1"/>
              </p:cNvSpPr>
              <p:nvPr/>
            </p:nvSpPr>
            <p:spPr bwMode="auto">
              <a:xfrm>
                <a:off x="2472" y="1091"/>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13671" name="Rectangle 413"/>
              <p:cNvSpPr>
                <a:spLocks noChangeArrowheads="1"/>
              </p:cNvSpPr>
              <p:nvPr/>
            </p:nvSpPr>
            <p:spPr bwMode="auto">
              <a:xfrm>
                <a:off x="16" y="1069"/>
                <a:ext cx="3" cy="2"/>
              </a:xfrm>
              <a:prstGeom prst="rect">
                <a:avLst/>
              </a:prstGeom>
              <a:solidFill>
                <a:srgbClr val="000000"/>
              </a:solidFill>
              <a:ln w="9525">
                <a:noFill/>
                <a:miter lim="800000"/>
                <a:headEnd/>
                <a:tailEnd/>
              </a:ln>
            </p:spPr>
            <p:txBody>
              <a:bodyPr/>
              <a:lstStyle/>
              <a:p>
                <a:endParaRPr lang="hr-HR"/>
              </a:p>
            </p:txBody>
          </p:sp>
          <p:pic>
            <p:nvPicPr>
              <p:cNvPr id="13672" name="Picture 414"/>
              <p:cNvPicPr>
                <a:picLocks noChangeAspect="1" noChangeArrowheads="1"/>
              </p:cNvPicPr>
              <p:nvPr/>
            </p:nvPicPr>
            <p:blipFill>
              <a:blip r:embed="rId242"/>
              <a:srcRect/>
              <a:stretch>
                <a:fillRect/>
              </a:stretch>
            </p:blipFill>
            <p:spPr bwMode="auto">
              <a:xfrm>
                <a:off x="19" y="1069"/>
                <a:ext cx="23" cy="2"/>
              </a:xfrm>
              <a:prstGeom prst="rect">
                <a:avLst/>
              </a:prstGeom>
              <a:noFill/>
              <a:ln w="9525">
                <a:noFill/>
                <a:miter lim="800000"/>
                <a:headEnd/>
                <a:tailEnd/>
              </a:ln>
            </p:spPr>
          </p:pic>
          <p:pic>
            <p:nvPicPr>
              <p:cNvPr id="13673" name="Picture 415"/>
              <p:cNvPicPr>
                <a:picLocks noChangeAspect="1" noChangeArrowheads="1"/>
              </p:cNvPicPr>
              <p:nvPr/>
            </p:nvPicPr>
            <p:blipFill>
              <a:blip r:embed="rId243"/>
              <a:srcRect/>
              <a:stretch>
                <a:fillRect/>
              </a:stretch>
            </p:blipFill>
            <p:spPr bwMode="auto">
              <a:xfrm>
                <a:off x="42" y="1069"/>
                <a:ext cx="24" cy="2"/>
              </a:xfrm>
              <a:prstGeom prst="rect">
                <a:avLst/>
              </a:prstGeom>
              <a:noFill/>
              <a:ln w="9525">
                <a:noFill/>
                <a:miter lim="800000"/>
                <a:headEnd/>
                <a:tailEnd/>
              </a:ln>
            </p:spPr>
          </p:pic>
          <p:pic>
            <p:nvPicPr>
              <p:cNvPr id="13674" name="Picture 416"/>
              <p:cNvPicPr>
                <a:picLocks noChangeAspect="1" noChangeArrowheads="1"/>
              </p:cNvPicPr>
              <p:nvPr/>
            </p:nvPicPr>
            <p:blipFill>
              <a:blip r:embed="rId244"/>
              <a:srcRect/>
              <a:stretch>
                <a:fillRect/>
              </a:stretch>
            </p:blipFill>
            <p:spPr bwMode="auto">
              <a:xfrm>
                <a:off x="66" y="1069"/>
                <a:ext cx="23" cy="2"/>
              </a:xfrm>
              <a:prstGeom prst="rect">
                <a:avLst/>
              </a:prstGeom>
              <a:noFill/>
              <a:ln w="9525">
                <a:noFill/>
                <a:miter lim="800000"/>
                <a:headEnd/>
                <a:tailEnd/>
              </a:ln>
            </p:spPr>
          </p:pic>
          <p:pic>
            <p:nvPicPr>
              <p:cNvPr id="13675" name="Picture 417"/>
              <p:cNvPicPr>
                <a:picLocks noChangeAspect="1" noChangeArrowheads="1"/>
              </p:cNvPicPr>
              <p:nvPr/>
            </p:nvPicPr>
            <p:blipFill>
              <a:blip r:embed="rId245"/>
              <a:srcRect/>
              <a:stretch>
                <a:fillRect/>
              </a:stretch>
            </p:blipFill>
            <p:spPr bwMode="auto">
              <a:xfrm>
                <a:off x="89" y="1069"/>
                <a:ext cx="23" cy="2"/>
              </a:xfrm>
              <a:prstGeom prst="rect">
                <a:avLst/>
              </a:prstGeom>
              <a:noFill/>
              <a:ln w="9525">
                <a:noFill/>
                <a:miter lim="800000"/>
                <a:headEnd/>
                <a:tailEnd/>
              </a:ln>
            </p:spPr>
          </p:pic>
          <p:pic>
            <p:nvPicPr>
              <p:cNvPr id="13676" name="Picture 418"/>
              <p:cNvPicPr>
                <a:picLocks noChangeAspect="1" noChangeArrowheads="1"/>
              </p:cNvPicPr>
              <p:nvPr/>
            </p:nvPicPr>
            <p:blipFill>
              <a:blip r:embed="rId246"/>
              <a:srcRect/>
              <a:stretch>
                <a:fillRect/>
              </a:stretch>
            </p:blipFill>
            <p:spPr bwMode="auto">
              <a:xfrm>
                <a:off x="112" y="1069"/>
                <a:ext cx="24" cy="2"/>
              </a:xfrm>
              <a:prstGeom prst="rect">
                <a:avLst/>
              </a:prstGeom>
              <a:noFill/>
              <a:ln w="9525">
                <a:noFill/>
                <a:miter lim="800000"/>
                <a:headEnd/>
                <a:tailEnd/>
              </a:ln>
            </p:spPr>
          </p:pic>
          <p:pic>
            <p:nvPicPr>
              <p:cNvPr id="13677" name="Picture 419"/>
              <p:cNvPicPr>
                <a:picLocks noChangeAspect="1" noChangeArrowheads="1"/>
              </p:cNvPicPr>
              <p:nvPr/>
            </p:nvPicPr>
            <p:blipFill>
              <a:blip r:embed="rId247"/>
              <a:srcRect/>
              <a:stretch>
                <a:fillRect/>
              </a:stretch>
            </p:blipFill>
            <p:spPr bwMode="auto">
              <a:xfrm>
                <a:off x="136" y="1069"/>
                <a:ext cx="23" cy="2"/>
              </a:xfrm>
              <a:prstGeom prst="rect">
                <a:avLst/>
              </a:prstGeom>
              <a:noFill/>
              <a:ln w="9525">
                <a:noFill/>
                <a:miter lim="800000"/>
                <a:headEnd/>
                <a:tailEnd/>
              </a:ln>
            </p:spPr>
          </p:pic>
          <p:pic>
            <p:nvPicPr>
              <p:cNvPr id="13678" name="Picture 420"/>
              <p:cNvPicPr>
                <a:picLocks noChangeAspect="1" noChangeArrowheads="1"/>
              </p:cNvPicPr>
              <p:nvPr/>
            </p:nvPicPr>
            <p:blipFill>
              <a:blip r:embed="rId248"/>
              <a:srcRect/>
              <a:stretch>
                <a:fillRect/>
              </a:stretch>
            </p:blipFill>
            <p:spPr bwMode="auto">
              <a:xfrm>
                <a:off x="159" y="1069"/>
                <a:ext cx="23" cy="2"/>
              </a:xfrm>
              <a:prstGeom prst="rect">
                <a:avLst/>
              </a:prstGeom>
              <a:noFill/>
              <a:ln w="9525">
                <a:noFill/>
                <a:miter lim="800000"/>
                <a:headEnd/>
                <a:tailEnd/>
              </a:ln>
            </p:spPr>
          </p:pic>
          <p:pic>
            <p:nvPicPr>
              <p:cNvPr id="13679" name="Picture 421"/>
              <p:cNvPicPr>
                <a:picLocks noChangeAspect="1" noChangeArrowheads="1"/>
              </p:cNvPicPr>
              <p:nvPr/>
            </p:nvPicPr>
            <p:blipFill>
              <a:blip r:embed="rId249"/>
              <a:srcRect/>
              <a:stretch>
                <a:fillRect/>
              </a:stretch>
            </p:blipFill>
            <p:spPr bwMode="auto">
              <a:xfrm>
                <a:off x="182" y="1069"/>
                <a:ext cx="24" cy="2"/>
              </a:xfrm>
              <a:prstGeom prst="rect">
                <a:avLst/>
              </a:prstGeom>
              <a:noFill/>
              <a:ln w="9525">
                <a:noFill/>
                <a:miter lim="800000"/>
                <a:headEnd/>
                <a:tailEnd/>
              </a:ln>
            </p:spPr>
          </p:pic>
          <p:pic>
            <p:nvPicPr>
              <p:cNvPr id="13680" name="Picture 422"/>
              <p:cNvPicPr>
                <a:picLocks noChangeAspect="1" noChangeArrowheads="1"/>
              </p:cNvPicPr>
              <p:nvPr/>
            </p:nvPicPr>
            <p:blipFill>
              <a:blip r:embed="rId250"/>
              <a:srcRect/>
              <a:stretch>
                <a:fillRect/>
              </a:stretch>
            </p:blipFill>
            <p:spPr bwMode="auto">
              <a:xfrm>
                <a:off x="206" y="1069"/>
                <a:ext cx="23" cy="2"/>
              </a:xfrm>
              <a:prstGeom prst="rect">
                <a:avLst/>
              </a:prstGeom>
              <a:noFill/>
              <a:ln w="9525">
                <a:noFill/>
                <a:miter lim="800000"/>
                <a:headEnd/>
                <a:tailEnd/>
              </a:ln>
            </p:spPr>
          </p:pic>
          <p:pic>
            <p:nvPicPr>
              <p:cNvPr id="13681" name="Picture 423"/>
              <p:cNvPicPr>
                <a:picLocks noChangeAspect="1" noChangeArrowheads="1"/>
              </p:cNvPicPr>
              <p:nvPr/>
            </p:nvPicPr>
            <p:blipFill>
              <a:blip r:embed="rId251"/>
              <a:srcRect/>
              <a:stretch>
                <a:fillRect/>
              </a:stretch>
            </p:blipFill>
            <p:spPr bwMode="auto">
              <a:xfrm>
                <a:off x="229" y="1069"/>
                <a:ext cx="24" cy="2"/>
              </a:xfrm>
              <a:prstGeom prst="rect">
                <a:avLst/>
              </a:prstGeom>
              <a:noFill/>
              <a:ln w="9525">
                <a:noFill/>
                <a:miter lim="800000"/>
                <a:headEnd/>
                <a:tailEnd/>
              </a:ln>
            </p:spPr>
          </p:pic>
          <p:pic>
            <p:nvPicPr>
              <p:cNvPr id="13682" name="Picture 424"/>
              <p:cNvPicPr>
                <a:picLocks noChangeAspect="1" noChangeArrowheads="1"/>
              </p:cNvPicPr>
              <p:nvPr/>
            </p:nvPicPr>
            <p:blipFill>
              <a:blip r:embed="rId252"/>
              <a:srcRect/>
              <a:stretch>
                <a:fillRect/>
              </a:stretch>
            </p:blipFill>
            <p:spPr bwMode="auto">
              <a:xfrm>
                <a:off x="253" y="1069"/>
                <a:ext cx="23" cy="2"/>
              </a:xfrm>
              <a:prstGeom prst="rect">
                <a:avLst/>
              </a:prstGeom>
              <a:noFill/>
              <a:ln w="9525">
                <a:noFill/>
                <a:miter lim="800000"/>
                <a:headEnd/>
                <a:tailEnd/>
              </a:ln>
            </p:spPr>
          </p:pic>
          <p:pic>
            <p:nvPicPr>
              <p:cNvPr id="13683" name="Picture 425"/>
              <p:cNvPicPr>
                <a:picLocks noChangeAspect="1" noChangeArrowheads="1"/>
              </p:cNvPicPr>
              <p:nvPr/>
            </p:nvPicPr>
            <p:blipFill>
              <a:blip r:embed="rId253"/>
              <a:srcRect/>
              <a:stretch>
                <a:fillRect/>
              </a:stretch>
            </p:blipFill>
            <p:spPr bwMode="auto">
              <a:xfrm>
                <a:off x="276" y="1069"/>
                <a:ext cx="23" cy="2"/>
              </a:xfrm>
              <a:prstGeom prst="rect">
                <a:avLst/>
              </a:prstGeom>
              <a:noFill/>
              <a:ln w="9525">
                <a:noFill/>
                <a:miter lim="800000"/>
                <a:headEnd/>
                <a:tailEnd/>
              </a:ln>
            </p:spPr>
          </p:pic>
          <p:pic>
            <p:nvPicPr>
              <p:cNvPr id="13684" name="Picture 426"/>
              <p:cNvPicPr>
                <a:picLocks noChangeAspect="1" noChangeArrowheads="1"/>
              </p:cNvPicPr>
              <p:nvPr/>
            </p:nvPicPr>
            <p:blipFill>
              <a:blip r:embed="rId254"/>
              <a:srcRect/>
              <a:stretch>
                <a:fillRect/>
              </a:stretch>
            </p:blipFill>
            <p:spPr bwMode="auto">
              <a:xfrm>
                <a:off x="299" y="1069"/>
                <a:ext cx="24" cy="2"/>
              </a:xfrm>
              <a:prstGeom prst="rect">
                <a:avLst/>
              </a:prstGeom>
              <a:noFill/>
              <a:ln w="9525">
                <a:noFill/>
                <a:miter lim="800000"/>
                <a:headEnd/>
                <a:tailEnd/>
              </a:ln>
            </p:spPr>
          </p:pic>
          <p:pic>
            <p:nvPicPr>
              <p:cNvPr id="13685" name="Picture 427"/>
              <p:cNvPicPr>
                <a:picLocks noChangeAspect="1" noChangeArrowheads="1"/>
              </p:cNvPicPr>
              <p:nvPr/>
            </p:nvPicPr>
            <p:blipFill>
              <a:blip r:embed="rId255"/>
              <a:srcRect/>
              <a:stretch>
                <a:fillRect/>
              </a:stretch>
            </p:blipFill>
            <p:spPr bwMode="auto">
              <a:xfrm>
                <a:off x="323" y="1069"/>
                <a:ext cx="23" cy="2"/>
              </a:xfrm>
              <a:prstGeom prst="rect">
                <a:avLst/>
              </a:prstGeom>
              <a:noFill/>
              <a:ln w="9525">
                <a:noFill/>
                <a:miter lim="800000"/>
                <a:headEnd/>
                <a:tailEnd/>
              </a:ln>
            </p:spPr>
          </p:pic>
          <p:pic>
            <p:nvPicPr>
              <p:cNvPr id="13686" name="Picture 428"/>
              <p:cNvPicPr>
                <a:picLocks noChangeAspect="1" noChangeArrowheads="1"/>
              </p:cNvPicPr>
              <p:nvPr/>
            </p:nvPicPr>
            <p:blipFill>
              <a:blip r:embed="rId256"/>
              <a:srcRect/>
              <a:stretch>
                <a:fillRect/>
              </a:stretch>
            </p:blipFill>
            <p:spPr bwMode="auto">
              <a:xfrm>
                <a:off x="346" y="1069"/>
                <a:ext cx="23" cy="2"/>
              </a:xfrm>
              <a:prstGeom prst="rect">
                <a:avLst/>
              </a:prstGeom>
              <a:noFill/>
              <a:ln w="9525">
                <a:noFill/>
                <a:miter lim="800000"/>
                <a:headEnd/>
                <a:tailEnd/>
              </a:ln>
            </p:spPr>
          </p:pic>
          <p:pic>
            <p:nvPicPr>
              <p:cNvPr id="13687" name="Picture 429"/>
              <p:cNvPicPr>
                <a:picLocks noChangeAspect="1" noChangeArrowheads="1"/>
              </p:cNvPicPr>
              <p:nvPr/>
            </p:nvPicPr>
            <p:blipFill>
              <a:blip r:embed="rId257"/>
              <a:srcRect/>
              <a:stretch>
                <a:fillRect/>
              </a:stretch>
            </p:blipFill>
            <p:spPr bwMode="auto">
              <a:xfrm>
                <a:off x="369" y="1069"/>
                <a:ext cx="24" cy="2"/>
              </a:xfrm>
              <a:prstGeom prst="rect">
                <a:avLst/>
              </a:prstGeom>
              <a:noFill/>
              <a:ln w="9525">
                <a:noFill/>
                <a:miter lim="800000"/>
                <a:headEnd/>
                <a:tailEnd/>
              </a:ln>
            </p:spPr>
          </p:pic>
          <p:pic>
            <p:nvPicPr>
              <p:cNvPr id="13688" name="Picture 430"/>
              <p:cNvPicPr>
                <a:picLocks noChangeAspect="1" noChangeArrowheads="1"/>
              </p:cNvPicPr>
              <p:nvPr/>
            </p:nvPicPr>
            <p:blipFill>
              <a:blip r:embed="rId258"/>
              <a:srcRect/>
              <a:stretch>
                <a:fillRect/>
              </a:stretch>
            </p:blipFill>
            <p:spPr bwMode="auto">
              <a:xfrm>
                <a:off x="393" y="1069"/>
                <a:ext cx="23" cy="2"/>
              </a:xfrm>
              <a:prstGeom prst="rect">
                <a:avLst/>
              </a:prstGeom>
              <a:noFill/>
              <a:ln w="9525">
                <a:noFill/>
                <a:miter lim="800000"/>
                <a:headEnd/>
                <a:tailEnd/>
              </a:ln>
            </p:spPr>
          </p:pic>
          <p:pic>
            <p:nvPicPr>
              <p:cNvPr id="13689" name="Picture 431"/>
              <p:cNvPicPr>
                <a:picLocks noChangeAspect="1" noChangeArrowheads="1"/>
              </p:cNvPicPr>
              <p:nvPr/>
            </p:nvPicPr>
            <p:blipFill>
              <a:blip r:embed="rId259"/>
              <a:srcRect/>
              <a:stretch>
                <a:fillRect/>
              </a:stretch>
            </p:blipFill>
            <p:spPr bwMode="auto">
              <a:xfrm>
                <a:off x="416" y="1069"/>
                <a:ext cx="24" cy="2"/>
              </a:xfrm>
              <a:prstGeom prst="rect">
                <a:avLst/>
              </a:prstGeom>
              <a:noFill/>
              <a:ln w="9525">
                <a:noFill/>
                <a:miter lim="800000"/>
                <a:headEnd/>
                <a:tailEnd/>
              </a:ln>
            </p:spPr>
          </p:pic>
          <p:pic>
            <p:nvPicPr>
              <p:cNvPr id="13690" name="Picture 432"/>
              <p:cNvPicPr>
                <a:picLocks noChangeAspect="1" noChangeArrowheads="1"/>
              </p:cNvPicPr>
              <p:nvPr/>
            </p:nvPicPr>
            <p:blipFill>
              <a:blip r:embed="rId260"/>
              <a:srcRect/>
              <a:stretch>
                <a:fillRect/>
              </a:stretch>
            </p:blipFill>
            <p:spPr bwMode="auto">
              <a:xfrm>
                <a:off x="440" y="1069"/>
                <a:ext cx="23" cy="2"/>
              </a:xfrm>
              <a:prstGeom prst="rect">
                <a:avLst/>
              </a:prstGeom>
              <a:noFill/>
              <a:ln w="9525">
                <a:noFill/>
                <a:miter lim="800000"/>
                <a:headEnd/>
                <a:tailEnd/>
              </a:ln>
            </p:spPr>
          </p:pic>
          <p:pic>
            <p:nvPicPr>
              <p:cNvPr id="13691" name="Picture 433"/>
              <p:cNvPicPr>
                <a:picLocks noChangeAspect="1" noChangeArrowheads="1"/>
              </p:cNvPicPr>
              <p:nvPr/>
            </p:nvPicPr>
            <p:blipFill>
              <a:blip r:embed="rId261"/>
              <a:srcRect/>
              <a:stretch>
                <a:fillRect/>
              </a:stretch>
            </p:blipFill>
            <p:spPr bwMode="auto">
              <a:xfrm>
                <a:off x="463" y="1069"/>
                <a:ext cx="23" cy="2"/>
              </a:xfrm>
              <a:prstGeom prst="rect">
                <a:avLst/>
              </a:prstGeom>
              <a:noFill/>
              <a:ln w="9525">
                <a:noFill/>
                <a:miter lim="800000"/>
                <a:headEnd/>
                <a:tailEnd/>
              </a:ln>
            </p:spPr>
          </p:pic>
          <p:pic>
            <p:nvPicPr>
              <p:cNvPr id="13692" name="Picture 434"/>
              <p:cNvPicPr>
                <a:picLocks noChangeAspect="1" noChangeArrowheads="1"/>
              </p:cNvPicPr>
              <p:nvPr/>
            </p:nvPicPr>
            <p:blipFill>
              <a:blip r:embed="rId262"/>
              <a:srcRect/>
              <a:stretch>
                <a:fillRect/>
              </a:stretch>
            </p:blipFill>
            <p:spPr bwMode="auto">
              <a:xfrm>
                <a:off x="486" y="1069"/>
                <a:ext cx="24" cy="2"/>
              </a:xfrm>
              <a:prstGeom prst="rect">
                <a:avLst/>
              </a:prstGeom>
              <a:noFill/>
              <a:ln w="9525">
                <a:noFill/>
                <a:miter lim="800000"/>
                <a:headEnd/>
                <a:tailEnd/>
              </a:ln>
            </p:spPr>
          </p:pic>
          <p:pic>
            <p:nvPicPr>
              <p:cNvPr id="13693" name="Picture 435"/>
              <p:cNvPicPr>
                <a:picLocks noChangeAspect="1" noChangeArrowheads="1"/>
              </p:cNvPicPr>
              <p:nvPr/>
            </p:nvPicPr>
            <p:blipFill>
              <a:blip r:embed="rId263"/>
              <a:srcRect/>
              <a:stretch>
                <a:fillRect/>
              </a:stretch>
            </p:blipFill>
            <p:spPr bwMode="auto">
              <a:xfrm>
                <a:off x="510" y="1069"/>
                <a:ext cx="23" cy="2"/>
              </a:xfrm>
              <a:prstGeom prst="rect">
                <a:avLst/>
              </a:prstGeom>
              <a:noFill/>
              <a:ln w="9525">
                <a:noFill/>
                <a:miter lim="800000"/>
                <a:headEnd/>
                <a:tailEnd/>
              </a:ln>
            </p:spPr>
          </p:pic>
          <p:pic>
            <p:nvPicPr>
              <p:cNvPr id="13694" name="Picture 436"/>
              <p:cNvPicPr>
                <a:picLocks noChangeAspect="1" noChangeArrowheads="1"/>
              </p:cNvPicPr>
              <p:nvPr/>
            </p:nvPicPr>
            <p:blipFill>
              <a:blip r:embed="rId264"/>
              <a:srcRect/>
              <a:stretch>
                <a:fillRect/>
              </a:stretch>
            </p:blipFill>
            <p:spPr bwMode="auto">
              <a:xfrm>
                <a:off x="533" y="1069"/>
                <a:ext cx="23" cy="2"/>
              </a:xfrm>
              <a:prstGeom prst="rect">
                <a:avLst/>
              </a:prstGeom>
              <a:noFill/>
              <a:ln w="9525">
                <a:noFill/>
                <a:miter lim="800000"/>
                <a:headEnd/>
                <a:tailEnd/>
              </a:ln>
            </p:spPr>
          </p:pic>
          <p:pic>
            <p:nvPicPr>
              <p:cNvPr id="13695" name="Picture 437"/>
              <p:cNvPicPr>
                <a:picLocks noChangeAspect="1" noChangeArrowheads="1"/>
              </p:cNvPicPr>
              <p:nvPr/>
            </p:nvPicPr>
            <p:blipFill>
              <a:blip r:embed="rId265"/>
              <a:srcRect/>
              <a:stretch>
                <a:fillRect/>
              </a:stretch>
            </p:blipFill>
            <p:spPr bwMode="auto">
              <a:xfrm>
                <a:off x="556" y="1069"/>
                <a:ext cx="24" cy="2"/>
              </a:xfrm>
              <a:prstGeom prst="rect">
                <a:avLst/>
              </a:prstGeom>
              <a:noFill/>
              <a:ln w="9525">
                <a:noFill/>
                <a:miter lim="800000"/>
                <a:headEnd/>
                <a:tailEnd/>
              </a:ln>
            </p:spPr>
          </p:pic>
          <p:pic>
            <p:nvPicPr>
              <p:cNvPr id="13696" name="Picture 438"/>
              <p:cNvPicPr>
                <a:picLocks noChangeAspect="1" noChangeArrowheads="1"/>
              </p:cNvPicPr>
              <p:nvPr/>
            </p:nvPicPr>
            <p:blipFill>
              <a:blip r:embed="rId266"/>
              <a:srcRect/>
              <a:stretch>
                <a:fillRect/>
              </a:stretch>
            </p:blipFill>
            <p:spPr bwMode="auto">
              <a:xfrm>
                <a:off x="580" y="1069"/>
                <a:ext cx="23" cy="2"/>
              </a:xfrm>
              <a:prstGeom prst="rect">
                <a:avLst/>
              </a:prstGeom>
              <a:noFill/>
              <a:ln w="9525">
                <a:noFill/>
                <a:miter lim="800000"/>
                <a:headEnd/>
                <a:tailEnd/>
              </a:ln>
            </p:spPr>
          </p:pic>
          <p:pic>
            <p:nvPicPr>
              <p:cNvPr id="13697" name="Picture 439"/>
              <p:cNvPicPr>
                <a:picLocks noChangeAspect="1" noChangeArrowheads="1"/>
              </p:cNvPicPr>
              <p:nvPr/>
            </p:nvPicPr>
            <p:blipFill>
              <a:blip r:embed="rId267"/>
              <a:srcRect/>
              <a:stretch>
                <a:fillRect/>
              </a:stretch>
            </p:blipFill>
            <p:spPr bwMode="auto">
              <a:xfrm>
                <a:off x="603" y="1069"/>
                <a:ext cx="24" cy="2"/>
              </a:xfrm>
              <a:prstGeom prst="rect">
                <a:avLst/>
              </a:prstGeom>
              <a:noFill/>
              <a:ln w="9525">
                <a:noFill/>
                <a:miter lim="800000"/>
                <a:headEnd/>
                <a:tailEnd/>
              </a:ln>
            </p:spPr>
          </p:pic>
          <p:pic>
            <p:nvPicPr>
              <p:cNvPr id="13698" name="Picture 440"/>
              <p:cNvPicPr>
                <a:picLocks noChangeAspect="1" noChangeArrowheads="1"/>
              </p:cNvPicPr>
              <p:nvPr/>
            </p:nvPicPr>
            <p:blipFill>
              <a:blip r:embed="rId268"/>
              <a:srcRect/>
              <a:stretch>
                <a:fillRect/>
              </a:stretch>
            </p:blipFill>
            <p:spPr bwMode="auto">
              <a:xfrm>
                <a:off x="627" y="1069"/>
                <a:ext cx="23" cy="2"/>
              </a:xfrm>
              <a:prstGeom prst="rect">
                <a:avLst/>
              </a:prstGeom>
              <a:noFill/>
              <a:ln w="9525">
                <a:noFill/>
                <a:miter lim="800000"/>
                <a:headEnd/>
                <a:tailEnd/>
              </a:ln>
            </p:spPr>
          </p:pic>
          <p:pic>
            <p:nvPicPr>
              <p:cNvPr id="13699" name="Picture 441"/>
              <p:cNvPicPr>
                <a:picLocks noChangeAspect="1" noChangeArrowheads="1"/>
              </p:cNvPicPr>
              <p:nvPr/>
            </p:nvPicPr>
            <p:blipFill>
              <a:blip r:embed="rId269"/>
              <a:srcRect/>
              <a:stretch>
                <a:fillRect/>
              </a:stretch>
            </p:blipFill>
            <p:spPr bwMode="auto">
              <a:xfrm>
                <a:off x="650" y="1069"/>
                <a:ext cx="13" cy="2"/>
              </a:xfrm>
              <a:prstGeom prst="rect">
                <a:avLst/>
              </a:prstGeom>
              <a:noFill/>
              <a:ln w="9525">
                <a:noFill/>
                <a:miter lim="800000"/>
                <a:headEnd/>
                <a:tailEnd/>
              </a:ln>
            </p:spPr>
          </p:pic>
          <p:sp>
            <p:nvSpPr>
              <p:cNvPr id="13700" name="Rectangle 442"/>
              <p:cNvSpPr>
                <a:spLocks noChangeArrowheads="1"/>
              </p:cNvSpPr>
              <p:nvPr/>
            </p:nvSpPr>
            <p:spPr bwMode="auto">
              <a:xfrm>
                <a:off x="663" y="1069"/>
                <a:ext cx="3" cy="2"/>
              </a:xfrm>
              <a:prstGeom prst="rect">
                <a:avLst/>
              </a:prstGeom>
              <a:solidFill>
                <a:srgbClr val="000000"/>
              </a:solidFill>
              <a:ln w="9525">
                <a:noFill/>
                <a:miter lim="800000"/>
                <a:headEnd/>
                <a:tailEnd/>
              </a:ln>
            </p:spPr>
            <p:txBody>
              <a:bodyPr/>
              <a:lstStyle/>
              <a:p>
                <a:endParaRPr lang="hr-HR"/>
              </a:p>
            </p:txBody>
          </p:sp>
          <p:pic>
            <p:nvPicPr>
              <p:cNvPr id="13701" name="Picture 443"/>
              <p:cNvPicPr>
                <a:picLocks noChangeAspect="1" noChangeArrowheads="1"/>
              </p:cNvPicPr>
              <p:nvPr/>
            </p:nvPicPr>
            <p:blipFill>
              <a:blip r:embed="rId270"/>
              <a:srcRect/>
              <a:stretch>
                <a:fillRect/>
              </a:stretch>
            </p:blipFill>
            <p:spPr bwMode="auto">
              <a:xfrm>
                <a:off x="666" y="1069"/>
                <a:ext cx="23" cy="2"/>
              </a:xfrm>
              <a:prstGeom prst="rect">
                <a:avLst/>
              </a:prstGeom>
              <a:noFill/>
              <a:ln w="9525">
                <a:noFill/>
                <a:miter lim="800000"/>
                <a:headEnd/>
                <a:tailEnd/>
              </a:ln>
            </p:spPr>
          </p:pic>
          <p:pic>
            <p:nvPicPr>
              <p:cNvPr id="13702" name="Picture 444"/>
              <p:cNvPicPr>
                <a:picLocks noChangeAspect="1" noChangeArrowheads="1"/>
              </p:cNvPicPr>
              <p:nvPr/>
            </p:nvPicPr>
            <p:blipFill>
              <a:blip r:embed="rId271"/>
              <a:srcRect/>
              <a:stretch>
                <a:fillRect/>
              </a:stretch>
            </p:blipFill>
            <p:spPr bwMode="auto">
              <a:xfrm>
                <a:off x="689" y="1069"/>
                <a:ext cx="24" cy="2"/>
              </a:xfrm>
              <a:prstGeom prst="rect">
                <a:avLst/>
              </a:prstGeom>
              <a:noFill/>
              <a:ln w="9525">
                <a:noFill/>
                <a:miter lim="800000"/>
                <a:headEnd/>
                <a:tailEnd/>
              </a:ln>
            </p:spPr>
          </p:pic>
          <p:pic>
            <p:nvPicPr>
              <p:cNvPr id="13703" name="Picture 445"/>
              <p:cNvPicPr>
                <a:picLocks noChangeAspect="1" noChangeArrowheads="1"/>
              </p:cNvPicPr>
              <p:nvPr/>
            </p:nvPicPr>
            <p:blipFill>
              <a:blip r:embed="rId272"/>
              <a:srcRect/>
              <a:stretch>
                <a:fillRect/>
              </a:stretch>
            </p:blipFill>
            <p:spPr bwMode="auto">
              <a:xfrm>
                <a:off x="713" y="1069"/>
                <a:ext cx="23" cy="2"/>
              </a:xfrm>
              <a:prstGeom prst="rect">
                <a:avLst/>
              </a:prstGeom>
              <a:noFill/>
              <a:ln w="9525">
                <a:noFill/>
                <a:miter lim="800000"/>
                <a:headEnd/>
                <a:tailEnd/>
              </a:ln>
            </p:spPr>
          </p:pic>
          <p:pic>
            <p:nvPicPr>
              <p:cNvPr id="13704" name="Picture 446"/>
              <p:cNvPicPr>
                <a:picLocks noChangeAspect="1" noChangeArrowheads="1"/>
              </p:cNvPicPr>
              <p:nvPr/>
            </p:nvPicPr>
            <p:blipFill>
              <a:blip r:embed="rId273"/>
              <a:srcRect/>
              <a:stretch>
                <a:fillRect/>
              </a:stretch>
            </p:blipFill>
            <p:spPr bwMode="auto">
              <a:xfrm>
                <a:off x="736" y="1069"/>
                <a:ext cx="24" cy="2"/>
              </a:xfrm>
              <a:prstGeom prst="rect">
                <a:avLst/>
              </a:prstGeom>
              <a:noFill/>
              <a:ln w="9525">
                <a:noFill/>
                <a:miter lim="800000"/>
                <a:headEnd/>
                <a:tailEnd/>
              </a:ln>
            </p:spPr>
          </p:pic>
          <p:pic>
            <p:nvPicPr>
              <p:cNvPr id="13705" name="Picture 447"/>
              <p:cNvPicPr>
                <a:picLocks noChangeAspect="1" noChangeArrowheads="1"/>
              </p:cNvPicPr>
              <p:nvPr/>
            </p:nvPicPr>
            <p:blipFill>
              <a:blip r:embed="rId274"/>
              <a:srcRect/>
              <a:stretch>
                <a:fillRect/>
              </a:stretch>
            </p:blipFill>
            <p:spPr bwMode="auto">
              <a:xfrm>
                <a:off x="760" y="1069"/>
                <a:ext cx="23" cy="2"/>
              </a:xfrm>
              <a:prstGeom prst="rect">
                <a:avLst/>
              </a:prstGeom>
              <a:noFill/>
              <a:ln w="9525">
                <a:noFill/>
                <a:miter lim="800000"/>
                <a:headEnd/>
                <a:tailEnd/>
              </a:ln>
            </p:spPr>
          </p:pic>
          <p:pic>
            <p:nvPicPr>
              <p:cNvPr id="13706" name="Picture 448"/>
              <p:cNvPicPr>
                <a:picLocks noChangeAspect="1" noChangeArrowheads="1"/>
              </p:cNvPicPr>
              <p:nvPr/>
            </p:nvPicPr>
            <p:blipFill>
              <a:blip r:embed="rId275"/>
              <a:srcRect/>
              <a:stretch>
                <a:fillRect/>
              </a:stretch>
            </p:blipFill>
            <p:spPr bwMode="auto">
              <a:xfrm>
                <a:off x="783" y="1069"/>
                <a:ext cx="23" cy="2"/>
              </a:xfrm>
              <a:prstGeom prst="rect">
                <a:avLst/>
              </a:prstGeom>
              <a:noFill/>
              <a:ln w="9525">
                <a:noFill/>
                <a:miter lim="800000"/>
                <a:headEnd/>
                <a:tailEnd/>
              </a:ln>
            </p:spPr>
          </p:pic>
          <p:pic>
            <p:nvPicPr>
              <p:cNvPr id="13707" name="Picture 449"/>
              <p:cNvPicPr>
                <a:picLocks noChangeAspect="1" noChangeArrowheads="1"/>
              </p:cNvPicPr>
              <p:nvPr/>
            </p:nvPicPr>
            <p:blipFill>
              <a:blip r:embed="rId276"/>
              <a:srcRect/>
              <a:stretch>
                <a:fillRect/>
              </a:stretch>
            </p:blipFill>
            <p:spPr bwMode="auto">
              <a:xfrm>
                <a:off x="806" y="1069"/>
                <a:ext cx="24" cy="2"/>
              </a:xfrm>
              <a:prstGeom prst="rect">
                <a:avLst/>
              </a:prstGeom>
              <a:noFill/>
              <a:ln w="9525">
                <a:noFill/>
                <a:miter lim="800000"/>
                <a:headEnd/>
                <a:tailEnd/>
              </a:ln>
            </p:spPr>
          </p:pic>
          <p:pic>
            <p:nvPicPr>
              <p:cNvPr id="13708" name="Picture 450"/>
              <p:cNvPicPr>
                <a:picLocks noChangeAspect="1" noChangeArrowheads="1"/>
              </p:cNvPicPr>
              <p:nvPr/>
            </p:nvPicPr>
            <p:blipFill>
              <a:blip r:embed="rId277"/>
              <a:srcRect/>
              <a:stretch>
                <a:fillRect/>
              </a:stretch>
            </p:blipFill>
            <p:spPr bwMode="auto">
              <a:xfrm>
                <a:off x="830" y="1069"/>
                <a:ext cx="23" cy="2"/>
              </a:xfrm>
              <a:prstGeom prst="rect">
                <a:avLst/>
              </a:prstGeom>
              <a:noFill/>
              <a:ln w="9525">
                <a:noFill/>
                <a:miter lim="800000"/>
                <a:headEnd/>
                <a:tailEnd/>
              </a:ln>
            </p:spPr>
          </p:pic>
          <p:pic>
            <p:nvPicPr>
              <p:cNvPr id="13709" name="Picture 451"/>
              <p:cNvPicPr>
                <a:picLocks noChangeAspect="1" noChangeArrowheads="1"/>
              </p:cNvPicPr>
              <p:nvPr/>
            </p:nvPicPr>
            <p:blipFill>
              <a:blip r:embed="rId278"/>
              <a:srcRect/>
              <a:stretch>
                <a:fillRect/>
              </a:stretch>
            </p:blipFill>
            <p:spPr bwMode="auto">
              <a:xfrm>
                <a:off x="853" y="1069"/>
                <a:ext cx="23" cy="2"/>
              </a:xfrm>
              <a:prstGeom prst="rect">
                <a:avLst/>
              </a:prstGeom>
              <a:noFill/>
              <a:ln w="9525">
                <a:noFill/>
                <a:miter lim="800000"/>
                <a:headEnd/>
                <a:tailEnd/>
              </a:ln>
            </p:spPr>
          </p:pic>
          <p:pic>
            <p:nvPicPr>
              <p:cNvPr id="13710" name="Picture 452"/>
              <p:cNvPicPr>
                <a:picLocks noChangeAspect="1" noChangeArrowheads="1"/>
              </p:cNvPicPr>
              <p:nvPr/>
            </p:nvPicPr>
            <p:blipFill>
              <a:blip r:embed="rId279"/>
              <a:srcRect/>
              <a:stretch>
                <a:fillRect/>
              </a:stretch>
            </p:blipFill>
            <p:spPr bwMode="auto">
              <a:xfrm>
                <a:off x="876" y="1069"/>
                <a:ext cx="24" cy="2"/>
              </a:xfrm>
              <a:prstGeom prst="rect">
                <a:avLst/>
              </a:prstGeom>
              <a:noFill/>
              <a:ln w="9525">
                <a:noFill/>
                <a:miter lim="800000"/>
                <a:headEnd/>
                <a:tailEnd/>
              </a:ln>
            </p:spPr>
          </p:pic>
          <p:pic>
            <p:nvPicPr>
              <p:cNvPr id="13711" name="Picture 453"/>
              <p:cNvPicPr>
                <a:picLocks noChangeAspect="1" noChangeArrowheads="1"/>
              </p:cNvPicPr>
              <p:nvPr/>
            </p:nvPicPr>
            <p:blipFill>
              <a:blip r:embed="rId280"/>
              <a:srcRect/>
              <a:stretch>
                <a:fillRect/>
              </a:stretch>
            </p:blipFill>
            <p:spPr bwMode="auto">
              <a:xfrm>
                <a:off x="900" y="1069"/>
                <a:ext cx="23" cy="2"/>
              </a:xfrm>
              <a:prstGeom prst="rect">
                <a:avLst/>
              </a:prstGeom>
              <a:noFill/>
              <a:ln w="9525">
                <a:noFill/>
                <a:miter lim="800000"/>
                <a:headEnd/>
                <a:tailEnd/>
              </a:ln>
            </p:spPr>
          </p:pic>
          <p:pic>
            <p:nvPicPr>
              <p:cNvPr id="13712" name="Picture 454"/>
              <p:cNvPicPr>
                <a:picLocks noChangeAspect="1" noChangeArrowheads="1"/>
              </p:cNvPicPr>
              <p:nvPr/>
            </p:nvPicPr>
            <p:blipFill>
              <a:blip r:embed="rId281"/>
              <a:srcRect/>
              <a:stretch>
                <a:fillRect/>
              </a:stretch>
            </p:blipFill>
            <p:spPr bwMode="auto">
              <a:xfrm>
                <a:off x="923" y="1069"/>
                <a:ext cx="24" cy="2"/>
              </a:xfrm>
              <a:prstGeom prst="rect">
                <a:avLst/>
              </a:prstGeom>
              <a:noFill/>
              <a:ln w="9525">
                <a:noFill/>
                <a:miter lim="800000"/>
                <a:headEnd/>
                <a:tailEnd/>
              </a:ln>
            </p:spPr>
          </p:pic>
          <p:pic>
            <p:nvPicPr>
              <p:cNvPr id="13713" name="Picture 455"/>
              <p:cNvPicPr>
                <a:picLocks noChangeAspect="1" noChangeArrowheads="1"/>
              </p:cNvPicPr>
              <p:nvPr/>
            </p:nvPicPr>
            <p:blipFill>
              <a:blip r:embed="rId282"/>
              <a:srcRect/>
              <a:stretch>
                <a:fillRect/>
              </a:stretch>
            </p:blipFill>
            <p:spPr bwMode="auto">
              <a:xfrm>
                <a:off x="947" y="1069"/>
                <a:ext cx="23" cy="2"/>
              </a:xfrm>
              <a:prstGeom prst="rect">
                <a:avLst/>
              </a:prstGeom>
              <a:noFill/>
              <a:ln w="9525">
                <a:noFill/>
                <a:miter lim="800000"/>
                <a:headEnd/>
                <a:tailEnd/>
              </a:ln>
            </p:spPr>
          </p:pic>
          <p:pic>
            <p:nvPicPr>
              <p:cNvPr id="13714" name="Picture 456"/>
              <p:cNvPicPr>
                <a:picLocks noChangeAspect="1" noChangeArrowheads="1"/>
              </p:cNvPicPr>
              <p:nvPr/>
            </p:nvPicPr>
            <p:blipFill>
              <a:blip r:embed="rId283"/>
              <a:srcRect/>
              <a:stretch>
                <a:fillRect/>
              </a:stretch>
            </p:blipFill>
            <p:spPr bwMode="auto">
              <a:xfrm>
                <a:off x="970" y="1069"/>
                <a:ext cx="23" cy="2"/>
              </a:xfrm>
              <a:prstGeom prst="rect">
                <a:avLst/>
              </a:prstGeom>
              <a:noFill/>
              <a:ln w="9525">
                <a:noFill/>
                <a:miter lim="800000"/>
                <a:headEnd/>
                <a:tailEnd/>
              </a:ln>
            </p:spPr>
          </p:pic>
          <p:pic>
            <p:nvPicPr>
              <p:cNvPr id="13715" name="Picture 457"/>
              <p:cNvPicPr>
                <a:picLocks noChangeAspect="1" noChangeArrowheads="1"/>
              </p:cNvPicPr>
              <p:nvPr/>
            </p:nvPicPr>
            <p:blipFill>
              <a:blip r:embed="rId284"/>
              <a:srcRect/>
              <a:stretch>
                <a:fillRect/>
              </a:stretch>
            </p:blipFill>
            <p:spPr bwMode="auto">
              <a:xfrm>
                <a:off x="993" y="1069"/>
                <a:ext cx="24" cy="2"/>
              </a:xfrm>
              <a:prstGeom prst="rect">
                <a:avLst/>
              </a:prstGeom>
              <a:noFill/>
              <a:ln w="9525">
                <a:noFill/>
                <a:miter lim="800000"/>
                <a:headEnd/>
                <a:tailEnd/>
              </a:ln>
            </p:spPr>
          </p:pic>
          <p:pic>
            <p:nvPicPr>
              <p:cNvPr id="13716" name="Picture 458"/>
              <p:cNvPicPr>
                <a:picLocks noChangeAspect="1" noChangeArrowheads="1"/>
              </p:cNvPicPr>
              <p:nvPr/>
            </p:nvPicPr>
            <p:blipFill>
              <a:blip r:embed="rId285"/>
              <a:srcRect/>
              <a:stretch>
                <a:fillRect/>
              </a:stretch>
            </p:blipFill>
            <p:spPr bwMode="auto">
              <a:xfrm>
                <a:off x="1017" y="1069"/>
                <a:ext cx="23" cy="2"/>
              </a:xfrm>
              <a:prstGeom prst="rect">
                <a:avLst/>
              </a:prstGeom>
              <a:noFill/>
              <a:ln w="9525">
                <a:noFill/>
                <a:miter lim="800000"/>
                <a:headEnd/>
                <a:tailEnd/>
              </a:ln>
            </p:spPr>
          </p:pic>
          <p:pic>
            <p:nvPicPr>
              <p:cNvPr id="13717" name="Picture 459"/>
              <p:cNvPicPr>
                <a:picLocks noChangeAspect="1" noChangeArrowheads="1"/>
              </p:cNvPicPr>
              <p:nvPr/>
            </p:nvPicPr>
            <p:blipFill>
              <a:blip r:embed="rId286"/>
              <a:srcRect/>
              <a:stretch>
                <a:fillRect/>
              </a:stretch>
            </p:blipFill>
            <p:spPr bwMode="auto">
              <a:xfrm>
                <a:off x="1040" y="1069"/>
                <a:ext cx="23" cy="2"/>
              </a:xfrm>
              <a:prstGeom prst="rect">
                <a:avLst/>
              </a:prstGeom>
              <a:noFill/>
              <a:ln w="9525">
                <a:noFill/>
                <a:miter lim="800000"/>
                <a:headEnd/>
                <a:tailEnd/>
              </a:ln>
            </p:spPr>
          </p:pic>
          <p:pic>
            <p:nvPicPr>
              <p:cNvPr id="13718" name="Picture 460"/>
              <p:cNvPicPr>
                <a:picLocks noChangeAspect="1" noChangeArrowheads="1"/>
              </p:cNvPicPr>
              <p:nvPr/>
            </p:nvPicPr>
            <p:blipFill>
              <a:blip r:embed="rId287"/>
              <a:srcRect/>
              <a:stretch>
                <a:fillRect/>
              </a:stretch>
            </p:blipFill>
            <p:spPr bwMode="auto">
              <a:xfrm>
                <a:off x="1063" y="1069"/>
                <a:ext cx="24" cy="2"/>
              </a:xfrm>
              <a:prstGeom prst="rect">
                <a:avLst/>
              </a:prstGeom>
              <a:noFill/>
              <a:ln w="9525">
                <a:noFill/>
                <a:miter lim="800000"/>
                <a:headEnd/>
                <a:tailEnd/>
              </a:ln>
            </p:spPr>
          </p:pic>
          <p:pic>
            <p:nvPicPr>
              <p:cNvPr id="13719" name="Picture 461"/>
              <p:cNvPicPr>
                <a:picLocks noChangeAspect="1" noChangeArrowheads="1"/>
              </p:cNvPicPr>
              <p:nvPr/>
            </p:nvPicPr>
            <p:blipFill>
              <a:blip r:embed="rId288"/>
              <a:srcRect/>
              <a:stretch>
                <a:fillRect/>
              </a:stretch>
            </p:blipFill>
            <p:spPr bwMode="auto">
              <a:xfrm>
                <a:off x="1087" y="1069"/>
                <a:ext cx="23" cy="2"/>
              </a:xfrm>
              <a:prstGeom prst="rect">
                <a:avLst/>
              </a:prstGeom>
              <a:noFill/>
              <a:ln w="9525">
                <a:noFill/>
                <a:miter lim="800000"/>
                <a:headEnd/>
                <a:tailEnd/>
              </a:ln>
            </p:spPr>
          </p:pic>
          <p:pic>
            <p:nvPicPr>
              <p:cNvPr id="13720" name="Picture 462"/>
              <p:cNvPicPr>
                <a:picLocks noChangeAspect="1" noChangeArrowheads="1"/>
              </p:cNvPicPr>
              <p:nvPr/>
            </p:nvPicPr>
            <p:blipFill>
              <a:blip r:embed="rId289"/>
              <a:srcRect/>
              <a:stretch>
                <a:fillRect/>
              </a:stretch>
            </p:blipFill>
            <p:spPr bwMode="auto">
              <a:xfrm>
                <a:off x="1110" y="1069"/>
                <a:ext cx="24" cy="2"/>
              </a:xfrm>
              <a:prstGeom prst="rect">
                <a:avLst/>
              </a:prstGeom>
              <a:noFill/>
              <a:ln w="9525">
                <a:noFill/>
                <a:miter lim="800000"/>
                <a:headEnd/>
                <a:tailEnd/>
              </a:ln>
            </p:spPr>
          </p:pic>
          <p:pic>
            <p:nvPicPr>
              <p:cNvPr id="13721" name="Picture 463"/>
              <p:cNvPicPr>
                <a:picLocks noChangeAspect="1" noChangeArrowheads="1"/>
              </p:cNvPicPr>
              <p:nvPr/>
            </p:nvPicPr>
            <p:blipFill>
              <a:blip r:embed="rId290"/>
              <a:srcRect/>
              <a:stretch>
                <a:fillRect/>
              </a:stretch>
            </p:blipFill>
            <p:spPr bwMode="auto">
              <a:xfrm>
                <a:off x="1134" y="1069"/>
                <a:ext cx="1" cy="2"/>
              </a:xfrm>
              <a:prstGeom prst="rect">
                <a:avLst/>
              </a:prstGeom>
              <a:noFill/>
              <a:ln w="9525">
                <a:noFill/>
                <a:miter lim="800000"/>
                <a:headEnd/>
                <a:tailEnd/>
              </a:ln>
            </p:spPr>
          </p:pic>
          <p:sp>
            <p:nvSpPr>
              <p:cNvPr id="13722" name="Rectangle 464"/>
              <p:cNvSpPr>
                <a:spLocks noChangeArrowheads="1"/>
              </p:cNvSpPr>
              <p:nvPr/>
            </p:nvSpPr>
            <p:spPr bwMode="auto">
              <a:xfrm>
                <a:off x="1135" y="1069"/>
                <a:ext cx="3" cy="2"/>
              </a:xfrm>
              <a:prstGeom prst="rect">
                <a:avLst/>
              </a:prstGeom>
              <a:solidFill>
                <a:srgbClr val="000000"/>
              </a:solidFill>
              <a:ln w="9525">
                <a:noFill/>
                <a:miter lim="800000"/>
                <a:headEnd/>
                <a:tailEnd/>
              </a:ln>
            </p:spPr>
            <p:txBody>
              <a:bodyPr/>
              <a:lstStyle/>
              <a:p>
                <a:endParaRPr lang="hr-HR"/>
              </a:p>
            </p:txBody>
          </p:sp>
          <p:pic>
            <p:nvPicPr>
              <p:cNvPr id="13723" name="Picture 465"/>
              <p:cNvPicPr>
                <a:picLocks noChangeAspect="1" noChangeArrowheads="1"/>
              </p:cNvPicPr>
              <p:nvPr/>
            </p:nvPicPr>
            <p:blipFill>
              <a:blip r:embed="rId291"/>
              <a:srcRect/>
              <a:stretch>
                <a:fillRect/>
              </a:stretch>
            </p:blipFill>
            <p:spPr bwMode="auto">
              <a:xfrm>
                <a:off x="1138" y="1069"/>
                <a:ext cx="23" cy="2"/>
              </a:xfrm>
              <a:prstGeom prst="rect">
                <a:avLst/>
              </a:prstGeom>
              <a:noFill/>
              <a:ln w="9525">
                <a:noFill/>
                <a:miter lim="800000"/>
                <a:headEnd/>
                <a:tailEnd/>
              </a:ln>
            </p:spPr>
          </p:pic>
          <p:pic>
            <p:nvPicPr>
              <p:cNvPr id="13724" name="Picture 466"/>
              <p:cNvPicPr>
                <a:picLocks noChangeAspect="1" noChangeArrowheads="1"/>
              </p:cNvPicPr>
              <p:nvPr/>
            </p:nvPicPr>
            <p:blipFill>
              <a:blip r:embed="rId292"/>
              <a:srcRect/>
              <a:stretch>
                <a:fillRect/>
              </a:stretch>
            </p:blipFill>
            <p:spPr bwMode="auto">
              <a:xfrm>
                <a:off x="1161" y="1069"/>
                <a:ext cx="24" cy="2"/>
              </a:xfrm>
              <a:prstGeom prst="rect">
                <a:avLst/>
              </a:prstGeom>
              <a:noFill/>
              <a:ln w="9525">
                <a:noFill/>
                <a:miter lim="800000"/>
                <a:headEnd/>
                <a:tailEnd/>
              </a:ln>
            </p:spPr>
          </p:pic>
          <p:pic>
            <p:nvPicPr>
              <p:cNvPr id="13725" name="Picture 467"/>
              <p:cNvPicPr>
                <a:picLocks noChangeAspect="1" noChangeArrowheads="1"/>
              </p:cNvPicPr>
              <p:nvPr/>
            </p:nvPicPr>
            <p:blipFill>
              <a:blip r:embed="rId293"/>
              <a:srcRect/>
              <a:stretch>
                <a:fillRect/>
              </a:stretch>
            </p:blipFill>
            <p:spPr bwMode="auto">
              <a:xfrm>
                <a:off x="1185" y="1069"/>
                <a:ext cx="23" cy="2"/>
              </a:xfrm>
              <a:prstGeom prst="rect">
                <a:avLst/>
              </a:prstGeom>
              <a:noFill/>
              <a:ln w="9525">
                <a:noFill/>
                <a:miter lim="800000"/>
                <a:headEnd/>
                <a:tailEnd/>
              </a:ln>
            </p:spPr>
          </p:pic>
          <p:pic>
            <p:nvPicPr>
              <p:cNvPr id="13726" name="Picture 468"/>
              <p:cNvPicPr>
                <a:picLocks noChangeAspect="1" noChangeArrowheads="1"/>
              </p:cNvPicPr>
              <p:nvPr/>
            </p:nvPicPr>
            <p:blipFill>
              <a:blip r:embed="rId294"/>
              <a:srcRect/>
              <a:stretch>
                <a:fillRect/>
              </a:stretch>
            </p:blipFill>
            <p:spPr bwMode="auto">
              <a:xfrm>
                <a:off x="1208" y="1069"/>
                <a:ext cx="23" cy="2"/>
              </a:xfrm>
              <a:prstGeom prst="rect">
                <a:avLst/>
              </a:prstGeom>
              <a:noFill/>
              <a:ln w="9525">
                <a:noFill/>
                <a:miter lim="800000"/>
                <a:headEnd/>
                <a:tailEnd/>
              </a:ln>
            </p:spPr>
          </p:pic>
          <p:pic>
            <p:nvPicPr>
              <p:cNvPr id="13727" name="Picture 469"/>
              <p:cNvPicPr>
                <a:picLocks noChangeAspect="1" noChangeArrowheads="1"/>
              </p:cNvPicPr>
              <p:nvPr/>
            </p:nvPicPr>
            <p:blipFill>
              <a:blip r:embed="rId295"/>
              <a:srcRect/>
              <a:stretch>
                <a:fillRect/>
              </a:stretch>
            </p:blipFill>
            <p:spPr bwMode="auto">
              <a:xfrm>
                <a:off x="1231" y="1069"/>
                <a:ext cx="24" cy="2"/>
              </a:xfrm>
              <a:prstGeom prst="rect">
                <a:avLst/>
              </a:prstGeom>
              <a:noFill/>
              <a:ln w="9525">
                <a:noFill/>
                <a:miter lim="800000"/>
                <a:headEnd/>
                <a:tailEnd/>
              </a:ln>
            </p:spPr>
          </p:pic>
          <p:pic>
            <p:nvPicPr>
              <p:cNvPr id="13728" name="Picture 470"/>
              <p:cNvPicPr>
                <a:picLocks noChangeAspect="1" noChangeArrowheads="1"/>
              </p:cNvPicPr>
              <p:nvPr/>
            </p:nvPicPr>
            <p:blipFill>
              <a:blip r:embed="rId296"/>
              <a:srcRect/>
              <a:stretch>
                <a:fillRect/>
              </a:stretch>
            </p:blipFill>
            <p:spPr bwMode="auto">
              <a:xfrm>
                <a:off x="1255" y="1069"/>
                <a:ext cx="23" cy="2"/>
              </a:xfrm>
              <a:prstGeom prst="rect">
                <a:avLst/>
              </a:prstGeom>
              <a:noFill/>
              <a:ln w="9525">
                <a:noFill/>
                <a:miter lim="800000"/>
                <a:headEnd/>
                <a:tailEnd/>
              </a:ln>
            </p:spPr>
          </p:pic>
          <p:pic>
            <p:nvPicPr>
              <p:cNvPr id="13729" name="Picture 471"/>
              <p:cNvPicPr>
                <a:picLocks noChangeAspect="1" noChangeArrowheads="1"/>
              </p:cNvPicPr>
              <p:nvPr/>
            </p:nvPicPr>
            <p:blipFill>
              <a:blip r:embed="rId297"/>
              <a:srcRect/>
              <a:stretch>
                <a:fillRect/>
              </a:stretch>
            </p:blipFill>
            <p:spPr bwMode="auto">
              <a:xfrm>
                <a:off x="1278" y="1069"/>
                <a:ext cx="24" cy="2"/>
              </a:xfrm>
              <a:prstGeom prst="rect">
                <a:avLst/>
              </a:prstGeom>
              <a:noFill/>
              <a:ln w="9525">
                <a:noFill/>
                <a:miter lim="800000"/>
                <a:headEnd/>
                <a:tailEnd/>
              </a:ln>
            </p:spPr>
          </p:pic>
          <p:pic>
            <p:nvPicPr>
              <p:cNvPr id="13730" name="Picture 472"/>
              <p:cNvPicPr>
                <a:picLocks noChangeAspect="1" noChangeArrowheads="1"/>
              </p:cNvPicPr>
              <p:nvPr/>
            </p:nvPicPr>
            <p:blipFill>
              <a:blip r:embed="rId298"/>
              <a:srcRect/>
              <a:stretch>
                <a:fillRect/>
              </a:stretch>
            </p:blipFill>
            <p:spPr bwMode="auto">
              <a:xfrm>
                <a:off x="1302" y="1069"/>
                <a:ext cx="23" cy="2"/>
              </a:xfrm>
              <a:prstGeom prst="rect">
                <a:avLst/>
              </a:prstGeom>
              <a:noFill/>
              <a:ln w="9525">
                <a:noFill/>
                <a:miter lim="800000"/>
                <a:headEnd/>
                <a:tailEnd/>
              </a:ln>
            </p:spPr>
          </p:pic>
          <p:pic>
            <p:nvPicPr>
              <p:cNvPr id="13731" name="Picture 473"/>
              <p:cNvPicPr>
                <a:picLocks noChangeAspect="1" noChangeArrowheads="1"/>
              </p:cNvPicPr>
              <p:nvPr/>
            </p:nvPicPr>
            <p:blipFill>
              <a:blip r:embed="rId299"/>
              <a:srcRect/>
              <a:stretch>
                <a:fillRect/>
              </a:stretch>
            </p:blipFill>
            <p:spPr bwMode="auto">
              <a:xfrm>
                <a:off x="1325" y="1069"/>
                <a:ext cx="23" cy="2"/>
              </a:xfrm>
              <a:prstGeom prst="rect">
                <a:avLst/>
              </a:prstGeom>
              <a:noFill/>
              <a:ln w="9525">
                <a:noFill/>
                <a:miter lim="800000"/>
                <a:headEnd/>
                <a:tailEnd/>
              </a:ln>
            </p:spPr>
          </p:pic>
          <p:pic>
            <p:nvPicPr>
              <p:cNvPr id="13732" name="Picture 474"/>
              <p:cNvPicPr>
                <a:picLocks noChangeAspect="1" noChangeArrowheads="1"/>
              </p:cNvPicPr>
              <p:nvPr/>
            </p:nvPicPr>
            <p:blipFill>
              <a:blip r:embed="rId300"/>
              <a:srcRect/>
              <a:stretch>
                <a:fillRect/>
              </a:stretch>
            </p:blipFill>
            <p:spPr bwMode="auto">
              <a:xfrm>
                <a:off x="1348" y="1069"/>
                <a:ext cx="24" cy="2"/>
              </a:xfrm>
              <a:prstGeom prst="rect">
                <a:avLst/>
              </a:prstGeom>
              <a:noFill/>
              <a:ln w="9525">
                <a:noFill/>
                <a:miter lim="800000"/>
                <a:headEnd/>
                <a:tailEnd/>
              </a:ln>
            </p:spPr>
          </p:pic>
          <p:pic>
            <p:nvPicPr>
              <p:cNvPr id="13733" name="Picture 475"/>
              <p:cNvPicPr>
                <a:picLocks noChangeAspect="1" noChangeArrowheads="1"/>
              </p:cNvPicPr>
              <p:nvPr/>
            </p:nvPicPr>
            <p:blipFill>
              <a:blip r:embed="rId301"/>
              <a:srcRect/>
              <a:stretch>
                <a:fillRect/>
              </a:stretch>
            </p:blipFill>
            <p:spPr bwMode="auto">
              <a:xfrm>
                <a:off x="1372" y="1069"/>
                <a:ext cx="23" cy="2"/>
              </a:xfrm>
              <a:prstGeom prst="rect">
                <a:avLst/>
              </a:prstGeom>
              <a:noFill/>
              <a:ln w="9525">
                <a:noFill/>
                <a:miter lim="800000"/>
                <a:headEnd/>
                <a:tailEnd/>
              </a:ln>
            </p:spPr>
          </p:pic>
          <p:pic>
            <p:nvPicPr>
              <p:cNvPr id="13734" name="Picture 476"/>
              <p:cNvPicPr>
                <a:picLocks noChangeAspect="1" noChangeArrowheads="1"/>
              </p:cNvPicPr>
              <p:nvPr/>
            </p:nvPicPr>
            <p:blipFill>
              <a:blip r:embed="rId302"/>
              <a:srcRect/>
              <a:stretch>
                <a:fillRect/>
              </a:stretch>
            </p:blipFill>
            <p:spPr bwMode="auto">
              <a:xfrm>
                <a:off x="1395" y="1069"/>
                <a:ext cx="23" cy="2"/>
              </a:xfrm>
              <a:prstGeom prst="rect">
                <a:avLst/>
              </a:prstGeom>
              <a:noFill/>
              <a:ln w="9525">
                <a:noFill/>
                <a:miter lim="800000"/>
                <a:headEnd/>
                <a:tailEnd/>
              </a:ln>
            </p:spPr>
          </p:pic>
          <p:pic>
            <p:nvPicPr>
              <p:cNvPr id="13735" name="Picture 477"/>
              <p:cNvPicPr>
                <a:picLocks noChangeAspect="1" noChangeArrowheads="1"/>
              </p:cNvPicPr>
              <p:nvPr/>
            </p:nvPicPr>
            <p:blipFill>
              <a:blip r:embed="rId303"/>
              <a:srcRect/>
              <a:stretch>
                <a:fillRect/>
              </a:stretch>
            </p:blipFill>
            <p:spPr bwMode="auto">
              <a:xfrm>
                <a:off x="1418" y="1069"/>
                <a:ext cx="24" cy="2"/>
              </a:xfrm>
              <a:prstGeom prst="rect">
                <a:avLst/>
              </a:prstGeom>
              <a:noFill/>
              <a:ln w="9525">
                <a:noFill/>
                <a:miter lim="800000"/>
                <a:headEnd/>
                <a:tailEnd/>
              </a:ln>
            </p:spPr>
          </p:pic>
          <p:pic>
            <p:nvPicPr>
              <p:cNvPr id="13736" name="Picture 478"/>
              <p:cNvPicPr>
                <a:picLocks noChangeAspect="1" noChangeArrowheads="1"/>
              </p:cNvPicPr>
              <p:nvPr/>
            </p:nvPicPr>
            <p:blipFill>
              <a:blip r:embed="rId304"/>
              <a:srcRect/>
              <a:stretch>
                <a:fillRect/>
              </a:stretch>
            </p:blipFill>
            <p:spPr bwMode="auto">
              <a:xfrm>
                <a:off x="1442" y="1069"/>
                <a:ext cx="22" cy="2"/>
              </a:xfrm>
              <a:prstGeom prst="rect">
                <a:avLst/>
              </a:prstGeom>
              <a:noFill/>
              <a:ln w="9525">
                <a:noFill/>
                <a:miter lim="800000"/>
                <a:headEnd/>
                <a:tailEnd/>
              </a:ln>
            </p:spPr>
          </p:pic>
          <p:sp>
            <p:nvSpPr>
              <p:cNvPr id="13737" name="Rectangle 479"/>
              <p:cNvSpPr>
                <a:spLocks noChangeArrowheads="1"/>
              </p:cNvSpPr>
              <p:nvPr/>
            </p:nvSpPr>
            <p:spPr bwMode="auto">
              <a:xfrm>
                <a:off x="1464" y="1069"/>
                <a:ext cx="3" cy="2"/>
              </a:xfrm>
              <a:prstGeom prst="rect">
                <a:avLst/>
              </a:prstGeom>
              <a:solidFill>
                <a:srgbClr val="000000"/>
              </a:solidFill>
              <a:ln w="9525">
                <a:noFill/>
                <a:miter lim="800000"/>
                <a:headEnd/>
                <a:tailEnd/>
              </a:ln>
            </p:spPr>
            <p:txBody>
              <a:bodyPr/>
              <a:lstStyle/>
              <a:p>
                <a:endParaRPr lang="hr-HR"/>
              </a:p>
            </p:txBody>
          </p:sp>
          <p:pic>
            <p:nvPicPr>
              <p:cNvPr id="13738" name="Picture 480"/>
              <p:cNvPicPr>
                <a:picLocks noChangeAspect="1" noChangeArrowheads="1"/>
              </p:cNvPicPr>
              <p:nvPr/>
            </p:nvPicPr>
            <p:blipFill>
              <a:blip r:embed="rId305"/>
              <a:srcRect/>
              <a:stretch>
                <a:fillRect/>
              </a:stretch>
            </p:blipFill>
            <p:spPr bwMode="auto">
              <a:xfrm>
                <a:off x="1467" y="1069"/>
                <a:ext cx="23" cy="2"/>
              </a:xfrm>
              <a:prstGeom prst="rect">
                <a:avLst/>
              </a:prstGeom>
              <a:noFill/>
              <a:ln w="9525">
                <a:noFill/>
                <a:miter lim="800000"/>
                <a:headEnd/>
                <a:tailEnd/>
              </a:ln>
            </p:spPr>
          </p:pic>
          <p:pic>
            <p:nvPicPr>
              <p:cNvPr id="13739" name="Picture 481"/>
              <p:cNvPicPr>
                <a:picLocks noChangeAspect="1" noChangeArrowheads="1"/>
              </p:cNvPicPr>
              <p:nvPr/>
            </p:nvPicPr>
            <p:blipFill>
              <a:blip r:embed="rId306"/>
              <a:srcRect/>
              <a:stretch>
                <a:fillRect/>
              </a:stretch>
            </p:blipFill>
            <p:spPr bwMode="auto">
              <a:xfrm>
                <a:off x="1490" y="1069"/>
                <a:ext cx="23" cy="2"/>
              </a:xfrm>
              <a:prstGeom prst="rect">
                <a:avLst/>
              </a:prstGeom>
              <a:noFill/>
              <a:ln w="9525">
                <a:noFill/>
                <a:miter lim="800000"/>
                <a:headEnd/>
                <a:tailEnd/>
              </a:ln>
            </p:spPr>
          </p:pic>
          <p:pic>
            <p:nvPicPr>
              <p:cNvPr id="13740" name="Picture 482"/>
              <p:cNvPicPr>
                <a:picLocks noChangeAspect="1" noChangeArrowheads="1"/>
              </p:cNvPicPr>
              <p:nvPr/>
            </p:nvPicPr>
            <p:blipFill>
              <a:blip r:embed="rId307"/>
              <a:srcRect/>
              <a:stretch>
                <a:fillRect/>
              </a:stretch>
            </p:blipFill>
            <p:spPr bwMode="auto">
              <a:xfrm>
                <a:off x="1513" y="1069"/>
                <a:ext cx="24" cy="2"/>
              </a:xfrm>
              <a:prstGeom prst="rect">
                <a:avLst/>
              </a:prstGeom>
              <a:noFill/>
              <a:ln w="9525">
                <a:noFill/>
                <a:miter lim="800000"/>
                <a:headEnd/>
                <a:tailEnd/>
              </a:ln>
            </p:spPr>
          </p:pic>
          <p:pic>
            <p:nvPicPr>
              <p:cNvPr id="13741" name="Picture 483"/>
              <p:cNvPicPr>
                <a:picLocks noChangeAspect="1" noChangeArrowheads="1"/>
              </p:cNvPicPr>
              <p:nvPr/>
            </p:nvPicPr>
            <p:blipFill>
              <a:blip r:embed="rId308"/>
              <a:srcRect/>
              <a:stretch>
                <a:fillRect/>
              </a:stretch>
            </p:blipFill>
            <p:spPr bwMode="auto">
              <a:xfrm>
                <a:off x="1537" y="1069"/>
                <a:ext cx="23" cy="2"/>
              </a:xfrm>
              <a:prstGeom prst="rect">
                <a:avLst/>
              </a:prstGeom>
              <a:noFill/>
              <a:ln w="9525">
                <a:noFill/>
                <a:miter lim="800000"/>
                <a:headEnd/>
                <a:tailEnd/>
              </a:ln>
            </p:spPr>
          </p:pic>
          <p:pic>
            <p:nvPicPr>
              <p:cNvPr id="13742" name="Picture 484"/>
              <p:cNvPicPr>
                <a:picLocks noChangeAspect="1" noChangeArrowheads="1"/>
              </p:cNvPicPr>
              <p:nvPr/>
            </p:nvPicPr>
            <p:blipFill>
              <a:blip r:embed="rId309"/>
              <a:srcRect/>
              <a:stretch>
                <a:fillRect/>
              </a:stretch>
            </p:blipFill>
            <p:spPr bwMode="auto">
              <a:xfrm>
                <a:off x="1560" y="1069"/>
                <a:ext cx="24" cy="2"/>
              </a:xfrm>
              <a:prstGeom prst="rect">
                <a:avLst/>
              </a:prstGeom>
              <a:noFill/>
              <a:ln w="9525">
                <a:noFill/>
                <a:miter lim="800000"/>
                <a:headEnd/>
                <a:tailEnd/>
              </a:ln>
            </p:spPr>
          </p:pic>
          <p:pic>
            <p:nvPicPr>
              <p:cNvPr id="13743" name="Picture 485"/>
              <p:cNvPicPr>
                <a:picLocks noChangeAspect="1" noChangeArrowheads="1"/>
              </p:cNvPicPr>
              <p:nvPr/>
            </p:nvPicPr>
            <p:blipFill>
              <a:blip r:embed="rId310"/>
              <a:srcRect/>
              <a:stretch>
                <a:fillRect/>
              </a:stretch>
            </p:blipFill>
            <p:spPr bwMode="auto">
              <a:xfrm>
                <a:off x="1584" y="1069"/>
                <a:ext cx="23" cy="2"/>
              </a:xfrm>
              <a:prstGeom prst="rect">
                <a:avLst/>
              </a:prstGeom>
              <a:noFill/>
              <a:ln w="9525">
                <a:noFill/>
                <a:miter lim="800000"/>
                <a:headEnd/>
                <a:tailEnd/>
              </a:ln>
            </p:spPr>
          </p:pic>
          <p:pic>
            <p:nvPicPr>
              <p:cNvPr id="13744" name="Picture 486"/>
              <p:cNvPicPr>
                <a:picLocks noChangeAspect="1" noChangeArrowheads="1"/>
              </p:cNvPicPr>
              <p:nvPr/>
            </p:nvPicPr>
            <p:blipFill>
              <a:blip r:embed="rId311"/>
              <a:srcRect/>
              <a:stretch>
                <a:fillRect/>
              </a:stretch>
            </p:blipFill>
            <p:spPr bwMode="auto">
              <a:xfrm>
                <a:off x="1607" y="1069"/>
                <a:ext cx="23" cy="2"/>
              </a:xfrm>
              <a:prstGeom prst="rect">
                <a:avLst/>
              </a:prstGeom>
              <a:noFill/>
              <a:ln w="9525">
                <a:noFill/>
                <a:miter lim="800000"/>
                <a:headEnd/>
                <a:tailEnd/>
              </a:ln>
            </p:spPr>
          </p:pic>
          <p:pic>
            <p:nvPicPr>
              <p:cNvPr id="13745" name="Picture 487"/>
              <p:cNvPicPr>
                <a:picLocks noChangeAspect="1" noChangeArrowheads="1"/>
              </p:cNvPicPr>
              <p:nvPr/>
            </p:nvPicPr>
            <p:blipFill>
              <a:blip r:embed="rId312"/>
              <a:srcRect/>
              <a:stretch>
                <a:fillRect/>
              </a:stretch>
            </p:blipFill>
            <p:spPr bwMode="auto">
              <a:xfrm>
                <a:off x="1630" y="1069"/>
                <a:ext cx="24" cy="2"/>
              </a:xfrm>
              <a:prstGeom prst="rect">
                <a:avLst/>
              </a:prstGeom>
              <a:noFill/>
              <a:ln w="9525">
                <a:noFill/>
                <a:miter lim="800000"/>
                <a:headEnd/>
                <a:tailEnd/>
              </a:ln>
            </p:spPr>
          </p:pic>
          <p:pic>
            <p:nvPicPr>
              <p:cNvPr id="13746" name="Picture 488"/>
              <p:cNvPicPr>
                <a:picLocks noChangeAspect="1" noChangeArrowheads="1"/>
              </p:cNvPicPr>
              <p:nvPr/>
            </p:nvPicPr>
            <p:blipFill>
              <a:blip r:embed="rId313"/>
              <a:srcRect/>
              <a:stretch>
                <a:fillRect/>
              </a:stretch>
            </p:blipFill>
            <p:spPr bwMode="auto">
              <a:xfrm>
                <a:off x="1654" y="1069"/>
                <a:ext cx="23" cy="2"/>
              </a:xfrm>
              <a:prstGeom prst="rect">
                <a:avLst/>
              </a:prstGeom>
              <a:noFill/>
              <a:ln w="9525">
                <a:noFill/>
                <a:miter lim="800000"/>
                <a:headEnd/>
                <a:tailEnd/>
              </a:ln>
            </p:spPr>
          </p:pic>
          <p:pic>
            <p:nvPicPr>
              <p:cNvPr id="13747" name="Picture 489"/>
              <p:cNvPicPr>
                <a:picLocks noChangeAspect="1" noChangeArrowheads="1"/>
              </p:cNvPicPr>
              <p:nvPr/>
            </p:nvPicPr>
            <p:blipFill>
              <a:blip r:embed="rId314"/>
              <a:srcRect/>
              <a:stretch>
                <a:fillRect/>
              </a:stretch>
            </p:blipFill>
            <p:spPr bwMode="auto">
              <a:xfrm>
                <a:off x="1677" y="1069"/>
                <a:ext cx="23" cy="2"/>
              </a:xfrm>
              <a:prstGeom prst="rect">
                <a:avLst/>
              </a:prstGeom>
              <a:noFill/>
              <a:ln w="9525">
                <a:noFill/>
                <a:miter lim="800000"/>
                <a:headEnd/>
                <a:tailEnd/>
              </a:ln>
            </p:spPr>
          </p:pic>
          <p:pic>
            <p:nvPicPr>
              <p:cNvPr id="13748" name="Picture 490"/>
              <p:cNvPicPr>
                <a:picLocks noChangeAspect="1" noChangeArrowheads="1"/>
              </p:cNvPicPr>
              <p:nvPr/>
            </p:nvPicPr>
            <p:blipFill>
              <a:blip r:embed="rId315"/>
              <a:srcRect/>
              <a:stretch>
                <a:fillRect/>
              </a:stretch>
            </p:blipFill>
            <p:spPr bwMode="auto">
              <a:xfrm>
                <a:off x="1700" y="1069"/>
                <a:ext cx="24" cy="2"/>
              </a:xfrm>
              <a:prstGeom prst="rect">
                <a:avLst/>
              </a:prstGeom>
              <a:noFill/>
              <a:ln w="9525">
                <a:noFill/>
                <a:miter lim="800000"/>
                <a:headEnd/>
                <a:tailEnd/>
              </a:ln>
            </p:spPr>
          </p:pic>
          <p:pic>
            <p:nvPicPr>
              <p:cNvPr id="13749" name="Picture 491"/>
              <p:cNvPicPr>
                <a:picLocks noChangeAspect="1" noChangeArrowheads="1"/>
              </p:cNvPicPr>
              <p:nvPr/>
            </p:nvPicPr>
            <p:blipFill>
              <a:blip r:embed="rId316"/>
              <a:srcRect/>
              <a:stretch>
                <a:fillRect/>
              </a:stretch>
            </p:blipFill>
            <p:spPr bwMode="auto">
              <a:xfrm>
                <a:off x="1724" y="1069"/>
                <a:ext cx="23" cy="2"/>
              </a:xfrm>
              <a:prstGeom prst="rect">
                <a:avLst/>
              </a:prstGeom>
              <a:noFill/>
              <a:ln w="9525">
                <a:noFill/>
                <a:miter lim="800000"/>
                <a:headEnd/>
                <a:tailEnd/>
              </a:ln>
            </p:spPr>
          </p:pic>
          <p:pic>
            <p:nvPicPr>
              <p:cNvPr id="13750" name="Picture 492"/>
              <p:cNvPicPr>
                <a:picLocks noChangeAspect="1" noChangeArrowheads="1"/>
              </p:cNvPicPr>
              <p:nvPr/>
            </p:nvPicPr>
            <p:blipFill>
              <a:blip r:embed="rId317"/>
              <a:srcRect/>
              <a:stretch>
                <a:fillRect/>
              </a:stretch>
            </p:blipFill>
            <p:spPr bwMode="auto">
              <a:xfrm>
                <a:off x="1747" y="1069"/>
                <a:ext cx="24" cy="2"/>
              </a:xfrm>
              <a:prstGeom prst="rect">
                <a:avLst/>
              </a:prstGeom>
              <a:noFill/>
              <a:ln w="9525">
                <a:noFill/>
                <a:miter lim="800000"/>
                <a:headEnd/>
                <a:tailEnd/>
              </a:ln>
            </p:spPr>
          </p:pic>
          <p:pic>
            <p:nvPicPr>
              <p:cNvPr id="13751" name="Picture 493"/>
              <p:cNvPicPr>
                <a:picLocks noChangeAspect="1" noChangeArrowheads="1"/>
              </p:cNvPicPr>
              <p:nvPr/>
            </p:nvPicPr>
            <p:blipFill>
              <a:blip r:embed="rId318"/>
              <a:srcRect/>
              <a:stretch>
                <a:fillRect/>
              </a:stretch>
            </p:blipFill>
            <p:spPr bwMode="auto">
              <a:xfrm>
                <a:off x="1771" y="1069"/>
                <a:ext cx="23" cy="2"/>
              </a:xfrm>
              <a:prstGeom prst="rect">
                <a:avLst/>
              </a:prstGeom>
              <a:noFill/>
              <a:ln w="9525">
                <a:noFill/>
                <a:miter lim="800000"/>
                <a:headEnd/>
                <a:tailEnd/>
              </a:ln>
            </p:spPr>
          </p:pic>
          <p:pic>
            <p:nvPicPr>
              <p:cNvPr id="13752" name="Picture 494"/>
              <p:cNvPicPr>
                <a:picLocks noChangeAspect="1" noChangeArrowheads="1"/>
              </p:cNvPicPr>
              <p:nvPr/>
            </p:nvPicPr>
            <p:blipFill>
              <a:blip r:embed="rId319"/>
              <a:srcRect/>
              <a:stretch>
                <a:fillRect/>
              </a:stretch>
            </p:blipFill>
            <p:spPr bwMode="auto">
              <a:xfrm>
                <a:off x="1794" y="1069"/>
                <a:ext cx="23" cy="2"/>
              </a:xfrm>
              <a:prstGeom prst="rect">
                <a:avLst/>
              </a:prstGeom>
              <a:noFill/>
              <a:ln w="9525">
                <a:noFill/>
                <a:miter lim="800000"/>
                <a:headEnd/>
                <a:tailEnd/>
              </a:ln>
            </p:spPr>
          </p:pic>
          <p:pic>
            <p:nvPicPr>
              <p:cNvPr id="13753" name="Picture 495"/>
              <p:cNvPicPr>
                <a:picLocks noChangeAspect="1" noChangeArrowheads="1"/>
              </p:cNvPicPr>
              <p:nvPr/>
            </p:nvPicPr>
            <p:blipFill>
              <a:blip r:embed="rId320"/>
              <a:srcRect/>
              <a:stretch>
                <a:fillRect/>
              </a:stretch>
            </p:blipFill>
            <p:spPr bwMode="auto">
              <a:xfrm>
                <a:off x="1817" y="1069"/>
                <a:ext cx="24" cy="2"/>
              </a:xfrm>
              <a:prstGeom prst="rect">
                <a:avLst/>
              </a:prstGeom>
              <a:noFill/>
              <a:ln w="9525">
                <a:noFill/>
                <a:miter lim="800000"/>
                <a:headEnd/>
                <a:tailEnd/>
              </a:ln>
            </p:spPr>
          </p:pic>
          <p:pic>
            <p:nvPicPr>
              <p:cNvPr id="13754" name="Picture 496"/>
              <p:cNvPicPr>
                <a:picLocks noChangeAspect="1" noChangeArrowheads="1"/>
              </p:cNvPicPr>
              <p:nvPr/>
            </p:nvPicPr>
            <p:blipFill>
              <a:blip r:embed="rId321"/>
              <a:srcRect/>
              <a:stretch>
                <a:fillRect/>
              </a:stretch>
            </p:blipFill>
            <p:spPr bwMode="auto">
              <a:xfrm>
                <a:off x="1841" y="1069"/>
                <a:ext cx="23" cy="2"/>
              </a:xfrm>
              <a:prstGeom prst="rect">
                <a:avLst/>
              </a:prstGeom>
              <a:noFill/>
              <a:ln w="9525">
                <a:noFill/>
                <a:miter lim="800000"/>
                <a:headEnd/>
                <a:tailEnd/>
              </a:ln>
            </p:spPr>
          </p:pic>
          <p:pic>
            <p:nvPicPr>
              <p:cNvPr id="13755" name="Picture 497"/>
              <p:cNvPicPr>
                <a:picLocks noChangeAspect="1" noChangeArrowheads="1"/>
              </p:cNvPicPr>
              <p:nvPr/>
            </p:nvPicPr>
            <p:blipFill>
              <a:blip r:embed="rId322"/>
              <a:srcRect/>
              <a:stretch>
                <a:fillRect/>
              </a:stretch>
            </p:blipFill>
            <p:spPr bwMode="auto">
              <a:xfrm>
                <a:off x="1864" y="1069"/>
                <a:ext cx="23" cy="2"/>
              </a:xfrm>
              <a:prstGeom prst="rect">
                <a:avLst/>
              </a:prstGeom>
              <a:noFill/>
              <a:ln w="9525">
                <a:noFill/>
                <a:miter lim="800000"/>
                <a:headEnd/>
                <a:tailEnd/>
              </a:ln>
            </p:spPr>
          </p:pic>
          <p:pic>
            <p:nvPicPr>
              <p:cNvPr id="13756" name="Picture 498"/>
              <p:cNvPicPr>
                <a:picLocks noChangeAspect="1" noChangeArrowheads="1"/>
              </p:cNvPicPr>
              <p:nvPr/>
            </p:nvPicPr>
            <p:blipFill>
              <a:blip r:embed="rId323"/>
              <a:srcRect/>
              <a:stretch>
                <a:fillRect/>
              </a:stretch>
            </p:blipFill>
            <p:spPr bwMode="auto">
              <a:xfrm>
                <a:off x="1887" y="1069"/>
                <a:ext cx="24" cy="2"/>
              </a:xfrm>
              <a:prstGeom prst="rect">
                <a:avLst/>
              </a:prstGeom>
              <a:noFill/>
              <a:ln w="9525">
                <a:noFill/>
                <a:miter lim="800000"/>
                <a:headEnd/>
                <a:tailEnd/>
              </a:ln>
            </p:spPr>
          </p:pic>
          <p:pic>
            <p:nvPicPr>
              <p:cNvPr id="13757" name="Picture 499"/>
              <p:cNvPicPr>
                <a:picLocks noChangeAspect="1" noChangeArrowheads="1"/>
              </p:cNvPicPr>
              <p:nvPr/>
            </p:nvPicPr>
            <p:blipFill>
              <a:blip r:embed="rId324"/>
              <a:srcRect/>
              <a:stretch>
                <a:fillRect/>
              </a:stretch>
            </p:blipFill>
            <p:spPr bwMode="auto">
              <a:xfrm>
                <a:off x="1911" y="1069"/>
                <a:ext cx="23" cy="2"/>
              </a:xfrm>
              <a:prstGeom prst="rect">
                <a:avLst/>
              </a:prstGeom>
              <a:noFill/>
              <a:ln w="9525">
                <a:noFill/>
                <a:miter lim="800000"/>
                <a:headEnd/>
                <a:tailEnd/>
              </a:ln>
            </p:spPr>
          </p:pic>
          <p:pic>
            <p:nvPicPr>
              <p:cNvPr id="13758" name="Picture 500"/>
              <p:cNvPicPr>
                <a:picLocks noChangeAspect="1" noChangeArrowheads="1"/>
              </p:cNvPicPr>
              <p:nvPr/>
            </p:nvPicPr>
            <p:blipFill>
              <a:blip r:embed="rId325"/>
              <a:srcRect/>
              <a:stretch>
                <a:fillRect/>
              </a:stretch>
            </p:blipFill>
            <p:spPr bwMode="auto">
              <a:xfrm>
                <a:off x="1934" y="1069"/>
                <a:ext cx="24" cy="2"/>
              </a:xfrm>
              <a:prstGeom prst="rect">
                <a:avLst/>
              </a:prstGeom>
              <a:noFill/>
              <a:ln w="9525">
                <a:noFill/>
                <a:miter lim="800000"/>
                <a:headEnd/>
                <a:tailEnd/>
              </a:ln>
            </p:spPr>
          </p:pic>
          <p:pic>
            <p:nvPicPr>
              <p:cNvPr id="13759" name="Picture 501"/>
              <p:cNvPicPr>
                <a:picLocks noChangeAspect="1" noChangeArrowheads="1"/>
              </p:cNvPicPr>
              <p:nvPr/>
            </p:nvPicPr>
            <p:blipFill>
              <a:blip r:embed="rId326"/>
              <a:srcRect/>
              <a:stretch>
                <a:fillRect/>
              </a:stretch>
            </p:blipFill>
            <p:spPr bwMode="auto">
              <a:xfrm>
                <a:off x="1958" y="1069"/>
                <a:ext cx="23" cy="2"/>
              </a:xfrm>
              <a:prstGeom prst="rect">
                <a:avLst/>
              </a:prstGeom>
              <a:noFill/>
              <a:ln w="9525">
                <a:noFill/>
                <a:miter lim="800000"/>
                <a:headEnd/>
                <a:tailEnd/>
              </a:ln>
            </p:spPr>
          </p:pic>
          <p:pic>
            <p:nvPicPr>
              <p:cNvPr id="13760" name="Picture 502"/>
              <p:cNvPicPr>
                <a:picLocks noChangeAspect="1" noChangeArrowheads="1"/>
              </p:cNvPicPr>
              <p:nvPr/>
            </p:nvPicPr>
            <p:blipFill>
              <a:blip r:embed="rId327"/>
              <a:srcRect/>
              <a:stretch>
                <a:fillRect/>
              </a:stretch>
            </p:blipFill>
            <p:spPr bwMode="auto">
              <a:xfrm>
                <a:off x="1981" y="1069"/>
                <a:ext cx="23" cy="2"/>
              </a:xfrm>
              <a:prstGeom prst="rect">
                <a:avLst/>
              </a:prstGeom>
              <a:noFill/>
              <a:ln w="9525">
                <a:noFill/>
                <a:miter lim="800000"/>
                <a:headEnd/>
                <a:tailEnd/>
              </a:ln>
            </p:spPr>
          </p:pic>
          <p:pic>
            <p:nvPicPr>
              <p:cNvPr id="13761" name="Picture 503"/>
              <p:cNvPicPr>
                <a:picLocks noChangeAspect="1" noChangeArrowheads="1"/>
              </p:cNvPicPr>
              <p:nvPr/>
            </p:nvPicPr>
            <p:blipFill>
              <a:blip r:embed="rId328"/>
              <a:srcRect/>
              <a:stretch>
                <a:fillRect/>
              </a:stretch>
            </p:blipFill>
            <p:spPr bwMode="auto">
              <a:xfrm>
                <a:off x="2004" y="1069"/>
                <a:ext cx="24" cy="2"/>
              </a:xfrm>
              <a:prstGeom prst="rect">
                <a:avLst/>
              </a:prstGeom>
              <a:noFill/>
              <a:ln w="9525">
                <a:noFill/>
                <a:miter lim="800000"/>
                <a:headEnd/>
                <a:tailEnd/>
              </a:ln>
            </p:spPr>
          </p:pic>
          <p:pic>
            <p:nvPicPr>
              <p:cNvPr id="13762" name="Picture 504"/>
              <p:cNvPicPr>
                <a:picLocks noChangeAspect="1" noChangeArrowheads="1"/>
              </p:cNvPicPr>
              <p:nvPr/>
            </p:nvPicPr>
            <p:blipFill>
              <a:blip r:embed="rId329"/>
              <a:srcRect/>
              <a:stretch>
                <a:fillRect/>
              </a:stretch>
            </p:blipFill>
            <p:spPr bwMode="auto">
              <a:xfrm>
                <a:off x="2028" y="1069"/>
                <a:ext cx="23" cy="2"/>
              </a:xfrm>
              <a:prstGeom prst="rect">
                <a:avLst/>
              </a:prstGeom>
              <a:noFill/>
              <a:ln w="9525">
                <a:noFill/>
                <a:miter lim="800000"/>
                <a:headEnd/>
                <a:tailEnd/>
              </a:ln>
            </p:spPr>
          </p:pic>
          <p:pic>
            <p:nvPicPr>
              <p:cNvPr id="13763" name="Picture 505"/>
              <p:cNvPicPr>
                <a:picLocks noChangeAspect="1" noChangeArrowheads="1"/>
              </p:cNvPicPr>
              <p:nvPr/>
            </p:nvPicPr>
            <p:blipFill>
              <a:blip r:embed="rId330"/>
              <a:srcRect/>
              <a:stretch>
                <a:fillRect/>
              </a:stretch>
            </p:blipFill>
            <p:spPr bwMode="auto">
              <a:xfrm>
                <a:off x="2051" y="1069"/>
                <a:ext cx="23" cy="2"/>
              </a:xfrm>
              <a:prstGeom prst="rect">
                <a:avLst/>
              </a:prstGeom>
              <a:noFill/>
              <a:ln w="9525">
                <a:noFill/>
                <a:miter lim="800000"/>
                <a:headEnd/>
                <a:tailEnd/>
              </a:ln>
            </p:spPr>
          </p:pic>
          <p:pic>
            <p:nvPicPr>
              <p:cNvPr id="13764" name="Picture 506"/>
              <p:cNvPicPr>
                <a:picLocks noChangeAspect="1" noChangeArrowheads="1"/>
              </p:cNvPicPr>
              <p:nvPr/>
            </p:nvPicPr>
            <p:blipFill>
              <a:blip r:embed="rId331"/>
              <a:srcRect/>
              <a:stretch>
                <a:fillRect/>
              </a:stretch>
            </p:blipFill>
            <p:spPr bwMode="auto">
              <a:xfrm>
                <a:off x="2074" y="1069"/>
                <a:ext cx="24" cy="2"/>
              </a:xfrm>
              <a:prstGeom prst="rect">
                <a:avLst/>
              </a:prstGeom>
              <a:noFill/>
              <a:ln w="9525">
                <a:noFill/>
                <a:miter lim="800000"/>
                <a:headEnd/>
                <a:tailEnd/>
              </a:ln>
            </p:spPr>
          </p:pic>
          <p:pic>
            <p:nvPicPr>
              <p:cNvPr id="13765" name="Picture 507"/>
              <p:cNvPicPr>
                <a:picLocks noChangeAspect="1" noChangeArrowheads="1"/>
              </p:cNvPicPr>
              <p:nvPr/>
            </p:nvPicPr>
            <p:blipFill>
              <a:blip r:embed="rId332"/>
              <a:srcRect/>
              <a:stretch>
                <a:fillRect/>
              </a:stretch>
            </p:blipFill>
            <p:spPr bwMode="auto">
              <a:xfrm>
                <a:off x="2098" y="1069"/>
                <a:ext cx="23" cy="2"/>
              </a:xfrm>
              <a:prstGeom prst="rect">
                <a:avLst/>
              </a:prstGeom>
              <a:noFill/>
              <a:ln w="9525">
                <a:noFill/>
                <a:miter lim="800000"/>
                <a:headEnd/>
                <a:tailEnd/>
              </a:ln>
            </p:spPr>
          </p:pic>
          <p:pic>
            <p:nvPicPr>
              <p:cNvPr id="13766" name="Picture 508"/>
              <p:cNvPicPr>
                <a:picLocks noChangeAspect="1" noChangeArrowheads="1"/>
              </p:cNvPicPr>
              <p:nvPr/>
            </p:nvPicPr>
            <p:blipFill>
              <a:blip r:embed="rId333"/>
              <a:srcRect/>
              <a:stretch>
                <a:fillRect/>
              </a:stretch>
            </p:blipFill>
            <p:spPr bwMode="auto">
              <a:xfrm>
                <a:off x="2121" y="1069"/>
                <a:ext cx="9" cy="2"/>
              </a:xfrm>
              <a:prstGeom prst="rect">
                <a:avLst/>
              </a:prstGeom>
              <a:noFill/>
              <a:ln w="9525">
                <a:noFill/>
                <a:miter lim="800000"/>
                <a:headEnd/>
                <a:tailEnd/>
              </a:ln>
            </p:spPr>
          </p:pic>
          <p:sp>
            <p:nvSpPr>
              <p:cNvPr id="13767" name="Rectangle 509"/>
              <p:cNvSpPr>
                <a:spLocks noChangeArrowheads="1"/>
              </p:cNvSpPr>
              <p:nvPr/>
            </p:nvSpPr>
            <p:spPr bwMode="auto">
              <a:xfrm>
                <a:off x="2130" y="1069"/>
                <a:ext cx="3" cy="2"/>
              </a:xfrm>
              <a:prstGeom prst="rect">
                <a:avLst/>
              </a:prstGeom>
              <a:solidFill>
                <a:srgbClr val="000000"/>
              </a:solidFill>
              <a:ln w="9525">
                <a:noFill/>
                <a:miter lim="800000"/>
                <a:headEnd/>
                <a:tailEnd/>
              </a:ln>
            </p:spPr>
            <p:txBody>
              <a:bodyPr/>
              <a:lstStyle/>
              <a:p>
                <a:endParaRPr lang="hr-HR"/>
              </a:p>
            </p:txBody>
          </p:sp>
          <p:pic>
            <p:nvPicPr>
              <p:cNvPr id="13768" name="Picture 510"/>
              <p:cNvPicPr>
                <a:picLocks noChangeAspect="1" noChangeArrowheads="1"/>
              </p:cNvPicPr>
              <p:nvPr/>
            </p:nvPicPr>
            <p:blipFill>
              <a:blip r:embed="rId334"/>
              <a:srcRect/>
              <a:stretch>
                <a:fillRect/>
              </a:stretch>
            </p:blipFill>
            <p:spPr bwMode="auto">
              <a:xfrm>
                <a:off x="2133" y="1069"/>
                <a:ext cx="23" cy="2"/>
              </a:xfrm>
              <a:prstGeom prst="rect">
                <a:avLst/>
              </a:prstGeom>
              <a:noFill/>
              <a:ln w="9525">
                <a:noFill/>
                <a:miter lim="800000"/>
                <a:headEnd/>
                <a:tailEnd/>
              </a:ln>
            </p:spPr>
          </p:pic>
          <p:pic>
            <p:nvPicPr>
              <p:cNvPr id="13769" name="Picture 511"/>
              <p:cNvPicPr>
                <a:picLocks noChangeAspect="1" noChangeArrowheads="1"/>
              </p:cNvPicPr>
              <p:nvPr/>
            </p:nvPicPr>
            <p:blipFill>
              <a:blip r:embed="rId335"/>
              <a:srcRect/>
              <a:stretch>
                <a:fillRect/>
              </a:stretch>
            </p:blipFill>
            <p:spPr bwMode="auto">
              <a:xfrm>
                <a:off x="2156" y="1069"/>
                <a:ext cx="24" cy="2"/>
              </a:xfrm>
              <a:prstGeom prst="rect">
                <a:avLst/>
              </a:prstGeom>
              <a:noFill/>
              <a:ln w="9525">
                <a:noFill/>
                <a:miter lim="800000"/>
                <a:headEnd/>
                <a:tailEnd/>
              </a:ln>
            </p:spPr>
          </p:pic>
          <p:pic>
            <p:nvPicPr>
              <p:cNvPr id="13770" name="Picture 512"/>
              <p:cNvPicPr>
                <a:picLocks noChangeAspect="1" noChangeArrowheads="1"/>
              </p:cNvPicPr>
              <p:nvPr/>
            </p:nvPicPr>
            <p:blipFill>
              <a:blip r:embed="rId336"/>
              <a:srcRect/>
              <a:stretch>
                <a:fillRect/>
              </a:stretch>
            </p:blipFill>
            <p:spPr bwMode="auto">
              <a:xfrm>
                <a:off x="2180" y="1069"/>
                <a:ext cx="23" cy="2"/>
              </a:xfrm>
              <a:prstGeom prst="rect">
                <a:avLst/>
              </a:prstGeom>
              <a:noFill/>
              <a:ln w="9525">
                <a:noFill/>
                <a:miter lim="800000"/>
                <a:headEnd/>
                <a:tailEnd/>
              </a:ln>
            </p:spPr>
          </p:pic>
          <p:pic>
            <p:nvPicPr>
              <p:cNvPr id="13771" name="Picture 513"/>
              <p:cNvPicPr>
                <a:picLocks noChangeAspect="1" noChangeArrowheads="1"/>
              </p:cNvPicPr>
              <p:nvPr/>
            </p:nvPicPr>
            <p:blipFill>
              <a:blip r:embed="rId337"/>
              <a:srcRect/>
              <a:stretch>
                <a:fillRect/>
              </a:stretch>
            </p:blipFill>
            <p:spPr bwMode="auto">
              <a:xfrm>
                <a:off x="2203" y="1069"/>
                <a:ext cx="23" cy="2"/>
              </a:xfrm>
              <a:prstGeom prst="rect">
                <a:avLst/>
              </a:prstGeom>
              <a:noFill/>
              <a:ln w="9525">
                <a:noFill/>
                <a:miter lim="800000"/>
                <a:headEnd/>
                <a:tailEnd/>
              </a:ln>
            </p:spPr>
          </p:pic>
          <p:pic>
            <p:nvPicPr>
              <p:cNvPr id="13772" name="Picture 514"/>
              <p:cNvPicPr>
                <a:picLocks noChangeAspect="1" noChangeArrowheads="1"/>
              </p:cNvPicPr>
              <p:nvPr/>
            </p:nvPicPr>
            <p:blipFill>
              <a:blip r:embed="rId338"/>
              <a:srcRect/>
              <a:stretch>
                <a:fillRect/>
              </a:stretch>
            </p:blipFill>
            <p:spPr bwMode="auto">
              <a:xfrm>
                <a:off x="2226" y="1069"/>
                <a:ext cx="24" cy="2"/>
              </a:xfrm>
              <a:prstGeom prst="rect">
                <a:avLst/>
              </a:prstGeom>
              <a:noFill/>
              <a:ln w="9525">
                <a:noFill/>
                <a:miter lim="800000"/>
                <a:headEnd/>
                <a:tailEnd/>
              </a:ln>
            </p:spPr>
          </p:pic>
          <p:pic>
            <p:nvPicPr>
              <p:cNvPr id="13773" name="Picture 515"/>
              <p:cNvPicPr>
                <a:picLocks noChangeAspect="1" noChangeArrowheads="1"/>
              </p:cNvPicPr>
              <p:nvPr/>
            </p:nvPicPr>
            <p:blipFill>
              <a:blip r:embed="rId339"/>
              <a:srcRect/>
              <a:stretch>
                <a:fillRect/>
              </a:stretch>
            </p:blipFill>
            <p:spPr bwMode="auto">
              <a:xfrm>
                <a:off x="2250" y="1069"/>
                <a:ext cx="23" cy="2"/>
              </a:xfrm>
              <a:prstGeom prst="rect">
                <a:avLst/>
              </a:prstGeom>
              <a:noFill/>
              <a:ln w="9525">
                <a:noFill/>
                <a:miter lim="800000"/>
                <a:headEnd/>
                <a:tailEnd/>
              </a:ln>
            </p:spPr>
          </p:pic>
          <p:pic>
            <p:nvPicPr>
              <p:cNvPr id="13774" name="Picture 516"/>
              <p:cNvPicPr>
                <a:picLocks noChangeAspect="1" noChangeArrowheads="1"/>
              </p:cNvPicPr>
              <p:nvPr/>
            </p:nvPicPr>
            <p:blipFill>
              <a:blip r:embed="rId340"/>
              <a:srcRect/>
              <a:stretch>
                <a:fillRect/>
              </a:stretch>
            </p:blipFill>
            <p:spPr bwMode="auto">
              <a:xfrm>
                <a:off x="2273" y="1069"/>
                <a:ext cx="24" cy="2"/>
              </a:xfrm>
              <a:prstGeom prst="rect">
                <a:avLst/>
              </a:prstGeom>
              <a:noFill/>
              <a:ln w="9525">
                <a:noFill/>
                <a:miter lim="800000"/>
                <a:headEnd/>
                <a:tailEnd/>
              </a:ln>
            </p:spPr>
          </p:pic>
          <p:pic>
            <p:nvPicPr>
              <p:cNvPr id="13775" name="Picture 517"/>
              <p:cNvPicPr>
                <a:picLocks noChangeAspect="1" noChangeArrowheads="1"/>
              </p:cNvPicPr>
              <p:nvPr/>
            </p:nvPicPr>
            <p:blipFill>
              <a:blip r:embed="rId341"/>
              <a:srcRect/>
              <a:stretch>
                <a:fillRect/>
              </a:stretch>
            </p:blipFill>
            <p:spPr bwMode="auto">
              <a:xfrm>
                <a:off x="2297" y="1069"/>
                <a:ext cx="23" cy="2"/>
              </a:xfrm>
              <a:prstGeom prst="rect">
                <a:avLst/>
              </a:prstGeom>
              <a:noFill/>
              <a:ln w="9525">
                <a:noFill/>
                <a:miter lim="800000"/>
                <a:headEnd/>
                <a:tailEnd/>
              </a:ln>
            </p:spPr>
          </p:pic>
          <p:pic>
            <p:nvPicPr>
              <p:cNvPr id="13776" name="Picture 518"/>
              <p:cNvPicPr>
                <a:picLocks noChangeAspect="1" noChangeArrowheads="1"/>
              </p:cNvPicPr>
              <p:nvPr/>
            </p:nvPicPr>
            <p:blipFill>
              <a:blip r:embed="rId342"/>
              <a:srcRect/>
              <a:stretch>
                <a:fillRect/>
              </a:stretch>
            </p:blipFill>
            <p:spPr bwMode="auto">
              <a:xfrm>
                <a:off x="2320" y="1069"/>
                <a:ext cx="23" cy="2"/>
              </a:xfrm>
              <a:prstGeom prst="rect">
                <a:avLst/>
              </a:prstGeom>
              <a:noFill/>
              <a:ln w="9525">
                <a:noFill/>
                <a:miter lim="800000"/>
                <a:headEnd/>
                <a:tailEnd/>
              </a:ln>
            </p:spPr>
          </p:pic>
          <p:pic>
            <p:nvPicPr>
              <p:cNvPr id="13777" name="Picture 519"/>
              <p:cNvPicPr>
                <a:picLocks noChangeAspect="1" noChangeArrowheads="1"/>
              </p:cNvPicPr>
              <p:nvPr/>
            </p:nvPicPr>
            <p:blipFill>
              <a:blip r:embed="rId343"/>
              <a:srcRect/>
              <a:stretch>
                <a:fillRect/>
              </a:stretch>
            </p:blipFill>
            <p:spPr bwMode="auto">
              <a:xfrm>
                <a:off x="2343" y="1069"/>
                <a:ext cx="24" cy="2"/>
              </a:xfrm>
              <a:prstGeom prst="rect">
                <a:avLst/>
              </a:prstGeom>
              <a:noFill/>
              <a:ln w="9525">
                <a:noFill/>
                <a:miter lim="800000"/>
                <a:headEnd/>
                <a:tailEnd/>
              </a:ln>
            </p:spPr>
          </p:pic>
          <p:pic>
            <p:nvPicPr>
              <p:cNvPr id="13778" name="Picture 520"/>
              <p:cNvPicPr>
                <a:picLocks noChangeAspect="1" noChangeArrowheads="1"/>
              </p:cNvPicPr>
              <p:nvPr/>
            </p:nvPicPr>
            <p:blipFill>
              <a:blip r:embed="rId344"/>
              <a:srcRect/>
              <a:stretch>
                <a:fillRect/>
              </a:stretch>
            </p:blipFill>
            <p:spPr bwMode="auto">
              <a:xfrm>
                <a:off x="2367" y="1069"/>
                <a:ext cx="23" cy="2"/>
              </a:xfrm>
              <a:prstGeom prst="rect">
                <a:avLst/>
              </a:prstGeom>
              <a:noFill/>
              <a:ln w="9525">
                <a:noFill/>
                <a:miter lim="800000"/>
                <a:headEnd/>
                <a:tailEnd/>
              </a:ln>
            </p:spPr>
          </p:pic>
          <p:pic>
            <p:nvPicPr>
              <p:cNvPr id="13779" name="Picture 521"/>
              <p:cNvPicPr>
                <a:picLocks noChangeAspect="1" noChangeArrowheads="1"/>
              </p:cNvPicPr>
              <p:nvPr/>
            </p:nvPicPr>
            <p:blipFill>
              <a:blip r:embed="rId345"/>
              <a:srcRect/>
              <a:stretch>
                <a:fillRect/>
              </a:stretch>
            </p:blipFill>
            <p:spPr bwMode="auto">
              <a:xfrm>
                <a:off x="2390" y="1069"/>
                <a:ext cx="23" cy="2"/>
              </a:xfrm>
              <a:prstGeom prst="rect">
                <a:avLst/>
              </a:prstGeom>
              <a:noFill/>
              <a:ln w="9525">
                <a:noFill/>
                <a:miter lim="800000"/>
                <a:headEnd/>
                <a:tailEnd/>
              </a:ln>
            </p:spPr>
          </p:pic>
          <p:pic>
            <p:nvPicPr>
              <p:cNvPr id="13780" name="Picture 522"/>
              <p:cNvPicPr>
                <a:picLocks noChangeAspect="1" noChangeArrowheads="1"/>
              </p:cNvPicPr>
              <p:nvPr/>
            </p:nvPicPr>
            <p:blipFill>
              <a:blip r:embed="rId346"/>
              <a:srcRect/>
              <a:stretch>
                <a:fillRect/>
              </a:stretch>
            </p:blipFill>
            <p:spPr bwMode="auto">
              <a:xfrm>
                <a:off x="2413" y="1069"/>
                <a:ext cx="24" cy="2"/>
              </a:xfrm>
              <a:prstGeom prst="rect">
                <a:avLst/>
              </a:prstGeom>
              <a:noFill/>
              <a:ln w="9525">
                <a:noFill/>
                <a:miter lim="800000"/>
                <a:headEnd/>
                <a:tailEnd/>
              </a:ln>
            </p:spPr>
          </p:pic>
          <p:pic>
            <p:nvPicPr>
              <p:cNvPr id="13781" name="Picture 523"/>
              <p:cNvPicPr>
                <a:picLocks noChangeAspect="1" noChangeArrowheads="1"/>
              </p:cNvPicPr>
              <p:nvPr/>
            </p:nvPicPr>
            <p:blipFill>
              <a:blip r:embed="rId347"/>
              <a:srcRect/>
              <a:stretch>
                <a:fillRect/>
              </a:stretch>
            </p:blipFill>
            <p:spPr bwMode="auto">
              <a:xfrm>
                <a:off x="2437" y="1069"/>
                <a:ext cx="17" cy="2"/>
              </a:xfrm>
              <a:prstGeom prst="rect">
                <a:avLst/>
              </a:prstGeom>
              <a:noFill/>
              <a:ln w="9525">
                <a:noFill/>
                <a:miter lim="800000"/>
                <a:headEnd/>
                <a:tailEnd/>
              </a:ln>
            </p:spPr>
          </p:pic>
          <p:sp>
            <p:nvSpPr>
              <p:cNvPr id="13782" name="Rectangle 524"/>
              <p:cNvSpPr>
                <a:spLocks noChangeArrowheads="1"/>
              </p:cNvSpPr>
              <p:nvPr/>
            </p:nvSpPr>
            <p:spPr bwMode="auto">
              <a:xfrm>
                <a:off x="2454" y="1069"/>
                <a:ext cx="2" cy="2"/>
              </a:xfrm>
              <a:prstGeom prst="rect">
                <a:avLst/>
              </a:prstGeom>
              <a:solidFill>
                <a:srgbClr val="000000"/>
              </a:solidFill>
              <a:ln w="9525">
                <a:noFill/>
                <a:miter lim="800000"/>
                <a:headEnd/>
                <a:tailEnd/>
              </a:ln>
            </p:spPr>
            <p:txBody>
              <a:bodyPr/>
              <a:lstStyle/>
              <a:p>
                <a:endParaRPr lang="hr-HR"/>
              </a:p>
            </p:txBody>
          </p:sp>
          <p:pic>
            <p:nvPicPr>
              <p:cNvPr id="13783" name="Picture 525"/>
              <p:cNvPicPr>
                <a:picLocks noChangeAspect="1" noChangeArrowheads="1"/>
              </p:cNvPicPr>
              <p:nvPr/>
            </p:nvPicPr>
            <p:blipFill>
              <a:blip r:embed="rId348"/>
              <a:srcRect/>
              <a:stretch>
                <a:fillRect/>
              </a:stretch>
            </p:blipFill>
            <p:spPr bwMode="auto">
              <a:xfrm>
                <a:off x="2456" y="1069"/>
                <a:ext cx="24" cy="2"/>
              </a:xfrm>
              <a:prstGeom prst="rect">
                <a:avLst/>
              </a:prstGeom>
              <a:noFill/>
              <a:ln w="9525">
                <a:noFill/>
                <a:miter lim="800000"/>
                <a:headEnd/>
                <a:tailEnd/>
              </a:ln>
            </p:spPr>
          </p:pic>
          <p:pic>
            <p:nvPicPr>
              <p:cNvPr id="13784" name="Picture 526"/>
              <p:cNvPicPr>
                <a:picLocks noChangeAspect="1" noChangeArrowheads="1"/>
              </p:cNvPicPr>
              <p:nvPr/>
            </p:nvPicPr>
            <p:blipFill>
              <a:blip r:embed="rId349"/>
              <a:srcRect/>
              <a:stretch>
                <a:fillRect/>
              </a:stretch>
            </p:blipFill>
            <p:spPr bwMode="auto">
              <a:xfrm>
                <a:off x="2480" y="1069"/>
                <a:ext cx="23" cy="2"/>
              </a:xfrm>
              <a:prstGeom prst="rect">
                <a:avLst/>
              </a:prstGeom>
              <a:noFill/>
              <a:ln w="9525">
                <a:noFill/>
                <a:miter lim="800000"/>
                <a:headEnd/>
                <a:tailEnd/>
              </a:ln>
            </p:spPr>
          </p:pic>
          <p:pic>
            <p:nvPicPr>
              <p:cNvPr id="13785" name="Picture 527"/>
              <p:cNvPicPr>
                <a:picLocks noChangeAspect="1" noChangeArrowheads="1"/>
              </p:cNvPicPr>
              <p:nvPr/>
            </p:nvPicPr>
            <p:blipFill>
              <a:blip r:embed="rId350"/>
              <a:srcRect/>
              <a:stretch>
                <a:fillRect/>
              </a:stretch>
            </p:blipFill>
            <p:spPr bwMode="auto">
              <a:xfrm>
                <a:off x="2503" y="1069"/>
                <a:ext cx="24" cy="2"/>
              </a:xfrm>
              <a:prstGeom prst="rect">
                <a:avLst/>
              </a:prstGeom>
              <a:noFill/>
              <a:ln w="9525">
                <a:noFill/>
                <a:miter lim="800000"/>
                <a:headEnd/>
                <a:tailEnd/>
              </a:ln>
            </p:spPr>
          </p:pic>
          <p:pic>
            <p:nvPicPr>
              <p:cNvPr id="13786" name="Picture 528"/>
              <p:cNvPicPr>
                <a:picLocks noChangeAspect="1" noChangeArrowheads="1"/>
              </p:cNvPicPr>
              <p:nvPr/>
            </p:nvPicPr>
            <p:blipFill>
              <a:blip r:embed="rId351"/>
              <a:srcRect/>
              <a:stretch>
                <a:fillRect/>
              </a:stretch>
            </p:blipFill>
            <p:spPr bwMode="auto">
              <a:xfrm>
                <a:off x="2527" y="1069"/>
                <a:ext cx="23" cy="2"/>
              </a:xfrm>
              <a:prstGeom prst="rect">
                <a:avLst/>
              </a:prstGeom>
              <a:noFill/>
              <a:ln w="9525">
                <a:noFill/>
                <a:miter lim="800000"/>
                <a:headEnd/>
                <a:tailEnd/>
              </a:ln>
            </p:spPr>
          </p:pic>
          <p:pic>
            <p:nvPicPr>
              <p:cNvPr id="13787" name="Picture 529"/>
              <p:cNvPicPr>
                <a:picLocks noChangeAspect="1" noChangeArrowheads="1"/>
              </p:cNvPicPr>
              <p:nvPr/>
            </p:nvPicPr>
            <p:blipFill>
              <a:blip r:embed="rId352"/>
              <a:srcRect/>
              <a:stretch>
                <a:fillRect/>
              </a:stretch>
            </p:blipFill>
            <p:spPr bwMode="auto">
              <a:xfrm>
                <a:off x="2550" y="1069"/>
                <a:ext cx="23" cy="2"/>
              </a:xfrm>
              <a:prstGeom prst="rect">
                <a:avLst/>
              </a:prstGeom>
              <a:noFill/>
              <a:ln w="9525">
                <a:noFill/>
                <a:miter lim="800000"/>
                <a:headEnd/>
                <a:tailEnd/>
              </a:ln>
            </p:spPr>
          </p:pic>
          <p:pic>
            <p:nvPicPr>
              <p:cNvPr id="13788" name="Picture 530"/>
              <p:cNvPicPr>
                <a:picLocks noChangeAspect="1" noChangeArrowheads="1"/>
              </p:cNvPicPr>
              <p:nvPr/>
            </p:nvPicPr>
            <p:blipFill>
              <a:blip r:embed="rId353"/>
              <a:srcRect/>
              <a:stretch>
                <a:fillRect/>
              </a:stretch>
            </p:blipFill>
            <p:spPr bwMode="auto">
              <a:xfrm>
                <a:off x="2573" y="1069"/>
                <a:ext cx="24" cy="2"/>
              </a:xfrm>
              <a:prstGeom prst="rect">
                <a:avLst/>
              </a:prstGeom>
              <a:noFill/>
              <a:ln w="9525">
                <a:noFill/>
                <a:miter lim="800000"/>
                <a:headEnd/>
                <a:tailEnd/>
              </a:ln>
            </p:spPr>
          </p:pic>
          <p:pic>
            <p:nvPicPr>
              <p:cNvPr id="13789" name="Picture 531"/>
              <p:cNvPicPr>
                <a:picLocks noChangeAspect="1" noChangeArrowheads="1"/>
              </p:cNvPicPr>
              <p:nvPr/>
            </p:nvPicPr>
            <p:blipFill>
              <a:blip r:embed="rId354"/>
              <a:srcRect/>
              <a:stretch>
                <a:fillRect/>
              </a:stretch>
            </p:blipFill>
            <p:spPr bwMode="auto">
              <a:xfrm>
                <a:off x="2597" y="1069"/>
                <a:ext cx="23" cy="2"/>
              </a:xfrm>
              <a:prstGeom prst="rect">
                <a:avLst/>
              </a:prstGeom>
              <a:noFill/>
              <a:ln w="9525">
                <a:noFill/>
                <a:miter lim="800000"/>
                <a:headEnd/>
                <a:tailEnd/>
              </a:ln>
            </p:spPr>
          </p:pic>
          <p:pic>
            <p:nvPicPr>
              <p:cNvPr id="13790" name="Picture 532"/>
              <p:cNvPicPr>
                <a:picLocks noChangeAspect="1" noChangeArrowheads="1"/>
              </p:cNvPicPr>
              <p:nvPr/>
            </p:nvPicPr>
            <p:blipFill>
              <a:blip r:embed="rId355"/>
              <a:srcRect/>
              <a:stretch>
                <a:fillRect/>
              </a:stretch>
            </p:blipFill>
            <p:spPr bwMode="auto">
              <a:xfrm>
                <a:off x="2620" y="1069"/>
                <a:ext cx="23" cy="2"/>
              </a:xfrm>
              <a:prstGeom prst="rect">
                <a:avLst/>
              </a:prstGeom>
              <a:noFill/>
              <a:ln w="9525">
                <a:noFill/>
                <a:miter lim="800000"/>
                <a:headEnd/>
                <a:tailEnd/>
              </a:ln>
            </p:spPr>
          </p:pic>
          <p:pic>
            <p:nvPicPr>
              <p:cNvPr id="13791" name="Picture 533"/>
              <p:cNvPicPr>
                <a:picLocks noChangeAspect="1" noChangeArrowheads="1"/>
              </p:cNvPicPr>
              <p:nvPr/>
            </p:nvPicPr>
            <p:blipFill>
              <a:blip r:embed="rId356"/>
              <a:srcRect/>
              <a:stretch>
                <a:fillRect/>
              </a:stretch>
            </p:blipFill>
            <p:spPr bwMode="auto">
              <a:xfrm>
                <a:off x="2643" y="1069"/>
                <a:ext cx="24" cy="2"/>
              </a:xfrm>
              <a:prstGeom prst="rect">
                <a:avLst/>
              </a:prstGeom>
              <a:noFill/>
              <a:ln w="9525">
                <a:noFill/>
                <a:miter lim="800000"/>
                <a:headEnd/>
                <a:tailEnd/>
              </a:ln>
            </p:spPr>
          </p:pic>
          <p:pic>
            <p:nvPicPr>
              <p:cNvPr id="13792" name="Picture 534"/>
              <p:cNvPicPr>
                <a:picLocks noChangeAspect="1" noChangeArrowheads="1"/>
              </p:cNvPicPr>
              <p:nvPr/>
            </p:nvPicPr>
            <p:blipFill>
              <a:blip r:embed="rId357"/>
              <a:srcRect/>
              <a:stretch>
                <a:fillRect/>
              </a:stretch>
            </p:blipFill>
            <p:spPr bwMode="auto">
              <a:xfrm>
                <a:off x="2667" y="1069"/>
                <a:ext cx="23" cy="2"/>
              </a:xfrm>
              <a:prstGeom prst="rect">
                <a:avLst/>
              </a:prstGeom>
              <a:noFill/>
              <a:ln w="9525">
                <a:noFill/>
                <a:miter lim="800000"/>
                <a:headEnd/>
                <a:tailEnd/>
              </a:ln>
            </p:spPr>
          </p:pic>
          <p:pic>
            <p:nvPicPr>
              <p:cNvPr id="13793" name="Picture 535"/>
              <p:cNvPicPr>
                <a:picLocks noChangeAspect="1" noChangeArrowheads="1"/>
              </p:cNvPicPr>
              <p:nvPr/>
            </p:nvPicPr>
            <p:blipFill>
              <a:blip r:embed="rId358"/>
              <a:srcRect/>
              <a:stretch>
                <a:fillRect/>
              </a:stretch>
            </p:blipFill>
            <p:spPr bwMode="auto">
              <a:xfrm>
                <a:off x="2690" y="1069"/>
                <a:ext cx="24" cy="2"/>
              </a:xfrm>
              <a:prstGeom prst="rect">
                <a:avLst/>
              </a:prstGeom>
              <a:noFill/>
              <a:ln w="9525">
                <a:noFill/>
                <a:miter lim="800000"/>
                <a:headEnd/>
                <a:tailEnd/>
              </a:ln>
            </p:spPr>
          </p:pic>
          <p:pic>
            <p:nvPicPr>
              <p:cNvPr id="13794" name="Picture 536"/>
              <p:cNvPicPr>
                <a:picLocks noChangeAspect="1" noChangeArrowheads="1"/>
              </p:cNvPicPr>
              <p:nvPr/>
            </p:nvPicPr>
            <p:blipFill>
              <a:blip r:embed="rId359"/>
              <a:srcRect/>
              <a:stretch>
                <a:fillRect/>
              </a:stretch>
            </p:blipFill>
            <p:spPr bwMode="auto">
              <a:xfrm>
                <a:off x="2714" y="1069"/>
                <a:ext cx="23" cy="2"/>
              </a:xfrm>
              <a:prstGeom prst="rect">
                <a:avLst/>
              </a:prstGeom>
              <a:noFill/>
              <a:ln w="9525">
                <a:noFill/>
                <a:miter lim="800000"/>
                <a:headEnd/>
                <a:tailEnd/>
              </a:ln>
            </p:spPr>
          </p:pic>
          <p:pic>
            <p:nvPicPr>
              <p:cNvPr id="13795" name="Picture 537"/>
              <p:cNvPicPr>
                <a:picLocks noChangeAspect="1" noChangeArrowheads="1"/>
              </p:cNvPicPr>
              <p:nvPr/>
            </p:nvPicPr>
            <p:blipFill>
              <a:blip r:embed="rId360"/>
              <a:srcRect/>
              <a:stretch>
                <a:fillRect/>
              </a:stretch>
            </p:blipFill>
            <p:spPr bwMode="auto">
              <a:xfrm>
                <a:off x="2737" y="1069"/>
                <a:ext cx="23" cy="2"/>
              </a:xfrm>
              <a:prstGeom prst="rect">
                <a:avLst/>
              </a:prstGeom>
              <a:noFill/>
              <a:ln w="9525">
                <a:noFill/>
                <a:miter lim="800000"/>
                <a:headEnd/>
                <a:tailEnd/>
              </a:ln>
            </p:spPr>
          </p:pic>
          <p:pic>
            <p:nvPicPr>
              <p:cNvPr id="13796" name="Picture 538"/>
              <p:cNvPicPr>
                <a:picLocks noChangeAspect="1" noChangeArrowheads="1"/>
              </p:cNvPicPr>
              <p:nvPr/>
            </p:nvPicPr>
            <p:blipFill>
              <a:blip r:embed="rId361"/>
              <a:srcRect/>
              <a:stretch>
                <a:fillRect/>
              </a:stretch>
            </p:blipFill>
            <p:spPr bwMode="auto">
              <a:xfrm>
                <a:off x="2760" y="1069"/>
                <a:ext cx="17" cy="2"/>
              </a:xfrm>
              <a:prstGeom prst="rect">
                <a:avLst/>
              </a:prstGeom>
              <a:noFill/>
              <a:ln w="9525">
                <a:noFill/>
                <a:miter lim="800000"/>
                <a:headEnd/>
                <a:tailEnd/>
              </a:ln>
            </p:spPr>
          </p:pic>
          <p:sp>
            <p:nvSpPr>
              <p:cNvPr id="13797" name="Rectangle 539"/>
              <p:cNvSpPr>
                <a:spLocks noChangeArrowheads="1"/>
              </p:cNvSpPr>
              <p:nvPr/>
            </p:nvSpPr>
            <p:spPr bwMode="auto">
              <a:xfrm>
                <a:off x="2777" y="1069"/>
                <a:ext cx="3" cy="2"/>
              </a:xfrm>
              <a:prstGeom prst="rect">
                <a:avLst/>
              </a:prstGeom>
              <a:solidFill>
                <a:srgbClr val="000000"/>
              </a:solidFill>
              <a:ln w="9525">
                <a:noFill/>
                <a:miter lim="800000"/>
                <a:headEnd/>
                <a:tailEnd/>
              </a:ln>
            </p:spPr>
            <p:txBody>
              <a:bodyPr/>
              <a:lstStyle/>
              <a:p>
                <a:endParaRPr lang="hr-HR"/>
              </a:p>
            </p:txBody>
          </p:sp>
          <p:sp>
            <p:nvSpPr>
              <p:cNvPr id="13798" name="Rectangle 540"/>
              <p:cNvSpPr>
                <a:spLocks noChangeArrowheads="1"/>
              </p:cNvSpPr>
              <p:nvPr/>
            </p:nvSpPr>
            <p:spPr bwMode="auto">
              <a:xfrm>
                <a:off x="16" y="1071"/>
                <a:ext cx="3" cy="107"/>
              </a:xfrm>
              <a:prstGeom prst="rect">
                <a:avLst/>
              </a:prstGeom>
              <a:solidFill>
                <a:srgbClr val="000000"/>
              </a:solidFill>
              <a:ln w="9525">
                <a:noFill/>
                <a:miter lim="800000"/>
                <a:headEnd/>
                <a:tailEnd/>
              </a:ln>
            </p:spPr>
            <p:txBody>
              <a:bodyPr/>
              <a:lstStyle/>
              <a:p>
                <a:endParaRPr lang="hr-HR"/>
              </a:p>
            </p:txBody>
          </p:sp>
          <p:sp>
            <p:nvSpPr>
              <p:cNvPr id="13799" name="Rectangle 541"/>
              <p:cNvSpPr>
                <a:spLocks noChangeArrowheads="1"/>
              </p:cNvSpPr>
              <p:nvPr/>
            </p:nvSpPr>
            <p:spPr bwMode="auto">
              <a:xfrm>
                <a:off x="663" y="1071"/>
                <a:ext cx="3" cy="107"/>
              </a:xfrm>
              <a:prstGeom prst="rect">
                <a:avLst/>
              </a:prstGeom>
              <a:solidFill>
                <a:srgbClr val="000000"/>
              </a:solidFill>
              <a:ln w="9525">
                <a:noFill/>
                <a:miter lim="800000"/>
                <a:headEnd/>
                <a:tailEnd/>
              </a:ln>
            </p:spPr>
            <p:txBody>
              <a:bodyPr/>
              <a:lstStyle/>
              <a:p>
                <a:endParaRPr lang="hr-HR"/>
              </a:p>
            </p:txBody>
          </p:sp>
          <p:sp>
            <p:nvSpPr>
              <p:cNvPr id="13800" name="Rectangle 542"/>
              <p:cNvSpPr>
                <a:spLocks noChangeArrowheads="1"/>
              </p:cNvSpPr>
              <p:nvPr/>
            </p:nvSpPr>
            <p:spPr bwMode="auto">
              <a:xfrm>
                <a:off x="1135" y="1071"/>
                <a:ext cx="3" cy="107"/>
              </a:xfrm>
              <a:prstGeom prst="rect">
                <a:avLst/>
              </a:prstGeom>
              <a:solidFill>
                <a:srgbClr val="000000"/>
              </a:solidFill>
              <a:ln w="9525">
                <a:noFill/>
                <a:miter lim="800000"/>
                <a:headEnd/>
                <a:tailEnd/>
              </a:ln>
            </p:spPr>
            <p:txBody>
              <a:bodyPr/>
              <a:lstStyle/>
              <a:p>
                <a:endParaRPr lang="hr-HR"/>
              </a:p>
            </p:txBody>
          </p:sp>
          <p:sp>
            <p:nvSpPr>
              <p:cNvPr id="13801" name="Rectangle 543"/>
              <p:cNvSpPr>
                <a:spLocks noChangeArrowheads="1"/>
              </p:cNvSpPr>
              <p:nvPr/>
            </p:nvSpPr>
            <p:spPr bwMode="auto">
              <a:xfrm>
                <a:off x="1464" y="1071"/>
                <a:ext cx="3" cy="107"/>
              </a:xfrm>
              <a:prstGeom prst="rect">
                <a:avLst/>
              </a:prstGeom>
              <a:solidFill>
                <a:srgbClr val="000000"/>
              </a:solidFill>
              <a:ln w="9525">
                <a:noFill/>
                <a:miter lim="800000"/>
                <a:headEnd/>
                <a:tailEnd/>
              </a:ln>
            </p:spPr>
            <p:txBody>
              <a:bodyPr/>
              <a:lstStyle/>
              <a:p>
                <a:endParaRPr lang="hr-HR"/>
              </a:p>
            </p:txBody>
          </p:sp>
          <p:sp>
            <p:nvSpPr>
              <p:cNvPr id="13802" name="Rectangle 544"/>
              <p:cNvSpPr>
                <a:spLocks noChangeArrowheads="1"/>
              </p:cNvSpPr>
              <p:nvPr/>
            </p:nvSpPr>
            <p:spPr bwMode="auto">
              <a:xfrm>
                <a:off x="2130" y="1071"/>
                <a:ext cx="3" cy="107"/>
              </a:xfrm>
              <a:prstGeom prst="rect">
                <a:avLst/>
              </a:prstGeom>
              <a:solidFill>
                <a:srgbClr val="000000"/>
              </a:solidFill>
              <a:ln w="9525">
                <a:noFill/>
                <a:miter lim="800000"/>
                <a:headEnd/>
                <a:tailEnd/>
              </a:ln>
            </p:spPr>
            <p:txBody>
              <a:bodyPr/>
              <a:lstStyle/>
              <a:p>
                <a:endParaRPr lang="hr-HR"/>
              </a:p>
            </p:txBody>
          </p:sp>
          <p:sp>
            <p:nvSpPr>
              <p:cNvPr id="13803" name="Rectangle 545"/>
              <p:cNvSpPr>
                <a:spLocks noChangeArrowheads="1"/>
              </p:cNvSpPr>
              <p:nvPr/>
            </p:nvSpPr>
            <p:spPr bwMode="auto">
              <a:xfrm>
                <a:off x="2454" y="1071"/>
                <a:ext cx="2" cy="107"/>
              </a:xfrm>
              <a:prstGeom prst="rect">
                <a:avLst/>
              </a:prstGeom>
              <a:solidFill>
                <a:srgbClr val="000000"/>
              </a:solidFill>
              <a:ln w="9525">
                <a:noFill/>
                <a:miter lim="800000"/>
                <a:headEnd/>
                <a:tailEnd/>
              </a:ln>
            </p:spPr>
            <p:txBody>
              <a:bodyPr/>
              <a:lstStyle/>
              <a:p>
                <a:endParaRPr lang="hr-HR"/>
              </a:p>
            </p:txBody>
          </p:sp>
          <p:sp>
            <p:nvSpPr>
              <p:cNvPr id="13804" name="Rectangle 546"/>
              <p:cNvSpPr>
                <a:spLocks noChangeArrowheads="1"/>
              </p:cNvSpPr>
              <p:nvPr/>
            </p:nvSpPr>
            <p:spPr bwMode="auto">
              <a:xfrm>
                <a:off x="2777" y="1071"/>
                <a:ext cx="3" cy="107"/>
              </a:xfrm>
              <a:prstGeom prst="rect">
                <a:avLst/>
              </a:prstGeom>
              <a:solidFill>
                <a:srgbClr val="000000"/>
              </a:solidFill>
              <a:ln w="9525">
                <a:noFill/>
                <a:miter lim="800000"/>
                <a:headEnd/>
                <a:tailEnd/>
              </a:ln>
            </p:spPr>
            <p:txBody>
              <a:bodyPr/>
              <a:lstStyle/>
              <a:p>
                <a:endParaRPr lang="hr-HR"/>
              </a:p>
            </p:txBody>
          </p:sp>
          <p:sp>
            <p:nvSpPr>
              <p:cNvPr id="13805" name="Rectangle 547"/>
              <p:cNvSpPr>
                <a:spLocks noChangeArrowheads="1"/>
              </p:cNvSpPr>
              <p:nvPr/>
            </p:nvSpPr>
            <p:spPr bwMode="auto">
              <a:xfrm>
                <a:off x="77" y="1200"/>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13806" name="Rectangle 548"/>
              <p:cNvSpPr>
                <a:spLocks noChangeArrowheads="1"/>
              </p:cNvSpPr>
              <p:nvPr/>
            </p:nvSpPr>
            <p:spPr bwMode="auto">
              <a:xfrm>
                <a:off x="682" y="1200"/>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13807" name="Rectangle 549"/>
              <p:cNvSpPr>
                <a:spLocks noChangeArrowheads="1"/>
              </p:cNvSpPr>
              <p:nvPr/>
            </p:nvSpPr>
            <p:spPr bwMode="auto">
              <a:xfrm>
                <a:off x="1154" y="1200"/>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13808" name="Rectangle 550"/>
              <p:cNvSpPr>
                <a:spLocks noChangeArrowheads="1"/>
              </p:cNvSpPr>
              <p:nvPr/>
            </p:nvSpPr>
            <p:spPr bwMode="auto">
              <a:xfrm>
                <a:off x="1483" y="1200"/>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13809" name="Rectangle 551"/>
              <p:cNvSpPr>
                <a:spLocks noChangeArrowheads="1"/>
              </p:cNvSpPr>
              <p:nvPr/>
            </p:nvSpPr>
            <p:spPr bwMode="auto">
              <a:xfrm>
                <a:off x="2149" y="1200"/>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13810" name="Rectangle 552"/>
              <p:cNvSpPr>
                <a:spLocks noChangeArrowheads="1"/>
              </p:cNvSpPr>
              <p:nvPr/>
            </p:nvSpPr>
            <p:spPr bwMode="auto">
              <a:xfrm>
                <a:off x="2472" y="1200"/>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13811" name="Rectangle 553"/>
              <p:cNvSpPr>
                <a:spLocks noChangeArrowheads="1"/>
              </p:cNvSpPr>
              <p:nvPr/>
            </p:nvSpPr>
            <p:spPr bwMode="auto">
              <a:xfrm>
                <a:off x="16" y="1178"/>
                <a:ext cx="3" cy="3"/>
              </a:xfrm>
              <a:prstGeom prst="rect">
                <a:avLst/>
              </a:prstGeom>
              <a:solidFill>
                <a:srgbClr val="000000"/>
              </a:solidFill>
              <a:ln w="9525">
                <a:noFill/>
                <a:miter lim="800000"/>
                <a:headEnd/>
                <a:tailEnd/>
              </a:ln>
            </p:spPr>
            <p:txBody>
              <a:bodyPr/>
              <a:lstStyle/>
              <a:p>
                <a:endParaRPr lang="hr-HR"/>
              </a:p>
            </p:txBody>
          </p:sp>
          <p:pic>
            <p:nvPicPr>
              <p:cNvPr id="13812" name="Picture 554"/>
              <p:cNvPicPr>
                <a:picLocks noChangeAspect="1" noChangeArrowheads="1"/>
              </p:cNvPicPr>
              <p:nvPr/>
            </p:nvPicPr>
            <p:blipFill>
              <a:blip r:embed="rId362"/>
              <a:srcRect/>
              <a:stretch>
                <a:fillRect/>
              </a:stretch>
            </p:blipFill>
            <p:spPr bwMode="auto">
              <a:xfrm>
                <a:off x="19" y="1178"/>
                <a:ext cx="23" cy="3"/>
              </a:xfrm>
              <a:prstGeom prst="rect">
                <a:avLst/>
              </a:prstGeom>
              <a:noFill/>
              <a:ln w="9525">
                <a:noFill/>
                <a:miter lim="800000"/>
                <a:headEnd/>
                <a:tailEnd/>
              </a:ln>
            </p:spPr>
          </p:pic>
          <p:pic>
            <p:nvPicPr>
              <p:cNvPr id="13813" name="Picture 555"/>
              <p:cNvPicPr>
                <a:picLocks noChangeAspect="1" noChangeArrowheads="1"/>
              </p:cNvPicPr>
              <p:nvPr/>
            </p:nvPicPr>
            <p:blipFill>
              <a:blip r:embed="rId363"/>
              <a:srcRect/>
              <a:stretch>
                <a:fillRect/>
              </a:stretch>
            </p:blipFill>
            <p:spPr bwMode="auto">
              <a:xfrm>
                <a:off x="42" y="1178"/>
                <a:ext cx="24" cy="3"/>
              </a:xfrm>
              <a:prstGeom prst="rect">
                <a:avLst/>
              </a:prstGeom>
              <a:noFill/>
              <a:ln w="9525">
                <a:noFill/>
                <a:miter lim="800000"/>
                <a:headEnd/>
                <a:tailEnd/>
              </a:ln>
            </p:spPr>
          </p:pic>
          <p:pic>
            <p:nvPicPr>
              <p:cNvPr id="13814" name="Picture 556"/>
              <p:cNvPicPr>
                <a:picLocks noChangeAspect="1" noChangeArrowheads="1"/>
              </p:cNvPicPr>
              <p:nvPr/>
            </p:nvPicPr>
            <p:blipFill>
              <a:blip r:embed="rId364"/>
              <a:srcRect/>
              <a:stretch>
                <a:fillRect/>
              </a:stretch>
            </p:blipFill>
            <p:spPr bwMode="auto">
              <a:xfrm>
                <a:off x="66" y="1178"/>
                <a:ext cx="23" cy="3"/>
              </a:xfrm>
              <a:prstGeom prst="rect">
                <a:avLst/>
              </a:prstGeom>
              <a:noFill/>
              <a:ln w="9525">
                <a:noFill/>
                <a:miter lim="800000"/>
                <a:headEnd/>
                <a:tailEnd/>
              </a:ln>
            </p:spPr>
          </p:pic>
          <p:pic>
            <p:nvPicPr>
              <p:cNvPr id="13815" name="Picture 557"/>
              <p:cNvPicPr>
                <a:picLocks noChangeAspect="1" noChangeArrowheads="1"/>
              </p:cNvPicPr>
              <p:nvPr/>
            </p:nvPicPr>
            <p:blipFill>
              <a:blip r:embed="rId365"/>
              <a:srcRect/>
              <a:stretch>
                <a:fillRect/>
              </a:stretch>
            </p:blipFill>
            <p:spPr bwMode="auto">
              <a:xfrm>
                <a:off x="89" y="1178"/>
                <a:ext cx="23" cy="3"/>
              </a:xfrm>
              <a:prstGeom prst="rect">
                <a:avLst/>
              </a:prstGeom>
              <a:noFill/>
              <a:ln w="9525">
                <a:noFill/>
                <a:miter lim="800000"/>
                <a:headEnd/>
                <a:tailEnd/>
              </a:ln>
            </p:spPr>
          </p:pic>
          <p:pic>
            <p:nvPicPr>
              <p:cNvPr id="13816" name="Picture 558"/>
              <p:cNvPicPr>
                <a:picLocks noChangeAspect="1" noChangeArrowheads="1"/>
              </p:cNvPicPr>
              <p:nvPr/>
            </p:nvPicPr>
            <p:blipFill>
              <a:blip r:embed="rId366"/>
              <a:srcRect/>
              <a:stretch>
                <a:fillRect/>
              </a:stretch>
            </p:blipFill>
            <p:spPr bwMode="auto">
              <a:xfrm>
                <a:off x="112" y="1178"/>
                <a:ext cx="24" cy="3"/>
              </a:xfrm>
              <a:prstGeom prst="rect">
                <a:avLst/>
              </a:prstGeom>
              <a:noFill/>
              <a:ln w="9525">
                <a:noFill/>
                <a:miter lim="800000"/>
                <a:headEnd/>
                <a:tailEnd/>
              </a:ln>
            </p:spPr>
          </p:pic>
          <p:pic>
            <p:nvPicPr>
              <p:cNvPr id="13817" name="Picture 559"/>
              <p:cNvPicPr>
                <a:picLocks noChangeAspect="1" noChangeArrowheads="1"/>
              </p:cNvPicPr>
              <p:nvPr/>
            </p:nvPicPr>
            <p:blipFill>
              <a:blip r:embed="rId367"/>
              <a:srcRect/>
              <a:stretch>
                <a:fillRect/>
              </a:stretch>
            </p:blipFill>
            <p:spPr bwMode="auto">
              <a:xfrm>
                <a:off x="136" y="1178"/>
                <a:ext cx="23" cy="3"/>
              </a:xfrm>
              <a:prstGeom prst="rect">
                <a:avLst/>
              </a:prstGeom>
              <a:noFill/>
              <a:ln w="9525">
                <a:noFill/>
                <a:miter lim="800000"/>
                <a:headEnd/>
                <a:tailEnd/>
              </a:ln>
            </p:spPr>
          </p:pic>
          <p:pic>
            <p:nvPicPr>
              <p:cNvPr id="13818" name="Picture 560"/>
              <p:cNvPicPr>
                <a:picLocks noChangeAspect="1" noChangeArrowheads="1"/>
              </p:cNvPicPr>
              <p:nvPr/>
            </p:nvPicPr>
            <p:blipFill>
              <a:blip r:embed="rId368"/>
              <a:srcRect/>
              <a:stretch>
                <a:fillRect/>
              </a:stretch>
            </p:blipFill>
            <p:spPr bwMode="auto">
              <a:xfrm>
                <a:off x="159" y="1178"/>
                <a:ext cx="23" cy="3"/>
              </a:xfrm>
              <a:prstGeom prst="rect">
                <a:avLst/>
              </a:prstGeom>
              <a:noFill/>
              <a:ln w="9525">
                <a:noFill/>
                <a:miter lim="800000"/>
                <a:headEnd/>
                <a:tailEnd/>
              </a:ln>
            </p:spPr>
          </p:pic>
          <p:pic>
            <p:nvPicPr>
              <p:cNvPr id="13819" name="Picture 561"/>
              <p:cNvPicPr>
                <a:picLocks noChangeAspect="1" noChangeArrowheads="1"/>
              </p:cNvPicPr>
              <p:nvPr/>
            </p:nvPicPr>
            <p:blipFill>
              <a:blip r:embed="rId369"/>
              <a:srcRect/>
              <a:stretch>
                <a:fillRect/>
              </a:stretch>
            </p:blipFill>
            <p:spPr bwMode="auto">
              <a:xfrm>
                <a:off x="182" y="1178"/>
                <a:ext cx="24" cy="3"/>
              </a:xfrm>
              <a:prstGeom prst="rect">
                <a:avLst/>
              </a:prstGeom>
              <a:noFill/>
              <a:ln w="9525">
                <a:noFill/>
                <a:miter lim="800000"/>
                <a:headEnd/>
                <a:tailEnd/>
              </a:ln>
            </p:spPr>
          </p:pic>
          <p:pic>
            <p:nvPicPr>
              <p:cNvPr id="13820" name="Picture 562"/>
              <p:cNvPicPr>
                <a:picLocks noChangeAspect="1" noChangeArrowheads="1"/>
              </p:cNvPicPr>
              <p:nvPr/>
            </p:nvPicPr>
            <p:blipFill>
              <a:blip r:embed="rId370"/>
              <a:srcRect/>
              <a:stretch>
                <a:fillRect/>
              </a:stretch>
            </p:blipFill>
            <p:spPr bwMode="auto">
              <a:xfrm>
                <a:off x="206" y="1178"/>
                <a:ext cx="23" cy="3"/>
              </a:xfrm>
              <a:prstGeom prst="rect">
                <a:avLst/>
              </a:prstGeom>
              <a:noFill/>
              <a:ln w="9525">
                <a:noFill/>
                <a:miter lim="800000"/>
                <a:headEnd/>
                <a:tailEnd/>
              </a:ln>
            </p:spPr>
          </p:pic>
          <p:pic>
            <p:nvPicPr>
              <p:cNvPr id="13821" name="Picture 563"/>
              <p:cNvPicPr>
                <a:picLocks noChangeAspect="1" noChangeArrowheads="1"/>
              </p:cNvPicPr>
              <p:nvPr/>
            </p:nvPicPr>
            <p:blipFill>
              <a:blip r:embed="rId371"/>
              <a:srcRect/>
              <a:stretch>
                <a:fillRect/>
              </a:stretch>
            </p:blipFill>
            <p:spPr bwMode="auto">
              <a:xfrm>
                <a:off x="229" y="1178"/>
                <a:ext cx="24" cy="3"/>
              </a:xfrm>
              <a:prstGeom prst="rect">
                <a:avLst/>
              </a:prstGeom>
              <a:noFill/>
              <a:ln w="9525">
                <a:noFill/>
                <a:miter lim="800000"/>
                <a:headEnd/>
                <a:tailEnd/>
              </a:ln>
            </p:spPr>
          </p:pic>
          <p:pic>
            <p:nvPicPr>
              <p:cNvPr id="13822" name="Picture 564"/>
              <p:cNvPicPr>
                <a:picLocks noChangeAspect="1" noChangeArrowheads="1"/>
              </p:cNvPicPr>
              <p:nvPr/>
            </p:nvPicPr>
            <p:blipFill>
              <a:blip r:embed="rId372"/>
              <a:srcRect/>
              <a:stretch>
                <a:fillRect/>
              </a:stretch>
            </p:blipFill>
            <p:spPr bwMode="auto">
              <a:xfrm>
                <a:off x="253" y="1178"/>
                <a:ext cx="23" cy="3"/>
              </a:xfrm>
              <a:prstGeom prst="rect">
                <a:avLst/>
              </a:prstGeom>
              <a:noFill/>
              <a:ln w="9525">
                <a:noFill/>
                <a:miter lim="800000"/>
                <a:headEnd/>
                <a:tailEnd/>
              </a:ln>
            </p:spPr>
          </p:pic>
          <p:pic>
            <p:nvPicPr>
              <p:cNvPr id="13823" name="Picture 565"/>
              <p:cNvPicPr>
                <a:picLocks noChangeAspect="1" noChangeArrowheads="1"/>
              </p:cNvPicPr>
              <p:nvPr/>
            </p:nvPicPr>
            <p:blipFill>
              <a:blip r:embed="rId373"/>
              <a:srcRect/>
              <a:stretch>
                <a:fillRect/>
              </a:stretch>
            </p:blipFill>
            <p:spPr bwMode="auto">
              <a:xfrm>
                <a:off x="276" y="1178"/>
                <a:ext cx="23" cy="3"/>
              </a:xfrm>
              <a:prstGeom prst="rect">
                <a:avLst/>
              </a:prstGeom>
              <a:noFill/>
              <a:ln w="9525">
                <a:noFill/>
                <a:miter lim="800000"/>
                <a:headEnd/>
                <a:tailEnd/>
              </a:ln>
            </p:spPr>
          </p:pic>
          <p:pic>
            <p:nvPicPr>
              <p:cNvPr id="13824" name="Picture 566"/>
              <p:cNvPicPr>
                <a:picLocks noChangeAspect="1" noChangeArrowheads="1"/>
              </p:cNvPicPr>
              <p:nvPr/>
            </p:nvPicPr>
            <p:blipFill>
              <a:blip r:embed="rId374"/>
              <a:srcRect/>
              <a:stretch>
                <a:fillRect/>
              </a:stretch>
            </p:blipFill>
            <p:spPr bwMode="auto">
              <a:xfrm>
                <a:off x="299" y="1178"/>
                <a:ext cx="24" cy="3"/>
              </a:xfrm>
              <a:prstGeom prst="rect">
                <a:avLst/>
              </a:prstGeom>
              <a:noFill/>
              <a:ln w="9525">
                <a:noFill/>
                <a:miter lim="800000"/>
                <a:headEnd/>
                <a:tailEnd/>
              </a:ln>
            </p:spPr>
          </p:pic>
          <p:pic>
            <p:nvPicPr>
              <p:cNvPr id="13825" name="Picture 567"/>
              <p:cNvPicPr>
                <a:picLocks noChangeAspect="1" noChangeArrowheads="1"/>
              </p:cNvPicPr>
              <p:nvPr/>
            </p:nvPicPr>
            <p:blipFill>
              <a:blip r:embed="rId375"/>
              <a:srcRect/>
              <a:stretch>
                <a:fillRect/>
              </a:stretch>
            </p:blipFill>
            <p:spPr bwMode="auto">
              <a:xfrm>
                <a:off x="323" y="1178"/>
                <a:ext cx="23" cy="3"/>
              </a:xfrm>
              <a:prstGeom prst="rect">
                <a:avLst/>
              </a:prstGeom>
              <a:noFill/>
              <a:ln w="9525">
                <a:noFill/>
                <a:miter lim="800000"/>
                <a:headEnd/>
                <a:tailEnd/>
              </a:ln>
            </p:spPr>
          </p:pic>
          <p:pic>
            <p:nvPicPr>
              <p:cNvPr id="13826" name="Picture 568"/>
              <p:cNvPicPr>
                <a:picLocks noChangeAspect="1" noChangeArrowheads="1"/>
              </p:cNvPicPr>
              <p:nvPr/>
            </p:nvPicPr>
            <p:blipFill>
              <a:blip r:embed="rId376"/>
              <a:srcRect/>
              <a:stretch>
                <a:fillRect/>
              </a:stretch>
            </p:blipFill>
            <p:spPr bwMode="auto">
              <a:xfrm>
                <a:off x="346" y="1178"/>
                <a:ext cx="23" cy="3"/>
              </a:xfrm>
              <a:prstGeom prst="rect">
                <a:avLst/>
              </a:prstGeom>
              <a:noFill/>
              <a:ln w="9525">
                <a:noFill/>
                <a:miter lim="800000"/>
                <a:headEnd/>
                <a:tailEnd/>
              </a:ln>
            </p:spPr>
          </p:pic>
          <p:pic>
            <p:nvPicPr>
              <p:cNvPr id="13827" name="Picture 569"/>
              <p:cNvPicPr>
                <a:picLocks noChangeAspect="1" noChangeArrowheads="1"/>
              </p:cNvPicPr>
              <p:nvPr/>
            </p:nvPicPr>
            <p:blipFill>
              <a:blip r:embed="rId377"/>
              <a:srcRect/>
              <a:stretch>
                <a:fillRect/>
              </a:stretch>
            </p:blipFill>
            <p:spPr bwMode="auto">
              <a:xfrm>
                <a:off x="369" y="1178"/>
                <a:ext cx="24" cy="3"/>
              </a:xfrm>
              <a:prstGeom prst="rect">
                <a:avLst/>
              </a:prstGeom>
              <a:noFill/>
              <a:ln w="9525">
                <a:noFill/>
                <a:miter lim="800000"/>
                <a:headEnd/>
                <a:tailEnd/>
              </a:ln>
            </p:spPr>
          </p:pic>
          <p:pic>
            <p:nvPicPr>
              <p:cNvPr id="13828" name="Picture 570"/>
              <p:cNvPicPr>
                <a:picLocks noChangeAspect="1" noChangeArrowheads="1"/>
              </p:cNvPicPr>
              <p:nvPr/>
            </p:nvPicPr>
            <p:blipFill>
              <a:blip r:embed="rId378"/>
              <a:srcRect/>
              <a:stretch>
                <a:fillRect/>
              </a:stretch>
            </p:blipFill>
            <p:spPr bwMode="auto">
              <a:xfrm>
                <a:off x="393" y="1178"/>
                <a:ext cx="23" cy="3"/>
              </a:xfrm>
              <a:prstGeom prst="rect">
                <a:avLst/>
              </a:prstGeom>
              <a:noFill/>
              <a:ln w="9525">
                <a:noFill/>
                <a:miter lim="800000"/>
                <a:headEnd/>
                <a:tailEnd/>
              </a:ln>
            </p:spPr>
          </p:pic>
          <p:pic>
            <p:nvPicPr>
              <p:cNvPr id="13829" name="Picture 571"/>
              <p:cNvPicPr>
                <a:picLocks noChangeAspect="1" noChangeArrowheads="1"/>
              </p:cNvPicPr>
              <p:nvPr/>
            </p:nvPicPr>
            <p:blipFill>
              <a:blip r:embed="rId379"/>
              <a:srcRect/>
              <a:stretch>
                <a:fillRect/>
              </a:stretch>
            </p:blipFill>
            <p:spPr bwMode="auto">
              <a:xfrm>
                <a:off x="416" y="1178"/>
                <a:ext cx="24" cy="3"/>
              </a:xfrm>
              <a:prstGeom prst="rect">
                <a:avLst/>
              </a:prstGeom>
              <a:noFill/>
              <a:ln w="9525">
                <a:noFill/>
                <a:miter lim="800000"/>
                <a:headEnd/>
                <a:tailEnd/>
              </a:ln>
            </p:spPr>
          </p:pic>
          <p:pic>
            <p:nvPicPr>
              <p:cNvPr id="13830" name="Picture 572"/>
              <p:cNvPicPr>
                <a:picLocks noChangeAspect="1" noChangeArrowheads="1"/>
              </p:cNvPicPr>
              <p:nvPr/>
            </p:nvPicPr>
            <p:blipFill>
              <a:blip r:embed="rId380"/>
              <a:srcRect/>
              <a:stretch>
                <a:fillRect/>
              </a:stretch>
            </p:blipFill>
            <p:spPr bwMode="auto">
              <a:xfrm>
                <a:off x="440" y="1178"/>
                <a:ext cx="23" cy="3"/>
              </a:xfrm>
              <a:prstGeom prst="rect">
                <a:avLst/>
              </a:prstGeom>
              <a:noFill/>
              <a:ln w="9525">
                <a:noFill/>
                <a:miter lim="800000"/>
                <a:headEnd/>
                <a:tailEnd/>
              </a:ln>
            </p:spPr>
          </p:pic>
          <p:pic>
            <p:nvPicPr>
              <p:cNvPr id="13831" name="Picture 573"/>
              <p:cNvPicPr>
                <a:picLocks noChangeAspect="1" noChangeArrowheads="1"/>
              </p:cNvPicPr>
              <p:nvPr/>
            </p:nvPicPr>
            <p:blipFill>
              <a:blip r:embed="rId381"/>
              <a:srcRect/>
              <a:stretch>
                <a:fillRect/>
              </a:stretch>
            </p:blipFill>
            <p:spPr bwMode="auto">
              <a:xfrm>
                <a:off x="463" y="1178"/>
                <a:ext cx="23" cy="3"/>
              </a:xfrm>
              <a:prstGeom prst="rect">
                <a:avLst/>
              </a:prstGeom>
              <a:noFill/>
              <a:ln w="9525">
                <a:noFill/>
                <a:miter lim="800000"/>
                <a:headEnd/>
                <a:tailEnd/>
              </a:ln>
            </p:spPr>
          </p:pic>
          <p:pic>
            <p:nvPicPr>
              <p:cNvPr id="13832" name="Picture 574"/>
              <p:cNvPicPr>
                <a:picLocks noChangeAspect="1" noChangeArrowheads="1"/>
              </p:cNvPicPr>
              <p:nvPr/>
            </p:nvPicPr>
            <p:blipFill>
              <a:blip r:embed="rId382"/>
              <a:srcRect/>
              <a:stretch>
                <a:fillRect/>
              </a:stretch>
            </p:blipFill>
            <p:spPr bwMode="auto">
              <a:xfrm>
                <a:off x="486" y="1178"/>
                <a:ext cx="24" cy="3"/>
              </a:xfrm>
              <a:prstGeom prst="rect">
                <a:avLst/>
              </a:prstGeom>
              <a:noFill/>
              <a:ln w="9525">
                <a:noFill/>
                <a:miter lim="800000"/>
                <a:headEnd/>
                <a:tailEnd/>
              </a:ln>
            </p:spPr>
          </p:pic>
          <p:pic>
            <p:nvPicPr>
              <p:cNvPr id="13833" name="Picture 575"/>
              <p:cNvPicPr>
                <a:picLocks noChangeAspect="1" noChangeArrowheads="1"/>
              </p:cNvPicPr>
              <p:nvPr/>
            </p:nvPicPr>
            <p:blipFill>
              <a:blip r:embed="rId383"/>
              <a:srcRect/>
              <a:stretch>
                <a:fillRect/>
              </a:stretch>
            </p:blipFill>
            <p:spPr bwMode="auto">
              <a:xfrm>
                <a:off x="510" y="1178"/>
                <a:ext cx="23" cy="3"/>
              </a:xfrm>
              <a:prstGeom prst="rect">
                <a:avLst/>
              </a:prstGeom>
              <a:noFill/>
              <a:ln w="9525">
                <a:noFill/>
                <a:miter lim="800000"/>
                <a:headEnd/>
                <a:tailEnd/>
              </a:ln>
            </p:spPr>
          </p:pic>
          <p:pic>
            <p:nvPicPr>
              <p:cNvPr id="13834" name="Picture 576"/>
              <p:cNvPicPr>
                <a:picLocks noChangeAspect="1" noChangeArrowheads="1"/>
              </p:cNvPicPr>
              <p:nvPr/>
            </p:nvPicPr>
            <p:blipFill>
              <a:blip r:embed="rId384"/>
              <a:srcRect/>
              <a:stretch>
                <a:fillRect/>
              </a:stretch>
            </p:blipFill>
            <p:spPr bwMode="auto">
              <a:xfrm>
                <a:off x="533" y="1178"/>
                <a:ext cx="23" cy="3"/>
              </a:xfrm>
              <a:prstGeom prst="rect">
                <a:avLst/>
              </a:prstGeom>
              <a:noFill/>
              <a:ln w="9525">
                <a:noFill/>
                <a:miter lim="800000"/>
                <a:headEnd/>
                <a:tailEnd/>
              </a:ln>
            </p:spPr>
          </p:pic>
          <p:pic>
            <p:nvPicPr>
              <p:cNvPr id="13835" name="Picture 577"/>
              <p:cNvPicPr>
                <a:picLocks noChangeAspect="1" noChangeArrowheads="1"/>
              </p:cNvPicPr>
              <p:nvPr/>
            </p:nvPicPr>
            <p:blipFill>
              <a:blip r:embed="rId385"/>
              <a:srcRect/>
              <a:stretch>
                <a:fillRect/>
              </a:stretch>
            </p:blipFill>
            <p:spPr bwMode="auto">
              <a:xfrm>
                <a:off x="556" y="1178"/>
                <a:ext cx="24" cy="3"/>
              </a:xfrm>
              <a:prstGeom prst="rect">
                <a:avLst/>
              </a:prstGeom>
              <a:noFill/>
              <a:ln w="9525">
                <a:noFill/>
                <a:miter lim="800000"/>
                <a:headEnd/>
                <a:tailEnd/>
              </a:ln>
            </p:spPr>
          </p:pic>
          <p:pic>
            <p:nvPicPr>
              <p:cNvPr id="13836" name="Picture 578"/>
              <p:cNvPicPr>
                <a:picLocks noChangeAspect="1" noChangeArrowheads="1"/>
              </p:cNvPicPr>
              <p:nvPr/>
            </p:nvPicPr>
            <p:blipFill>
              <a:blip r:embed="rId386"/>
              <a:srcRect/>
              <a:stretch>
                <a:fillRect/>
              </a:stretch>
            </p:blipFill>
            <p:spPr bwMode="auto">
              <a:xfrm>
                <a:off x="580" y="1178"/>
                <a:ext cx="23" cy="3"/>
              </a:xfrm>
              <a:prstGeom prst="rect">
                <a:avLst/>
              </a:prstGeom>
              <a:noFill/>
              <a:ln w="9525">
                <a:noFill/>
                <a:miter lim="800000"/>
                <a:headEnd/>
                <a:tailEnd/>
              </a:ln>
            </p:spPr>
          </p:pic>
          <p:pic>
            <p:nvPicPr>
              <p:cNvPr id="13837" name="Picture 579"/>
              <p:cNvPicPr>
                <a:picLocks noChangeAspect="1" noChangeArrowheads="1"/>
              </p:cNvPicPr>
              <p:nvPr/>
            </p:nvPicPr>
            <p:blipFill>
              <a:blip r:embed="rId387"/>
              <a:srcRect/>
              <a:stretch>
                <a:fillRect/>
              </a:stretch>
            </p:blipFill>
            <p:spPr bwMode="auto">
              <a:xfrm>
                <a:off x="603" y="1178"/>
                <a:ext cx="24" cy="3"/>
              </a:xfrm>
              <a:prstGeom prst="rect">
                <a:avLst/>
              </a:prstGeom>
              <a:noFill/>
              <a:ln w="9525">
                <a:noFill/>
                <a:miter lim="800000"/>
                <a:headEnd/>
                <a:tailEnd/>
              </a:ln>
            </p:spPr>
          </p:pic>
          <p:pic>
            <p:nvPicPr>
              <p:cNvPr id="13838" name="Picture 580"/>
              <p:cNvPicPr>
                <a:picLocks noChangeAspect="1" noChangeArrowheads="1"/>
              </p:cNvPicPr>
              <p:nvPr/>
            </p:nvPicPr>
            <p:blipFill>
              <a:blip r:embed="rId388"/>
              <a:srcRect/>
              <a:stretch>
                <a:fillRect/>
              </a:stretch>
            </p:blipFill>
            <p:spPr bwMode="auto">
              <a:xfrm>
                <a:off x="627" y="1178"/>
                <a:ext cx="23" cy="3"/>
              </a:xfrm>
              <a:prstGeom prst="rect">
                <a:avLst/>
              </a:prstGeom>
              <a:noFill/>
              <a:ln w="9525">
                <a:noFill/>
                <a:miter lim="800000"/>
                <a:headEnd/>
                <a:tailEnd/>
              </a:ln>
            </p:spPr>
          </p:pic>
          <p:pic>
            <p:nvPicPr>
              <p:cNvPr id="13839" name="Picture 581"/>
              <p:cNvPicPr>
                <a:picLocks noChangeAspect="1" noChangeArrowheads="1"/>
              </p:cNvPicPr>
              <p:nvPr/>
            </p:nvPicPr>
            <p:blipFill>
              <a:blip r:embed="rId389"/>
              <a:srcRect/>
              <a:stretch>
                <a:fillRect/>
              </a:stretch>
            </p:blipFill>
            <p:spPr bwMode="auto">
              <a:xfrm>
                <a:off x="650" y="1178"/>
                <a:ext cx="13" cy="3"/>
              </a:xfrm>
              <a:prstGeom prst="rect">
                <a:avLst/>
              </a:prstGeom>
              <a:noFill/>
              <a:ln w="9525">
                <a:noFill/>
                <a:miter lim="800000"/>
                <a:headEnd/>
                <a:tailEnd/>
              </a:ln>
            </p:spPr>
          </p:pic>
          <p:sp>
            <p:nvSpPr>
              <p:cNvPr id="13840" name="Rectangle 582"/>
              <p:cNvSpPr>
                <a:spLocks noChangeArrowheads="1"/>
              </p:cNvSpPr>
              <p:nvPr/>
            </p:nvSpPr>
            <p:spPr bwMode="auto">
              <a:xfrm>
                <a:off x="663" y="1178"/>
                <a:ext cx="3" cy="3"/>
              </a:xfrm>
              <a:prstGeom prst="rect">
                <a:avLst/>
              </a:prstGeom>
              <a:solidFill>
                <a:srgbClr val="000000"/>
              </a:solidFill>
              <a:ln w="9525">
                <a:noFill/>
                <a:miter lim="800000"/>
                <a:headEnd/>
                <a:tailEnd/>
              </a:ln>
            </p:spPr>
            <p:txBody>
              <a:bodyPr/>
              <a:lstStyle/>
              <a:p>
                <a:endParaRPr lang="hr-HR"/>
              </a:p>
            </p:txBody>
          </p:sp>
          <p:pic>
            <p:nvPicPr>
              <p:cNvPr id="13841" name="Picture 583"/>
              <p:cNvPicPr>
                <a:picLocks noChangeAspect="1" noChangeArrowheads="1"/>
              </p:cNvPicPr>
              <p:nvPr/>
            </p:nvPicPr>
            <p:blipFill>
              <a:blip r:embed="rId390"/>
              <a:srcRect/>
              <a:stretch>
                <a:fillRect/>
              </a:stretch>
            </p:blipFill>
            <p:spPr bwMode="auto">
              <a:xfrm>
                <a:off x="666" y="1178"/>
                <a:ext cx="23" cy="3"/>
              </a:xfrm>
              <a:prstGeom prst="rect">
                <a:avLst/>
              </a:prstGeom>
              <a:noFill/>
              <a:ln w="9525">
                <a:noFill/>
                <a:miter lim="800000"/>
                <a:headEnd/>
                <a:tailEnd/>
              </a:ln>
            </p:spPr>
          </p:pic>
          <p:pic>
            <p:nvPicPr>
              <p:cNvPr id="13842" name="Picture 584"/>
              <p:cNvPicPr>
                <a:picLocks noChangeAspect="1" noChangeArrowheads="1"/>
              </p:cNvPicPr>
              <p:nvPr/>
            </p:nvPicPr>
            <p:blipFill>
              <a:blip r:embed="rId391"/>
              <a:srcRect/>
              <a:stretch>
                <a:fillRect/>
              </a:stretch>
            </p:blipFill>
            <p:spPr bwMode="auto">
              <a:xfrm>
                <a:off x="689" y="1178"/>
                <a:ext cx="24" cy="3"/>
              </a:xfrm>
              <a:prstGeom prst="rect">
                <a:avLst/>
              </a:prstGeom>
              <a:noFill/>
              <a:ln w="9525">
                <a:noFill/>
                <a:miter lim="800000"/>
                <a:headEnd/>
                <a:tailEnd/>
              </a:ln>
            </p:spPr>
          </p:pic>
          <p:pic>
            <p:nvPicPr>
              <p:cNvPr id="13843" name="Picture 585"/>
              <p:cNvPicPr>
                <a:picLocks noChangeAspect="1" noChangeArrowheads="1"/>
              </p:cNvPicPr>
              <p:nvPr/>
            </p:nvPicPr>
            <p:blipFill>
              <a:blip r:embed="rId392"/>
              <a:srcRect/>
              <a:stretch>
                <a:fillRect/>
              </a:stretch>
            </p:blipFill>
            <p:spPr bwMode="auto">
              <a:xfrm>
                <a:off x="713" y="1178"/>
                <a:ext cx="23" cy="3"/>
              </a:xfrm>
              <a:prstGeom prst="rect">
                <a:avLst/>
              </a:prstGeom>
              <a:noFill/>
              <a:ln w="9525">
                <a:noFill/>
                <a:miter lim="800000"/>
                <a:headEnd/>
                <a:tailEnd/>
              </a:ln>
            </p:spPr>
          </p:pic>
          <p:pic>
            <p:nvPicPr>
              <p:cNvPr id="13844" name="Picture 586"/>
              <p:cNvPicPr>
                <a:picLocks noChangeAspect="1" noChangeArrowheads="1"/>
              </p:cNvPicPr>
              <p:nvPr/>
            </p:nvPicPr>
            <p:blipFill>
              <a:blip r:embed="rId393"/>
              <a:srcRect/>
              <a:stretch>
                <a:fillRect/>
              </a:stretch>
            </p:blipFill>
            <p:spPr bwMode="auto">
              <a:xfrm>
                <a:off x="736" y="1178"/>
                <a:ext cx="24" cy="3"/>
              </a:xfrm>
              <a:prstGeom prst="rect">
                <a:avLst/>
              </a:prstGeom>
              <a:noFill/>
              <a:ln w="9525">
                <a:noFill/>
                <a:miter lim="800000"/>
                <a:headEnd/>
                <a:tailEnd/>
              </a:ln>
            </p:spPr>
          </p:pic>
          <p:pic>
            <p:nvPicPr>
              <p:cNvPr id="13845" name="Picture 587"/>
              <p:cNvPicPr>
                <a:picLocks noChangeAspect="1" noChangeArrowheads="1"/>
              </p:cNvPicPr>
              <p:nvPr/>
            </p:nvPicPr>
            <p:blipFill>
              <a:blip r:embed="rId394"/>
              <a:srcRect/>
              <a:stretch>
                <a:fillRect/>
              </a:stretch>
            </p:blipFill>
            <p:spPr bwMode="auto">
              <a:xfrm>
                <a:off x="760" y="1178"/>
                <a:ext cx="23" cy="3"/>
              </a:xfrm>
              <a:prstGeom prst="rect">
                <a:avLst/>
              </a:prstGeom>
              <a:noFill/>
              <a:ln w="9525">
                <a:noFill/>
                <a:miter lim="800000"/>
                <a:headEnd/>
                <a:tailEnd/>
              </a:ln>
            </p:spPr>
          </p:pic>
          <p:pic>
            <p:nvPicPr>
              <p:cNvPr id="13846" name="Picture 588"/>
              <p:cNvPicPr>
                <a:picLocks noChangeAspect="1" noChangeArrowheads="1"/>
              </p:cNvPicPr>
              <p:nvPr/>
            </p:nvPicPr>
            <p:blipFill>
              <a:blip r:embed="rId395"/>
              <a:srcRect/>
              <a:stretch>
                <a:fillRect/>
              </a:stretch>
            </p:blipFill>
            <p:spPr bwMode="auto">
              <a:xfrm>
                <a:off x="783" y="1178"/>
                <a:ext cx="23" cy="3"/>
              </a:xfrm>
              <a:prstGeom prst="rect">
                <a:avLst/>
              </a:prstGeom>
              <a:noFill/>
              <a:ln w="9525">
                <a:noFill/>
                <a:miter lim="800000"/>
                <a:headEnd/>
                <a:tailEnd/>
              </a:ln>
            </p:spPr>
          </p:pic>
          <p:pic>
            <p:nvPicPr>
              <p:cNvPr id="13847" name="Picture 589"/>
              <p:cNvPicPr>
                <a:picLocks noChangeAspect="1" noChangeArrowheads="1"/>
              </p:cNvPicPr>
              <p:nvPr/>
            </p:nvPicPr>
            <p:blipFill>
              <a:blip r:embed="rId396"/>
              <a:srcRect/>
              <a:stretch>
                <a:fillRect/>
              </a:stretch>
            </p:blipFill>
            <p:spPr bwMode="auto">
              <a:xfrm>
                <a:off x="806" y="1178"/>
                <a:ext cx="24" cy="3"/>
              </a:xfrm>
              <a:prstGeom prst="rect">
                <a:avLst/>
              </a:prstGeom>
              <a:noFill/>
              <a:ln w="9525">
                <a:noFill/>
                <a:miter lim="800000"/>
                <a:headEnd/>
                <a:tailEnd/>
              </a:ln>
            </p:spPr>
          </p:pic>
          <p:pic>
            <p:nvPicPr>
              <p:cNvPr id="13848" name="Picture 590"/>
              <p:cNvPicPr>
                <a:picLocks noChangeAspect="1" noChangeArrowheads="1"/>
              </p:cNvPicPr>
              <p:nvPr/>
            </p:nvPicPr>
            <p:blipFill>
              <a:blip r:embed="rId397"/>
              <a:srcRect/>
              <a:stretch>
                <a:fillRect/>
              </a:stretch>
            </p:blipFill>
            <p:spPr bwMode="auto">
              <a:xfrm>
                <a:off x="830" y="1178"/>
                <a:ext cx="23" cy="3"/>
              </a:xfrm>
              <a:prstGeom prst="rect">
                <a:avLst/>
              </a:prstGeom>
              <a:noFill/>
              <a:ln w="9525">
                <a:noFill/>
                <a:miter lim="800000"/>
                <a:headEnd/>
                <a:tailEnd/>
              </a:ln>
            </p:spPr>
          </p:pic>
          <p:pic>
            <p:nvPicPr>
              <p:cNvPr id="13849" name="Picture 591"/>
              <p:cNvPicPr>
                <a:picLocks noChangeAspect="1" noChangeArrowheads="1"/>
              </p:cNvPicPr>
              <p:nvPr/>
            </p:nvPicPr>
            <p:blipFill>
              <a:blip r:embed="rId398"/>
              <a:srcRect/>
              <a:stretch>
                <a:fillRect/>
              </a:stretch>
            </p:blipFill>
            <p:spPr bwMode="auto">
              <a:xfrm>
                <a:off x="853" y="1178"/>
                <a:ext cx="23" cy="3"/>
              </a:xfrm>
              <a:prstGeom prst="rect">
                <a:avLst/>
              </a:prstGeom>
              <a:noFill/>
              <a:ln w="9525">
                <a:noFill/>
                <a:miter lim="800000"/>
                <a:headEnd/>
                <a:tailEnd/>
              </a:ln>
            </p:spPr>
          </p:pic>
          <p:pic>
            <p:nvPicPr>
              <p:cNvPr id="13850" name="Picture 592"/>
              <p:cNvPicPr>
                <a:picLocks noChangeAspect="1" noChangeArrowheads="1"/>
              </p:cNvPicPr>
              <p:nvPr/>
            </p:nvPicPr>
            <p:blipFill>
              <a:blip r:embed="rId399"/>
              <a:srcRect/>
              <a:stretch>
                <a:fillRect/>
              </a:stretch>
            </p:blipFill>
            <p:spPr bwMode="auto">
              <a:xfrm>
                <a:off x="876" y="1178"/>
                <a:ext cx="24" cy="3"/>
              </a:xfrm>
              <a:prstGeom prst="rect">
                <a:avLst/>
              </a:prstGeom>
              <a:noFill/>
              <a:ln w="9525">
                <a:noFill/>
                <a:miter lim="800000"/>
                <a:headEnd/>
                <a:tailEnd/>
              </a:ln>
            </p:spPr>
          </p:pic>
          <p:pic>
            <p:nvPicPr>
              <p:cNvPr id="13851" name="Picture 593"/>
              <p:cNvPicPr>
                <a:picLocks noChangeAspect="1" noChangeArrowheads="1"/>
              </p:cNvPicPr>
              <p:nvPr/>
            </p:nvPicPr>
            <p:blipFill>
              <a:blip r:embed="rId400"/>
              <a:srcRect/>
              <a:stretch>
                <a:fillRect/>
              </a:stretch>
            </p:blipFill>
            <p:spPr bwMode="auto">
              <a:xfrm>
                <a:off x="900" y="1178"/>
                <a:ext cx="23" cy="3"/>
              </a:xfrm>
              <a:prstGeom prst="rect">
                <a:avLst/>
              </a:prstGeom>
              <a:noFill/>
              <a:ln w="9525">
                <a:noFill/>
                <a:miter lim="800000"/>
                <a:headEnd/>
                <a:tailEnd/>
              </a:ln>
            </p:spPr>
          </p:pic>
          <p:pic>
            <p:nvPicPr>
              <p:cNvPr id="13852" name="Picture 594"/>
              <p:cNvPicPr>
                <a:picLocks noChangeAspect="1" noChangeArrowheads="1"/>
              </p:cNvPicPr>
              <p:nvPr/>
            </p:nvPicPr>
            <p:blipFill>
              <a:blip r:embed="rId401"/>
              <a:srcRect/>
              <a:stretch>
                <a:fillRect/>
              </a:stretch>
            </p:blipFill>
            <p:spPr bwMode="auto">
              <a:xfrm>
                <a:off x="923" y="1178"/>
                <a:ext cx="24" cy="3"/>
              </a:xfrm>
              <a:prstGeom prst="rect">
                <a:avLst/>
              </a:prstGeom>
              <a:noFill/>
              <a:ln w="9525">
                <a:noFill/>
                <a:miter lim="800000"/>
                <a:headEnd/>
                <a:tailEnd/>
              </a:ln>
            </p:spPr>
          </p:pic>
          <p:pic>
            <p:nvPicPr>
              <p:cNvPr id="13853" name="Picture 595"/>
              <p:cNvPicPr>
                <a:picLocks noChangeAspect="1" noChangeArrowheads="1"/>
              </p:cNvPicPr>
              <p:nvPr/>
            </p:nvPicPr>
            <p:blipFill>
              <a:blip r:embed="rId402"/>
              <a:srcRect/>
              <a:stretch>
                <a:fillRect/>
              </a:stretch>
            </p:blipFill>
            <p:spPr bwMode="auto">
              <a:xfrm>
                <a:off x="947" y="1178"/>
                <a:ext cx="23" cy="3"/>
              </a:xfrm>
              <a:prstGeom prst="rect">
                <a:avLst/>
              </a:prstGeom>
              <a:noFill/>
              <a:ln w="9525">
                <a:noFill/>
                <a:miter lim="800000"/>
                <a:headEnd/>
                <a:tailEnd/>
              </a:ln>
            </p:spPr>
          </p:pic>
          <p:pic>
            <p:nvPicPr>
              <p:cNvPr id="13854" name="Picture 596"/>
              <p:cNvPicPr>
                <a:picLocks noChangeAspect="1" noChangeArrowheads="1"/>
              </p:cNvPicPr>
              <p:nvPr/>
            </p:nvPicPr>
            <p:blipFill>
              <a:blip r:embed="rId403"/>
              <a:srcRect/>
              <a:stretch>
                <a:fillRect/>
              </a:stretch>
            </p:blipFill>
            <p:spPr bwMode="auto">
              <a:xfrm>
                <a:off x="970" y="1178"/>
                <a:ext cx="23" cy="3"/>
              </a:xfrm>
              <a:prstGeom prst="rect">
                <a:avLst/>
              </a:prstGeom>
              <a:noFill/>
              <a:ln w="9525">
                <a:noFill/>
                <a:miter lim="800000"/>
                <a:headEnd/>
                <a:tailEnd/>
              </a:ln>
            </p:spPr>
          </p:pic>
          <p:pic>
            <p:nvPicPr>
              <p:cNvPr id="13855" name="Picture 597"/>
              <p:cNvPicPr>
                <a:picLocks noChangeAspect="1" noChangeArrowheads="1"/>
              </p:cNvPicPr>
              <p:nvPr/>
            </p:nvPicPr>
            <p:blipFill>
              <a:blip r:embed="rId404"/>
              <a:srcRect/>
              <a:stretch>
                <a:fillRect/>
              </a:stretch>
            </p:blipFill>
            <p:spPr bwMode="auto">
              <a:xfrm>
                <a:off x="993" y="1178"/>
                <a:ext cx="24" cy="3"/>
              </a:xfrm>
              <a:prstGeom prst="rect">
                <a:avLst/>
              </a:prstGeom>
              <a:noFill/>
              <a:ln w="9525">
                <a:noFill/>
                <a:miter lim="800000"/>
                <a:headEnd/>
                <a:tailEnd/>
              </a:ln>
            </p:spPr>
          </p:pic>
          <p:pic>
            <p:nvPicPr>
              <p:cNvPr id="13856" name="Picture 598"/>
              <p:cNvPicPr>
                <a:picLocks noChangeAspect="1" noChangeArrowheads="1"/>
              </p:cNvPicPr>
              <p:nvPr/>
            </p:nvPicPr>
            <p:blipFill>
              <a:blip r:embed="rId405"/>
              <a:srcRect/>
              <a:stretch>
                <a:fillRect/>
              </a:stretch>
            </p:blipFill>
            <p:spPr bwMode="auto">
              <a:xfrm>
                <a:off x="1017" y="1178"/>
                <a:ext cx="23" cy="3"/>
              </a:xfrm>
              <a:prstGeom prst="rect">
                <a:avLst/>
              </a:prstGeom>
              <a:noFill/>
              <a:ln w="9525">
                <a:noFill/>
                <a:miter lim="800000"/>
                <a:headEnd/>
                <a:tailEnd/>
              </a:ln>
            </p:spPr>
          </p:pic>
          <p:pic>
            <p:nvPicPr>
              <p:cNvPr id="13857" name="Picture 599"/>
              <p:cNvPicPr>
                <a:picLocks noChangeAspect="1" noChangeArrowheads="1"/>
              </p:cNvPicPr>
              <p:nvPr/>
            </p:nvPicPr>
            <p:blipFill>
              <a:blip r:embed="rId406"/>
              <a:srcRect/>
              <a:stretch>
                <a:fillRect/>
              </a:stretch>
            </p:blipFill>
            <p:spPr bwMode="auto">
              <a:xfrm>
                <a:off x="1040" y="1178"/>
                <a:ext cx="23" cy="3"/>
              </a:xfrm>
              <a:prstGeom prst="rect">
                <a:avLst/>
              </a:prstGeom>
              <a:noFill/>
              <a:ln w="9525">
                <a:noFill/>
                <a:miter lim="800000"/>
                <a:headEnd/>
                <a:tailEnd/>
              </a:ln>
            </p:spPr>
          </p:pic>
          <p:pic>
            <p:nvPicPr>
              <p:cNvPr id="13858" name="Picture 600"/>
              <p:cNvPicPr>
                <a:picLocks noChangeAspect="1" noChangeArrowheads="1"/>
              </p:cNvPicPr>
              <p:nvPr/>
            </p:nvPicPr>
            <p:blipFill>
              <a:blip r:embed="rId407"/>
              <a:srcRect/>
              <a:stretch>
                <a:fillRect/>
              </a:stretch>
            </p:blipFill>
            <p:spPr bwMode="auto">
              <a:xfrm>
                <a:off x="1063" y="1178"/>
                <a:ext cx="24" cy="3"/>
              </a:xfrm>
              <a:prstGeom prst="rect">
                <a:avLst/>
              </a:prstGeom>
              <a:noFill/>
              <a:ln w="9525">
                <a:noFill/>
                <a:miter lim="800000"/>
                <a:headEnd/>
                <a:tailEnd/>
              </a:ln>
            </p:spPr>
          </p:pic>
          <p:pic>
            <p:nvPicPr>
              <p:cNvPr id="13859" name="Picture 601"/>
              <p:cNvPicPr>
                <a:picLocks noChangeAspect="1" noChangeArrowheads="1"/>
              </p:cNvPicPr>
              <p:nvPr/>
            </p:nvPicPr>
            <p:blipFill>
              <a:blip r:embed="rId408"/>
              <a:srcRect/>
              <a:stretch>
                <a:fillRect/>
              </a:stretch>
            </p:blipFill>
            <p:spPr bwMode="auto">
              <a:xfrm>
                <a:off x="1087" y="1178"/>
                <a:ext cx="23" cy="3"/>
              </a:xfrm>
              <a:prstGeom prst="rect">
                <a:avLst/>
              </a:prstGeom>
              <a:noFill/>
              <a:ln w="9525">
                <a:noFill/>
                <a:miter lim="800000"/>
                <a:headEnd/>
                <a:tailEnd/>
              </a:ln>
            </p:spPr>
          </p:pic>
          <p:pic>
            <p:nvPicPr>
              <p:cNvPr id="13860" name="Picture 602"/>
              <p:cNvPicPr>
                <a:picLocks noChangeAspect="1" noChangeArrowheads="1"/>
              </p:cNvPicPr>
              <p:nvPr/>
            </p:nvPicPr>
            <p:blipFill>
              <a:blip r:embed="rId409"/>
              <a:srcRect/>
              <a:stretch>
                <a:fillRect/>
              </a:stretch>
            </p:blipFill>
            <p:spPr bwMode="auto">
              <a:xfrm>
                <a:off x="1110" y="1178"/>
                <a:ext cx="24" cy="3"/>
              </a:xfrm>
              <a:prstGeom prst="rect">
                <a:avLst/>
              </a:prstGeom>
              <a:noFill/>
              <a:ln w="9525">
                <a:noFill/>
                <a:miter lim="800000"/>
                <a:headEnd/>
                <a:tailEnd/>
              </a:ln>
            </p:spPr>
          </p:pic>
          <p:pic>
            <p:nvPicPr>
              <p:cNvPr id="13861" name="Picture 603"/>
              <p:cNvPicPr>
                <a:picLocks noChangeAspect="1" noChangeArrowheads="1"/>
              </p:cNvPicPr>
              <p:nvPr/>
            </p:nvPicPr>
            <p:blipFill>
              <a:blip r:embed="rId410"/>
              <a:srcRect/>
              <a:stretch>
                <a:fillRect/>
              </a:stretch>
            </p:blipFill>
            <p:spPr bwMode="auto">
              <a:xfrm>
                <a:off x="1134" y="1178"/>
                <a:ext cx="1" cy="3"/>
              </a:xfrm>
              <a:prstGeom prst="rect">
                <a:avLst/>
              </a:prstGeom>
              <a:noFill/>
              <a:ln w="9525">
                <a:noFill/>
                <a:miter lim="800000"/>
                <a:headEnd/>
                <a:tailEnd/>
              </a:ln>
            </p:spPr>
          </p:pic>
          <p:sp>
            <p:nvSpPr>
              <p:cNvPr id="13862" name="Rectangle 604"/>
              <p:cNvSpPr>
                <a:spLocks noChangeArrowheads="1"/>
              </p:cNvSpPr>
              <p:nvPr/>
            </p:nvSpPr>
            <p:spPr bwMode="auto">
              <a:xfrm>
                <a:off x="1135" y="1178"/>
                <a:ext cx="3" cy="3"/>
              </a:xfrm>
              <a:prstGeom prst="rect">
                <a:avLst/>
              </a:prstGeom>
              <a:solidFill>
                <a:srgbClr val="000000"/>
              </a:solidFill>
              <a:ln w="9525">
                <a:noFill/>
                <a:miter lim="800000"/>
                <a:headEnd/>
                <a:tailEnd/>
              </a:ln>
            </p:spPr>
            <p:txBody>
              <a:bodyPr/>
              <a:lstStyle/>
              <a:p>
                <a:endParaRPr lang="hr-HR"/>
              </a:p>
            </p:txBody>
          </p:sp>
          <p:pic>
            <p:nvPicPr>
              <p:cNvPr id="13863" name="Picture 605"/>
              <p:cNvPicPr>
                <a:picLocks noChangeAspect="1" noChangeArrowheads="1"/>
              </p:cNvPicPr>
              <p:nvPr/>
            </p:nvPicPr>
            <p:blipFill>
              <a:blip r:embed="rId411"/>
              <a:srcRect/>
              <a:stretch>
                <a:fillRect/>
              </a:stretch>
            </p:blipFill>
            <p:spPr bwMode="auto">
              <a:xfrm>
                <a:off x="1138" y="1178"/>
                <a:ext cx="23" cy="3"/>
              </a:xfrm>
              <a:prstGeom prst="rect">
                <a:avLst/>
              </a:prstGeom>
              <a:noFill/>
              <a:ln w="9525">
                <a:noFill/>
                <a:miter lim="800000"/>
                <a:headEnd/>
                <a:tailEnd/>
              </a:ln>
            </p:spPr>
          </p:pic>
          <p:pic>
            <p:nvPicPr>
              <p:cNvPr id="13864" name="Picture 606"/>
              <p:cNvPicPr>
                <a:picLocks noChangeAspect="1" noChangeArrowheads="1"/>
              </p:cNvPicPr>
              <p:nvPr/>
            </p:nvPicPr>
            <p:blipFill>
              <a:blip r:embed="rId412"/>
              <a:srcRect/>
              <a:stretch>
                <a:fillRect/>
              </a:stretch>
            </p:blipFill>
            <p:spPr bwMode="auto">
              <a:xfrm>
                <a:off x="1161" y="1178"/>
                <a:ext cx="24" cy="3"/>
              </a:xfrm>
              <a:prstGeom prst="rect">
                <a:avLst/>
              </a:prstGeom>
              <a:noFill/>
              <a:ln w="9525">
                <a:noFill/>
                <a:miter lim="800000"/>
                <a:headEnd/>
                <a:tailEnd/>
              </a:ln>
            </p:spPr>
          </p:pic>
          <p:pic>
            <p:nvPicPr>
              <p:cNvPr id="13865" name="Picture 607"/>
              <p:cNvPicPr>
                <a:picLocks noChangeAspect="1" noChangeArrowheads="1"/>
              </p:cNvPicPr>
              <p:nvPr/>
            </p:nvPicPr>
            <p:blipFill>
              <a:blip r:embed="rId413"/>
              <a:srcRect/>
              <a:stretch>
                <a:fillRect/>
              </a:stretch>
            </p:blipFill>
            <p:spPr bwMode="auto">
              <a:xfrm>
                <a:off x="1185" y="1178"/>
                <a:ext cx="23" cy="3"/>
              </a:xfrm>
              <a:prstGeom prst="rect">
                <a:avLst/>
              </a:prstGeom>
              <a:noFill/>
              <a:ln w="9525">
                <a:noFill/>
                <a:miter lim="800000"/>
                <a:headEnd/>
                <a:tailEnd/>
              </a:ln>
            </p:spPr>
          </p:pic>
        </p:grpSp>
        <p:grpSp>
          <p:nvGrpSpPr>
            <p:cNvPr id="8" name="Group 809"/>
            <p:cNvGrpSpPr>
              <a:grpSpLocks/>
            </p:cNvGrpSpPr>
            <p:nvPr/>
          </p:nvGrpSpPr>
          <p:grpSpPr bwMode="auto">
            <a:xfrm>
              <a:off x="16" y="1178"/>
              <a:ext cx="2806" cy="855"/>
              <a:chOff x="16" y="1178"/>
              <a:chExt cx="2806" cy="855"/>
            </a:xfrm>
          </p:grpSpPr>
          <p:pic>
            <p:nvPicPr>
              <p:cNvPr id="13466" name="Picture 609"/>
              <p:cNvPicPr>
                <a:picLocks noChangeAspect="1" noChangeArrowheads="1"/>
              </p:cNvPicPr>
              <p:nvPr/>
            </p:nvPicPr>
            <p:blipFill>
              <a:blip r:embed="rId414"/>
              <a:srcRect/>
              <a:stretch>
                <a:fillRect/>
              </a:stretch>
            </p:blipFill>
            <p:spPr bwMode="auto">
              <a:xfrm>
                <a:off x="1208" y="1178"/>
                <a:ext cx="23" cy="3"/>
              </a:xfrm>
              <a:prstGeom prst="rect">
                <a:avLst/>
              </a:prstGeom>
              <a:noFill/>
              <a:ln w="9525">
                <a:noFill/>
                <a:miter lim="800000"/>
                <a:headEnd/>
                <a:tailEnd/>
              </a:ln>
            </p:spPr>
          </p:pic>
          <p:pic>
            <p:nvPicPr>
              <p:cNvPr id="13467" name="Picture 610"/>
              <p:cNvPicPr>
                <a:picLocks noChangeAspect="1" noChangeArrowheads="1"/>
              </p:cNvPicPr>
              <p:nvPr/>
            </p:nvPicPr>
            <p:blipFill>
              <a:blip r:embed="rId415"/>
              <a:srcRect/>
              <a:stretch>
                <a:fillRect/>
              </a:stretch>
            </p:blipFill>
            <p:spPr bwMode="auto">
              <a:xfrm>
                <a:off x="1231" y="1178"/>
                <a:ext cx="24" cy="3"/>
              </a:xfrm>
              <a:prstGeom prst="rect">
                <a:avLst/>
              </a:prstGeom>
              <a:noFill/>
              <a:ln w="9525">
                <a:noFill/>
                <a:miter lim="800000"/>
                <a:headEnd/>
                <a:tailEnd/>
              </a:ln>
            </p:spPr>
          </p:pic>
          <p:pic>
            <p:nvPicPr>
              <p:cNvPr id="13468" name="Picture 611"/>
              <p:cNvPicPr>
                <a:picLocks noChangeAspect="1" noChangeArrowheads="1"/>
              </p:cNvPicPr>
              <p:nvPr/>
            </p:nvPicPr>
            <p:blipFill>
              <a:blip r:embed="rId416"/>
              <a:srcRect/>
              <a:stretch>
                <a:fillRect/>
              </a:stretch>
            </p:blipFill>
            <p:spPr bwMode="auto">
              <a:xfrm>
                <a:off x="1255" y="1178"/>
                <a:ext cx="23" cy="3"/>
              </a:xfrm>
              <a:prstGeom prst="rect">
                <a:avLst/>
              </a:prstGeom>
              <a:noFill/>
              <a:ln w="9525">
                <a:noFill/>
                <a:miter lim="800000"/>
                <a:headEnd/>
                <a:tailEnd/>
              </a:ln>
            </p:spPr>
          </p:pic>
          <p:pic>
            <p:nvPicPr>
              <p:cNvPr id="13469" name="Picture 612"/>
              <p:cNvPicPr>
                <a:picLocks noChangeAspect="1" noChangeArrowheads="1"/>
              </p:cNvPicPr>
              <p:nvPr/>
            </p:nvPicPr>
            <p:blipFill>
              <a:blip r:embed="rId417"/>
              <a:srcRect/>
              <a:stretch>
                <a:fillRect/>
              </a:stretch>
            </p:blipFill>
            <p:spPr bwMode="auto">
              <a:xfrm>
                <a:off x="1278" y="1178"/>
                <a:ext cx="24" cy="3"/>
              </a:xfrm>
              <a:prstGeom prst="rect">
                <a:avLst/>
              </a:prstGeom>
              <a:noFill/>
              <a:ln w="9525">
                <a:noFill/>
                <a:miter lim="800000"/>
                <a:headEnd/>
                <a:tailEnd/>
              </a:ln>
            </p:spPr>
          </p:pic>
          <p:pic>
            <p:nvPicPr>
              <p:cNvPr id="13470" name="Picture 613"/>
              <p:cNvPicPr>
                <a:picLocks noChangeAspect="1" noChangeArrowheads="1"/>
              </p:cNvPicPr>
              <p:nvPr/>
            </p:nvPicPr>
            <p:blipFill>
              <a:blip r:embed="rId418"/>
              <a:srcRect/>
              <a:stretch>
                <a:fillRect/>
              </a:stretch>
            </p:blipFill>
            <p:spPr bwMode="auto">
              <a:xfrm>
                <a:off x="1302" y="1178"/>
                <a:ext cx="23" cy="3"/>
              </a:xfrm>
              <a:prstGeom prst="rect">
                <a:avLst/>
              </a:prstGeom>
              <a:noFill/>
              <a:ln w="9525">
                <a:noFill/>
                <a:miter lim="800000"/>
                <a:headEnd/>
                <a:tailEnd/>
              </a:ln>
            </p:spPr>
          </p:pic>
          <p:pic>
            <p:nvPicPr>
              <p:cNvPr id="13471" name="Picture 614"/>
              <p:cNvPicPr>
                <a:picLocks noChangeAspect="1" noChangeArrowheads="1"/>
              </p:cNvPicPr>
              <p:nvPr/>
            </p:nvPicPr>
            <p:blipFill>
              <a:blip r:embed="rId419"/>
              <a:srcRect/>
              <a:stretch>
                <a:fillRect/>
              </a:stretch>
            </p:blipFill>
            <p:spPr bwMode="auto">
              <a:xfrm>
                <a:off x="1325" y="1178"/>
                <a:ext cx="23" cy="3"/>
              </a:xfrm>
              <a:prstGeom prst="rect">
                <a:avLst/>
              </a:prstGeom>
              <a:noFill/>
              <a:ln w="9525">
                <a:noFill/>
                <a:miter lim="800000"/>
                <a:headEnd/>
                <a:tailEnd/>
              </a:ln>
            </p:spPr>
          </p:pic>
          <p:pic>
            <p:nvPicPr>
              <p:cNvPr id="13472" name="Picture 615"/>
              <p:cNvPicPr>
                <a:picLocks noChangeAspect="1" noChangeArrowheads="1"/>
              </p:cNvPicPr>
              <p:nvPr/>
            </p:nvPicPr>
            <p:blipFill>
              <a:blip r:embed="rId420"/>
              <a:srcRect/>
              <a:stretch>
                <a:fillRect/>
              </a:stretch>
            </p:blipFill>
            <p:spPr bwMode="auto">
              <a:xfrm>
                <a:off x="1348" y="1178"/>
                <a:ext cx="24" cy="3"/>
              </a:xfrm>
              <a:prstGeom prst="rect">
                <a:avLst/>
              </a:prstGeom>
              <a:noFill/>
              <a:ln w="9525">
                <a:noFill/>
                <a:miter lim="800000"/>
                <a:headEnd/>
                <a:tailEnd/>
              </a:ln>
            </p:spPr>
          </p:pic>
          <p:pic>
            <p:nvPicPr>
              <p:cNvPr id="13473" name="Picture 616"/>
              <p:cNvPicPr>
                <a:picLocks noChangeAspect="1" noChangeArrowheads="1"/>
              </p:cNvPicPr>
              <p:nvPr/>
            </p:nvPicPr>
            <p:blipFill>
              <a:blip r:embed="rId421"/>
              <a:srcRect/>
              <a:stretch>
                <a:fillRect/>
              </a:stretch>
            </p:blipFill>
            <p:spPr bwMode="auto">
              <a:xfrm>
                <a:off x="1372" y="1178"/>
                <a:ext cx="23" cy="3"/>
              </a:xfrm>
              <a:prstGeom prst="rect">
                <a:avLst/>
              </a:prstGeom>
              <a:noFill/>
              <a:ln w="9525">
                <a:noFill/>
                <a:miter lim="800000"/>
                <a:headEnd/>
                <a:tailEnd/>
              </a:ln>
            </p:spPr>
          </p:pic>
          <p:pic>
            <p:nvPicPr>
              <p:cNvPr id="13474" name="Picture 617"/>
              <p:cNvPicPr>
                <a:picLocks noChangeAspect="1" noChangeArrowheads="1"/>
              </p:cNvPicPr>
              <p:nvPr/>
            </p:nvPicPr>
            <p:blipFill>
              <a:blip r:embed="rId422"/>
              <a:srcRect/>
              <a:stretch>
                <a:fillRect/>
              </a:stretch>
            </p:blipFill>
            <p:spPr bwMode="auto">
              <a:xfrm>
                <a:off x="1395" y="1178"/>
                <a:ext cx="23" cy="3"/>
              </a:xfrm>
              <a:prstGeom prst="rect">
                <a:avLst/>
              </a:prstGeom>
              <a:noFill/>
              <a:ln w="9525">
                <a:noFill/>
                <a:miter lim="800000"/>
                <a:headEnd/>
                <a:tailEnd/>
              </a:ln>
            </p:spPr>
          </p:pic>
          <p:pic>
            <p:nvPicPr>
              <p:cNvPr id="13475" name="Picture 618"/>
              <p:cNvPicPr>
                <a:picLocks noChangeAspect="1" noChangeArrowheads="1"/>
              </p:cNvPicPr>
              <p:nvPr/>
            </p:nvPicPr>
            <p:blipFill>
              <a:blip r:embed="rId423"/>
              <a:srcRect/>
              <a:stretch>
                <a:fillRect/>
              </a:stretch>
            </p:blipFill>
            <p:spPr bwMode="auto">
              <a:xfrm>
                <a:off x="1418" y="1178"/>
                <a:ext cx="24" cy="3"/>
              </a:xfrm>
              <a:prstGeom prst="rect">
                <a:avLst/>
              </a:prstGeom>
              <a:noFill/>
              <a:ln w="9525">
                <a:noFill/>
                <a:miter lim="800000"/>
                <a:headEnd/>
                <a:tailEnd/>
              </a:ln>
            </p:spPr>
          </p:pic>
          <p:pic>
            <p:nvPicPr>
              <p:cNvPr id="13476" name="Picture 619"/>
              <p:cNvPicPr>
                <a:picLocks noChangeAspect="1" noChangeArrowheads="1"/>
              </p:cNvPicPr>
              <p:nvPr/>
            </p:nvPicPr>
            <p:blipFill>
              <a:blip r:embed="rId424"/>
              <a:srcRect/>
              <a:stretch>
                <a:fillRect/>
              </a:stretch>
            </p:blipFill>
            <p:spPr bwMode="auto">
              <a:xfrm>
                <a:off x="1442" y="1178"/>
                <a:ext cx="22" cy="3"/>
              </a:xfrm>
              <a:prstGeom prst="rect">
                <a:avLst/>
              </a:prstGeom>
              <a:noFill/>
              <a:ln w="9525">
                <a:noFill/>
                <a:miter lim="800000"/>
                <a:headEnd/>
                <a:tailEnd/>
              </a:ln>
            </p:spPr>
          </p:pic>
          <p:sp>
            <p:nvSpPr>
              <p:cNvPr id="13477" name="Rectangle 620"/>
              <p:cNvSpPr>
                <a:spLocks noChangeArrowheads="1"/>
              </p:cNvSpPr>
              <p:nvPr/>
            </p:nvSpPr>
            <p:spPr bwMode="auto">
              <a:xfrm>
                <a:off x="1464" y="1178"/>
                <a:ext cx="3" cy="3"/>
              </a:xfrm>
              <a:prstGeom prst="rect">
                <a:avLst/>
              </a:prstGeom>
              <a:solidFill>
                <a:srgbClr val="000000"/>
              </a:solidFill>
              <a:ln w="9525">
                <a:noFill/>
                <a:miter lim="800000"/>
                <a:headEnd/>
                <a:tailEnd/>
              </a:ln>
            </p:spPr>
            <p:txBody>
              <a:bodyPr/>
              <a:lstStyle/>
              <a:p>
                <a:endParaRPr lang="hr-HR"/>
              </a:p>
            </p:txBody>
          </p:sp>
          <p:pic>
            <p:nvPicPr>
              <p:cNvPr id="13478" name="Picture 621"/>
              <p:cNvPicPr>
                <a:picLocks noChangeAspect="1" noChangeArrowheads="1"/>
              </p:cNvPicPr>
              <p:nvPr/>
            </p:nvPicPr>
            <p:blipFill>
              <a:blip r:embed="rId425"/>
              <a:srcRect/>
              <a:stretch>
                <a:fillRect/>
              </a:stretch>
            </p:blipFill>
            <p:spPr bwMode="auto">
              <a:xfrm>
                <a:off x="1467" y="1178"/>
                <a:ext cx="23" cy="3"/>
              </a:xfrm>
              <a:prstGeom prst="rect">
                <a:avLst/>
              </a:prstGeom>
              <a:noFill/>
              <a:ln w="9525">
                <a:noFill/>
                <a:miter lim="800000"/>
                <a:headEnd/>
                <a:tailEnd/>
              </a:ln>
            </p:spPr>
          </p:pic>
          <p:pic>
            <p:nvPicPr>
              <p:cNvPr id="13479" name="Picture 622"/>
              <p:cNvPicPr>
                <a:picLocks noChangeAspect="1" noChangeArrowheads="1"/>
              </p:cNvPicPr>
              <p:nvPr/>
            </p:nvPicPr>
            <p:blipFill>
              <a:blip r:embed="rId426"/>
              <a:srcRect/>
              <a:stretch>
                <a:fillRect/>
              </a:stretch>
            </p:blipFill>
            <p:spPr bwMode="auto">
              <a:xfrm>
                <a:off x="1490" y="1178"/>
                <a:ext cx="23" cy="3"/>
              </a:xfrm>
              <a:prstGeom prst="rect">
                <a:avLst/>
              </a:prstGeom>
              <a:noFill/>
              <a:ln w="9525">
                <a:noFill/>
                <a:miter lim="800000"/>
                <a:headEnd/>
                <a:tailEnd/>
              </a:ln>
            </p:spPr>
          </p:pic>
          <p:pic>
            <p:nvPicPr>
              <p:cNvPr id="13480" name="Picture 623"/>
              <p:cNvPicPr>
                <a:picLocks noChangeAspect="1" noChangeArrowheads="1"/>
              </p:cNvPicPr>
              <p:nvPr/>
            </p:nvPicPr>
            <p:blipFill>
              <a:blip r:embed="rId427"/>
              <a:srcRect/>
              <a:stretch>
                <a:fillRect/>
              </a:stretch>
            </p:blipFill>
            <p:spPr bwMode="auto">
              <a:xfrm>
                <a:off x="1513" y="1178"/>
                <a:ext cx="24" cy="3"/>
              </a:xfrm>
              <a:prstGeom prst="rect">
                <a:avLst/>
              </a:prstGeom>
              <a:noFill/>
              <a:ln w="9525">
                <a:noFill/>
                <a:miter lim="800000"/>
                <a:headEnd/>
                <a:tailEnd/>
              </a:ln>
            </p:spPr>
          </p:pic>
          <p:pic>
            <p:nvPicPr>
              <p:cNvPr id="13481" name="Picture 624"/>
              <p:cNvPicPr>
                <a:picLocks noChangeAspect="1" noChangeArrowheads="1"/>
              </p:cNvPicPr>
              <p:nvPr/>
            </p:nvPicPr>
            <p:blipFill>
              <a:blip r:embed="rId428"/>
              <a:srcRect/>
              <a:stretch>
                <a:fillRect/>
              </a:stretch>
            </p:blipFill>
            <p:spPr bwMode="auto">
              <a:xfrm>
                <a:off x="1537" y="1178"/>
                <a:ext cx="23" cy="3"/>
              </a:xfrm>
              <a:prstGeom prst="rect">
                <a:avLst/>
              </a:prstGeom>
              <a:noFill/>
              <a:ln w="9525">
                <a:noFill/>
                <a:miter lim="800000"/>
                <a:headEnd/>
                <a:tailEnd/>
              </a:ln>
            </p:spPr>
          </p:pic>
          <p:pic>
            <p:nvPicPr>
              <p:cNvPr id="13482" name="Picture 625"/>
              <p:cNvPicPr>
                <a:picLocks noChangeAspect="1" noChangeArrowheads="1"/>
              </p:cNvPicPr>
              <p:nvPr/>
            </p:nvPicPr>
            <p:blipFill>
              <a:blip r:embed="rId429"/>
              <a:srcRect/>
              <a:stretch>
                <a:fillRect/>
              </a:stretch>
            </p:blipFill>
            <p:spPr bwMode="auto">
              <a:xfrm>
                <a:off x="1560" y="1178"/>
                <a:ext cx="24" cy="3"/>
              </a:xfrm>
              <a:prstGeom prst="rect">
                <a:avLst/>
              </a:prstGeom>
              <a:noFill/>
              <a:ln w="9525">
                <a:noFill/>
                <a:miter lim="800000"/>
                <a:headEnd/>
                <a:tailEnd/>
              </a:ln>
            </p:spPr>
          </p:pic>
          <p:pic>
            <p:nvPicPr>
              <p:cNvPr id="13483" name="Picture 626"/>
              <p:cNvPicPr>
                <a:picLocks noChangeAspect="1" noChangeArrowheads="1"/>
              </p:cNvPicPr>
              <p:nvPr/>
            </p:nvPicPr>
            <p:blipFill>
              <a:blip r:embed="rId430"/>
              <a:srcRect/>
              <a:stretch>
                <a:fillRect/>
              </a:stretch>
            </p:blipFill>
            <p:spPr bwMode="auto">
              <a:xfrm>
                <a:off x="1584" y="1178"/>
                <a:ext cx="23" cy="3"/>
              </a:xfrm>
              <a:prstGeom prst="rect">
                <a:avLst/>
              </a:prstGeom>
              <a:noFill/>
              <a:ln w="9525">
                <a:noFill/>
                <a:miter lim="800000"/>
                <a:headEnd/>
                <a:tailEnd/>
              </a:ln>
            </p:spPr>
          </p:pic>
          <p:pic>
            <p:nvPicPr>
              <p:cNvPr id="13484" name="Picture 627"/>
              <p:cNvPicPr>
                <a:picLocks noChangeAspect="1" noChangeArrowheads="1"/>
              </p:cNvPicPr>
              <p:nvPr/>
            </p:nvPicPr>
            <p:blipFill>
              <a:blip r:embed="rId431"/>
              <a:srcRect/>
              <a:stretch>
                <a:fillRect/>
              </a:stretch>
            </p:blipFill>
            <p:spPr bwMode="auto">
              <a:xfrm>
                <a:off x="1607" y="1178"/>
                <a:ext cx="23" cy="3"/>
              </a:xfrm>
              <a:prstGeom prst="rect">
                <a:avLst/>
              </a:prstGeom>
              <a:noFill/>
              <a:ln w="9525">
                <a:noFill/>
                <a:miter lim="800000"/>
                <a:headEnd/>
                <a:tailEnd/>
              </a:ln>
            </p:spPr>
          </p:pic>
          <p:pic>
            <p:nvPicPr>
              <p:cNvPr id="13485" name="Picture 628"/>
              <p:cNvPicPr>
                <a:picLocks noChangeAspect="1" noChangeArrowheads="1"/>
              </p:cNvPicPr>
              <p:nvPr/>
            </p:nvPicPr>
            <p:blipFill>
              <a:blip r:embed="rId432"/>
              <a:srcRect/>
              <a:stretch>
                <a:fillRect/>
              </a:stretch>
            </p:blipFill>
            <p:spPr bwMode="auto">
              <a:xfrm>
                <a:off x="1630" y="1178"/>
                <a:ext cx="24" cy="3"/>
              </a:xfrm>
              <a:prstGeom prst="rect">
                <a:avLst/>
              </a:prstGeom>
              <a:noFill/>
              <a:ln w="9525">
                <a:noFill/>
                <a:miter lim="800000"/>
                <a:headEnd/>
                <a:tailEnd/>
              </a:ln>
            </p:spPr>
          </p:pic>
          <p:pic>
            <p:nvPicPr>
              <p:cNvPr id="13486" name="Picture 629"/>
              <p:cNvPicPr>
                <a:picLocks noChangeAspect="1" noChangeArrowheads="1"/>
              </p:cNvPicPr>
              <p:nvPr/>
            </p:nvPicPr>
            <p:blipFill>
              <a:blip r:embed="rId433"/>
              <a:srcRect/>
              <a:stretch>
                <a:fillRect/>
              </a:stretch>
            </p:blipFill>
            <p:spPr bwMode="auto">
              <a:xfrm>
                <a:off x="1654" y="1178"/>
                <a:ext cx="23" cy="3"/>
              </a:xfrm>
              <a:prstGeom prst="rect">
                <a:avLst/>
              </a:prstGeom>
              <a:noFill/>
              <a:ln w="9525">
                <a:noFill/>
                <a:miter lim="800000"/>
                <a:headEnd/>
                <a:tailEnd/>
              </a:ln>
            </p:spPr>
          </p:pic>
          <p:pic>
            <p:nvPicPr>
              <p:cNvPr id="13487" name="Picture 630"/>
              <p:cNvPicPr>
                <a:picLocks noChangeAspect="1" noChangeArrowheads="1"/>
              </p:cNvPicPr>
              <p:nvPr/>
            </p:nvPicPr>
            <p:blipFill>
              <a:blip r:embed="rId434"/>
              <a:srcRect/>
              <a:stretch>
                <a:fillRect/>
              </a:stretch>
            </p:blipFill>
            <p:spPr bwMode="auto">
              <a:xfrm>
                <a:off x="1677" y="1178"/>
                <a:ext cx="23" cy="3"/>
              </a:xfrm>
              <a:prstGeom prst="rect">
                <a:avLst/>
              </a:prstGeom>
              <a:noFill/>
              <a:ln w="9525">
                <a:noFill/>
                <a:miter lim="800000"/>
                <a:headEnd/>
                <a:tailEnd/>
              </a:ln>
            </p:spPr>
          </p:pic>
          <p:pic>
            <p:nvPicPr>
              <p:cNvPr id="13488" name="Picture 631"/>
              <p:cNvPicPr>
                <a:picLocks noChangeAspect="1" noChangeArrowheads="1"/>
              </p:cNvPicPr>
              <p:nvPr/>
            </p:nvPicPr>
            <p:blipFill>
              <a:blip r:embed="rId435"/>
              <a:srcRect/>
              <a:stretch>
                <a:fillRect/>
              </a:stretch>
            </p:blipFill>
            <p:spPr bwMode="auto">
              <a:xfrm>
                <a:off x="1700" y="1178"/>
                <a:ext cx="24" cy="3"/>
              </a:xfrm>
              <a:prstGeom prst="rect">
                <a:avLst/>
              </a:prstGeom>
              <a:noFill/>
              <a:ln w="9525">
                <a:noFill/>
                <a:miter lim="800000"/>
                <a:headEnd/>
                <a:tailEnd/>
              </a:ln>
            </p:spPr>
          </p:pic>
          <p:pic>
            <p:nvPicPr>
              <p:cNvPr id="13489" name="Picture 632"/>
              <p:cNvPicPr>
                <a:picLocks noChangeAspect="1" noChangeArrowheads="1"/>
              </p:cNvPicPr>
              <p:nvPr/>
            </p:nvPicPr>
            <p:blipFill>
              <a:blip r:embed="rId436"/>
              <a:srcRect/>
              <a:stretch>
                <a:fillRect/>
              </a:stretch>
            </p:blipFill>
            <p:spPr bwMode="auto">
              <a:xfrm>
                <a:off x="1724" y="1178"/>
                <a:ext cx="23" cy="3"/>
              </a:xfrm>
              <a:prstGeom prst="rect">
                <a:avLst/>
              </a:prstGeom>
              <a:noFill/>
              <a:ln w="9525">
                <a:noFill/>
                <a:miter lim="800000"/>
                <a:headEnd/>
                <a:tailEnd/>
              </a:ln>
            </p:spPr>
          </p:pic>
          <p:pic>
            <p:nvPicPr>
              <p:cNvPr id="13490" name="Picture 633"/>
              <p:cNvPicPr>
                <a:picLocks noChangeAspect="1" noChangeArrowheads="1"/>
              </p:cNvPicPr>
              <p:nvPr/>
            </p:nvPicPr>
            <p:blipFill>
              <a:blip r:embed="rId437"/>
              <a:srcRect/>
              <a:stretch>
                <a:fillRect/>
              </a:stretch>
            </p:blipFill>
            <p:spPr bwMode="auto">
              <a:xfrm>
                <a:off x="1747" y="1178"/>
                <a:ext cx="24" cy="3"/>
              </a:xfrm>
              <a:prstGeom prst="rect">
                <a:avLst/>
              </a:prstGeom>
              <a:noFill/>
              <a:ln w="9525">
                <a:noFill/>
                <a:miter lim="800000"/>
                <a:headEnd/>
                <a:tailEnd/>
              </a:ln>
            </p:spPr>
          </p:pic>
          <p:pic>
            <p:nvPicPr>
              <p:cNvPr id="13491" name="Picture 634"/>
              <p:cNvPicPr>
                <a:picLocks noChangeAspect="1" noChangeArrowheads="1"/>
              </p:cNvPicPr>
              <p:nvPr/>
            </p:nvPicPr>
            <p:blipFill>
              <a:blip r:embed="rId438"/>
              <a:srcRect/>
              <a:stretch>
                <a:fillRect/>
              </a:stretch>
            </p:blipFill>
            <p:spPr bwMode="auto">
              <a:xfrm>
                <a:off x="1771" y="1178"/>
                <a:ext cx="23" cy="3"/>
              </a:xfrm>
              <a:prstGeom prst="rect">
                <a:avLst/>
              </a:prstGeom>
              <a:noFill/>
              <a:ln w="9525">
                <a:noFill/>
                <a:miter lim="800000"/>
                <a:headEnd/>
                <a:tailEnd/>
              </a:ln>
            </p:spPr>
          </p:pic>
          <p:pic>
            <p:nvPicPr>
              <p:cNvPr id="13492" name="Picture 635"/>
              <p:cNvPicPr>
                <a:picLocks noChangeAspect="1" noChangeArrowheads="1"/>
              </p:cNvPicPr>
              <p:nvPr/>
            </p:nvPicPr>
            <p:blipFill>
              <a:blip r:embed="rId439"/>
              <a:srcRect/>
              <a:stretch>
                <a:fillRect/>
              </a:stretch>
            </p:blipFill>
            <p:spPr bwMode="auto">
              <a:xfrm>
                <a:off x="1794" y="1178"/>
                <a:ext cx="23" cy="3"/>
              </a:xfrm>
              <a:prstGeom prst="rect">
                <a:avLst/>
              </a:prstGeom>
              <a:noFill/>
              <a:ln w="9525">
                <a:noFill/>
                <a:miter lim="800000"/>
                <a:headEnd/>
                <a:tailEnd/>
              </a:ln>
            </p:spPr>
          </p:pic>
          <p:pic>
            <p:nvPicPr>
              <p:cNvPr id="13493" name="Picture 636"/>
              <p:cNvPicPr>
                <a:picLocks noChangeAspect="1" noChangeArrowheads="1"/>
              </p:cNvPicPr>
              <p:nvPr/>
            </p:nvPicPr>
            <p:blipFill>
              <a:blip r:embed="rId440"/>
              <a:srcRect/>
              <a:stretch>
                <a:fillRect/>
              </a:stretch>
            </p:blipFill>
            <p:spPr bwMode="auto">
              <a:xfrm>
                <a:off x="1817" y="1178"/>
                <a:ext cx="24" cy="3"/>
              </a:xfrm>
              <a:prstGeom prst="rect">
                <a:avLst/>
              </a:prstGeom>
              <a:noFill/>
              <a:ln w="9525">
                <a:noFill/>
                <a:miter lim="800000"/>
                <a:headEnd/>
                <a:tailEnd/>
              </a:ln>
            </p:spPr>
          </p:pic>
          <p:pic>
            <p:nvPicPr>
              <p:cNvPr id="13494" name="Picture 637"/>
              <p:cNvPicPr>
                <a:picLocks noChangeAspect="1" noChangeArrowheads="1"/>
              </p:cNvPicPr>
              <p:nvPr/>
            </p:nvPicPr>
            <p:blipFill>
              <a:blip r:embed="rId441"/>
              <a:srcRect/>
              <a:stretch>
                <a:fillRect/>
              </a:stretch>
            </p:blipFill>
            <p:spPr bwMode="auto">
              <a:xfrm>
                <a:off x="1841" y="1178"/>
                <a:ext cx="23" cy="3"/>
              </a:xfrm>
              <a:prstGeom prst="rect">
                <a:avLst/>
              </a:prstGeom>
              <a:noFill/>
              <a:ln w="9525">
                <a:noFill/>
                <a:miter lim="800000"/>
                <a:headEnd/>
                <a:tailEnd/>
              </a:ln>
            </p:spPr>
          </p:pic>
          <p:pic>
            <p:nvPicPr>
              <p:cNvPr id="13495" name="Picture 638"/>
              <p:cNvPicPr>
                <a:picLocks noChangeAspect="1" noChangeArrowheads="1"/>
              </p:cNvPicPr>
              <p:nvPr/>
            </p:nvPicPr>
            <p:blipFill>
              <a:blip r:embed="rId442"/>
              <a:srcRect/>
              <a:stretch>
                <a:fillRect/>
              </a:stretch>
            </p:blipFill>
            <p:spPr bwMode="auto">
              <a:xfrm>
                <a:off x="1864" y="1178"/>
                <a:ext cx="23" cy="3"/>
              </a:xfrm>
              <a:prstGeom prst="rect">
                <a:avLst/>
              </a:prstGeom>
              <a:noFill/>
              <a:ln w="9525">
                <a:noFill/>
                <a:miter lim="800000"/>
                <a:headEnd/>
                <a:tailEnd/>
              </a:ln>
            </p:spPr>
          </p:pic>
          <p:pic>
            <p:nvPicPr>
              <p:cNvPr id="13496" name="Picture 639"/>
              <p:cNvPicPr>
                <a:picLocks noChangeAspect="1" noChangeArrowheads="1"/>
              </p:cNvPicPr>
              <p:nvPr/>
            </p:nvPicPr>
            <p:blipFill>
              <a:blip r:embed="rId443"/>
              <a:srcRect/>
              <a:stretch>
                <a:fillRect/>
              </a:stretch>
            </p:blipFill>
            <p:spPr bwMode="auto">
              <a:xfrm>
                <a:off x="1887" y="1178"/>
                <a:ext cx="24" cy="3"/>
              </a:xfrm>
              <a:prstGeom prst="rect">
                <a:avLst/>
              </a:prstGeom>
              <a:noFill/>
              <a:ln w="9525">
                <a:noFill/>
                <a:miter lim="800000"/>
                <a:headEnd/>
                <a:tailEnd/>
              </a:ln>
            </p:spPr>
          </p:pic>
          <p:pic>
            <p:nvPicPr>
              <p:cNvPr id="13497" name="Picture 640"/>
              <p:cNvPicPr>
                <a:picLocks noChangeAspect="1" noChangeArrowheads="1"/>
              </p:cNvPicPr>
              <p:nvPr/>
            </p:nvPicPr>
            <p:blipFill>
              <a:blip r:embed="rId444"/>
              <a:srcRect/>
              <a:stretch>
                <a:fillRect/>
              </a:stretch>
            </p:blipFill>
            <p:spPr bwMode="auto">
              <a:xfrm>
                <a:off x="1911" y="1178"/>
                <a:ext cx="23" cy="3"/>
              </a:xfrm>
              <a:prstGeom prst="rect">
                <a:avLst/>
              </a:prstGeom>
              <a:noFill/>
              <a:ln w="9525">
                <a:noFill/>
                <a:miter lim="800000"/>
                <a:headEnd/>
                <a:tailEnd/>
              </a:ln>
            </p:spPr>
          </p:pic>
          <p:pic>
            <p:nvPicPr>
              <p:cNvPr id="13498" name="Picture 641"/>
              <p:cNvPicPr>
                <a:picLocks noChangeAspect="1" noChangeArrowheads="1"/>
              </p:cNvPicPr>
              <p:nvPr/>
            </p:nvPicPr>
            <p:blipFill>
              <a:blip r:embed="rId445"/>
              <a:srcRect/>
              <a:stretch>
                <a:fillRect/>
              </a:stretch>
            </p:blipFill>
            <p:spPr bwMode="auto">
              <a:xfrm>
                <a:off x="1934" y="1178"/>
                <a:ext cx="24" cy="3"/>
              </a:xfrm>
              <a:prstGeom prst="rect">
                <a:avLst/>
              </a:prstGeom>
              <a:noFill/>
              <a:ln w="9525">
                <a:noFill/>
                <a:miter lim="800000"/>
                <a:headEnd/>
                <a:tailEnd/>
              </a:ln>
            </p:spPr>
          </p:pic>
          <p:pic>
            <p:nvPicPr>
              <p:cNvPr id="13499" name="Picture 642"/>
              <p:cNvPicPr>
                <a:picLocks noChangeAspect="1" noChangeArrowheads="1"/>
              </p:cNvPicPr>
              <p:nvPr/>
            </p:nvPicPr>
            <p:blipFill>
              <a:blip r:embed="rId446"/>
              <a:srcRect/>
              <a:stretch>
                <a:fillRect/>
              </a:stretch>
            </p:blipFill>
            <p:spPr bwMode="auto">
              <a:xfrm>
                <a:off x="1958" y="1178"/>
                <a:ext cx="23" cy="3"/>
              </a:xfrm>
              <a:prstGeom prst="rect">
                <a:avLst/>
              </a:prstGeom>
              <a:noFill/>
              <a:ln w="9525">
                <a:noFill/>
                <a:miter lim="800000"/>
                <a:headEnd/>
                <a:tailEnd/>
              </a:ln>
            </p:spPr>
          </p:pic>
          <p:pic>
            <p:nvPicPr>
              <p:cNvPr id="13500" name="Picture 643"/>
              <p:cNvPicPr>
                <a:picLocks noChangeAspect="1" noChangeArrowheads="1"/>
              </p:cNvPicPr>
              <p:nvPr/>
            </p:nvPicPr>
            <p:blipFill>
              <a:blip r:embed="rId447"/>
              <a:srcRect/>
              <a:stretch>
                <a:fillRect/>
              </a:stretch>
            </p:blipFill>
            <p:spPr bwMode="auto">
              <a:xfrm>
                <a:off x="1981" y="1178"/>
                <a:ext cx="23" cy="3"/>
              </a:xfrm>
              <a:prstGeom prst="rect">
                <a:avLst/>
              </a:prstGeom>
              <a:noFill/>
              <a:ln w="9525">
                <a:noFill/>
                <a:miter lim="800000"/>
                <a:headEnd/>
                <a:tailEnd/>
              </a:ln>
            </p:spPr>
          </p:pic>
          <p:pic>
            <p:nvPicPr>
              <p:cNvPr id="13501" name="Picture 644"/>
              <p:cNvPicPr>
                <a:picLocks noChangeAspect="1" noChangeArrowheads="1"/>
              </p:cNvPicPr>
              <p:nvPr/>
            </p:nvPicPr>
            <p:blipFill>
              <a:blip r:embed="rId448"/>
              <a:srcRect/>
              <a:stretch>
                <a:fillRect/>
              </a:stretch>
            </p:blipFill>
            <p:spPr bwMode="auto">
              <a:xfrm>
                <a:off x="2004" y="1178"/>
                <a:ext cx="24" cy="3"/>
              </a:xfrm>
              <a:prstGeom prst="rect">
                <a:avLst/>
              </a:prstGeom>
              <a:noFill/>
              <a:ln w="9525">
                <a:noFill/>
                <a:miter lim="800000"/>
                <a:headEnd/>
                <a:tailEnd/>
              </a:ln>
            </p:spPr>
          </p:pic>
          <p:pic>
            <p:nvPicPr>
              <p:cNvPr id="13502" name="Picture 645"/>
              <p:cNvPicPr>
                <a:picLocks noChangeAspect="1" noChangeArrowheads="1"/>
              </p:cNvPicPr>
              <p:nvPr/>
            </p:nvPicPr>
            <p:blipFill>
              <a:blip r:embed="rId449"/>
              <a:srcRect/>
              <a:stretch>
                <a:fillRect/>
              </a:stretch>
            </p:blipFill>
            <p:spPr bwMode="auto">
              <a:xfrm>
                <a:off x="2028" y="1178"/>
                <a:ext cx="23" cy="3"/>
              </a:xfrm>
              <a:prstGeom prst="rect">
                <a:avLst/>
              </a:prstGeom>
              <a:noFill/>
              <a:ln w="9525">
                <a:noFill/>
                <a:miter lim="800000"/>
                <a:headEnd/>
                <a:tailEnd/>
              </a:ln>
            </p:spPr>
          </p:pic>
          <p:pic>
            <p:nvPicPr>
              <p:cNvPr id="13503" name="Picture 646"/>
              <p:cNvPicPr>
                <a:picLocks noChangeAspect="1" noChangeArrowheads="1"/>
              </p:cNvPicPr>
              <p:nvPr/>
            </p:nvPicPr>
            <p:blipFill>
              <a:blip r:embed="rId450"/>
              <a:srcRect/>
              <a:stretch>
                <a:fillRect/>
              </a:stretch>
            </p:blipFill>
            <p:spPr bwMode="auto">
              <a:xfrm>
                <a:off x="2051" y="1178"/>
                <a:ext cx="23" cy="3"/>
              </a:xfrm>
              <a:prstGeom prst="rect">
                <a:avLst/>
              </a:prstGeom>
              <a:noFill/>
              <a:ln w="9525">
                <a:noFill/>
                <a:miter lim="800000"/>
                <a:headEnd/>
                <a:tailEnd/>
              </a:ln>
            </p:spPr>
          </p:pic>
          <p:pic>
            <p:nvPicPr>
              <p:cNvPr id="13504" name="Picture 647"/>
              <p:cNvPicPr>
                <a:picLocks noChangeAspect="1" noChangeArrowheads="1"/>
              </p:cNvPicPr>
              <p:nvPr/>
            </p:nvPicPr>
            <p:blipFill>
              <a:blip r:embed="rId451"/>
              <a:srcRect/>
              <a:stretch>
                <a:fillRect/>
              </a:stretch>
            </p:blipFill>
            <p:spPr bwMode="auto">
              <a:xfrm>
                <a:off x="2074" y="1178"/>
                <a:ext cx="24" cy="3"/>
              </a:xfrm>
              <a:prstGeom prst="rect">
                <a:avLst/>
              </a:prstGeom>
              <a:noFill/>
              <a:ln w="9525">
                <a:noFill/>
                <a:miter lim="800000"/>
                <a:headEnd/>
                <a:tailEnd/>
              </a:ln>
            </p:spPr>
          </p:pic>
          <p:pic>
            <p:nvPicPr>
              <p:cNvPr id="13505" name="Picture 648"/>
              <p:cNvPicPr>
                <a:picLocks noChangeAspect="1" noChangeArrowheads="1"/>
              </p:cNvPicPr>
              <p:nvPr/>
            </p:nvPicPr>
            <p:blipFill>
              <a:blip r:embed="rId452"/>
              <a:srcRect/>
              <a:stretch>
                <a:fillRect/>
              </a:stretch>
            </p:blipFill>
            <p:spPr bwMode="auto">
              <a:xfrm>
                <a:off x="2098" y="1178"/>
                <a:ext cx="23" cy="3"/>
              </a:xfrm>
              <a:prstGeom prst="rect">
                <a:avLst/>
              </a:prstGeom>
              <a:noFill/>
              <a:ln w="9525">
                <a:noFill/>
                <a:miter lim="800000"/>
                <a:headEnd/>
                <a:tailEnd/>
              </a:ln>
            </p:spPr>
          </p:pic>
          <p:pic>
            <p:nvPicPr>
              <p:cNvPr id="13506" name="Picture 649"/>
              <p:cNvPicPr>
                <a:picLocks noChangeAspect="1" noChangeArrowheads="1"/>
              </p:cNvPicPr>
              <p:nvPr/>
            </p:nvPicPr>
            <p:blipFill>
              <a:blip r:embed="rId453"/>
              <a:srcRect/>
              <a:stretch>
                <a:fillRect/>
              </a:stretch>
            </p:blipFill>
            <p:spPr bwMode="auto">
              <a:xfrm>
                <a:off x="2121" y="1178"/>
                <a:ext cx="9" cy="3"/>
              </a:xfrm>
              <a:prstGeom prst="rect">
                <a:avLst/>
              </a:prstGeom>
              <a:noFill/>
              <a:ln w="9525">
                <a:noFill/>
                <a:miter lim="800000"/>
                <a:headEnd/>
                <a:tailEnd/>
              </a:ln>
            </p:spPr>
          </p:pic>
          <p:sp>
            <p:nvSpPr>
              <p:cNvPr id="13507" name="Rectangle 650"/>
              <p:cNvSpPr>
                <a:spLocks noChangeArrowheads="1"/>
              </p:cNvSpPr>
              <p:nvPr/>
            </p:nvSpPr>
            <p:spPr bwMode="auto">
              <a:xfrm>
                <a:off x="2130" y="1178"/>
                <a:ext cx="3" cy="3"/>
              </a:xfrm>
              <a:prstGeom prst="rect">
                <a:avLst/>
              </a:prstGeom>
              <a:solidFill>
                <a:srgbClr val="000000"/>
              </a:solidFill>
              <a:ln w="9525">
                <a:noFill/>
                <a:miter lim="800000"/>
                <a:headEnd/>
                <a:tailEnd/>
              </a:ln>
            </p:spPr>
            <p:txBody>
              <a:bodyPr/>
              <a:lstStyle/>
              <a:p>
                <a:endParaRPr lang="hr-HR"/>
              </a:p>
            </p:txBody>
          </p:sp>
          <p:pic>
            <p:nvPicPr>
              <p:cNvPr id="13508" name="Picture 651"/>
              <p:cNvPicPr>
                <a:picLocks noChangeAspect="1" noChangeArrowheads="1"/>
              </p:cNvPicPr>
              <p:nvPr/>
            </p:nvPicPr>
            <p:blipFill>
              <a:blip r:embed="rId454"/>
              <a:srcRect/>
              <a:stretch>
                <a:fillRect/>
              </a:stretch>
            </p:blipFill>
            <p:spPr bwMode="auto">
              <a:xfrm>
                <a:off x="2133" y="1178"/>
                <a:ext cx="23" cy="3"/>
              </a:xfrm>
              <a:prstGeom prst="rect">
                <a:avLst/>
              </a:prstGeom>
              <a:noFill/>
              <a:ln w="9525">
                <a:noFill/>
                <a:miter lim="800000"/>
                <a:headEnd/>
                <a:tailEnd/>
              </a:ln>
            </p:spPr>
          </p:pic>
          <p:pic>
            <p:nvPicPr>
              <p:cNvPr id="13509" name="Picture 652"/>
              <p:cNvPicPr>
                <a:picLocks noChangeAspect="1" noChangeArrowheads="1"/>
              </p:cNvPicPr>
              <p:nvPr/>
            </p:nvPicPr>
            <p:blipFill>
              <a:blip r:embed="rId455"/>
              <a:srcRect/>
              <a:stretch>
                <a:fillRect/>
              </a:stretch>
            </p:blipFill>
            <p:spPr bwMode="auto">
              <a:xfrm>
                <a:off x="2156" y="1178"/>
                <a:ext cx="24" cy="3"/>
              </a:xfrm>
              <a:prstGeom prst="rect">
                <a:avLst/>
              </a:prstGeom>
              <a:noFill/>
              <a:ln w="9525">
                <a:noFill/>
                <a:miter lim="800000"/>
                <a:headEnd/>
                <a:tailEnd/>
              </a:ln>
            </p:spPr>
          </p:pic>
          <p:pic>
            <p:nvPicPr>
              <p:cNvPr id="13510" name="Picture 653"/>
              <p:cNvPicPr>
                <a:picLocks noChangeAspect="1" noChangeArrowheads="1"/>
              </p:cNvPicPr>
              <p:nvPr/>
            </p:nvPicPr>
            <p:blipFill>
              <a:blip r:embed="rId456"/>
              <a:srcRect/>
              <a:stretch>
                <a:fillRect/>
              </a:stretch>
            </p:blipFill>
            <p:spPr bwMode="auto">
              <a:xfrm>
                <a:off x="2180" y="1178"/>
                <a:ext cx="23" cy="3"/>
              </a:xfrm>
              <a:prstGeom prst="rect">
                <a:avLst/>
              </a:prstGeom>
              <a:noFill/>
              <a:ln w="9525">
                <a:noFill/>
                <a:miter lim="800000"/>
                <a:headEnd/>
                <a:tailEnd/>
              </a:ln>
            </p:spPr>
          </p:pic>
          <p:pic>
            <p:nvPicPr>
              <p:cNvPr id="13511" name="Picture 654"/>
              <p:cNvPicPr>
                <a:picLocks noChangeAspect="1" noChangeArrowheads="1"/>
              </p:cNvPicPr>
              <p:nvPr/>
            </p:nvPicPr>
            <p:blipFill>
              <a:blip r:embed="rId457"/>
              <a:srcRect/>
              <a:stretch>
                <a:fillRect/>
              </a:stretch>
            </p:blipFill>
            <p:spPr bwMode="auto">
              <a:xfrm>
                <a:off x="2203" y="1178"/>
                <a:ext cx="23" cy="3"/>
              </a:xfrm>
              <a:prstGeom prst="rect">
                <a:avLst/>
              </a:prstGeom>
              <a:noFill/>
              <a:ln w="9525">
                <a:noFill/>
                <a:miter lim="800000"/>
                <a:headEnd/>
                <a:tailEnd/>
              </a:ln>
            </p:spPr>
          </p:pic>
          <p:pic>
            <p:nvPicPr>
              <p:cNvPr id="13512" name="Picture 655"/>
              <p:cNvPicPr>
                <a:picLocks noChangeAspect="1" noChangeArrowheads="1"/>
              </p:cNvPicPr>
              <p:nvPr/>
            </p:nvPicPr>
            <p:blipFill>
              <a:blip r:embed="rId458"/>
              <a:srcRect/>
              <a:stretch>
                <a:fillRect/>
              </a:stretch>
            </p:blipFill>
            <p:spPr bwMode="auto">
              <a:xfrm>
                <a:off x="2226" y="1178"/>
                <a:ext cx="24" cy="3"/>
              </a:xfrm>
              <a:prstGeom prst="rect">
                <a:avLst/>
              </a:prstGeom>
              <a:noFill/>
              <a:ln w="9525">
                <a:noFill/>
                <a:miter lim="800000"/>
                <a:headEnd/>
                <a:tailEnd/>
              </a:ln>
            </p:spPr>
          </p:pic>
          <p:pic>
            <p:nvPicPr>
              <p:cNvPr id="13513" name="Picture 656"/>
              <p:cNvPicPr>
                <a:picLocks noChangeAspect="1" noChangeArrowheads="1"/>
              </p:cNvPicPr>
              <p:nvPr/>
            </p:nvPicPr>
            <p:blipFill>
              <a:blip r:embed="rId459"/>
              <a:srcRect/>
              <a:stretch>
                <a:fillRect/>
              </a:stretch>
            </p:blipFill>
            <p:spPr bwMode="auto">
              <a:xfrm>
                <a:off x="2250" y="1178"/>
                <a:ext cx="23" cy="3"/>
              </a:xfrm>
              <a:prstGeom prst="rect">
                <a:avLst/>
              </a:prstGeom>
              <a:noFill/>
              <a:ln w="9525">
                <a:noFill/>
                <a:miter lim="800000"/>
                <a:headEnd/>
                <a:tailEnd/>
              </a:ln>
            </p:spPr>
          </p:pic>
          <p:pic>
            <p:nvPicPr>
              <p:cNvPr id="13514" name="Picture 657"/>
              <p:cNvPicPr>
                <a:picLocks noChangeAspect="1" noChangeArrowheads="1"/>
              </p:cNvPicPr>
              <p:nvPr/>
            </p:nvPicPr>
            <p:blipFill>
              <a:blip r:embed="rId460"/>
              <a:srcRect/>
              <a:stretch>
                <a:fillRect/>
              </a:stretch>
            </p:blipFill>
            <p:spPr bwMode="auto">
              <a:xfrm>
                <a:off x="2273" y="1178"/>
                <a:ext cx="24" cy="3"/>
              </a:xfrm>
              <a:prstGeom prst="rect">
                <a:avLst/>
              </a:prstGeom>
              <a:noFill/>
              <a:ln w="9525">
                <a:noFill/>
                <a:miter lim="800000"/>
                <a:headEnd/>
                <a:tailEnd/>
              </a:ln>
            </p:spPr>
          </p:pic>
          <p:pic>
            <p:nvPicPr>
              <p:cNvPr id="13515" name="Picture 658"/>
              <p:cNvPicPr>
                <a:picLocks noChangeAspect="1" noChangeArrowheads="1"/>
              </p:cNvPicPr>
              <p:nvPr/>
            </p:nvPicPr>
            <p:blipFill>
              <a:blip r:embed="rId461"/>
              <a:srcRect/>
              <a:stretch>
                <a:fillRect/>
              </a:stretch>
            </p:blipFill>
            <p:spPr bwMode="auto">
              <a:xfrm>
                <a:off x="2297" y="1178"/>
                <a:ext cx="23" cy="3"/>
              </a:xfrm>
              <a:prstGeom prst="rect">
                <a:avLst/>
              </a:prstGeom>
              <a:noFill/>
              <a:ln w="9525">
                <a:noFill/>
                <a:miter lim="800000"/>
                <a:headEnd/>
                <a:tailEnd/>
              </a:ln>
            </p:spPr>
          </p:pic>
          <p:pic>
            <p:nvPicPr>
              <p:cNvPr id="13516" name="Picture 659"/>
              <p:cNvPicPr>
                <a:picLocks noChangeAspect="1" noChangeArrowheads="1"/>
              </p:cNvPicPr>
              <p:nvPr/>
            </p:nvPicPr>
            <p:blipFill>
              <a:blip r:embed="rId462"/>
              <a:srcRect/>
              <a:stretch>
                <a:fillRect/>
              </a:stretch>
            </p:blipFill>
            <p:spPr bwMode="auto">
              <a:xfrm>
                <a:off x="2320" y="1178"/>
                <a:ext cx="23" cy="3"/>
              </a:xfrm>
              <a:prstGeom prst="rect">
                <a:avLst/>
              </a:prstGeom>
              <a:noFill/>
              <a:ln w="9525">
                <a:noFill/>
                <a:miter lim="800000"/>
                <a:headEnd/>
                <a:tailEnd/>
              </a:ln>
            </p:spPr>
          </p:pic>
          <p:pic>
            <p:nvPicPr>
              <p:cNvPr id="13517" name="Picture 660"/>
              <p:cNvPicPr>
                <a:picLocks noChangeAspect="1" noChangeArrowheads="1"/>
              </p:cNvPicPr>
              <p:nvPr/>
            </p:nvPicPr>
            <p:blipFill>
              <a:blip r:embed="rId463"/>
              <a:srcRect/>
              <a:stretch>
                <a:fillRect/>
              </a:stretch>
            </p:blipFill>
            <p:spPr bwMode="auto">
              <a:xfrm>
                <a:off x="2343" y="1178"/>
                <a:ext cx="24" cy="3"/>
              </a:xfrm>
              <a:prstGeom prst="rect">
                <a:avLst/>
              </a:prstGeom>
              <a:noFill/>
              <a:ln w="9525">
                <a:noFill/>
                <a:miter lim="800000"/>
                <a:headEnd/>
                <a:tailEnd/>
              </a:ln>
            </p:spPr>
          </p:pic>
          <p:pic>
            <p:nvPicPr>
              <p:cNvPr id="13518" name="Picture 661"/>
              <p:cNvPicPr>
                <a:picLocks noChangeAspect="1" noChangeArrowheads="1"/>
              </p:cNvPicPr>
              <p:nvPr/>
            </p:nvPicPr>
            <p:blipFill>
              <a:blip r:embed="rId464"/>
              <a:srcRect/>
              <a:stretch>
                <a:fillRect/>
              </a:stretch>
            </p:blipFill>
            <p:spPr bwMode="auto">
              <a:xfrm>
                <a:off x="2367" y="1178"/>
                <a:ext cx="23" cy="3"/>
              </a:xfrm>
              <a:prstGeom prst="rect">
                <a:avLst/>
              </a:prstGeom>
              <a:noFill/>
              <a:ln w="9525">
                <a:noFill/>
                <a:miter lim="800000"/>
                <a:headEnd/>
                <a:tailEnd/>
              </a:ln>
            </p:spPr>
          </p:pic>
          <p:pic>
            <p:nvPicPr>
              <p:cNvPr id="13519" name="Picture 662"/>
              <p:cNvPicPr>
                <a:picLocks noChangeAspect="1" noChangeArrowheads="1"/>
              </p:cNvPicPr>
              <p:nvPr/>
            </p:nvPicPr>
            <p:blipFill>
              <a:blip r:embed="rId465"/>
              <a:srcRect/>
              <a:stretch>
                <a:fillRect/>
              </a:stretch>
            </p:blipFill>
            <p:spPr bwMode="auto">
              <a:xfrm>
                <a:off x="2390" y="1178"/>
                <a:ext cx="23" cy="3"/>
              </a:xfrm>
              <a:prstGeom prst="rect">
                <a:avLst/>
              </a:prstGeom>
              <a:noFill/>
              <a:ln w="9525">
                <a:noFill/>
                <a:miter lim="800000"/>
                <a:headEnd/>
                <a:tailEnd/>
              </a:ln>
            </p:spPr>
          </p:pic>
          <p:pic>
            <p:nvPicPr>
              <p:cNvPr id="13520" name="Picture 663"/>
              <p:cNvPicPr>
                <a:picLocks noChangeAspect="1" noChangeArrowheads="1"/>
              </p:cNvPicPr>
              <p:nvPr/>
            </p:nvPicPr>
            <p:blipFill>
              <a:blip r:embed="rId466"/>
              <a:srcRect/>
              <a:stretch>
                <a:fillRect/>
              </a:stretch>
            </p:blipFill>
            <p:spPr bwMode="auto">
              <a:xfrm>
                <a:off x="2413" y="1178"/>
                <a:ext cx="24" cy="3"/>
              </a:xfrm>
              <a:prstGeom prst="rect">
                <a:avLst/>
              </a:prstGeom>
              <a:noFill/>
              <a:ln w="9525">
                <a:noFill/>
                <a:miter lim="800000"/>
                <a:headEnd/>
                <a:tailEnd/>
              </a:ln>
            </p:spPr>
          </p:pic>
          <p:pic>
            <p:nvPicPr>
              <p:cNvPr id="13521" name="Picture 664"/>
              <p:cNvPicPr>
                <a:picLocks noChangeAspect="1" noChangeArrowheads="1"/>
              </p:cNvPicPr>
              <p:nvPr/>
            </p:nvPicPr>
            <p:blipFill>
              <a:blip r:embed="rId467"/>
              <a:srcRect/>
              <a:stretch>
                <a:fillRect/>
              </a:stretch>
            </p:blipFill>
            <p:spPr bwMode="auto">
              <a:xfrm>
                <a:off x="2437" y="1178"/>
                <a:ext cx="17" cy="3"/>
              </a:xfrm>
              <a:prstGeom prst="rect">
                <a:avLst/>
              </a:prstGeom>
              <a:noFill/>
              <a:ln w="9525">
                <a:noFill/>
                <a:miter lim="800000"/>
                <a:headEnd/>
                <a:tailEnd/>
              </a:ln>
            </p:spPr>
          </p:pic>
          <p:sp>
            <p:nvSpPr>
              <p:cNvPr id="13522" name="Rectangle 665"/>
              <p:cNvSpPr>
                <a:spLocks noChangeArrowheads="1"/>
              </p:cNvSpPr>
              <p:nvPr/>
            </p:nvSpPr>
            <p:spPr bwMode="auto">
              <a:xfrm>
                <a:off x="2454" y="1178"/>
                <a:ext cx="2" cy="3"/>
              </a:xfrm>
              <a:prstGeom prst="rect">
                <a:avLst/>
              </a:prstGeom>
              <a:solidFill>
                <a:srgbClr val="000000"/>
              </a:solidFill>
              <a:ln w="9525">
                <a:noFill/>
                <a:miter lim="800000"/>
                <a:headEnd/>
                <a:tailEnd/>
              </a:ln>
            </p:spPr>
            <p:txBody>
              <a:bodyPr/>
              <a:lstStyle/>
              <a:p>
                <a:endParaRPr lang="hr-HR"/>
              </a:p>
            </p:txBody>
          </p:sp>
          <p:pic>
            <p:nvPicPr>
              <p:cNvPr id="13523" name="Picture 666"/>
              <p:cNvPicPr>
                <a:picLocks noChangeAspect="1" noChangeArrowheads="1"/>
              </p:cNvPicPr>
              <p:nvPr/>
            </p:nvPicPr>
            <p:blipFill>
              <a:blip r:embed="rId468"/>
              <a:srcRect/>
              <a:stretch>
                <a:fillRect/>
              </a:stretch>
            </p:blipFill>
            <p:spPr bwMode="auto">
              <a:xfrm>
                <a:off x="2456" y="1178"/>
                <a:ext cx="24" cy="3"/>
              </a:xfrm>
              <a:prstGeom prst="rect">
                <a:avLst/>
              </a:prstGeom>
              <a:noFill/>
              <a:ln w="9525">
                <a:noFill/>
                <a:miter lim="800000"/>
                <a:headEnd/>
                <a:tailEnd/>
              </a:ln>
            </p:spPr>
          </p:pic>
          <p:pic>
            <p:nvPicPr>
              <p:cNvPr id="13524" name="Picture 667"/>
              <p:cNvPicPr>
                <a:picLocks noChangeAspect="1" noChangeArrowheads="1"/>
              </p:cNvPicPr>
              <p:nvPr/>
            </p:nvPicPr>
            <p:blipFill>
              <a:blip r:embed="rId469"/>
              <a:srcRect/>
              <a:stretch>
                <a:fillRect/>
              </a:stretch>
            </p:blipFill>
            <p:spPr bwMode="auto">
              <a:xfrm>
                <a:off x="2480" y="1178"/>
                <a:ext cx="23" cy="3"/>
              </a:xfrm>
              <a:prstGeom prst="rect">
                <a:avLst/>
              </a:prstGeom>
              <a:noFill/>
              <a:ln w="9525">
                <a:noFill/>
                <a:miter lim="800000"/>
                <a:headEnd/>
                <a:tailEnd/>
              </a:ln>
            </p:spPr>
          </p:pic>
          <p:pic>
            <p:nvPicPr>
              <p:cNvPr id="13525" name="Picture 668"/>
              <p:cNvPicPr>
                <a:picLocks noChangeAspect="1" noChangeArrowheads="1"/>
              </p:cNvPicPr>
              <p:nvPr/>
            </p:nvPicPr>
            <p:blipFill>
              <a:blip r:embed="rId470"/>
              <a:srcRect/>
              <a:stretch>
                <a:fillRect/>
              </a:stretch>
            </p:blipFill>
            <p:spPr bwMode="auto">
              <a:xfrm>
                <a:off x="2503" y="1178"/>
                <a:ext cx="24" cy="3"/>
              </a:xfrm>
              <a:prstGeom prst="rect">
                <a:avLst/>
              </a:prstGeom>
              <a:noFill/>
              <a:ln w="9525">
                <a:noFill/>
                <a:miter lim="800000"/>
                <a:headEnd/>
                <a:tailEnd/>
              </a:ln>
            </p:spPr>
          </p:pic>
          <p:pic>
            <p:nvPicPr>
              <p:cNvPr id="13526" name="Picture 669"/>
              <p:cNvPicPr>
                <a:picLocks noChangeAspect="1" noChangeArrowheads="1"/>
              </p:cNvPicPr>
              <p:nvPr/>
            </p:nvPicPr>
            <p:blipFill>
              <a:blip r:embed="rId471"/>
              <a:srcRect/>
              <a:stretch>
                <a:fillRect/>
              </a:stretch>
            </p:blipFill>
            <p:spPr bwMode="auto">
              <a:xfrm>
                <a:off x="2527" y="1178"/>
                <a:ext cx="23" cy="3"/>
              </a:xfrm>
              <a:prstGeom prst="rect">
                <a:avLst/>
              </a:prstGeom>
              <a:noFill/>
              <a:ln w="9525">
                <a:noFill/>
                <a:miter lim="800000"/>
                <a:headEnd/>
                <a:tailEnd/>
              </a:ln>
            </p:spPr>
          </p:pic>
          <p:pic>
            <p:nvPicPr>
              <p:cNvPr id="13527" name="Picture 670"/>
              <p:cNvPicPr>
                <a:picLocks noChangeAspect="1" noChangeArrowheads="1"/>
              </p:cNvPicPr>
              <p:nvPr/>
            </p:nvPicPr>
            <p:blipFill>
              <a:blip r:embed="rId472"/>
              <a:srcRect/>
              <a:stretch>
                <a:fillRect/>
              </a:stretch>
            </p:blipFill>
            <p:spPr bwMode="auto">
              <a:xfrm>
                <a:off x="2550" y="1178"/>
                <a:ext cx="23" cy="3"/>
              </a:xfrm>
              <a:prstGeom prst="rect">
                <a:avLst/>
              </a:prstGeom>
              <a:noFill/>
              <a:ln w="9525">
                <a:noFill/>
                <a:miter lim="800000"/>
                <a:headEnd/>
                <a:tailEnd/>
              </a:ln>
            </p:spPr>
          </p:pic>
          <p:pic>
            <p:nvPicPr>
              <p:cNvPr id="13528" name="Picture 671"/>
              <p:cNvPicPr>
                <a:picLocks noChangeAspect="1" noChangeArrowheads="1"/>
              </p:cNvPicPr>
              <p:nvPr/>
            </p:nvPicPr>
            <p:blipFill>
              <a:blip r:embed="rId473"/>
              <a:srcRect/>
              <a:stretch>
                <a:fillRect/>
              </a:stretch>
            </p:blipFill>
            <p:spPr bwMode="auto">
              <a:xfrm>
                <a:off x="2573" y="1178"/>
                <a:ext cx="24" cy="3"/>
              </a:xfrm>
              <a:prstGeom prst="rect">
                <a:avLst/>
              </a:prstGeom>
              <a:noFill/>
              <a:ln w="9525">
                <a:noFill/>
                <a:miter lim="800000"/>
                <a:headEnd/>
                <a:tailEnd/>
              </a:ln>
            </p:spPr>
          </p:pic>
          <p:pic>
            <p:nvPicPr>
              <p:cNvPr id="13529" name="Picture 672"/>
              <p:cNvPicPr>
                <a:picLocks noChangeAspect="1" noChangeArrowheads="1"/>
              </p:cNvPicPr>
              <p:nvPr/>
            </p:nvPicPr>
            <p:blipFill>
              <a:blip r:embed="rId474"/>
              <a:srcRect/>
              <a:stretch>
                <a:fillRect/>
              </a:stretch>
            </p:blipFill>
            <p:spPr bwMode="auto">
              <a:xfrm>
                <a:off x="2597" y="1178"/>
                <a:ext cx="23" cy="3"/>
              </a:xfrm>
              <a:prstGeom prst="rect">
                <a:avLst/>
              </a:prstGeom>
              <a:noFill/>
              <a:ln w="9525">
                <a:noFill/>
                <a:miter lim="800000"/>
                <a:headEnd/>
                <a:tailEnd/>
              </a:ln>
            </p:spPr>
          </p:pic>
          <p:pic>
            <p:nvPicPr>
              <p:cNvPr id="13530" name="Picture 673"/>
              <p:cNvPicPr>
                <a:picLocks noChangeAspect="1" noChangeArrowheads="1"/>
              </p:cNvPicPr>
              <p:nvPr/>
            </p:nvPicPr>
            <p:blipFill>
              <a:blip r:embed="rId475"/>
              <a:srcRect/>
              <a:stretch>
                <a:fillRect/>
              </a:stretch>
            </p:blipFill>
            <p:spPr bwMode="auto">
              <a:xfrm>
                <a:off x="2620" y="1178"/>
                <a:ext cx="23" cy="3"/>
              </a:xfrm>
              <a:prstGeom prst="rect">
                <a:avLst/>
              </a:prstGeom>
              <a:noFill/>
              <a:ln w="9525">
                <a:noFill/>
                <a:miter lim="800000"/>
                <a:headEnd/>
                <a:tailEnd/>
              </a:ln>
            </p:spPr>
          </p:pic>
          <p:pic>
            <p:nvPicPr>
              <p:cNvPr id="13531" name="Picture 674"/>
              <p:cNvPicPr>
                <a:picLocks noChangeAspect="1" noChangeArrowheads="1"/>
              </p:cNvPicPr>
              <p:nvPr/>
            </p:nvPicPr>
            <p:blipFill>
              <a:blip r:embed="rId476"/>
              <a:srcRect/>
              <a:stretch>
                <a:fillRect/>
              </a:stretch>
            </p:blipFill>
            <p:spPr bwMode="auto">
              <a:xfrm>
                <a:off x="2643" y="1178"/>
                <a:ext cx="24" cy="3"/>
              </a:xfrm>
              <a:prstGeom prst="rect">
                <a:avLst/>
              </a:prstGeom>
              <a:noFill/>
              <a:ln w="9525">
                <a:noFill/>
                <a:miter lim="800000"/>
                <a:headEnd/>
                <a:tailEnd/>
              </a:ln>
            </p:spPr>
          </p:pic>
          <p:pic>
            <p:nvPicPr>
              <p:cNvPr id="13532" name="Picture 675"/>
              <p:cNvPicPr>
                <a:picLocks noChangeAspect="1" noChangeArrowheads="1"/>
              </p:cNvPicPr>
              <p:nvPr/>
            </p:nvPicPr>
            <p:blipFill>
              <a:blip r:embed="rId477"/>
              <a:srcRect/>
              <a:stretch>
                <a:fillRect/>
              </a:stretch>
            </p:blipFill>
            <p:spPr bwMode="auto">
              <a:xfrm>
                <a:off x="2667" y="1178"/>
                <a:ext cx="23" cy="3"/>
              </a:xfrm>
              <a:prstGeom prst="rect">
                <a:avLst/>
              </a:prstGeom>
              <a:noFill/>
              <a:ln w="9525">
                <a:noFill/>
                <a:miter lim="800000"/>
                <a:headEnd/>
                <a:tailEnd/>
              </a:ln>
            </p:spPr>
          </p:pic>
          <p:pic>
            <p:nvPicPr>
              <p:cNvPr id="13533" name="Picture 676"/>
              <p:cNvPicPr>
                <a:picLocks noChangeAspect="1" noChangeArrowheads="1"/>
              </p:cNvPicPr>
              <p:nvPr/>
            </p:nvPicPr>
            <p:blipFill>
              <a:blip r:embed="rId478"/>
              <a:srcRect/>
              <a:stretch>
                <a:fillRect/>
              </a:stretch>
            </p:blipFill>
            <p:spPr bwMode="auto">
              <a:xfrm>
                <a:off x="2690" y="1178"/>
                <a:ext cx="24" cy="3"/>
              </a:xfrm>
              <a:prstGeom prst="rect">
                <a:avLst/>
              </a:prstGeom>
              <a:noFill/>
              <a:ln w="9525">
                <a:noFill/>
                <a:miter lim="800000"/>
                <a:headEnd/>
                <a:tailEnd/>
              </a:ln>
            </p:spPr>
          </p:pic>
          <p:pic>
            <p:nvPicPr>
              <p:cNvPr id="13534" name="Picture 677"/>
              <p:cNvPicPr>
                <a:picLocks noChangeAspect="1" noChangeArrowheads="1"/>
              </p:cNvPicPr>
              <p:nvPr/>
            </p:nvPicPr>
            <p:blipFill>
              <a:blip r:embed="rId479"/>
              <a:srcRect/>
              <a:stretch>
                <a:fillRect/>
              </a:stretch>
            </p:blipFill>
            <p:spPr bwMode="auto">
              <a:xfrm>
                <a:off x="2714" y="1178"/>
                <a:ext cx="23" cy="3"/>
              </a:xfrm>
              <a:prstGeom prst="rect">
                <a:avLst/>
              </a:prstGeom>
              <a:noFill/>
              <a:ln w="9525">
                <a:noFill/>
                <a:miter lim="800000"/>
                <a:headEnd/>
                <a:tailEnd/>
              </a:ln>
            </p:spPr>
          </p:pic>
          <p:pic>
            <p:nvPicPr>
              <p:cNvPr id="13535" name="Picture 678"/>
              <p:cNvPicPr>
                <a:picLocks noChangeAspect="1" noChangeArrowheads="1"/>
              </p:cNvPicPr>
              <p:nvPr/>
            </p:nvPicPr>
            <p:blipFill>
              <a:blip r:embed="rId480"/>
              <a:srcRect/>
              <a:stretch>
                <a:fillRect/>
              </a:stretch>
            </p:blipFill>
            <p:spPr bwMode="auto">
              <a:xfrm>
                <a:off x="2737" y="1178"/>
                <a:ext cx="23" cy="3"/>
              </a:xfrm>
              <a:prstGeom prst="rect">
                <a:avLst/>
              </a:prstGeom>
              <a:noFill/>
              <a:ln w="9525">
                <a:noFill/>
                <a:miter lim="800000"/>
                <a:headEnd/>
                <a:tailEnd/>
              </a:ln>
            </p:spPr>
          </p:pic>
          <p:pic>
            <p:nvPicPr>
              <p:cNvPr id="13536" name="Picture 679"/>
              <p:cNvPicPr>
                <a:picLocks noChangeAspect="1" noChangeArrowheads="1"/>
              </p:cNvPicPr>
              <p:nvPr/>
            </p:nvPicPr>
            <p:blipFill>
              <a:blip r:embed="rId481"/>
              <a:srcRect/>
              <a:stretch>
                <a:fillRect/>
              </a:stretch>
            </p:blipFill>
            <p:spPr bwMode="auto">
              <a:xfrm>
                <a:off x="2760" y="1178"/>
                <a:ext cx="17" cy="3"/>
              </a:xfrm>
              <a:prstGeom prst="rect">
                <a:avLst/>
              </a:prstGeom>
              <a:noFill/>
              <a:ln w="9525">
                <a:noFill/>
                <a:miter lim="800000"/>
                <a:headEnd/>
                <a:tailEnd/>
              </a:ln>
            </p:spPr>
          </p:pic>
          <p:sp>
            <p:nvSpPr>
              <p:cNvPr id="13537" name="Rectangle 680"/>
              <p:cNvSpPr>
                <a:spLocks noChangeArrowheads="1"/>
              </p:cNvSpPr>
              <p:nvPr/>
            </p:nvSpPr>
            <p:spPr bwMode="auto">
              <a:xfrm>
                <a:off x="2777" y="1178"/>
                <a:ext cx="3" cy="3"/>
              </a:xfrm>
              <a:prstGeom prst="rect">
                <a:avLst/>
              </a:prstGeom>
              <a:solidFill>
                <a:srgbClr val="000000"/>
              </a:solidFill>
              <a:ln w="9525">
                <a:noFill/>
                <a:miter lim="800000"/>
                <a:headEnd/>
                <a:tailEnd/>
              </a:ln>
            </p:spPr>
            <p:txBody>
              <a:bodyPr/>
              <a:lstStyle/>
              <a:p>
                <a:endParaRPr lang="hr-HR"/>
              </a:p>
            </p:txBody>
          </p:sp>
          <p:sp>
            <p:nvSpPr>
              <p:cNvPr id="13538" name="Rectangle 681"/>
              <p:cNvSpPr>
                <a:spLocks noChangeArrowheads="1"/>
              </p:cNvSpPr>
              <p:nvPr/>
            </p:nvSpPr>
            <p:spPr bwMode="auto">
              <a:xfrm>
                <a:off x="16" y="1181"/>
                <a:ext cx="3" cy="107"/>
              </a:xfrm>
              <a:prstGeom prst="rect">
                <a:avLst/>
              </a:prstGeom>
              <a:solidFill>
                <a:srgbClr val="000000"/>
              </a:solidFill>
              <a:ln w="9525">
                <a:noFill/>
                <a:miter lim="800000"/>
                <a:headEnd/>
                <a:tailEnd/>
              </a:ln>
            </p:spPr>
            <p:txBody>
              <a:bodyPr/>
              <a:lstStyle/>
              <a:p>
                <a:endParaRPr lang="hr-HR"/>
              </a:p>
            </p:txBody>
          </p:sp>
          <p:sp>
            <p:nvSpPr>
              <p:cNvPr id="13539" name="Rectangle 682"/>
              <p:cNvSpPr>
                <a:spLocks noChangeArrowheads="1"/>
              </p:cNvSpPr>
              <p:nvPr/>
            </p:nvSpPr>
            <p:spPr bwMode="auto">
              <a:xfrm>
                <a:off x="663" y="1181"/>
                <a:ext cx="3" cy="107"/>
              </a:xfrm>
              <a:prstGeom prst="rect">
                <a:avLst/>
              </a:prstGeom>
              <a:solidFill>
                <a:srgbClr val="000000"/>
              </a:solidFill>
              <a:ln w="9525">
                <a:noFill/>
                <a:miter lim="800000"/>
                <a:headEnd/>
                <a:tailEnd/>
              </a:ln>
            </p:spPr>
            <p:txBody>
              <a:bodyPr/>
              <a:lstStyle/>
              <a:p>
                <a:endParaRPr lang="hr-HR"/>
              </a:p>
            </p:txBody>
          </p:sp>
          <p:sp>
            <p:nvSpPr>
              <p:cNvPr id="13540" name="Rectangle 683"/>
              <p:cNvSpPr>
                <a:spLocks noChangeArrowheads="1"/>
              </p:cNvSpPr>
              <p:nvPr/>
            </p:nvSpPr>
            <p:spPr bwMode="auto">
              <a:xfrm>
                <a:off x="1135" y="1181"/>
                <a:ext cx="3" cy="107"/>
              </a:xfrm>
              <a:prstGeom prst="rect">
                <a:avLst/>
              </a:prstGeom>
              <a:solidFill>
                <a:srgbClr val="000000"/>
              </a:solidFill>
              <a:ln w="9525">
                <a:noFill/>
                <a:miter lim="800000"/>
                <a:headEnd/>
                <a:tailEnd/>
              </a:ln>
            </p:spPr>
            <p:txBody>
              <a:bodyPr/>
              <a:lstStyle/>
              <a:p>
                <a:endParaRPr lang="hr-HR"/>
              </a:p>
            </p:txBody>
          </p:sp>
          <p:sp>
            <p:nvSpPr>
              <p:cNvPr id="13541" name="Rectangle 684"/>
              <p:cNvSpPr>
                <a:spLocks noChangeArrowheads="1"/>
              </p:cNvSpPr>
              <p:nvPr/>
            </p:nvSpPr>
            <p:spPr bwMode="auto">
              <a:xfrm>
                <a:off x="1464" y="1181"/>
                <a:ext cx="3" cy="107"/>
              </a:xfrm>
              <a:prstGeom prst="rect">
                <a:avLst/>
              </a:prstGeom>
              <a:solidFill>
                <a:srgbClr val="000000"/>
              </a:solidFill>
              <a:ln w="9525">
                <a:noFill/>
                <a:miter lim="800000"/>
                <a:headEnd/>
                <a:tailEnd/>
              </a:ln>
            </p:spPr>
            <p:txBody>
              <a:bodyPr/>
              <a:lstStyle/>
              <a:p>
                <a:endParaRPr lang="hr-HR"/>
              </a:p>
            </p:txBody>
          </p:sp>
          <p:sp>
            <p:nvSpPr>
              <p:cNvPr id="13542" name="Rectangle 685"/>
              <p:cNvSpPr>
                <a:spLocks noChangeArrowheads="1"/>
              </p:cNvSpPr>
              <p:nvPr/>
            </p:nvSpPr>
            <p:spPr bwMode="auto">
              <a:xfrm>
                <a:off x="2130" y="1181"/>
                <a:ext cx="3" cy="107"/>
              </a:xfrm>
              <a:prstGeom prst="rect">
                <a:avLst/>
              </a:prstGeom>
              <a:solidFill>
                <a:srgbClr val="000000"/>
              </a:solidFill>
              <a:ln w="9525">
                <a:noFill/>
                <a:miter lim="800000"/>
                <a:headEnd/>
                <a:tailEnd/>
              </a:ln>
            </p:spPr>
            <p:txBody>
              <a:bodyPr/>
              <a:lstStyle/>
              <a:p>
                <a:endParaRPr lang="hr-HR"/>
              </a:p>
            </p:txBody>
          </p:sp>
          <p:sp>
            <p:nvSpPr>
              <p:cNvPr id="13543" name="Rectangle 686"/>
              <p:cNvSpPr>
                <a:spLocks noChangeArrowheads="1"/>
              </p:cNvSpPr>
              <p:nvPr/>
            </p:nvSpPr>
            <p:spPr bwMode="auto">
              <a:xfrm>
                <a:off x="2454" y="1181"/>
                <a:ext cx="2" cy="107"/>
              </a:xfrm>
              <a:prstGeom prst="rect">
                <a:avLst/>
              </a:prstGeom>
              <a:solidFill>
                <a:srgbClr val="000000"/>
              </a:solidFill>
              <a:ln w="9525">
                <a:noFill/>
                <a:miter lim="800000"/>
                <a:headEnd/>
                <a:tailEnd/>
              </a:ln>
            </p:spPr>
            <p:txBody>
              <a:bodyPr/>
              <a:lstStyle/>
              <a:p>
                <a:endParaRPr lang="hr-HR"/>
              </a:p>
            </p:txBody>
          </p:sp>
          <p:sp>
            <p:nvSpPr>
              <p:cNvPr id="13544" name="Rectangle 687"/>
              <p:cNvSpPr>
                <a:spLocks noChangeArrowheads="1"/>
              </p:cNvSpPr>
              <p:nvPr/>
            </p:nvSpPr>
            <p:spPr bwMode="auto">
              <a:xfrm>
                <a:off x="2777" y="1181"/>
                <a:ext cx="3" cy="107"/>
              </a:xfrm>
              <a:prstGeom prst="rect">
                <a:avLst/>
              </a:prstGeom>
              <a:solidFill>
                <a:srgbClr val="000000"/>
              </a:solidFill>
              <a:ln w="9525">
                <a:noFill/>
                <a:miter lim="800000"/>
                <a:headEnd/>
                <a:tailEnd/>
              </a:ln>
            </p:spPr>
            <p:txBody>
              <a:bodyPr/>
              <a:lstStyle/>
              <a:p>
                <a:endParaRPr lang="hr-HR"/>
              </a:p>
            </p:txBody>
          </p:sp>
          <p:sp>
            <p:nvSpPr>
              <p:cNvPr id="13545" name="Rectangle 688"/>
              <p:cNvSpPr>
                <a:spLocks noChangeArrowheads="1"/>
              </p:cNvSpPr>
              <p:nvPr/>
            </p:nvSpPr>
            <p:spPr bwMode="auto">
              <a:xfrm>
                <a:off x="604" y="1319"/>
                <a:ext cx="41" cy="77"/>
              </a:xfrm>
              <a:prstGeom prst="rect">
                <a:avLst/>
              </a:prstGeom>
              <a:noFill/>
              <a:ln w="9525">
                <a:noFill/>
                <a:miter lim="800000"/>
                <a:headEnd/>
                <a:tailEnd/>
              </a:ln>
            </p:spPr>
            <p:txBody>
              <a:bodyPr wrap="none" lIns="0" tIns="0" rIns="0" bIns="0">
                <a:spAutoFit/>
              </a:bodyPr>
              <a:lstStyle/>
              <a:p>
                <a:r>
                  <a:rPr lang="sr-Latn-CS" sz="600" i="1">
                    <a:solidFill>
                      <a:srgbClr val="000000"/>
                    </a:solidFill>
                  </a:rPr>
                  <a:t> </a:t>
                </a:r>
                <a:endParaRPr lang="sr-Latn-CS"/>
              </a:p>
            </p:txBody>
          </p:sp>
          <p:sp>
            <p:nvSpPr>
              <p:cNvPr id="13546" name="Rectangle 689"/>
              <p:cNvSpPr>
                <a:spLocks noChangeArrowheads="1"/>
              </p:cNvSpPr>
              <p:nvPr/>
            </p:nvSpPr>
            <p:spPr bwMode="auto">
              <a:xfrm>
                <a:off x="898" y="1319"/>
                <a:ext cx="230" cy="77"/>
              </a:xfrm>
              <a:prstGeom prst="rect">
                <a:avLst/>
              </a:prstGeom>
              <a:noFill/>
              <a:ln w="9525">
                <a:noFill/>
                <a:miter lim="800000"/>
                <a:headEnd/>
                <a:tailEnd/>
              </a:ln>
            </p:spPr>
            <p:txBody>
              <a:bodyPr wrap="none" lIns="0" tIns="0" rIns="0" bIns="0">
                <a:spAutoFit/>
              </a:bodyPr>
              <a:lstStyle/>
              <a:p>
                <a:r>
                  <a:rPr lang="sr-Latn-CS" sz="600" i="1">
                    <a:solidFill>
                      <a:srgbClr val="000000"/>
                    </a:solidFill>
                  </a:rPr>
                  <a:t>Subtotal</a:t>
                </a:r>
                <a:endParaRPr lang="sr-Latn-CS"/>
              </a:p>
            </p:txBody>
          </p:sp>
          <p:sp>
            <p:nvSpPr>
              <p:cNvPr id="13547" name="Rectangle 690"/>
              <p:cNvSpPr>
                <a:spLocks noChangeArrowheads="1"/>
              </p:cNvSpPr>
              <p:nvPr/>
            </p:nvSpPr>
            <p:spPr bwMode="auto">
              <a:xfrm>
                <a:off x="1077" y="1319"/>
                <a:ext cx="41" cy="77"/>
              </a:xfrm>
              <a:prstGeom prst="rect">
                <a:avLst/>
              </a:prstGeom>
              <a:noFill/>
              <a:ln w="9525">
                <a:noFill/>
                <a:miter lim="800000"/>
                <a:headEnd/>
                <a:tailEnd/>
              </a:ln>
            </p:spPr>
            <p:txBody>
              <a:bodyPr wrap="none" lIns="0" tIns="0" rIns="0" bIns="0">
                <a:spAutoFit/>
              </a:bodyPr>
              <a:lstStyle/>
              <a:p>
                <a:r>
                  <a:rPr lang="sr-Latn-CS" sz="600" i="1">
                    <a:solidFill>
                      <a:srgbClr val="000000"/>
                    </a:solidFill>
                  </a:rPr>
                  <a:t> </a:t>
                </a:r>
                <a:endParaRPr lang="sr-Latn-CS"/>
              </a:p>
            </p:txBody>
          </p:sp>
          <p:sp>
            <p:nvSpPr>
              <p:cNvPr id="13548" name="Rectangle 691"/>
              <p:cNvSpPr>
                <a:spLocks noChangeArrowheads="1"/>
              </p:cNvSpPr>
              <p:nvPr/>
            </p:nvSpPr>
            <p:spPr bwMode="auto">
              <a:xfrm>
                <a:off x="1154" y="1310"/>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13549" name="Rectangle 692"/>
              <p:cNvSpPr>
                <a:spLocks noChangeArrowheads="1"/>
              </p:cNvSpPr>
              <p:nvPr/>
            </p:nvSpPr>
            <p:spPr bwMode="auto">
              <a:xfrm>
                <a:off x="1483" y="1310"/>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13550" name="Rectangle 693"/>
              <p:cNvSpPr>
                <a:spLocks noChangeArrowheads="1"/>
              </p:cNvSpPr>
              <p:nvPr/>
            </p:nvSpPr>
            <p:spPr bwMode="auto">
              <a:xfrm>
                <a:off x="2149" y="1310"/>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13551" name="Rectangle 694"/>
              <p:cNvSpPr>
                <a:spLocks noChangeArrowheads="1"/>
              </p:cNvSpPr>
              <p:nvPr/>
            </p:nvSpPr>
            <p:spPr bwMode="auto">
              <a:xfrm>
                <a:off x="2472" y="1310"/>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13552" name="Rectangle 695"/>
              <p:cNvSpPr>
                <a:spLocks noChangeArrowheads="1"/>
              </p:cNvSpPr>
              <p:nvPr/>
            </p:nvSpPr>
            <p:spPr bwMode="auto">
              <a:xfrm>
                <a:off x="16" y="1288"/>
                <a:ext cx="3" cy="3"/>
              </a:xfrm>
              <a:prstGeom prst="rect">
                <a:avLst/>
              </a:prstGeom>
              <a:solidFill>
                <a:srgbClr val="000000"/>
              </a:solidFill>
              <a:ln w="9525">
                <a:noFill/>
                <a:miter lim="800000"/>
                <a:headEnd/>
                <a:tailEnd/>
              </a:ln>
            </p:spPr>
            <p:txBody>
              <a:bodyPr/>
              <a:lstStyle/>
              <a:p>
                <a:endParaRPr lang="hr-HR"/>
              </a:p>
            </p:txBody>
          </p:sp>
          <p:sp>
            <p:nvSpPr>
              <p:cNvPr id="13553" name="Rectangle 696"/>
              <p:cNvSpPr>
                <a:spLocks noChangeArrowheads="1"/>
              </p:cNvSpPr>
              <p:nvPr/>
            </p:nvSpPr>
            <p:spPr bwMode="auto">
              <a:xfrm>
                <a:off x="16" y="1288"/>
                <a:ext cx="3" cy="3"/>
              </a:xfrm>
              <a:prstGeom prst="rect">
                <a:avLst/>
              </a:prstGeom>
              <a:solidFill>
                <a:srgbClr val="000000"/>
              </a:solidFill>
              <a:ln w="9525">
                <a:noFill/>
                <a:miter lim="800000"/>
                <a:headEnd/>
                <a:tailEnd/>
              </a:ln>
            </p:spPr>
            <p:txBody>
              <a:bodyPr/>
              <a:lstStyle/>
              <a:p>
                <a:endParaRPr lang="hr-HR"/>
              </a:p>
            </p:txBody>
          </p:sp>
          <p:sp>
            <p:nvSpPr>
              <p:cNvPr id="13554" name="Rectangle 697"/>
              <p:cNvSpPr>
                <a:spLocks noChangeArrowheads="1"/>
              </p:cNvSpPr>
              <p:nvPr/>
            </p:nvSpPr>
            <p:spPr bwMode="auto">
              <a:xfrm>
                <a:off x="19" y="1288"/>
                <a:ext cx="3" cy="3"/>
              </a:xfrm>
              <a:prstGeom prst="rect">
                <a:avLst/>
              </a:prstGeom>
              <a:solidFill>
                <a:srgbClr val="000000"/>
              </a:solidFill>
              <a:ln w="9525">
                <a:noFill/>
                <a:miter lim="800000"/>
                <a:headEnd/>
                <a:tailEnd/>
              </a:ln>
            </p:spPr>
            <p:txBody>
              <a:bodyPr/>
              <a:lstStyle/>
              <a:p>
                <a:endParaRPr lang="hr-HR"/>
              </a:p>
            </p:txBody>
          </p:sp>
          <p:sp>
            <p:nvSpPr>
              <p:cNvPr id="13555" name="Rectangle 698"/>
              <p:cNvSpPr>
                <a:spLocks noChangeArrowheads="1"/>
              </p:cNvSpPr>
              <p:nvPr/>
            </p:nvSpPr>
            <p:spPr bwMode="auto">
              <a:xfrm>
                <a:off x="22" y="1288"/>
                <a:ext cx="641" cy="3"/>
              </a:xfrm>
              <a:prstGeom prst="rect">
                <a:avLst/>
              </a:prstGeom>
              <a:solidFill>
                <a:srgbClr val="000000"/>
              </a:solidFill>
              <a:ln w="9525">
                <a:noFill/>
                <a:miter lim="800000"/>
                <a:headEnd/>
                <a:tailEnd/>
              </a:ln>
            </p:spPr>
            <p:txBody>
              <a:bodyPr/>
              <a:lstStyle/>
              <a:p>
                <a:endParaRPr lang="hr-HR"/>
              </a:p>
            </p:txBody>
          </p:sp>
          <p:sp>
            <p:nvSpPr>
              <p:cNvPr id="13556" name="Rectangle 699"/>
              <p:cNvSpPr>
                <a:spLocks noChangeArrowheads="1"/>
              </p:cNvSpPr>
              <p:nvPr/>
            </p:nvSpPr>
            <p:spPr bwMode="auto">
              <a:xfrm>
                <a:off x="663" y="1288"/>
                <a:ext cx="3" cy="3"/>
              </a:xfrm>
              <a:prstGeom prst="rect">
                <a:avLst/>
              </a:prstGeom>
              <a:solidFill>
                <a:srgbClr val="000000"/>
              </a:solidFill>
              <a:ln w="9525">
                <a:noFill/>
                <a:miter lim="800000"/>
                <a:headEnd/>
                <a:tailEnd/>
              </a:ln>
            </p:spPr>
            <p:txBody>
              <a:bodyPr/>
              <a:lstStyle/>
              <a:p>
                <a:endParaRPr lang="hr-HR"/>
              </a:p>
            </p:txBody>
          </p:sp>
          <p:sp>
            <p:nvSpPr>
              <p:cNvPr id="13557" name="Rectangle 700"/>
              <p:cNvSpPr>
                <a:spLocks noChangeArrowheads="1"/>
              </p:cNvSpPr>
              <p:nvPr/>
            </p:nvSpPr>
            <p:spPr bwMode="auto">
              <a:xfrm>
                <a:off x="666" y="1288"/>
                <a:ext cx="3" cy="3"/>
              </a:xfrm>
              <a:prstGeom prst="rect">
                <a:avLst/>
              </a:prstGeom>
              <a:solidFill>
                <a:srgbClr val="000000"/>
              </a:solidFill>
              <a:ln w="9525">
                <a:noFill/>
                <a:miter lim="800000"/>
                <a:headEnd/>
                <a:tailEnd/>
              </a:ln>
            </p:spPr>
            <p:txBody>
              <a:bodyPr/>
              <a:lstStyle/>
              <a:p>
                <a:endParaRPr lang="hr-HR"/>
              </a:p>
            </p:txBody>
          </p:sp>
          <p:sp>
            <p:nvSpPr>
              <p:cNvPr id="13558" name="Rectangle 701"/>
              <p:cNvSpPr>
                <a:spLocks noChangeArrowheads="1"/>
              </p:cNvSpPr>
              <p:nvPr/>
            </p:nvSpPr>
            <p:spPr bwMode="auto">
              <a:xfrm>
                <a:off x="669" y="1288"/>
                <a:ext cx="466" cy="3"/>
              </a:xfrm>
              <a:prstGeom prst="rect">
                <a:avLst/>
              </a:prstGeom>
              <a:solidFill>
                <a:srgbClr val="000000"/>
              </a:solidFill>
              <a:ln w="9525">
                <a:noFill/>
                <a:miter lim="800000"/>
                <a:headEnd/>
                <a:tailEnd/>
              </a:ln>
            </p:spPr>
            <p:txBody>
              <a:bodyPr/>
              <a:lstStyle/>
              <a:p>
                <a:endParaRPr lang="hr-HR"/>
              </a:p>
            </p:txBody>
          </p:sp>
          <p:sp>
            <p:nvSpPr>
              <p:cNvPr id="13559" name="Rectangle 702"/>
              <p:cNvSpPr>
                <a:spLocks noChangeArrowheads="1"/>
              </p:cNvSpPr>
              <p:nvPr/>
            </p:nvSpPr>
            <p:spPr bwMode="auto">
              <a:xfrm>
                <a:off x="1135" y="1288"/>
                <a:ext cx="3" cy="3"/>
              </a:xfrm>
              <a:prstGeom prst="rect">
                <a:avLst/>
              </a:prstGeom>
              <a:solidFill>
                <a:srgbClr val="000000"/>
              </a:solidFill>
              <a:ln w="9525">
                <a:noFill/>
                <a:miter lim="800000"/>
                <a:headEnd/>
                <a:tailEnd/>
              </a:ln>
            </p:spPr>
            <p:txBody>
              <a:bodyPr/>
              <a:lstStyle/>
              <a:p>
                <a:endParaRPr lang="hr-HR"/>
              </a:p>
            </p:txBody>
          </p:sp>
          <p:sp>
            <p:nvSpPr>
              <p:cNvPr id="13560" name="Rectangle 703"/>
              <p:cNvSpPr>
                <a:spLocks noChangeArrowheads="1"/>
              </p:cNvSpPr>
              <p:nvPr/>
            </p:nvSpPr>
            <p:spPr bwMode="auto">
              <a:xfrm>
                <a:off x="1138" y="1288"/>
                <a:ext cx="326" cy="3"/>
              </a:xfrm>
              <a:prstGeom prst="rect">
                <a:avLst/>
              </a:prstGeom>
              <a:solidFill>
                <a:srgbClr val="000000"/>
              </a:solidFill>
              <a:ln w="9525">
                <a:noFill/>
                <a:miter lim="800000"/>
                <a:headEnd/>
                <a:tailEnd/>
              </a:ln>
            </p:spPr>
            <p:txBody>
              <a:bodyPr/>
              <a:lstStyle/>
              <a:p>
                <a:endParaRPr lang="hr-HR"/>
              </a:p>
            </p:txBody>
          </p:sp>
          <p:sp>
            <p:nvSpPr>
              <p:cNvPr id="13561" name="Rectangle 704"/>
              <p:cNvSpPr>
                <a:spLocks noChangeArrowheads="1"/>
              </p:cNvSpPr>
              <p:nvPr/>
            </p:nvSpPr>
            <p:spPr bwMode="auto">
              <a:xfrm>
                <a:off x="1464" y="1288"/>
                <a:ext cx="3" cy="3"/>
              </a:xfrm>
              <a:prstGeom prst="rect">
                <a:avLst/>
              </a:prstGeom>
              <a:solidFill>
                <a:srgbClr val="000000"/>
              </a:solidFill>
              <a:ln w="9525">
                <a:noFill/>
                <a:miter lim="800000"/>
                <a:headEnd/>
                <a:tailEnd/>
              </a:ln>
            </p:spPr>
            <p:txBody>
              <a:bodyPr/>
              <a:lstStyle/>
              <a:p>
                <a:endParaRPr lang="hr-HR"/>
              </a:p>
            </p:txBody>
          </p:sp>
          <p:sp>
            <p:nvSpPr>
              <p:cNvPr id="13562" name="Rectangle 705"/>
              <p:cNvSpPr>
                <a:spLocks noChangeArrowheads="1"/>
              </p:cNvSpPr>
              <p:nvPr/>
            </p:nvSpPr>
            <p:spPr bwMode="auto">
              <a:xfrm>
                <a:off x="1467" y="1288"/>
                <a:ext cx="663" cy="3"/>
              </a:xfrm>
              <a:prstGeom prst="rect">
                <a:avLst/>
              </a:prstGeom>
              <a:solidFill>
                <a:srgbClr val="000000"/>
              </a:solidFill>
              <a:ln w="9525">
                <a:noFill/>
                <a:miter lim="800000"/>
                <a:headEnd/>
                <a:tailEnd/>
              </a:ln>
            </p:spPr>
            <p:txBody>
              <a:bodyPr/>
              <a:lstStyle/>
              <a:p>
                <a:endParaRPr lang="hr-HR"/>
              </a:p>
            </p:txBody>
          </p:sp>
          <p:sp>
            <p:nvSpPr>
              <p:cNvPr id="13563" name="Rectangle 706"/>
              <p:cNvSpPr>
                <a:spLocks noChangeArrowheads="1"/>
              </p:cNvSpPr>
              <p:nvPr/>
            </p:nvSpPr>
            <p:spPr bwMode="auto">
              <a:xfrm>
                <a:off x="2130" y="1288"/>
                <a:ext cx="3" cy="3"/>
              </a:xfrm>
              <a:prstGeom prst="rect">
                <a:avLst/>
              </a:prstGeom>
              <a:solidFill>
                <a:srgbClr val="000000"/>
              </a:solidFill>
              <a:ln w="9525">
                <a:noFill/>
                <a:miter lim="800000"/>
                <a:headEnd/>
                <a:tailEnd/>
              </a:ln>
            </p:spPr>
            <p:txBody>
              <a:bodyPr/>
              <a:lstStyle/>
              <a:p>
                <a:endParaRPr lang="hr-HR"/>
              </a:p>
            </p:txBody>
          </p:sp>
          <p:sp>
            <p:nvSpPr>
              <p:cNvPr id="13564" name="Rectangle 707"/>
              <p:cNvSpPr>
                <a:spLocks noChangeArrowheads="1"/>
              </p:cNvSpPr>
              <p:nvPr/>
            </p:nvSpPr>
            <p:spPr bwMode="auto">
              <a:xfrm>
                <a:off x="2133" y="1288"/>
                <a:ext cx="3" cy="3"/>
              </a:xfrm>
              <a:prstGeom prst="rect">
                <a:avLst/>
              </a:prstGeom>
              <a:solidFill>
                <a:srgbClr val="000000"/>
              </a:solidFill>
              <a:ln w="9525">
                <a:noFill/>
                <a:miter lim="800000"/>
                <a:headEnd/>
                <a:tailEnd/>
              </a:ln>
            </p:spPr>
            <p:txBody>
              <a:bodyPr/>
              <a:lstStyle/>
              <a:p>
                <a:endParaRPr lang="hr-HR"/>
              </a:p>
            </p:txBody>
          </p:sp>
          <p:sp>
            <p:nvSpPr>
              <p:cNvPr id="13565" name="Rectangle 708"/>
              <p:cNvSpPr>
                <a:spLocks noChangeArrowheads="1"/>
              </p:cNvSpPr>
              <p:nvPr/>
            </p:nvSpPr>
            <p:spPr bwMode="auto">
              <a:xfrm>
                <a:off x="2136" y="1288"/>
                <a:ext cx="318" cy="3"/>
              </a:xfrm>
              <a:prstGeom prst="rect">
                <a:avLst/>
              </a:prstGeom>
              <a:solidFill>
                <a:srgbClr val="000000"/>
              </a:solidFill>
              <a:ln w="9525">
                <a:noFill/>
                <a:miter lim="800000"/>
                <a:headEnd/>
                <a:tailEnd/>
              </a:ln>
            </p:spPr>
            <p:txBody>
              <a:bodyPr/>
              <a:lstStyle/>
              <a:p>
                <a:endParaRPr lang="hr-HR"/>
              </a:p>
            </p:txBody>
          </p:sp>
          <p:sp>
            <p:nvSpPr>
              <p:cNvPr id="13566" name="Rectangle 709"/>
              <p:cNvSpPr>
                <a:spLocks noChangeArrowheads="1"/>
              </p:cNvSpPr>
              <p:nvPr/>
            </p:nvSpPr>
            <p:spPr bwMode="auto">
              <a:xfrm>
                <a:off x="2454" y="1288"/>
                <a:ext cx="2" cy="3"/>
              </a:xfrm>
              <a:prstGeom prst="rect">
                <a:avLst/>
              </a:prstGeom>
              <a:solidFill>
                <a:srgbClr val="000000"/>
              </a:solidFill>
              <a:ln w="9525">
                <a:noFill/>
                <a:miter lim="800000"/>
                <a:headEnd/>
                <a:tailEnd/>
              </a:ln>
            </p:spPr>
            <p:txBody>
              <a:bodyPr/>
              <a:lstStyle/>
              <a:p>
                <a:endParaRPr lang="hr-HR"/>
              </a:p>
            </p:txBody>
          </p:sp>
          <p:sp>
            <p:nvSpPr>
              <p:cNvPr id="13567" name="Rectangle 710"/>
              <p:cNvSpPr>
                <a:spLocks noChangeArrowheads="1"/>
              </p:cNvSpPr>
              <p:nvPr/>
            </p:nvSpPr>
            <p:spPr bwMode="auto">
              <a:xfrm>
                <a:off x="2456" y="1288"/>
                <a:ext cx="3" cy="3"/>
              </a:xfrm>
              <a:prstGeom prst="rect">
                <a:avLst/>
              </a:prstGeom>
              <a:solidFill>
                <a:srgbClr val="000000"/>
              </a:solidFill>
              <a:ln w="9525">
                <a:noFill/>
                <a:miter lim="800000"/>
                <a:headEnd/>
                <a:tailEnd/>
              </a:ln>
            </p:spPr>
            <p:txBody>
              <a:bodyPr/>
              <a:lstStyle/>
              <a:p>
                <a:endParaRPr lang="hr-HR"/>
              </a:p>
            </p:txBody>
          </p:sp>
          <p:sp>
            <p:nvSpPr>
              <p:cNvPr id="13568" name="Rectangle 711"/>
              <p:cNvSpPr>
                <a:spLocks noChangeArrowheads="1"/>
              </p:cNvSpPr>
              <p:nvPr/>
            </p:nvSpPr>
            <p:spPr bwMode="auto">
              <a:xfrm>
                <a:off x="2459" y="1288"/>
                <a:ext cx="318" cy="3"/>
              </a:xfrm>
              <a:prstGeom prst="rect">
                <a:avLst/>
              </a:prstGeom>
              <a:solidFill>
                <a:srgbClr val="000000"/>
              </a:solidFill>
              <a:ln w="9525">
                <a:noFill/>
                <a:miter lim="800000"/>
                <a:headEnd/>
                <a:tailEnd/>
              </a:ln>
            </p:spPr>
            <p:txBody>
              <a:bodyPr/>
              <a:lstStyle/>
              <a:p>
                <a:endParaRPr lang="hr-HR"/>
              </a:p>
            </p:txBody>
          </p:sp>
          <p:sp>
            <p:nvSpPr>
              <p:cNvPr id="13569" name="Rectangle 712"/>
              <p:cNvSpPr>
                <a:spLocks noChangeArrowheads="1"/>
              </p:cNvSpPr>
              <p:nvPr/>
            </p:nvSpPr>
            <p:spPr bwMode="auto">
              <a:xfrm>
                <a:off x="2777" y="1288"/>
                <a:ext cx="3" cy="3"/>
              </a:xfrm>
              <a:prstGeom prst="rect">
                <a:avLst/>
              </a:prstGeom>
              <a:solidFill>
                <a:srgbClr val="000000"/>
              </a:solidFill>
              <a:ln w="9525">
                <a:noFill/>
                <a:miter lim="800000"/>
                <a:headEnd/>
                <a:tailEnd/>
              </a:ln>
            </p:spPr>
            <p:txBody>
              <a:bodyPr/>
              <a:lstStyle/>
              <a:p>
                <a:endParaRPr lang="hr-HR"/>
              </a:p>
            </p:txBody>
          </p:sp>
          <p:sp>
            <p:nvSpPr>
              <p:cNvPr id="13570" name="Rectangle 713"/>
              <p:cNvSpPr>
                <a:spLocks noChangeArrowheads="1"/>
              </p:cNvSpPr>
              <p:nvPr/>
            </p:nvSpPr>
            <p:spPr bwMode="auto">
              <a:xfrm>
                <a:off x="1135" y="1291"/>
                <a:ext cx="3" cy="106"/>
              </a:xfrm>
              <a:prstGeom prst="rect">
                <a:avLst/>
              </a:prstGeom>
              <a:solidFill>
                <a:srgbClr val="000000"/>
              </a:solidFill>
              <a:ln w="9525">
                <a:noFill/>
                <a:miter lim="800000"/>
                <a:headEnd/>
                <a:tailEnd/>
              </a:ln>
            </p:spPr>
            <p:txBody>
              <a:bodyPr/>
              <a:lstStyle/>
              <a:p>
                <a:endParaRPr lang="hr-HR"/>
              </a:p>
            </p:txBody>
          </p:sp>
          <p:sp>
            <p:nvSpPr>
              <p:cNvPr id="13571" name="Rectangle 714"/>
              <p:cNvSpPr>
                <a:spLocks noChangeArrowheads="1"/>
              </p:cNvSpPr>
              <p:nvPr/>
            </p:nvSpPr>
            <p:spPr bwMode="auto">
              <a:xfrm>
                <a:off x="1464" y="1291"/>
                <a:ext cx="3" cy="106"/>
              </a:xfrm>
              <a:prstGeom prst="rect">
                <a:avLst/>
              </a:prstGeom>
              <a:solidFill>
                <a:srgbClr val="000000"/>
              </a:solidFill>
              <a:ln w="9525">
                <a:noFill/>
                <a:miter lim="800000"/>
                <a:headEnd/>
                <a:tailEnd/>
              </a:ln>
            </p:spPr>
            <p:txBody>
              <a:bodyPr/>
              <a:lstStyle/>
              <a:p>
                <a:endParaRPr lang="hr-HR"/>
              </a:p>
            </p:txBody>
          </p:sp>
          <p:sp>
            <p:nvSpPr>
              <p:cNvPr id="13572" name="Rectangle 715"/>
              <p:cNvSpPr>
                <a:spLocks noChangeArrowheads="1"/>
              </p:cNvSpPr>
              <p:nvPr/>
            </p:nvSpPr>
            <p:spPr bwMode="auto">
              <a:xfrm>
                <a:off x="34" y="1420"/>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13573" name="Rectangle 716"/>
              <p:cNvSpPr>
                <a:spLocks noChangeArrowheads="1"/>
              </p:cNvSpPr>
              <p:nvPr/>
            </p:nvSpPr>
            <p:spPr bwMode="auto">
              <a:xfrm>
                <a:off x="1135" y="1397"/>
                <a:ext cx="3" cy="3"/>
              </a:xfrm>
              <a:prstGeom prst="rect">
                <a:avLst/>
              </a:prstGeom>
              <a:solidFill>
                <a:srgbClr val="000000"/>
              </a:solidFill>
              <a:ln w="9525">
                <a:noFill/>
                <a:miter lim="800000"/>
                <a:headEnd/>
                <a:tailEnd/>
              </a:ln>
            </p:spPr>
            <p:txBody>
              <a:bodyPr/>
              <a:lstStyle/>
              <a:p>
                <a:endParaRPr lang="hr-HR"/>
              </a:p>
            </p:txBody>
          </p:sp>
          <p:sp>
            <p:nvSpPr>
              <p:cNvPr id="13574" name="Rectangle 717"/>
              <p:cNvSpPr>
                <a:spLocks noChangeArrowheads="1"/>
              </p:cNvSpPr>
              <p:nvPr/>
            </p:nvSpPr>
            <p:spPr bwMode="auto">
              <a:xfrm>
                <a:off x="1135" y="1397"/>
                <a:ext cx="3" cy="3"/>
              </a:xfrm>
              <a:prstGeom prst="rect">
                <a:avLst/>
              </a:prstGeom>
              <a:solidFill>
                <a:srgbClr val="000000"/>
              </a:solidFill>
              <a:ln w="9525">
                <a:noFill/>
                <a:miter lim="800000"/>
                <a:headEnd/>
                <a:tailEnd/>
              </a:ln>
            </p:spPr>
            <p:txBody>
              <a:bodyPr/>
              <a:lstStyle/>
              <a:p>
                <a:endParaRPr lang="hr-HR"/>
              </a:p>
            </p:txBody>
          </p:sp>
          <p:sp>
            <p:nvSpPr>
              <p:cNvPr id="13575" name="Rectangle 718"/>
              <p:cNvSpPr>
                <a:spLocks noChangeArrowheads="1"/>
              </p:cNvSpPr>
              <p:nvPr/>
            </p:nvSpPr>
            <p:spPr bwMode="auto">
              <a:xfrm>
                <a:off x="1138" y="1397"/>
                <a:ext cx="326" cy="3"/>
              </a:xfrm>
              <a:prstGeom prst="rect">
                <a:avLst/>
              </a:prstGeom>
              <a:solidFill>
                <a:srgbClr val="000000"/>
              </a:solidFill>
              <a:ln w="9525">
                <a:noFill/>
                <a:miter lim="800000"/>
                <a:headEnd/>
                <a:tailEnd/>
              </a:ln>
            </p:spPr>
            <p:txBody>
              <a:bodyPr/>
              <a:lstStyle/>
              <a:p>
                <a:endParaRPr lang="hr-HR"/>
              </a:p>
            </p:txBody>
          </p:sp>
          <p:sp>
            <p:nvSpPr>
              <p:cNvPr id="13576" name="Rectangle 719"/>
              <p:cNvSpPr>
                <a:spLocks noChangeArrowheads="1"/>
              </p:cNvSpPr>
              <p:nvPr/>
            </p:nvSpPr>
            <p:spPr bwMode="auto">
              <a:xfrm>
                <a:off x="1464" y="1397"/>
                <a:ext cx="3" cy="3"/>
              </a:xfrm>
              <a:prstGeom prst="rect">
                <a:avLst/>
              </a:prstGeom>
              <a:solidFill>
                <a:srgbClr val="000000"/>
              </a:solidFill>
              <a:ln w="9525">
                <a:noFill/>
                <a:miter lim="800000"/>
                <a:headEnd/>
                <a:tailEnd/>
              </a:ln>
            </p:spPr>
            <p:txBody>
              <a:bodyPr/>
              <a:lstStyle/>
              <a:p>
                <a:endParaRPr lang="hr-HR"/>
              </a:p>
            </p:txBody>
          </p:sp>
          <p:sp>
            <p:nvSpPr>
              <p:cNvPr id="13577" name="Rectangle 720"/>
              <p:cNvSpPr>
                <a:spLocks noChangeArrowheads="1"/>
              </p:cNvSpPr>
              <p:nvPr/>
            </p:nvSpPr>
            <p:spPr bwMode="auto">
              <a:xfrm>
                <a:off x="1464" y="1397"/>
                <a:ext cx="3" cy="3"/>
              </a:xfrm>
              <a:prstGeom prst="rect">
                <a:avLst/>
              </a:prstGeom>
              <a:solidFill>
                <a:srgbClr val="000000"/>
              </a:solidFill>
              <a:ln w="9525">
                <a:noFill/>
                <a:miter lim="800000"/>
                <a:headEnd/>
                <a:tailEnd/>
              </a:ln>
            </p:spPr>
            <p:txBody>
              <a:bodyPr/>
              <a:lstStyle/>
              <a:p>
                <a:endParaRPr lang="hr-HR"/>
              </a:p>
            </p:txBody>
          </p:sp>
          <p:sp>
            <p:nvSpPr>
              <p:cNvPr id="13578" name="Rectangle 721"/>
              <p:cNvSpPr>
                <a:spLocks noChangeArrowheads="1"/>
              </p:cNvSpPr>
              <p:nvPr/>
            </p:nvSpPr>
            <p:spPr bwMode="auto">
              <a:xfrm>
                <a:off x="19" y="1510"/>
                <a:ext cx="15" cy="196"/>
              </a:xfrm>
              <a:prstGeom prst="rect">
                <a:avLst/>
              </a:prstGeom>
              <a:solidFill>
                <a:srgbClr val="E5E5E5"/>
              </a:solidFill>
              <a:ln w="9525">
                <a:noFill/>
                <a:miter lim="800000"/>
                <a:headEnd/>
                <a:tailEnd/>
              </a:ln>
            </p:spPr>
            <p:txBody>
              <a:bodyPr/>
              <a:lstStyle/>
              <a:p>
                <a:endParaRPr lang="hr-HR"/>
              </a:p>
            </p:txBody>
          </p:sp>
          <p:sp>
            <p:nvSpPr>
              <p:cNvPr id="13579" name="Rectangle 722"/>
              <p:cNvSpPr>
                <a:spLocks noChangeArrowheads="1"/>
              </p:cNvSpPr>
              <p:nvPr/>
            </p:nvSpPr>
            <p:spPr bwMode="auto">
              <a:xfrm>
                <a:off x="2763" y="1510"/>
                <a:ext cx="15" cy="196"/>
              </a:xfrm>
              <a:prstGeom prst="rect">
                <a:avLst/>
              </a:prstGeom>
              <a:solidFill>
                <a:srgbClr val="E5E5E5"/>
              </a:solidFill>
              <a:ln w="9525">
                <a:noFill/>
                <a:miter lim="800000"/>
                <a:headEnd/>
                <a:tailEnd/>
              </a:ln>
            </p:spPr>
            <p:txBody>
              <a:bodyPr/>
              <a:lstStyle/>
              <a:p>
                <a:endParaRPr lang="hr-HR"/>
              </a:p>
            </p:txBody>
          </p:sp>
          <p:sp>
            <p:nvSpPr>
              <p:cNvPr id="13580" name="Rectangle 723"/>
              <p:cNvSpPr>
                <a:spLocks noChangeArrowheads="1"/>
              </p:cNvSpPr>
              <p:nvPr/>
            </p:nvSpPr>
            <p:spPr bwMode="auto">
              <a:xfrm>
                <a:off x="34" y="1510"/>
                <a:ext cx="2729" cy="101"/>
              </a:xfrm>
              <a:prstGeom prst="rect">
                <a:avLst/>
              </a:prstGeom>
              <a:solidFill>
                <a:srgbClr val="E5E5E5"/>
              </a:solidFill>
              <a:ln w="9525">
                <a:noFill/>
                <a:miter lim="800000"/>
                <a:headEnd/>
                <a:tailEnd/>
              </a:ln>
            </p:spPr>
            <p:txBody>
              <a:bodyPr/>
              <a:lstStyle/>
              <a:p>
                <a:endParaRPr lang="hr-HR"/>
              </a:p>
            </p:txBody>
          </p:sp>
          <p:sp>
            <p:nvSpPr>
              <p:cNvPr id="13581" name="Rectangle 724"/>
              <p:cNvSpPr>
                <a:spLocks noChangeArrowheads="1"/>
              </p:cNvSpPr>
              <p:nvPr/>
            </p:nvSpPr>
            <p:spPr bwMode="auto">
              <a:xfrm>
                <a:off x="34" y="1533"/>
                <a:ext cx="126" cy="101"/>
              </a:xfrm>
              <a:prstGeom prst="rect">
                <a:avLst/>
              </a:prstGeom>
              <a:noFill/>
              <a:ln w="9525">
                <a:noFill/>
                <a:miter lim="800000"/>
                <a:headEnd/>
                <a:tailEnd/>
              </a:ln>
            </p:spPr>
            <p:txBody>
              <a:bodyPr wrap="none" lIns="0" tIns="0" rIns="0" bIns="0">
                <a:spAutoFit/>
              </a:bodyPr>
              <a:lstStyle/>
              <a:p>
                <a:r>
                  <a:rPr lang="sr-Latn-CS" sz="800" b="1">
                    <a:solidFill>
                      <a:srgbClr val="000000"/>
                    </a:solidFill>
                  </a:rPr>
                  <a:t>B. </a:t>
                </a:r>
                <a:endParaRPr lang="sr-Latn-CS"/>
              </a:p>
            </p:txBody>
          </p:sp>
          <p:sp>
            <p:nvSpPr>
              <p:cNvPr id="13582" name="Rectangle 725"/>
              <p:cNvSpPr>
                <a:spLocks noChangeArrowheads="1"/>
              </p:cNvSpPr>
              <p:nvPr/>
            </p:nvSpPr>
            <p:spPr bwMode="auto">
              <a:xfrm>
                <a:off x="120" y="1533"/>
                <a:ext cx="1419" cy="101"/>
              </a:xfrm>
              <a:prstGeom prst="rect">
                <a:avLst/>
              </a:prstGeom>
              <a:noFill/>
              <a:ln w="9525">
                <a:noFill/>
                <a:miter lim="800000"/>
                <a:headEnd/>
                <a:tailEnd/>
              </a:ln>
            </p:spPr>
            <p:txBody>
              <a:bodyPr wrap="none" lIns="0" tIns="0" rIns="0" bIns="0">
                <a:spAutoFit/>
              </a:bodyPr>
              <a:lstStyle/>
              <a:p>
                <a:r>
                  <a:rPr lang="sr-Latn-CS" sz="800" b="1">
                    <a:solidFill>
                      <a:srgbClr val="000000"/>
                    </a:solidFill>
                  </a:rPr>
                  <a:t>Information on the EXPERTS (speakers, </a:t>
                </a:r>
                <a:endParaRPr lang="sr-Latn-CS"/>
              </a:p>
            </p:txBody>
          </p:sp>
          <p:sp>
            <p:nvSpPr>
              <p:cNvPr id="13583" name="Rectangle 726"/>
              <p:cNvSpPr>
                <a:spLocks noChangeArrowheads="1"/>
              </p:cNvSpPr>
              <p:nvPr/>
            </p:nvSpPr>
            <p:spPr bwMode="auto">
              <a:xfrm>
                <a:off x="1408" y="1533"/>
                <a:ext cx="1184" cy="101"/>
              </a:xfrm>
              <a:prstGeom prst="rect">
                <a:avLst/>
              </a:prstGeom>
              <a:noFill/>
              <a:ln w="9525">
                <a:noFill/>
                <a:miter lim="800000"/>
                <a:headEnd/>
                <a:tailEnd/>
              </a:ln>
            </p:spPr>
            <p:txBody>
              <a:bodyPr wrap="none" lIns="0" tIns="0" rIns="0" bIns="0">
                <a:spAutoFit/>
              </a:bodyPr>
              <a:lstStyle/>
              <a:p>
                <a:r>
                  <a:rPr lang="sr-Latn-CS" sz="800" b="1">
                    <a:solidFill>
                      <a:srgbClr val="000000"/>
                    </a:solidFill>
                  </a:rPr>
                  <a:t>trainers, facilitators, etc.) directly </a:t>
                </a:r>
                <a:endParaRPr lang="sr-Latn-CS"/>
              </a:p>
            </p:txBody>
          </p:sp>
          <p:sp>
            <p:nvSpPr>
              <p:cNvPr id="13584" name="Rectangle 727"/>
              <p:cNvSpPr>
                <a:spLocks noChangeArrowheads="1"/>
              </p:cNvSpPr>
              <p:nvPr/>
            </p:nvSpPr>
            <p:spPr bwMode="auto">
              <a:xfrm>
                <a:off x="2478" y="1533"/>
                <a:ext cx="344" cy="101"/>
              </a:xfrm>
              <a:prstGeom prst="rect">
                <a:avLst/>
              </a:prstGeom>
              <a:noFill/>
              <a:ln w="9525">
                <a:noFill/>
                <a:miter lim="800000"/>
                <a:headEnd/>
                <a:tailEnd/>
              </a:ln>
            </p:spPr>
            <p:txBody>
              <a:bodyPr wrap="none" lIns="0" tIns="0" rIns="0" bIns="0">
                <a:spAutoFit/>
              </a:bodyPr>
              <a:lstStyle/>
              <a:p>
                <a:r>
                  <a:rPr lang="sr-Latn-CS" sz="800" b="1">
                    <a:solidFill>
                      <a:srgbClr val="000000"/>
                    </a:solidFill>
                  </a:rPr>
                  <a:t>involved </a:t>
                </a:r>
                <a:endParaRPr lang="sr-Latn-CS"/>
              </a:p>
            </p:txBody>
          </p:sp>
          <p:sp>
            <p:nvSpPr>
              <p:cNvPr id="13585" name="Rectangle 728"/>
              <p:cNvSpPr>
                <a:spLocks noChangeArrowheads="1"/>
              </p:cNvSpPr>
              <p:nvPr/>
            </p:nvSpPr>
            <p:spPr bwMode="auto">
              <a:xfrm>
                <a:off x="34" y="1611"/>
                <a:ext cx="2729" cy="95"/>
              </a:xfrm>
              <a:prstGeom prst="rect">
                <a:avLst/>
              </a:prstGeom>
              <a:solidFill>
                <a:srgbClr val="E5E5E5"/>
              </a:solidFill>
              <a:ln w="9525">
                <a:noFill/>
                <a:miter lim="800000"/>
                <a:headEnd/>
                <a:tailEnd/>
              </a:ln>
            </p:spPr>
            <p:txBody>
              <a:bodyPr/>
              <a:lstStyle/>
              <a:p>
                <a:endParaRPr lang="hr-HR"/>
              </a:p>
            </p:txBody>
          </p:sp>
          <p:sp>
            <p:nvSpPr>
              <p:cNvPr id="13586" name="Rectangle 729"/>
              <p:cNvSpPr>
                <a:spLocks noChangeArrowheads="1"/>
              </p:cNvSpPr>
              <p:nvPr/>
            </p:nvSpPr>
            <p:spPr bwMode="auto">
              <a:xfrm>
                <a:off x="120" y="1611"/>
                <a:ext cx="487" cy="101"/>
              </a:xfrm>
              <a:prstGeom prst="rect">
                <a:avLst/>
              </a:prstGeom>
              <a:noFill/>
              <a:ln w="9525">
                <a:noFill/>
                <a:miter lim="800000"/>
                <a:headEnd/>
                <a:tailEnd/>
              </a:ln>
            </p:spPr>
            <p:txBody>
              <a:bodyPr wrap="none" lIns="0" tIns="0" rIns="0" bIns="0">
                <a:spAutoFit/>
              </a:bodyPr>
              <a:lstStyle/>
              <a:p>
                <a:r>
                  <a:rPr lang="sr-Latn-CS" sz="800" b="1">
                    <a:solidFill>
                      <a:srgbClr val="000000"/>
                    </a:solidFill>
                  </a:rPr>
                  <a:t>in the project</a:t>
                </a:r>
                <a:endParaRPr lang="sr-Latn-CS"/>
              </a:p>
            </p:txBody>
          </p:sp>
          <p:sp>
            <p:nvSpPr>
              <p:cNvPr id="13587" name="Rectangle 730"/>
              <p:cNvSpPr>
                <a:spLocks noChangeArrowheads="1"/>
              </p:cNvSpPr>
              <p:nvPr/>
            </p:nvSpPr>
            <p:spPr bwMode="auto">
              <a:xfrm>
                <a:off x="541" y="1611"/>
                <a:ext cx="54" cy="101"/>
              </a:xfrm>
              <a:prstGeom prst="rect">
                <a:avLst/>
              </a:prstGeom>
              <a:noFill/>
              <a:ln w="9525">
                <a:noFill/>
                <a:miter lim="800000"/>
                <a:headEnd/>
                <a:tailEnd/>
              </a:ln>
            </p:spPr>
            <p:txBody>
              <a:bodyPr wrap="none" lIns="0" tIns="0" rIns="0" bIns="0">
                <a:spAutoFit/>
              </a:bodyPr>
              <a:lstStyle/>
              <a:p>
                <a:r>
                  <a:rPr lang="sr-Latn-CS" sz="800" b="1">
                    <a:solidFill>
                      <a:srgbClr val="000000"/>
                    </a:solidFill>
                  </a:rPr>
                  <a:t> </a:t>
                </a:r>
                <a:endParaRPr lang="sr-Latn-CS"/>
              </a:p>
            </p:txBody>
          </p:sp>
          <p:sp>
            <p:nvSpPr>
              <p:cNvPr id="13588" name="Rectangle 731"/>
              <p:cNvSpPr>
                <a:spLocks noChangeArrowheads="1"/>
              </p:cNvSpPr>
              <p:nvPr/>
            </p:nvSpPr>
            <p:spPr bwMode="auto">
              <a:xfrm>
                <a:off x="16" y="1507"/>
                <a:ext cx="3" cy="3"/>
              </a:xfrm>
              <a:prstGeom prst="rect">
                <a:avLst/>
              </a:prstGeom>
              <a:solidFill>
                <a:srgbClr val="000000"/>
              </a:solidFill>
              <a:ln w="9525">
                <a:noFill/>
                <a:miter lim="800000"/>
                <a:headEnd/>
                <a:tailEnd/>
              </a:ln>
            </p:spPr>
            <p:txBody>
              <a:bodyPr/>
              <a:lstStyle/>
              <a:p>
                <a:endParaRPr lang="hr-HR"/>
              </a:p>
            </p:txBody>
          </p:sp>
          <p:sp>
            <p:nvSpPr>
              <p:cNvPr id="13589" name="Rectangle 732"/>
              <p:cNvSpPr>
                <a:spLocks noChangeArrowheads="1"/>
              </p:cNvSpPr>
              <p:nvPr/>
            </p:nvSpPr>
            <p:spPr bwMode="auto">
              <a:xfrm>
                <a:off x="16" y="1507"/>
                <a:ext cx="3" cy="3"/>
              </a:xfrm>
              <a:prstGeom prst="rect">
                <a:avLst/>
              </a:prstGeom>
              <a:solidFill>
                <a:srgbClr val="000000"/>
              </a:solidFill>
              <a:ln w="9525">
                <a:noFill/>
                <a:miter lim="800000"/>
                <a:headEnd/>
                <a:tailEnd/>
              </a:ln>
            </p:spPr>
            <p:txBody>
              <a:bodyPr/>
              <a:lstStyle/>
              <a:p>
                <a:endParaRPr lang="hr-HR"/>
              </a:p>
            </p:txBody>
          </p:sp>
          <p:sp>
            <p:nvSpPr>
              <p:cNvPr id="13590" name="Rectangle 733"/>
              <p:cNvSpPr>
                <a:spLocks noChangeArrowheads="1"/>
              </p:cNvSpPr>
              <p:nvPr/>
            </p:nvSpPr>
            <p:spPr bwMode="auto">
              <a:xfrm>
                <a:off x="19" y="1507"/>
                <a:ext cx="3" cy="3"/>
              </a:xfrm>
              <a:prstGeom prst="rect">
                <a:avLst/>
              </a:prstGeom>
              <a:solidFill>
                <a:srgbClr val="000000"/>
              </a:solidFill>
              <a:ln w="9525">
                <a:noFill/>
                <a:miter lim="800000"/>
                <a:headEnd/>
                <a:tailEnd/>
              </a:ln>
            </p:spPr>
            <p:txBody>
              <a:bodyPr/>
              <a:lstStyle/>
              <a:p>
                <a:endParaRPr lang="hr-HR"/>
              </a:p>
            </p:txBody>
          </p:sp>
          <p:sp>
            <p:nvSpPr>
              <p:cNvPr id="13591" name="Rectangle 734"/>
              <p:cNvSpPr>
                <a:spLocks noChangeArrowheads="1"/>
              </p:cNvSpPr>
              <p:nvPr/>
            </p:nvSpPr>
            <p:spPr bwMode="auto">
              <a:xfrm>
                <a:off x="22" y="1507"/>
                <a:ext cx="2755" cy="3"/>
              </a:xfrm>
              <a:prstGeom prst="rect">
                <a:avLst/>
              </a:prstGeom>
              <a:solidFill>
                <a:srgbClr val="000000"/>
              </a:solidFill>
              <a:ln w="9525">
                <a:noFill/>
                <a:miter lim="800000"/>
                <a:headEnd/>
                <a:tailEnd/>
              </a:ln>
            </p:spPr>
            <p:txBody>
              <a:bodyPr/>
              <a:lstStyle/>
              <a:p>
                <a:endParaRPr lang="hr-HR"/>
              </a:p>
            </p:txBody>
          </p:sp>
          <p:sp>
            <p:nvSpPr>
              <p:cNvPr id="13592" name="Rectangle 735"/>
              <p:cNvSpPr>
                <a:spLocks noChangeArrowheads="1"/>
              </p:cNvSpPr>
              <p:nvPr/>
            </p:nvSpPr>
            <p:spPr bwMode="auto">
              <a:xfrm>
                <a:off x="2777" y="1507"/>
                <a:ext cx="3" cy="3"/>
              </a:xfrm>
              <a:prstGeom prst="rect">
                <a:avLst/>
              </a:prstGeom>
              <a:solidFill>
                <a:srgbClr val="000000"/>
              </a:solidFill>
              <a:ln w="9525">
                <a:noFill/>
                <a:miter lim="800000"/>
                <a:headEnd/>
                <a:tailEnd/>
              </a:ln>
            </p:spPr>
            <p:txBody>
              <a:bodyPr/>
              <a:lstStyle/>
              <a:p>
                <a:endParaRPr lang="hr-HR"/>
              </a:p>
            </p:txBody>
          </p:sp>
          <p:sp>
            <p:nvSpPr>
              <p:cNvPr id="13593" name="Rectangle 736"/>
              <p:cNvSpPr>
                <a:spLocks noChangeArrowheads="1"/>
              </p:cNvSpPr>
              <p:nvPr/>
            </p:nvSpPr>
            <p:spPr bwMode="auto">
              <a:xfrm>
                <a:off x="16" y="1510"/>
                <a:ext cx="3" cy="196"/>
              </a:xfrm>
              <a:prstGeom prst="rect">
                <a:avLst/>
              </a:prstGeom>
              <a:solidFill>
                <a:srgbClr val="000000"/>
              </a:solidFill>
              <a:ln w="9525">
                <a:noFill/>
                <a:miter lim="800000"/>
                <a:headEnd/>
                <a:tailEnd/>
              </a:ln>
            </p:spPr>
            <p:txBody>
              <a:bodyPr/>
              <a:lstStyle/>
              <a:p>
                <a:endParaRPr lang="hr-HR"/>
              </a:p>
            </p:txBody>
          </p:sp>
          <p:sp>
            <p:nvSpPr>
              <p:cNvPr id="13594" name="Rectangle 737"/>
              <p:cNvSpPr>
                <a:spLocks noChangeArrowheads="1"/>
              </p:cNvSpPr>
              <p:nvPr/>
            </p:nvSpPr>
            <p:spPr bwMode="auto">
              <a:xfrm>
                <a:off x="2777" y="1510"/>
                <a:ext cx="3" cy="196"/>
              </a:xfrm>
              <a:prstGeom prst="rect">
                <a:avLst/>
              </a:prstGeom>
              <a:solidFill>
                <a:srgbClr val="000000"/>
              </a:solidFill>
              <a:ln w="9525">
                <a:noFill/>
                <a:miter lim="800000"/>
                <a:headEnd/>
                <a:tailEnd/>
              </a:ln>
            </p:spPr>
            <p:txBody>
              <a:bodyPr/>
              <a:lstStyle/>
              <a:p>
                <a:endParaRPr lang="hr-HR"/>
              </a:p>
            </p:txBody>
          </p:sp>
          <p:sp>
            <p:nvSpPr>
              <p:cNvPr id="13595" name="Rectangle 738"/>
              <p:cNvSpPr>
                <a:spLocks noChangeArrowheads="1"/>
              </p:cNvSpPr>
              <p:nvPr/>
            </p:nvSpPr>
            <p:spPr bwMode="auto">
              <a:xfrm>
                <a:off x="116" y="1734"/>
                <a:ext cx="542" cy="78"/>
              </a:xfrm>
              <a:prstGeom prst="rect">
                <a:avLst/>
              </a:prstGeom>
              <a:noFill/>
              <a:ln w="9525">
                <a:noFill/>
                <a:miter lim="800000"/>
                <a:headEnd/>
                <a:tailEnd/>
              </a:ln>
            </p:spPr>
            <p:txBody>
              <a:bodyPr wrap="none" lIns="0" tIns="0" rIns="0" bIns="0">
                <a:spAutoFit/>
              </a:bodyPr>
              <a:lstStyle/>
              <a:p>
                <a:r>
                  <a:rPr lang="sr-Latn-CS" sz="600">
                    <a:solidFill>
                      <a:srgbClr val="000000"/>
                    </a:solidFill>
                  </a:rPr>
                  <a:t>Country of residence</a:t>
                </a:r>
                <a:endParaRPr lang="sr-Latn-CS"/>
              </a:p>
            </p:txBody>
          </p:sp>
          <p:sp>
            <p:nvSpPr>
              <p:cNvPr id="13596" name="Rectangle 739"/>
              <p:cNvSpPr>
                <a:spLocks noChangeArrowheads="1"/>
              </p:cNvSpPr>
              <p:nvPr/>
            </p:nvSpPr>
            <p:spPr bwMode="auto">
              <a:xfrm>
                <a:off x="565" y="1734"/>
                <a:ext cx="41" cy="78"/>
              </a:xfrm>
              <a:prstGeom prst="rect">
                <a:avLst/>
              </a:prstGeom>
              <a:noFill/>
              <a:ln w="9525">
                <a:noFill/>
                <a:miter lim="800000"/>
                <a:headEnd/>
                <a:tailEnd/>
              </a:ln>
            </p:spPr>
            <p:txBody>
              <a:bodyPr wrap="none" lIns="0" tIns="0" rIns="0" bIns="0">
                <a:spAutoFit/>
              </a:bodyPr>
              <a:lstStyle/>
              <a:p>
                <a:r>
                  <a:rPr lang="sr-Latn-CS" sz="600">
                    <a:solidFill>
                      <a:srgbClr val="000000"/>
                    </a:solidFill>
                  </a:rPr>
                  <a:t> </a:t>
                </a:r>
                <a:endParaRPr lang="sr-Latn-CS"/>
              </a:p>
            </p:txBody>
          </p:sp>
          <p:sp>
            <p:nvSpPr>
              <p:cNvPr id="13597" name="Rectangle 740"/>
              <p:cNvSpPr>
                <a:spLocks noChangeArrowheads="1"/>
              </p:cNvSpPr>
              <p:nvPr/>
            </p:nvSpPr>
            <p:spPr bwMode="auto">
              <a:xfrm>
                <a:off x="1039" y="1734"/>
                <a:ext cx="256" cy="78"/>
              </a:xfrm>
              <a:prstGeom prst="rect">
                <a:avLst/>
              </a:prstGeom>
              <a:noFill/>
              <a:ln w="9525">
                <a:noFill/>
                <a:miter lim="800000"/>
                <a:headEnd/>
                <a:tailEnd/>
              </a:ln>
            </p:spPr>
            <p:txBody>
              <a:bodyPr wrap="none" lIns="0" tIns="0" rIns="0" bIns="0">
                <a:spAutoFit/>
              </a:bodyPr>
              <a:lstStyle/>
              <a:p>
                <a:r>
                  <a:rPr lang="sr-Latn-CS" sz="600">
                    <a:solidFill>
                      <a:srgbClr val="000000"/>
                    </a:solidFill>
                  </a:rPr>
                  <a:t>Promoter</a:t>
                </a:r>
                <a:endParaRPr lang="sr-Latn-CS"/>
              </a:p>
            </p:txBody>
          </p:sp>
          <p:sp>
            <p:nvSpPr>
              <p:cNvPr id="13598" name="Rectangle 741"/>
              <p:cNvSpPr>
                <a:spLocks noChangeArrowheads="1"/>
              </p:cNvSpPr>
              <p:nvPr/>
            </p:nvSpPr>
            <p:spPr bwMode="auto">
              <a:xfrm>
                <a:off x="1239" y="1734"/>
                <a:ext cx="41" cy="78"/>
              </a:xfrm>
              <a:prstGeom prst="rect">
                <a:avLst/>
              </a:prstGeom>
              <a:noFill/>
              <a:ln w="9525">
                <a:noFill/>
                <a:miter lim="800000"/>
                <a:headEnd/>
                <a:tailEnd/>
              </a:ln>
            </p:spPr>
            <p:txBody>
              <a:bodyPr wrap="none" lIns="0" tIns="0" rIns="0" bIns="0">
                <a:spAutoFit/>
              </a:bodyPr>
              <a:lstStyle/>
              <a:p>
                <a:r>
                  <a:rPr lang="sr-Latn-CS" sz="600">
                    <a:solidFill>
                      <a:srgbClr val="000000"/>
                    </a:solidFill>
                  </a:rPr>
                  <a:t> </a:t>
                </a:r>
                <a:endParaRPr lang="sr-Latn-CS"/>
              </a:p>
            </p:txBody>
          </p:sp>
          <p:sp>
            <p:nvSpPr>
              <p:cNvPr id="13599" name="Rectangle 742"/>
              <p:cNvSpPr>
                <a:spLocks noChangeArrowheads="1"/>
              </p:cNvSpPr>
              <p:nvPr/>
            </p:nvSpPr>
            <p:spPr bwMode="auto">
              <a:xfrm>
                <a:off x="1684" y="1734"/>
                <a:ext cx="439" cy="78"/>
              </a:xfrm>
              <a:prstGeom prst="rect">
                <a:avLst/>
              </a:prstGeom>
              <a:noFill/>
              <a:ln w="9525">
                <a:noFill/>
                <a:miter lim="800000"/>
                <a:headEnd/>
                <a:tailEnd/>
              </a:ln>
            </p:spPr>
            <p:txBody>
              <a:bodyPr wrap="none" lIns="0" tIns="0" rIns="0" bIns="0">
                <a:spAutoFit/>
              </a:bodyPr>
              <a:lstStyle/>
              <a:p>
                <a:r>
                  <a:rPr lang="sr-Latn-CS" sz="600">
                    <a:solidFill>
                      <a:srgbClr val="000000"/>
                    </a:solidFill>
                  </a:rPr>
                  <a:t>Role of expert(s)</a:t>
                </a:r>
                <a:endParaRPr lang="sr-Latn-CS"/>
              </a:p>
            </p:txBody>
          </p:sp>
          <p:sp>
            <p:nvSpPr>
              <p:cNvPr id="13600" name="Rectangle 743"/>
              <p:cNvSpPr>
                <a:spLocks noChangeArrowheads="1"/>
              </p:cNvSpPr>
              <p:nvPr/>
            </p:nvSpPr>
            <p:spPr bwMode="auto">
              <a:xfrm>
                <a:off x="2044" y="1727"/>
                <a:ext cx="32" cy="42"/>
              </a:xfrm>
              <a:prstGeom prst="rect">
                <a:avLst/>
              </a:prstGeom>
              <a:noFill/>
              <a:ln w="9525">
                <a:noFill/>
                <a:miter lim="800000"/>
                <a:headEnd/>
                <a:tailEnd/>
              </a:ln>
            </p:spPr>
            <p:txBody>
              <a:bodyPr wrap="none" lIns="0" tIns="0" rIns="0" bIns="0">
                <a:spAutoFit/>
              </a:bodyPr>
              <a:lstStyle/>
              <a:p>
                <a:r>
                  <a:rPr lang="sr-Latn-CS" sz="400">
                    <a:solidFill>
                      <a:srgbClr val="000000"/>
                    </a:solidFill>
                  </a:rPr>
                  <a:t>3</a:t>
                </a:r>
                <a:endParaRPr lang="sr-Latn-CS"/>
              </a:p>
            </p:txBody>
          </p:sp>
          <p:sp>
            <p:nvSpPr>
              <p:cNvPr id="13601" name="Rectangle 744"/>
              <p:cNvSpPr>
                <a:spLocks noChangeArrowheads="1"/>
              </p:cNvSpPr>
              <p:nvPr/>
            </p:nvSpPr>
            <p:spPr bwMode="auto">
              <a:xfrm>
                <a:off x="2061" y="1734"/>
                <a:ext cx="41" cy="78"/>
              </a:xfrm>
              <a:prstGeom prst="rect">
                <a:avLst/>
              </a:prstGeom>
              <a:noFill/>
              <a:ln w="9525">
                <a:noFill/>
                <a:miter lim="800000"/>
                <a:headEnd/>
                <a:tailEnd/>
              </a:ln>
            </p:spPr>
            <p:txBody>
              <a:bodyPr wrap="none" lIns="0" tIns="0" rIns="0" bIns="0">
                <a:spAutoFit/>
              </a:bodyPr>
              <a:lstStyle/>
              <a:p>
                <a:r>
                  <a:rPr lang="sr-Latn-CS" sz="600">
                    <a:solidFill>
                      <a:srgbClr val="000000"/>
                    </a:solidFill>
                  </a:rPr>
                  <a:t> </a:t>
                </a:r>
                <a:endParaRPr lang="sr-Latn-CS"/>
              </a:p>
            </p:txBody>
          </p:sp>
          <p:sp>
            <p:nvSpPr>
              <p:cNvPr id="13602" name="Rectangle 745"/>
              <p:cNvSpPr>
                <a:spLocks noChangeArrowheads="1"/>
              </p:cNvSpPr>
              <p:nvPr/>
            </p:nvSpPr>
            <p:spPr bwMode="auto">
              <a:xfrm>
                <a:off x="2256" y="1734"/>
                <a:ext cx="487" cy="78"/>
              </a:xfrm>
              <a:prstGeom prst="rect">
                <a:avLst/>
              </a:prstGeom>
              <a:noFill/>
              <a:ln w="9525">
                <a:noFill/>
                <a:miter lim="800000"/>
                <a:headEnd/>
                <a:tailEnd/>
              </a:ln>
            </p:spPr>
            <p:txBody>
              <a:bodyPr wrap="none" lIns="0" tIns="0" rIns="0" bIns="0">
                <a:spAutoFit/>
              </a:bodyPr>
              <a:lstStyle/>
              <a:p>
                <a:r>
                  <a:rPr lang="sr-Latn-CS" sz="600">
                    <a:solidFill>
                      <a:srgbClr val="000000"/>
                    </a:solidFill>
                  </a:rPr>
                  <a:t>Number of experts</a:t>
                </a:r>
                <a:endParaRPr lang="sr-Latn-CS"/>
              </a:p>
            </p:txBody>
          </p:sp>
          <p:sp>
            <p:nvSpPr>
              <p:cNvPr id="13603" name="Rectangle 746"/>
              <p:cNvSpPr>
                <a:spLocks noChangeArrowheads="1"/>
              </p:cNvSpPr>
              <p:nvPr/>
            </p:nvSpPr>
            <p:spPr bwMode="auto">
              <a:xfrm>
                <a:off x="2656" y="1734"/>
                <a:ext cx="41" cy="78"/>
              </a:xfrm>
              <a:prstGeom prst="rect">
                <a:avLst/>
              </a:prstGeom>
              <a:noFill/>
              <a:ln w="9525">
                <a:noFill/>
                <a:miter lim="800000"/>
                <a:headEnd/>
                <a:tailEnd/>
              </a:ln>
            </p:spPr>
            <p:txBody>
              <a:bodyPr wrap="none" lIns="0" tIns="0" rIns="0" bIns="0">
                <a:spAutoFit/>
              </a:bodyPr>
              <a:lstStyle/>
              <a:p>
                <a:r>
                  <a:rPr lang="sr-Latn-CS" sz="600">
                    <a:solidFill>
                      <a:srgbClr val="000000"/>
                    </a:solidFill>
                  </a:rPr>
                  <a:t> </a:t>
                </a:r>
                <a:endParaRPr lang="sr-Latn-CS"/>
              </a:p>
            </p:txBody>
          </p:sp>
          <p:sp>
            <p:nvSpPr>
              <p:cNvPr id="13604" name="Rectangle 747"/>
              <p:cNvSpPr>
                <a:spLocks noChangeArrowheads="1"/>
              </p:cNvSpPr>
              <p:nvPr/>
            </p:nvSpPr>
            <p:spPr bwMode="auto">
              <a:xfrm>
                <a:off x="16" y="1706"/>
                <a:ext cx="3" cy="3"/>
              </a:xfrm>
              <a:prstGeom prst="rect">
                <a:avLst/>
              </a:prstGeom>
              <a:solidFill>
                <a:srgbClr val="000000"/>
              </a:solidFill>
              <a:ln w="9525">
                <a:noFill/>
                <a:miter lim="800000"/>
                <a:headEnd/>
                <a:tailEnd/>
              </a:ln>
            </p:spPr>
            <p:txBody>
              <a:bodyPr/>
              <a:lstStyle/>
              <a:p>
                <a:endParaRPr lang="hr-HR"/>
              </a:p>
            </p:txBody>
          </p:sp>
          <p:sp>
            <p:nvSpPr>
              <p:cNvPr id="13605" name="Rectangle 748"/>
              <p:cNvSpPr>
                <a:spLocks noChangeArrowheads="1"/>
              </p:cNvSpPr>
              <p:nvPr/>
            </p:nvSpPr>
            <p:spPr bwMode="auto">
              <a:xfrm>
                <a:off x="19" y="1706"/>
                <a:ext cx="644" cy="3"/>
              </a:xfrm>
              <a:prstGeom prst="rect">
                <a:avLst/>
              </a:prstGeom>
              <a:solidFill>
                <a:srgbClr val="000000"/>
              </a:solidFill>
              <a:ln w="9525">
                <a:noFill/>
                <a:miter lim="800000"/>
                <a:headEnd/>
                <a:tailEnd/>
              </a:ln>
            </p:spPr>
            <p:txBody>
              <a:bodyPr/>
              <a:lstStyle/>
              <a:p>
                <a:endParaRPr lang="hr-HR"/>
              </a:p>
            </p:txBody>
          </p:sp>
          <p:sp>
            <p:nvSpPr>
              <p:cNvPr id="13606" name="Rectangle 749"/>
              <p:cNvSpPr>
                <a:spLocks noChangeArrowheads="1"/>
              </p:cNvSpPr>
              <p:nvPr/>
            </p:nvSpPr>
            <p:spPr bwMode="auto">
              <a:xfrm>
                <a:off x="663" y="1706"/>
                <a:ext cx="3" cy="3"/>
              </a:xfrm>
              <a:prstGeom prst="rect">
                <a:avLst/>
              </a:prstGeom>
              <a:solidFill>
                <a:srgbClr val="000000"/>
              </a:solidFill>
              <a:ln w="9525">
                <a:noFill/>
                <a:miter lim="800000"/>
                <a:headEnd/>
                <a:tailEnd/>
              </a:ln>
            </p:spPr>
            <p:txBody>
              <a:bodyPr/>
              <a:lstStyle/>
              <a:p>
                <a:endParaRPr lang="hr-HR"/>
              </a:p>
            </p:txBody>
          </p:sp>
          <p:sp>
            <p:nvSpPr>
              <p:cNvPr id="13607" name="Rectangle 750"/>
              <p:cNvSpPr>
                <a:spLocks noChangeArrowheads="1"/>
              </p:cNvSpPr>
              <p:nvPr/>
            </p:nvSpPr>
            <p:spPr bwMode="auto">
              <a:xfrm>
                <a:off x="666" y="1706"/>
                <a:ext cx="946" cy="3"/>
              </a:xfrm>
              <a:prstGeom prst="rect">
                <a:avLst/>
              </a:prstGeom>
              <a:solidFill>
                <a:srgbClr val="000000"/>
              </a:solidFill>
              <a:ln w="9525">
                <a:noFill/>
                <a:miter lim="800000"/>
                <a:headEnd/>
                <a:tailEnd/>
              </a:ln>
            </p:spPr>
            <p:txBody>
              <a:bodyPr/>
              <a:lstStyle/>
              <a:p>
                <a:endParaRPr lang="hr-HR"/>
              </a:p>
            </p:txBody>
          </p:sp>
          <p:sp>
            <p:nvSpPr>
              <p:cNvPr id="13608" name="Rectangle 751"/>
              <p:cNvSpPr>
                <a:spLocks noChangeArrowheads="1"/>
              </p:cNvSpPr>
              <p:nvPr/>
            </p:nvSpPr>
            <p:spPr bwMode="auto">
              <a:xfrm>
                <a:off x="1612" y="1706"/>
                <a:ext cx="3" cy="3"/>
              </a:xfrm>
              <a:prstGeom prst="rect">
                <a:avLst/>
              </a:prstGeom>
              <a:solidFill>
                <a:srgbClr val="000000"/>
              </a:solidFill>
              <a:ln w="9525">
                <a:noFill/>
                <a:miter lim="800000"/>
                <a:headEnd/>
                <a:tailEnd/>
              </a:ln>
            </p:spPr>
            <p:txBody>
              <a:bodyPr/>
              <a:lstStyle/>
              <a:p>
                <a:endParaRPr lang="hr-HR"/>
              </a:p>
            </p:txBody>
          </p:sp>
          <p:sp>
            <p:nvSpPr>
              <p:cNvPr id="13609" name="Rectangle 752"/>
              <p:cNvSpPr>
                <a:spLocks noChangeArrowheads="1"/>
              </p:cNvSpPr>
              <p:nvPr/>
            </p:nvSpPr>
            <p:spPr bwMode="auto">
              <a:xfrm>
                <a:off x="1615" y="1706"/>
                <a:ext cx="515" cy="3"/>
              </a:xfrm>
              <a:prstGeom prst="rect">
                <a:avLst/>
              </a:prstGeom>
              <a:solidFill>
                <a:srgbClr val="000000"/>
              </a:solidFill>
              <a:ln w="9525">
                <a:noFill/>
                <a:miter lim="800000"/>
                <a:headEnd/>
                <a:tailEnd/>
              </a:ln>
            </p:spPr>
            <p:txBody>
              <a:bodyPr/>
              <a:lstStyle/>
              <a:p>
                <a:endParaRPr lang="hr-HR"/>
              </a:p>
            </p:txBody>
          </p:sp>
          <p:sp>
            <p:nvSpPr>
              <p:cNvPr id="13610" name="Rectangle 753"/>
              <p:cNvSpPr>
                <a:spLocks noChangeArrowheads="1"/>
              </p:cNvSpPr>
              <p:nvPr/>
            </p:nvSpPr>
            <p:spPr bwMode="auto">
              <a:xfrm>
                <a:off x="2130" y="1706"/>
                <a:ext cx="3" cy="3"/>
              </a:xfrm>
              <a:prstGeom prst="rect">
                <a:avLst/>
              </a:prstGeom>
              <a:solidFill>
                <a:srgbClr val="000000"/>
              </a:solidFill>
              <a:ln w="9525">
                <a:noFill/>
                <a:miter lim="800000"/>
                <a:headEnd/>
                <a:tailEnd/>
              </a:ln>
            </p:spPr>
            <p:txBody>
              <a:bodyPr/>
              <a:lstStyle/>
              <a:p>
                <a:endParaRPr lang="hr-HR"/>
              </a:p>
            </p:txBody>
          </p:sp>
          <p:sp>
            <p:nvSpPr>
              <p:cNvPr id="13611" name="Rectangle 754"/>
              <p:cNvSpPr>
                <a:spLocks noChangeArrowheads="1"/>
              </p:cNvSpPr>
              <p:nvPr/>
            </p:nvSpPr>
            <p:spPr bwMode="auto">
              <a:xfrm>
                <a:off x="2133" y="1706"/>
                <a:ext cx="644" cy="3"/>
              </a:xfrm>
              <a:prstGeom prst="rect">
                <a:avLst/>
              </a:prstGeom>
              <a:solidFill>
                <a:srgbClr val="000000"/>
              </a:solidFill>
              <a:ln w="9525">
                <a:noFill/>
                <a:miter lim="800000"/>
                <a:headEnd/>
                <a:tailEnd/>
              </a:ln>
            </p:spPr>
            <p:txBody>
              <a:bodyPr/>
              <a:lstStyle/>
              <a:p>
                <a:endParaRPr lang="hr-HR"/>
              </a:p>
            </p:txBody>
          </p:sp>
          <p:sp>
            <p:nvSpPr>
              <p:cNvPr id="13612" name="Rectangle 755"/>
              <p:cNvSpPr>
                <a:spLocks noChangeArrowheads="1"/>
              </p:cNvSpPr>
              <p:nvPr/>
            </p:nvSpPr>
            <p:spPr bwMode="auto">
              <a:xfrm>
                <a:off x="2777" y="1706"/>
                <a:ext cx="3" cy="3"/>
              </a:xfrm>
              <a:prstGeom prst="rect">
                <a:avLst/>
              </a:prstGeom>
              <a:solidFill>
                <a:srgbClr val="000000"/>
              </a:solidFill>
              <a:ln w="9525">
                <a:noFill/>
                <a:miter lim="800000"/>
                <a:headEnd/>
                <a:tailEnd/>
              </a:ln>
            </p:spPr>
            <p:txBody>
              <a:bodyPr/>
              <a:lstStyle/>
              <a:p>
                <a:endParaRPr lang="hr-HR"/>
              </a:p>
            </p:txBody>
          </p:sp>
          <p:sp>
            <p:nvSpPr>
              <p:cNvPr id="13613" name="Rectangle 756"/>
              <p:cNvSpPr>
                <a:spLocks noChangeArrowheads="1"/>
              </p:cNvSpPr>
              <p:nvPr/>
            </p:nvSpPr>
            <p:spPr bwMode="auto">
              <a:xfrm>
                <a:off x="16" y="1709"/>
                <a:ext cx="3" cy="105"/>
              </a:xfrm>
              <a:prstGeom prst="rect">
                <a:avLst/>
              </a:prstGeom>
              <a:solidFill>
                <a:srgbClr val="000000"/>
              </a:solidFill>
              <a:ln w="9525">
                <a:noFill/>
                <a:miter lim="800000"/>
                <a:headEnd/>
                <a:tailEnd/>
              </a:ln>
            </p:spPr>
            <p:txBody>
              <a:bodyPr/>
              <a:lstStyle/>
              <a:p>
                <a:endParaRPr lang="hr-HR"/>
              </a:p>
            </p:txBody>
          </p:sp>
          <p:sp>
            <p:nvSpPr>
              <p:cNvPr id="13614" name="Rectangle 757"/>
              <p:cNvSpPr>
                <a:spLocks noChangeArrowheads="1"/>
              </p:cNvSpPr>
              <p:nvPr/>
            </p:nvSpPr>
            <p:spPr bwMode="auto">
              <a:xfrm>
                <a:off x="663" y="1709"/>
                <a:ext cx="3" cy="105"/>
              </a:xfrm>
              <a:prstGeom prst="rect">
                <a:avLst/>
              </a:prstGeom>
              <a:solidFill>
                <a:srgbClr val="000000"/>
              </a:solidFill>
              <a:ln w="9525">
                <a:noFill/>
                <a:miter lim="800000"/>
                <a:headEnd/>
                <a:tailEnd/>
              </a:ln>
            </p:spPr>
            <p:txBody>
              <a:bodyPr/>
              <a:lstStyle/>
              <a:p>
                <a:endParaRPr lang="hr-HR"/>
              </a:p>
            </p:txBody>
          </p:sp>
          <p:sp>
            <p:nvSpPr>
              <p:cNvPr id="13615" name="Rectangle 758"/>
              <p:cNvSpPr>
                <a:spLocks noChangeArrowheads="1"/>
              </p:cNvSpPr>
              <p:nvPr/>
            </p:nvSpPr>
            <p:spPr bwMode="auto">
              <a:xfrm>
                <a:off x="1612" y="1709"/>
                <a:ext cx="3" cy="105"/>
              </a:xfrm>
              <a:prstGeom prst="rect">
                <a:avLst/>
              </a:prstGeom>
              <a:solidFill>
                <a:srgbClr val="000000"/>
              </a:solidFill>
              <a:ln w="9525">
                <a:noFill/>
                <a:miter lim="800000"/>
                <a:headEnd/>
                <a:tailEnd/>
              </a:ln>
            </p:spPr>
            <p:txBody>
              <a:bodyPr/>
              <a:lstStyle/>
              <a:p>
                <a:endParaRPr lang="hr-HR"/>
              </a:p>
            </p:txBody>
          </p:sp>
          <p:sp>
            <p:nvSpPr>
              <p:cNvPr id="13616" name="Rectangle 759"/>
              <p:cNvSpPr>
                <a:spLocks noChangeArrowheads="1"/>
              </p:cNvSpPr>
              <p:nvPr/>
            </p:nvSpPr>
            <p:spPr bwMode="auto">
              <a:xfrm>
                <a:off x="2130" y="1709"/>
                <a:ext cx="3" cy="105"/>
              </a:xfrm>
              <a:prstGeom prst="rect">
                <a:avLst/>
              </a:prstGeom>
              <a:solidFill>
                <a:srgbClr val="000000"/>
              </a:solidFill>
              <a:ln w="9525">
                <a:noFill/>
                <a:miter lim="800000"/>
                <a:headEnd/>
                <a:tailEnd/>
              </a:ln>
            </p:spPr>
            <p:txBody>
              <a:bodyPr/>
              <a:lstStyle/>
              <a:p>
                <a:endParaRPr lang="hr-HR"/>
              </a:p>
            </p:txBody>
          </p:sp>
          <p:sp>
            <p:nvSpPr>
              <p:cNvPr id="13617" name="Rectangle 760"/>
              <p:cNvSpPr>
                <a:spLocks noChangeArrowheads="1"/>
              </p:cNvSpPr>
              <p:nvPr/>
            </p:nvSpPr>
            <p:spPr bwMode="auto">
              <a:xfrm>
                <a:off x="2777" y="1709"/>
                <a:ext cx="3" cy="105"/>
              </a:xfrm>
              <a:prstGeom prst="rect">
                <a:avLst/>
              </a:prstGeom>
              <a:solidFill>
                <a:srgbClr val="000000"/>
              </a:solidFill>
              <a:ln w="9525">
                <a:noFill/>
                <a:miter lim="800000"/>
                <a:headEnd/>
                <a:tailEnd/>
              </a:ln>
            </p:spPr>
            <p:txBody>
              <a:bodyPr/>
              <a:lstStyle/>
              <a:p>
                <a:endParaRPr lang="hr-HR"/>
              </a:p>
            </p:txBody>
          </p:sp>
          <p:sp>
            <p:nvSpPr>
              <p:cNvPr id="13618" name="Rectangle 761"/>
              <p:cNvSpPr>
                <a:spLocks noChangeArrowheads="1"/>
              </p:cNvSpPr>
              <p:nvPr/>
            </p:nvSpPr>
            <p:spPr bwMode="auto">
              <a:xfrm>
                <a:off x="77" y="1837"/>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13619" name="Rectangle 762"/>
              <p:cNvSpPr>
                <a:spLocks noChangeArrowheads="1"/>
              </p:cNvSpPr>
              <p:nvPr/>
            </p:nvSpPr>
            <p:spPr bwMode="auto">
              <a:xfrm>
                <a:off x="682" y="1837"/>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13620" name="Rectangle 763"/>
              <p:cNvSpPr>
                <a:spLocks noChangeArrowheads="1"/>
              </p:cNvSpPr>
              <p:nvPr/>
            </p:nvSpPr>
            <p:spPr bwMode="auto">
              <a:xfrm>
                <a:off x="1631" y="1837"/>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13621" name="Rectangle 764"/>
              <p:cNvSpPr>
                <a:spLocks noChangeArrowheads="1"/>
              </p:cNvSpPr>
              <p:nvPr/>
            </p:nvSpPr>
            <p:spPr bwMode="auto">
              <a:xfrm>
                <a:off x="2456" y="1837"/>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13622" name="Rectangle 765"/>
              <p:cNvSpPr>
                <a:spLocks noChangeArrowheads="1"/>
              </p:cNvSpPr>
              <p:nvPr/>
            </p:nvSpPr>
            <p:spPr bwMode="auto">
              <a:xfrm>
                <a:off x="16" y="1814"/>
                <a:ext cx="3" cy="3"/>
              </a:xfrm>
              <a:prstGeom prst="rect">
                <a:avLst/>
              </a:prstGeom>
              <a:solidFill>
                <a:srgbClr val="000000"/>
              </a:solidFill>
              <a:ln w="9525">
                <a:noFill/>
                <a:miter lim="800000"/>
                <a:headEnd/>
                <a:tailEnd/>
              </a:ln>
            </p:spPr>
            <p:txBody>
              <a:bodyPr/>
              <a:lstStyle/>
              <a:p>
                <a:endParaRPr lang="hr-HR"/>
              </a:p>
            </p:txBody>
          </p:sp>
          <p:sp>
            <p:nvSpPr>
              <p:cNvPr id="13623" name="Rectangle 766"/>
              <p:cNvSpPr>
                <a:spLocks noChangeArrowheads="1"/>
              </p:cNvSpPr>
              <p:nvPr/>
            </p:nvSpPr>
            <p:spPr bwMode="auto">
              <a:xfrm>
                <a:off x="19" y="1814"/>
                <a:ext cx="644" cy="3"/>
              </a:xfrm>
              <a:prstGeom prst="rect">
                <a:avLst/>
              </a:prstGeom>
              <a:solidFill>
                <a:srgbClr val="000000"/>
              </a:solidFill>
              <a:ln w="9525">
                <a:noFill/>
                <a:miter lim="800000"/>
                <a:headEnd/>
                <a:tailEnd/>
              </a:ln>
            </p:spPr>
            <p:txBody>
              <a:bodyPr/>
              <a:lstStyle/>
              <a:p>
                <a:endParaRPr lang="hr-HR"/>
              </a:p>
            </p:txBody>
          </p:sp>
          <p:sp>
            <p:nvSpPr>
              <p:cNvPr id="13624" name="Rectangle 767"/>
              <p:cNvSpPr>
                <a:spLocks noChangeArrowheads="1"/>
              </p:cNvSpPr>
              <p:nvPr/>
            </p:nvSpPr>
            <p:spPr bwMode="auto">
              <a:xfrm>
                <a:off x="663" y="1814"/>
                <a:ext cx="3" cy="3"/>
              </a:xfrm>
              <a:prstGeom prst="rect">
                <a:avLst/>
              </a:prstGeom>
              <a:solidFill>
                <a:srgbClr val="000000"/>
              </a:solidFill>
              <a:ln w="9525">
                <a:noFill/>
                <a:miter lim="800000"/>
                <a:headEnd/>
                <a:tailEnd/>
              </a:ln>
            </p:spPr>
            <p:txBody>
              <a:bodyPr/>
              <a:lstStyle/>
              <a:p>
                <a:endParaRPr lang="hr-HR"/>
              </a:p>
            </p:txBody>
          </p:sp>
          <p:sp>
            <p:nvSpPr>
              <p:cNvPr id="13625" name="Rectangle 768"/>
              <p:cNvSpPr>
                <a:spLocks noChangeArrowheads="1"/>
              </p:cNvSpPr>
              <p:nvPr/>
            </p:nvSpPr>
            <p:spPr bwMode="auto">
              <a:xfrm>
                <a:off x="666" y="1814"/>
                <a:ext cx="946" cy="3"/>
              </a:xfrm>
              <a:prstGeom prst="rect">
                <a:avLst/>
              </a:prstGeom>
              <a:solidFill>
                <a:srgbClr val="000000"/>
              </a:solidFill>
              <a:ln w="9525">
                <a:noFill/>
                <a:miter lim="800000"/>
                <a:headEnd/>
                <a:tailEnd/>
              </a:ln>
            </p:spPr>
            <p:txBody>
              <a:bodyPr/>
              <a:lstStyle/>
              <a:p>
                <a:endParaRPr lang="hr-HR"/>
              </a:p>
            </p:txBody>
          </p:sp>
          <p:sp>
            <p:nvSpPr>
              <p:cNvPr id="13626" name="Rectangle 769"/>
              <p:cNvSpPr>
                <a:spLocks noChangeArrowheads="1"/>
              </p:cNvSpPr>
              <p:nvPr/>
            </p:nvSpPr>
            <p:spPr bwMode="auto">
              <a:xfrm>
                <a:off x="1612" y="1814"/>
                <a:ext cx="3" cy="3"/>
              </a:xfrm>
              <a:prstGeom prst="rect">
                <a:avLst/>
              </a:prstGeom>
              <a:solidFill>
                <a:srgbClr val="000000"/>
              </a:solidFill>
              <a:ln w="9525">
                <a:noFill/>
                <a:miter lim="800000"/>
                <a:headEnd/>
                <a:tailEnd/>
              </a:ln>
            </p:spPr>
            <p:txBody>
              <a:bodyPr/>
              <a:lstStyle/>
              <a:p>
                <a:endParaRPr lang="hr-HR"/>
              </a:p>
            </p:txBody>
          </p:sp>
          <p:sp>
            <p:nvSpPr>
              <p:cNvPr id="13627" name="Rectangle 770"/>
              <p:cNvSpPr>
                <a:spLocks noChangeArrowheads="1"/>
              </p:cNvSpPr>
              <p:nvPr/>
            </p:nvSpPr>
            <p:spPr bwMode="auto">
              <a:xfrm>
                <a:off x="1615" y="1814"/>
                <a:ext cx="515" cy="3"/>
              </a:xfrm>
              <a:prstGeom prst="rect">
                <a:avLst/>
              </a:prstGeom>
              <a:solidFill>
                <a:srgbClr val="000000"/>
              </a:solidFill>
              <a:ln w="9525">
                <a:noFill/>
                <a:miter lim="800000"/>
                <a:headEnd/>
                <a:tailEnd/>
              </a:ln>
            </p:spPr>
            <p:txBody>
              <a:bodyPr/>
              <a:lstStyle/>
              <a:p>
                <a:endParaRPr lang="hr-HR"/>
              </a:p>
            </p:txBody>
          </p:sp>
          <p:sp>
            <p:nvSpPr>
              <p:cNvPr id="13628" name="Rectangle 771"/>
              <p:cNvSpPr>
                <a:spLocks noChangeArrowheads="1"/>
              </p:cNvSpPr>
              <p:nvPr/>
            </p:nvSpPr>
            <p:spPr bwMode="auto">
              <a:xfrm>
                <a:off x="2130" y="1814"/>
                <a:ext cx="3" cy="3"/>
              </a:xfrm>
              <a:prstGeom prst="rect">
                <a:avLst/>
              </a:prstGeom>
              <a:solidFill>
                <a:srgbClr val="000000"/>
              </a:solidFill>
              <a:ln w="9525">
                <a:noFill/>
                <a:miter lim="800000"/>
                <a:headEnd/>
                <a:tailEnd/>
              </a:ln>
            </p:spPr>
            <p:txBody>
              <a:bodyPr/>
              <a:lstStyle/>
              <a:p>
                <a:endParaRPr lang="hr-HR"/>
              </a:p>
            </p:txBody>
          </p:sp>
          <p:sp>
            <p:nvSpPr>
              <p:cNvPr id="13629" name="Rectangle 772"/>
              <p:cNvSpPr>
                <a:spLocks noChangeArrowheads="1"/>
              </p:cNvSpPr>
              <p:nvPr/>
            </p:nvSpPr>
            <p:spPr bwMode="auto">
              <a:xfrm>
                <a:off x="2133" y="1814"/>
                <a:ext cx="644" cy="3"/>
              </a:xfrm>
              <a:prstGeom prst="rect">
                <a:avLst/>
              </a:prstGeom>
              <a:solidFill>
                <a:srgbClr val="000000"/>
              </a:solidFill>
              <a:ln w="9525">
                <a:noFill/>
                <a:miter lim="800000"/>
                <a:headEnd/>
                <a:tailEnd/>
              </a:ln>
            </p:spPr>
            <p:txBody>
              <a:bodyPr/>
              <a:lstStyle/>
              <a:p>
                <a:endParaRPr lang="hr-HR"/>
              </a:p>
            </p:txBody>
          </p:sp>
          <p:sp>
            <p:nvSpPr>
              <p:cNvPr id="13630" name="Rectangle 773"/>
              <p:cNvSpPr>
                <a:spLocks noChangeArrowheads="1"/>
              </p:cNvSpPr>
              <p:nvPr/>
            </p:nvSpPr>
            <p:spPr bwMode="auto">
              <a:xfrm>
                <a:off x="2777" y="1814"/>
                <a:ext cx="3" cy="3"/>
              </a:xfrm>
              <a:prstGeom prst="rect">
                <a:avLst/>
              </a:prstGeom>
              <a:solidFill>
                <a:srgbClr val="000000"/>
              </a:solidFill>
              <a:ln w="9525">
                <a:noFill/>
                <a:miter lim="800000"/>
                <a:headEnd/>
                <a:tailEnd/>
              </a:ln>
            </p:spPr>
            <p:txBody>
              <a:bodyPr/>
              <a:lstStyle/>
              <a:p>
                <a:endParaRPr lang="hr-HR"/>
              </a:p>
            </p:txBody>
          </p:sp>
          <p:sp>
            <p:nvSpPr>
              <p:cNvPr id="13631" name="Rectangle 774"/>
              <p:cNvSpPr>
                <a:spLocks noChangeArrowheads="1"/>
              </p:cNvSpPr>
              <p:nvPr/>
            </p:nvSpPr>
            <p:spPr bwMode="auto">
              <a:xfrm>
                <a:off x="16" y="1817"/>
                <a:ext cx="3" cy="107"/>
              </a:xfrm>
              <a:prstGeom prst="rect">
                <a:avLst/>
              </a:prstGeom>
              <a:solidFill>
                <a:srgbClr val="000000"/>
              </a:solidFill>
              <a:ln w="9525">
                <a:noFill/>
                <a:miter lim="800000"/>
                <a:headEnd/>
                <a:tailEnd/>
              </a:ln>
            </p:spPr>
            <p:txBody>
              <a:bodyPr/>
              <a:lstStyle/>
              <a:p>
                <a:endParaRPr lang="hr-HR"/>
              </a:p>
            </p:txBody>
          </p:sp>
          <p:sp>
            <p:nvSpPr>
              <p:cNvPr id="13632" name="Rectangle 775"/>
              <p:cNvSpPr>
                <a:spLocks noChangeArrowheads="1"/>
              </p:cNvSpPr>
              <p:nvPr/>
            </p:nvSpPr>
            <p:spPr bwMode="auto">
              <a:xfrm>
                <a:off x="663" y="1817"/>
                <a:ext cx="3" cy="107"/>
              </a:xfrm>
              <a:prstGeom prst="rect">
                <a:avLst/>
              </a:prstGeom>
              <a:solidFill>
                <a:srgbClr val="000000"/>
              </a:solidFill>
              <a:ln w="9525">
                <a:noFill/>
                <a:miter lim="800000"/>
                <a:headEnd/>
                <a:tailEnd/>
              </a:ln>
            </p:spPr>
            <p:txBody>
              <a:bodyPr/>
              <a:lstStyle/>
              <a:p>
                <a:endParaRPr lang="hr-HR"/>
              </a:p>
            </p:txBody>
          </p:sp>
          <p:sp>
            <p:nvSpPr>
              <p:cNvPr id="13633" name="Rectangle 776"/>
              <p:cNvSpPr>
                <a:spLocks noChangeArrowheads="1"/>
              </p:cNvSpPr>
              <p:nvPr/>
            </p:nvSpPr>
            <p:spPr bwMode="auto">
              <a:xfrm>
                <a:off x="1612" y="1817"/>
                <a:ext cx="3" cy="107"/>
              </a:xfrm>
              <a:prstGeom prst="rect">
                <a:avLst/>
              </a:prstGeom>
              <a:solidFill>
                <a:srgbClr val="000000"/>
              </a:solidFill>
              <a:ln w="9525">
                <a:noFill/>
                <a:miter lim="800000"/>
                <a:headEnd/>
                <a:tailEnd/>
              </a:ln>
            </p:spPr>
            <p:txBody>
              <a:bodyPr/>
              <a:lstStyle/>
              <a:p>
                <a:endParaRPr lang="hr-HR"/>
              </a:p>
            </p:txBody>
          </p:sp>
          <p:sp>
            <p:nvSpPr>
              <p:cNvPr id="13634" name="Rectangle 777"/>
              <p:cNvSpPr>
                <a:spLocks noChangeArrowheads="1"/>
              </p:cNvSpPr>
              <p:nvPr/>
            </p:nvSpPr>
            <p:spPr bwMode="auto">
              <a:xfrm>
                <a:off x="2130" y="1817"/>
                <a:ext cx="3" cy="107"/>
              </a:xfrm>
              <a:prstGeom prst="rect">
                <a:avLst/>
              </a:prstGeom>
              <a:solidFill>
                <a:srgbClr val="000000"/>
              </a:solidFill>
              <a:ln w="9525">
                <a:noFill/>
                <a:miter lim="800000"/>
                <a:headEnd/>
                <a:tailEnd/>
              </a:ln>
            </p:spPr>
            <p:txBody>
              <a:bodyPr/>
              <a:lstStyle/>
              <a:p>
                <a:endParaRPr lang="hr-HR"/>
              </a:p>
            </p:txBody>
          </p:sp>
          <p:sp>
            <p:nvSpPr>
              <p:cNvPr id="13635" name="Rectangle 778"/>
              <p:cNvSpPr>
                <a:spLocks noChangeArrowheads="1"/>
              </p:cNvSpPr>
              <p:nvPr/>
            </p:nvSpPr>
            <p:spPr bwMode="auto">
              <a:xfrm>
                <a:off x="2777" y="1817"/>
                <a:ext cx="3" cy="107"/>
              </a:xfrm>
              <a:prstGeom prst="rect">
                <a:avLst/>
              </a:prstGeom>
              <a:solidFill>
                <a:srgbClr val="000000"/>
              </a:solidFill>
              <a:ln w="9525">
                <a:noFill/>
                <a:miter lim="800000"/>
                <a:headEnd/>
                <a:tailEnd/>
              </a:ln>
            </p:spPr>
            <p:txBody>
              <a:bodyPr/>
              <a:lstStyle/>
              <a:p>
                <a:endParaRPr lang="hr-HR"/>
              </a:p>
            </p:txBody>
          </p:sp>
          <p:sp>
            <p:nvSpPr>
              <p:cNvPr id="13636" name="Rectangle 779"/>
              <p:cNvSpPr>
                <a:spLocks noChangeArrowheads="1"/>
              </p:cNvSpPr>
              <p:nvPr/>
            </p:nvSpPr>
            <p:spPr bwMode="auto">
              <a:xfrm>
                <a:off x="77" y="1946"/>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13637" name="Rectangle 780"/>
              <p:cNvSpPr>
                <a:spLocks noChangeArrowheads="1"/>
              </p:cNvSpPr>
              <p:nvPr/>
            </p:nvSpPr>
            <p:spPr bwMode="auto">
              <a:xfrm>
                <a:off x="682" y="1946"/>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13638" name="Rectangle 781"/>
              <p:cNvSpPr>
                <a:spLocks noChangeArrowheads="1"/>
              </p:cNvSpPr>
              <p:nvPr/>
            </p:nvSpPr>
            <p:spPr bwMode="auto">
              <a:xfrm>
                <a:off x="1631" y="1946"/>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13639" name="Rectangle 782"/>
              <p:cNvSpPr>
                <a:spLocks noChangeArrowheads="1"/>
              </p:cNvSpPr>
              <p:nvPr/>
            </p:nvSpPr>
            <p:spPr bwMode="auto">
              <a:xfrm>
                <a:off x="2456" y="1946"/>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13640" name="Rectangle 783"/>
              <p:cNvSpPr>
                <a:spLocks noChangeArrowheads="1"/>
              </p:cNvSpPr>
              <p:nvPr/>
            </p:nvSpPr>
            <p:spPr bwMode="auto">
              <a:xfrm>
                <a:off x="16" y="1924"/>
                <a:ext cx="3" cy="3"/>
              </a:xfrm>
              <a:prstGeom prst="rect">
                <a:avLst/>
              </a:prstGeom>
              <a:solidFill>
                <a:srgbClr val="000000"/>
              </a:solidFill>
              <a:ln w="9525">
                <a:noFill/>
                <a:miter lim="800000"/>
                <a:headEnd/>
                <a:tailEnd/>
              </a:ln>
            </p:spPr>
            <p:txBody>
              <a:bodyPr/>
              <a:lstStyle/>
              <a:p>
                <a:endParaRPr lang="hr-HR"/>
              </a:p>
            </p:txBody>
          </p:sp>
          <p:pic>
            <p:nvPicPr>
              <p:cNvPr id="13641" name="Picture 784"/>
              <p:cNvPicPr>
                <a:picLocks noChangeAspect="1" noChangeArrowheads="1"/>
              </p:cNvPicPr>
              <p:nvPr/>
            </p:nvPicPr>
            <p:blipFill>
              <a:blip r:embed="rId482"/>
              <a:srcRect/>
              <a:stretch>
                <a:fillRect/>
              </a:stretch>
            </p:blipFill>
            <p:spPr bwMode="auto">
              <a:xfrm>
                <a:off x="19" y="1924"/>
                <a:ext cx="23" cy="3"/>
              </a:xfrm>
              <a:prstGeom prst="rect">
                <a:avLst/>
              </a:prstGeom>
              <a:noFill/>
              <a:ln w="9525">
                <a:noFill/>
                <a:miter lim="800000"/>
                <a:headEnd/>
                <a:tailEnd/>
              </a:ln>
            </p:spPr>
          </p:pic>
          <p:pic>
            <p:nvPicPr>
              <p:cNvPr id="13642" name="Picture 785"/>
              <p:cNvPicPr>
                <a:picLocks noChangeAspect="1" noChangeArrowheads="1"/>
              </p:cNvPicPr>
              <p:nvPr/>
            </p:nvPicPr>
            <p:blipFill>
              <a:blip r:embed="rId483"/>
              <a:srcRect/>
              <a:stretch>
                <a:fillRect/>
              </a:stretch>
            </p:blipFill>
            <p:spPr bwMode="auto">
              <a:xfrm>
                <a:off x="42" y="1924"/>
                <a:ext cx="24" cy="3"/>
              </a:xfrm>
              <a:prstGeom prst="rect">
                <a:avLst/>
              </a:prstGeom>
              <a:noFill/>
              <a:ln w="9525">
                <a:noFill/>
                <a:miter lim="800000"/>
                <a:headEnd/>
                <a:tailEnd/>
              </a:ln>
            </p:spPr>
          </p:pic>
          <p:pic>
            <p:nvPicPr>
              <p:cNvPr id="13643" name="Picture 786"/>
              <p:cNvPicPr>
                <a:picLocks noChangeAspect="1" noChangeArrowheads="1"/>
              </p:cNvPicPr>
              <p:nvPr/>
            </p:nvPicPr>
            <p:blipFill>
              <a:blip r:embed="rId484"/>
              <a:srcRect/>
              <a:stretch>
                <a:fillRect/>
              </a:stretch>
            </p:blipFill>
            <p:spPr bwMode="auto">
              <a:xfrm>
                <a:off x="66" y="1924"/>
                <a:ext cx="23" cy="3"/>
              </a:xfrm>
              <a:prstGeom prst="rect">
                <a:avLst/>
              </a:prstGeom>
              <a:noFill/>
              <a:ln w="9525">
                <a:noFill/>
                <a:miter lim="800000"/>
                <a:headEnd/>
                <a:tailEnd/>
              </a:ln>
            </p:spPr>
          </p:pic>
          <p:pic>
            <p:nvPicPr>
              <p:cNvPr id="13644" name="Picture 787"/>
              <p:cNvPicPr>
                <a:picLocks noChangeAspect="1" noChangeArrowheads="1"/>
              </p:cNvPicPr>
              <p:nvPr/>
            </p:nvPicPr>
            <p:blipFill>
              <a:blip r:embed="rId485"/>
              <a:srcRect/>
              <a:stretch>
                <a:fillRect/>
              </a:stretch>
            </p:blipFill>
            <p:spPr bwMode="auto">
              <a:xfrm>
                <a:off x="89" y="1924"/>
                <a:ext cx="23" cy="3"/>
              </a:xfrm>
              <a:prstGeom prst="rect">
                <a:avLst/>
              </a:prstGeom>
              <a:noFill/>
              <a:ln w="9525">
                <a:noFill/>
                <a:miter lim="800000"/>
                <a:headEnd/>
                <a:tailEnd/>
              </a:ln>
            </p:spPr>
          </p:pic>
          <p:pic>
            <p:nvPicPr>
              <p:cNvPr id="13645" name="Picture 788"/>
              <p:cNvPicPr>
                <a:picLocks noChangeAspect="1" noChangeArrowheads="1"/>
              </p:cNvPicPr>
              <p:nvPr/>
            </p:nvPicPr>
            <p:blipFill>
              <a:blip r:embed="rId486"/>
              <a:srcRect/>
              <a:stretch>
                <a:fillRect/>
              </a:stretch>
            </p:blipFill>
            <p:spPr bwMode="auto">
              <a:xfrm>
                <a:off x="112" y="1924"/>
                <a:ext cx="24" cy="3"/>
              </a:xfrm>
              <a:prstGeom prst="rect">
                <a:avLst/>
              </a:prstGeom>
              <a:noFill/>
              <a:ln w="9525">
                <a:noFill/>
                <a:miter lim="800000"/>
                <a:headEnd/>
                <a:tailEnd/>
              </a:ln>
            </p:spPr>
          </p:pic>
          <p:pic>
            <p:nvPicPr>
              <p:cNvPr id="13646" name="Picture 789"/>
              <p:cNvPicPr>
                <a:picLocks noChangeAspect="1" noChangeArrowheads="1"/>
              </p:cNvPicPr>
              <p:nvPr/>
            </p:nvPicPr>
            <p:blipFill>
              <a:blip r:embed="rId487"/>
              <a:srcRect/>
              <a:stretch>
                <a:fillRect/>
              </a:stretch>
            </p:blipFill>
            <p:spPr bwMode="auto">
              <a:xfrm>
                <a:off x="136" y="1924"/>
                <a:ext cx="23" cy="3"/>
              </a:xfrm>
              <a:prstGeom prst="rect">
                <a:avLst/>
              </a:prstGeom>
              <a:noFill/>
              <a:ln w="9525">
                <a:noFill/>
                <a:miter lim="800000"/>
                <a:headEnd/>
                <a:tailEnd/>
              </a:ln>
            </p:spPr>
          </p:pic>
          <p:pic>
            <p:nvPicPr>
              <p:cNvPr id="13647" name="Picture 790"/>
              <p:cNvPicPr>
                <a:picLocks noChangeAspect="1" noChangeArrowheads="1"/>
              </p:cNvPicPr>
              <p:nvPr/>
            </p:nvPicPr>
            <p:blipFill>
              <a:blip r:embed="rId488"/>
              <a:srcRect/>
              <a:stretch>
                <a:fillRect/>
              </a:stretch>
            </p:blipFill>
            <p:spPr bwMode="auto">
              <a:xfrm>
                <a:off x="159" y="1924"/>
                <a:ext cx="23" cy="3"/>
              </a:xfrm>
              <a:prstGeom prst="rect">
                <a:avLst/>
              </a:prstGeom>
              <a:noFill/>
              <a:ln w="9525">
                <a:noFill/>
                <a:miter lim="800000"/>
                <a:headEnd/>
                <a:tailEnd/>
              </a:ln>
            </p:spPr>
          </p:pic>
          <p:pic>
            <p:nvPicPr>
              <p:cNvPr id="13648" name="Picture 791"/>
              <p:cNvPicPr>
                <a:picLocks noChangeAspect="1" noChangeArrowheads="1"/>
              </p:cNvPicPr>
              <p:nvPr/>
            </p:nvPicPr>
            <p:blipFill>
              <a:blip r:embed="rId489"/>
              <a:srcRect/>
              <a:stretch>
                <a:fillRect/>
              </a:stretch>
            </p:blipFill>
            <p:spPr bwMode="auto">
              <a:xfrm>
                <a:off x="182" y="1924"/>
                <a:ext cx="24" cy="3"/>
              </a:xfrm>
              <a:prstGeom prst="rect">
                <a:avLst/>
              </a:prstGeom>
              <a:noFill/>
              <a:ln w="9525">
                <a:noFill/>
                <a:miter lim="800000"/>
                <a:headEnd/>
                <a:tailEnd/>
              </a:ln>
            </p:spPr>
          </p:pic>
          <p:pic>
            <p:nvPicPr>
              <p:cNvPr id="13649" name="Picture 792"/>
              <p:cNvPicPr>
                <a:picLocks noChangeAspect="1" noChangeArrowheads="1"/>
              </p:cNvPicPr>
              <p:nvPr/>
            </p:nvPicPr>
            <p:blipFill>
              <a:blip r:embed="rId490"/>
              <a:srcRect/>
              <a:stretch>
                <a:fillRect/>
              </a:stretch>
            </p:blipFill>
            <p:spPr bwMode="auto">
              <a:xfrm>
                <a:off x="206" y="1924"/>
                <a:ext cx="23" cy="3"/>
              </a:xfrm>
              <a:prstGeom prst="rect">
                <a:avLst/>
              </a:prstGeom>
              <a:noFill/>
              <a:ln w="9525">
                <a:noFill/>
                <a:miter lim="800000"/>
                <a:headEnd/>
                <a:tailEnd/>
              </a:ln>
            </p:spPr>
          </p:pic>
          <p:pic>
            <p:nvPicPr>
              <p:cNvPr id="13650" name="Picture 793"/>
              <p:cNvPicPr>
                <a:picLocks noChangeAspect="1" noChangeArrowheads="1"/>
              </p:cNvPicPr>
              <p:nvPr/>
            </p:nvPicPr>
            <p:blipFill>
              <a:blip r:embed="rId491"/>
              <a:srcRect/>
              <a:stretch>
                <a:fillRect/>
              </a:stretch>
            </p:blipFill>
            <p:spPr bwMode="auto">
              <a:xfrm>
                <a:off x="229" y="1924"/>
                <a:ext cx="24" cy="3"/>
              </a:xfrm>
              <a:prstGeom prst="rect">
                <a:avLst/>
              </a:prstGeom>
              <a:noFill/>
              <a:ln w="9525">
                <a:noFill/>
                <a:miter lim="800000"/>
                <a:headEnd/>
                <a:tailEnd/>
              </a:ln>
            </p:spPr>
          </p:pic>
          <p:pic>
            <p:nvPicPr>
              <p:cNvPr id="13651" name="Picture 794"/>
              <p:cNvPicPr>
                <a:picLocks noChangeAspect="1" noChangeArrowheads="1"/>
              </p:cNvPicPr>
              <p:nvPr/>
            </p:nvPicPr>
            <p:blipFill>
              <a:blip r:embed="rId492"/>
              <a:srcRect/>
              <a:stretch>
                <a:fillRect/>
              </a:stretch>
            </p:blipFill>
            <p:spPr bwMode="auto">
              <a:xfrm>
                <a:off x="253" y="1924"/>
                <a:ext cx="23" cy="3"/>
              </a:xfrm>
              <a:prstGeom prst="rect">
                <a:avLst/>
              </a:prstGeom>
              <a:noFill/>
              <a:ln w="9525">
                <a:noFill/>
                <a:miter lim="800000"/>
                <a:headEnd/>
                <a:tailEnd/>
              </a:ln>
            </p:spPr>
          </p:pic>
          <p:pic>
            <p:nvPicPr>
              <p:cNvPr id="13652" name="Picture 795"/>
              <p:cNvPicPr>
                <a:picLocks noChangeAspect="1" noChangeArrowheads="1"/>
              </p:cNvPicPr>
              <p:nvPr/>
            </p:nvPicPr>
            <p:blipFill>
              <a:blip r:embed="rId493"/>
              <a:srcRect/>
              <a:stretch>
                <a:fillRect/>
              </a:stretch>
            </p:blipFill>
            <p:spPr bwMode="auto">
              <a:xfrm>
                <a:off x="276" y="1924"/>
                <a:ext cx="23" cy="3"/>
              </a:xfrm>
              <a:prstGeom prst="rect">
                <a:avLst/>
              </a:prstGeom>
              <a:noFill/>
              <a:ln w="9525">
                <a:noFill/>
                <a:miter lim="800000"/>
                <a:headEnd/>
                <a:tailEnd/>
              </a:ln>
            </p:spPr>
          </p:pic>
          <p:pic>
            <p:nvPicPr>
              <p:cNvPr id="13653" name="Picture 796"/>
              <p:cNvPicPr>
                <a:picLocks noChangeAspect="1" noChangeArrowheads="1"/>
              </p:cNvPicPr>
              <p:nvPr/>
            </p:nvPicPr>
            <p:blipFill>
              <a:blip r:embed="rId494"/>
              <a:srcRect/>
              <a:stretch>
                <a:fillRect/>
              </a:stretch>
            </p:blipFill>
            <p:spPr bwMode="auto">
              <a:xfrm>
                <a:off x="299" y="1924"/>
                <a:ext cx="24" cy="3"/>
              </a:xfrm>
              <a:prstGeom prst="rect">
                <a:avLst/>
              </a:prstGeom>
              <a:noFill/>
              <a:ln w="9525">
                <a:noFill/>
                <a:miter lim="800000"/>
                <a:headEnd/>
                <a:tailEnd/>
              </a:ln>
            </p:spPr>
          </p:pic>
          <p:pic>
            <p:nvPicPr>
              <p:cNvPr id="13654" name="Picture 797"/>
              <p:cNvPicPr>
                <a:picLocks noChangeAspect="1" noChangeArrowheads="1"/>
              </p:cNvPicPr>
              <p:nvPr/>
            </p:nvPicPr>
            <p:blipFill>
              <a:blip r:embed="rId495"/>
              <a:srcRect/>
              <a:stretch>
                <a:fillRect/>
              </a:stretch>
            </p:blipFill>
            <p:spPr bwMode="auto">
              <a:xfrm>
                <a:off x="323" y="1924"/>
                <a:ext cx="23" cy="3"/>
              </a:xfrm>
              <a:prstGeom prst="rect">
                <a:avLst/>
              </a:prstGeom>
              <a:noFill/>
              <a:ln w="9525">
                <a:noFill/>
                <a:miter lim="800000"/>
                <a:headEnd/>
                <a:tailEnd/>
              </a:ln>
            </p:spPr>
          </p:pic>
          <p:pic>
            <p:nvPicPr>
              <p:cNvPr id="13655" name="Picture 798"/>
              <p:cNvPicPr>
                <a:picLocks noChangeAspect="1" noChangeArrowheads="1"/>
              </p:cNvPicPr>
              <p:nvPr/>
            </p:nvPicPr>
            <p:blipFill>
              <a:blip r:embed="rId496"/>
              <a:srcRect/>
              <a:stretch>
                <a:fillRect/>
              </a:stretch>
            </p:blipFill>
            <p:spPr bwMode="auto">
              <a:xfrm>
                <a:off x="346" y="1924"/>
                <a:ext cx="23" cy="3"/>
              </a:xfrm>
              <a:prstGeom prst="rect">
                <a:avLst/>
              </a:prstGeom>
              <a:noFill/>
              <a:ln w="9525">
                <a:noFill/>
                <a:miter lim="800000"/>
                <a:headEnd/>
                <a:tailEnd/>
              </a:ln>
            </p:spPr>
          </p:pic>
          <p:pic>
            <p:nvPicPr>
              <p:cNvPr id="13656" name="Picture 799"/>
              <p:cNvPicPr>
                <a:picLocks noChangeAspect="1" noChangeArrowheads="1"/>
              </p:cNvPicPr>
              <p:nvPr/>
            </p:nvPicPr>
            <p:blipFill>
              <a:blip r:embed="rId497"/>
              <a:srcRect/>
              <a:stretch>
                <a:fillRect/>
              </a:stretch>
            </p:blipFill>
            <p:spPr bwMode="auto">
              <a:xfrm>
                <a:off x="369" y="1924"/>
                <a:ext cx="24" cy="3"/>
              </a:xfrm>
              <a:prstGeom prst="rect">
                <a:avLst/>
              </a:prstGeom>
              <a:noFill/>
              <a:ln w="9525">
                <a:noFill/>
                <a:miter lim="800000"/>
                <a:headEnd/>
                <a:tailEnd/>
              </a:ln>
            </p:spPr>
          </p:pic>
          <p:pic>
            <p:nvPicPr>
              <p:cNvPr id="13657" name="Picture 800"/>
              <p:cNvPicPr>
                <a:picLocks noChangeAspect="1" noChangeArrowheads="1"/>
              </p:cNvPicPr>
              <p:nvPr/>
            </p:nvPicPr>
            <p:blipFill>
              <a:blip r:embed="rId498"/>
              <a:srcRect/>
              <a:stretch>
                <a:fillRect/>
              </a:stretch>
            </p:blipFill>
            <p:spPr bwMode="auto">
              <a:xfrm>
                <a:off x="393" y="1924"/>
                <a:ext cx="23" cy="3"/>
              </a:xfrm>
              <a:prstGeom prst="rect">
                <a:avLst/>
              </a:prstGeom>
              <a:noFill/>
              <a:ln w="9525">
                <a:noFill/>
                <a:miter lim="800000"/>
                <a:headEnd/>
                <a:tailEnd/>
              </a:ln>
            </p:spPr>
          </p:pic>
          <p:pic>
            <p:nvPicPr>
              <p:cNvPr id="13658" name="Picture 801"/>
              <p:cNvPicPr>
                <a:picLocks noChangeAspect="1" noChangeArrowheads="1"/>
              </p:cNvPicPr>
              <p:nvPr/>
            </p:nvPicPr>
            <p:blipFill>
              <a:blip r:embed="rId499"/>
              <a:srcRect/>
              <a:stretch>
                <a:fillRect/>
              </a:stretch>
            </p:blipFill>
            <p:spPr bwMode="auto">
              <a:xfrm>
                <a:off x="416" y="1924"/>
                <a:ext cx="24" cy="3"/>
              </a:xfrm>
              <a:prstGeom prst="rect">
                <a:avLst/>
              </a:prstGeom>
              <a:noFill/>
              <a:ln w="9525">
                <a:noFill/>
                <a:miter lim="800000"/>
                <a:headEnd/>
                <a:tailEnd/>
              </a:ln>
            </p:spPr>
          </p:pic>
          <p:pic>
            <p:nvPicPr>
              <p:cNvPr id="13659" name="Picture 802"/>
              <p:cNvPicPr>
                <a:picLocks noChangeAspect="1" noChangeArrowheads="1"/>
              </p:cNvPicPr>
              <p:nvPr/>
            </p:nvPicPr>
            <p:blipFill>
              <a:blip r:embed="rId500"/>
              <a:srcRect/>
              <a:stretch>
                <a:fillRect/>
              </a:stretch>
            </p:blipFill>
            <p:spPr bwMode="auto">
              <a:xfrm>
                <a:off x="440" y="1924"/>
                <a:ext cx="23" cy="3"/>
              </a:xfrm>
              <a:prstGeom prst="rect">
                <a:avLst/>
              </a:prstGeom>
              <a:noFill/>
              <a:ln w="9525">
                <a:noFill/>
                <a:miter lim="800000"/>
                <a:headEnd/>
                <a:tailEnd/>
              </a:ln>
            </p:spPr>
          </p:pic>
          <p:pic>
            <p:nvPicPr>
              <p:cNvPr id="13660" name="Picture 803"/>
              <p:cNvPicPr>
                <a:picLocks noChangeAspect="1" noChangeArrowheads="1"/>
              </p:cNvPicPr>
              <p:nvPr/>
            </p:nvPicPr>
            <p:blipFill>
              <a:blip r:embed="rId501"/>
              <a:srcRect/>
              <a:stretch>
                <a:fillRect/>
              </a:stretch>
            </p:blipFill>
            <p:spPr bwMode="auto">
              <a:xfrm>
                <a:off x="463" y="1924"/>
                <a:ext cx="23" cy="3"/>
              </a:xfrm>
              <a:prstGeom prst="rect">
                <a:avLst/>
              </a:prstGeom>
              <a:noFill/>
              <a:ln w="9525">
                <a:noFill/>
                <a:miter lim="800000"/>
                <a:headEnd/>
                <a:tailEnd/>
              </a:ln>
            </p:spPr>
          </p:pic>
          <p:pic>
            <p:nvPicPr>
              <p:cNvPr id="13661" name="Picture 804"/>
              <p:cNvPicPr>
                <a:picLocks noChangeAspect="1" noChangeArrowheads="1"/>
              </p:cNvPicPr>
              <p:nvPr/>
            </p:nvPicPr>
            <p:blipFill>
              <a:blip r:embed="rId502"/>
              <a:srcRect/>
              <a:stretch>
                <a:fillRect/>
              </a:stretch>
            </p:blipFill>
            <p:spPr bwMode="auto">
              <a:xfrm>
                <a:off x="486" y="1924"/>
                <a:ext cx="24" cy="3"/>
              </a:xfrm>
              <a:prstGeom prst="rect">
                <a:avLst/>
              </a:prstGeom>
              <a:noFill/>
              <a:ln w="9525">
                <a:noFill/>
                <a:miter lim="800000"/>
                <a:headEnd/>
                <a:tailEnd/>
              </a:ln>
            </p:spPr>
          </p:pic>
          <p:pic>
            <p:nvPicPr>
              <p:cNvPr id="13662" name="Picture 805"/>
              <p:cNvPicPr>
                <a:picLocks noChangeAspect="1" noChangeArrowheads="1"/>
              </p:cNvPicPr>
              <p:nvPr/>
            </p:nvPicPr>
            <p:blipFill>
              <a:blip r:embed="rId503"/>
              <a:srcRect/>
              <a:stretch>
                <a:fillRect/>
              </a:stretch>
            </p:blipFill>
            <p:spPr bwMode="auto">
              <a:xfrm>
                <a:off x="510" y="1924"/>
                <a:ext cx="23" cy="3"/>
              </a:xfrm>
              <a:prstGeom prst="rect">
                <a:avLst/>
              </a:prstGeom>
              <a:noFill/>
              <a:ln w="9525">
                <a:noFill/>
                <a:miter lim="800000"/>
                <a:headEnd/>
                <a:tailEnd/>
              </a:ln>
            </p:spPr>
          </p:pic>
          <p:pic>
            <p:nvPicPr>
              <p:cNvPr id="13663" name="Picture 806"/>
              <p:cNvPicPr>
                <a:picLocks noChangeAspect="1" noChangeArrowheads="1"/>
              </p:cNvPicPr>
              <p:nvPr/>
            </p:nvPicPr>
            <p:blipFill>
              <a:blip r:embed="rId504"/>
              <a:srcRect/>
              <a:stretch>
                <a:fillRect/>
              </a:stretch>
            </p:blipFill>
            <p:spPr bwMode="auto">
              <a:xfrm>
                <a:off x="533" y="1924"/>
                <a:ext cx="23" cy="3"/>
              </a:xfrm>
              <a:prstGeom prst="rect">
                <a:avLst/>
              </a:prstGeom>
              <a:noFill/>
              <a:ln w="9525">
                <a:noFill/>
                <a:miter lim="800000"/>
                <a:headEnd/>
                <a:tailEnd/>
              </a:ln>
            </p:spPr>
          </p:pic>
          <p:pic>
            <p:nvPicPr>
              <p:cNvPr id="13664" name="Picture 807"/>
              <p:cNvPicPr>
                <a:picLocks noChangeAspect="1" noChangeArrowheads="1"/>
              </p:cNvPicPr>
              <p:nvPr/>
            </p:nvPicPr>
            <p:blipFill>
              <a:blip r:embed="rId505"/>
              <a:srcRect/>
              <a:stretch>
                <a:fillRect/>
              </a:stretch>
            </p:blipFill>
            <p:spPr bwMode="auto">
              <a:xfrm>
                <a:off x="556" y="1924"/>
                <a:ext cx="24" cy="3"/>
              </a:xfrm>
              <a:prstGeom prst="rect">
                <a:avLst/>
              </a:prstGeom>
              <a:noFill/>
              <a:ln w="9525">
                <a:noFill/>
                <a:miter lim="800000"/>
                <a:headEnd/>
                <a:tailEnd/>
              </a:ln>
            </p:spPr>
          </p:pic>
          <p:pic>
            <p:nvPicPr>
              <p:cNvPr id="13665" name="Picture 808"/>
              <p:cNvPicPr>
                <a:picLocks noChangeAspect="1" noChangeArrowheads="1"/>
              </p:cNvPicPr>
              <p:nvPr/>
            </p:nvPicPr>
            <p:blipFill>
              <a:blip r:embed="rId506"/>
              <a:srcRect/>
              <a:stretch>
                <a:fillRect/>
              </a:stretch>
            </p:blipFill>
            <p:spPr bwMode="auto">
              <a:xfrm>
                <a:off x="580" y="1924"/>
                <a:ext cx="23" cy="3"/>
              </a:xfrm>
              <a:prstGeom prst="rect">
                <a:avLst/>
              </a:prstGeom>
              <a:noFill/>
              <a:ln w="9525">
                <a:noFill/>
                <a:miter lim="800000"/>
                <a:headEnd/>
                <a:tailEnd/>
              </a:ln>
            </p:spPr>
          </p:pic>
        </p:grpSp>
        <p:grpSp>
          <p:nvGrpSpPr>
            <p:cNvPr id="9" name="Group 1010"/>
            <p:cNvGrpSpPr>
              <a:grpSpLocks/>
            </p:cNvGrpSpPr>
            <p:nvPr/>
          </p:nvGrpSpPr>
          <p:grpSpPr bwMode="auto">
            <a:xfrm>
              <a:off x="16" y="1924"/>
              <a:ext cx="2764" cy="219"/>
              <a:chOff x="16" y="1924"/>
              <a:chExt cx="2764" cy="219"/>
            </a:xfrm>
          </p:grpSpPr>
          <p:pic>
            <p:nvPicPr>
              <p:cNvPr id="13266" name="Picture 810"/>
              <p:cNvPicPr>
                <a:picLocks noChangeAspect="1" noChangeArrowheads="1"/>
              </p:cNvPicPr>
              <p:nvPr/>
            </p:nvPicPr>
            <p:blipFill>
              <a:blip r:embed="rId507"/>
              <a:srcRect/>
              <a:stretch>
                <a:fillRect/>
              </a:stretch>
            </p:blipFill>
            <p:spPr bwMode="auto">
              <a:xfrm>
                <a:off x="603" y="1924"/>
                <a:ext cx="24" cy="3"/>
              </a:xfrm>
              <a:prstGeom prst="rect">
                <a:avLst/>
              </a:prstGeom>
              <a:noFill/>
              <a:ln w="9525">
                <a:noFill/>
                <a:miter lim="800000"/>
                <a:headEnd/>
                <a:tailEnd/>
              </a:ln>
            </p:spPr>
          </p:pic>
          <p:pic>
            <p:nvPicPr>
              <p:cNvPr id="13267" name="Picture 811"/>
              <p:cNvPicPr>
                <a:picLocks noChangeAspect="1" noChangeArrowheads="1"/>
              </p:cNvPicPr>
              <p:nvPr/>
            </p:nvPicPr>
            <p:blipFill>
              <a:blip r:embed="rId508"/>
              <a:srcRect/>
              <a:stretch>
                <a:fillRect/>
              </a:stretch>
            </p:blipFill>
            <p:spPr bwMode="auto">
              <a:xfrm>
                <a:off x="627" y="1924"/>
                <a:ext cx="23" cy="3"/>
              </a:xfrm>
              <a:prstGeom prst="rect">
                <a:avLst/>
              </a:prstGeom>
              <a:noFill/>
              <a:ln w="9525">
                <a:noFill/>
                <a:miter lim="800000"/>
                <a:headEnd/>
                <a:tailEnd/>
              </a:ln>
            </p:spPr>
          </p:pic>
          <p:pic>
            <p:nvPicPr>
              <p:cNvPr id="13268" name="Picture 812"/>
              <p:cNvPicPr>
                <a:picLocks noChangeAspect="1" noChangeArrowheads="1"/>
              </p:cNvPicPr>
              <p:nvPr/>
            </p:nvPicPr>
            <p:blipFill>
              <a:blip r:embed="rId509"/>
              <a:srcRect/>
              <a:stretch>
                <a:fillRect/>
              </a:stretch>
            </p:blipFill>
            <p:spPr bwMode="auto">
              <a:xfrm>
                <a:off x="650" y="1924"/>
                <a:ext cx="13" cy="3"/>
              </a:xfrm>
              <a:prstGeom prst="rect">
                <a:avLst/>
              </a:prstGeom>
              <a:noFill/>
              <a:ln w="9525">
                <a:noFill/>
                <a:miter lim="800000"/>
                <a:headEnd/>
                <a:tailEnd/>
              </a:ln>
            </p:spPr>
          </p:pic>
          <p:sp>
            <p:nvSpPr>
              <p:cNvPr id="13269" name="Rectangle 813"/>
              <p:cNvSpPr>
                <a:spLocks noChangeArrowheads="1"/>
              </p:cNvSpPr>
              <p:nvPr/>
            </p:nvSpPr>
            <p:spPr bwMode="auto">
              <a:xfrm>
                <a:off x="663" y="1924"/>
                <a:ext cx="3" cy="3"/>
              </a:xfrm>
              <a:prstGeom prst="rect">
                <a:avLst/>
              </a:prstGeom>
              <a:solidFill>
                <a:srgbClr val="000000"/>
              </a:solidFill>
              <a:ln w="9525">
                <a:noFill/>
                <a:miter lim="800000"/>
                <a:headEnd/>
                <a:tailEnd/>
              </a:ln>
            </p:spPr>
            <p:txBody>
              <a:bodyPr/>
              <a:lstStyle/>
              <a:p>
                <a:endParaRPr lang="hr-HR"/>
              </a:p>
            </p:txBody>
          </p:sp>
          <p:pic>
            <p:nvPicPr>
              <p:cNvPr id="13270" name="Picture 814"/>
              <p:cNvPicPr>
                <a:picLocks noChangeAspect="1" noChangeArrowheads="1"/>
              </p:cNvPicPr>
              <p:nvPr/>
            </p:nvPicPr>
            <p:blipFill>
              <a:blip r:embed="rId510"/>
              <a:srcRect/>
              <a:stretch>
                <a:fillRect/>
              </a:stretch>
            </p:blipFill>
            <p:spPr bwMode="auto">
              <a:xfrm>
                <a:off x="666" y="1924"/>
                <a:ext cx="23" cy="3"/>
              </a:xfrm>
              <a:prstGeom prst="rect">
                <a:avLst/>
              </a:prstGeom>
              <a:noFill/>
              <a:ln w="9525">
                <a:noFill/>
                <a:miter lim="800000"/>
                <a:headEnd/>
                <a:tailEnd/>
              </a:ln>
            </p:spPr>
          </p:pic>
          <p:pic>
            <p:nvPicPr>
              <p:cNvPr id="13271" name="Picture 815"/>
              <p:cNvPicPr>
                <a:picLocks noChangeAspect="1" noChangeArrowheads="1"/>
              </p:cNvPicPr>
              <p:nvPr/>
            </p:nvPicPr>
            <p:blipFill>
              <a:blip r:embed="rId511"/>
              <a:srcRect/>
              <a:stretch>
                <a:fillRect/>
              </a:stretch>
            </p:blipFill>
            <p:spPr bwMode="auto">
              <a:xfrm>
                <a:off x="689" y="1924"/>
                <a:ext cx="24" cy="3"/>
              </a:xfrm>
              <a:prstGeom prst="rect">
                <a:avLst/>
              </a:prstGeom>
              <a:noFill/>
              <a:ln w="9525">
                <a:noFill/>
                <a:miter lim="800000"/>
                <a:headEnd/>
                <a:tailEnd/>
              </a:ln>
            </p:spPr>
          </p:pic>
          <p:pic>
            <p:nvPicPr>
              <p:cNvPr id="13272" name="Picture 816"/>
              <p:cNvPicPr>
                <a:picLocks noChangeAspect="1" noChangeArrowheads="1"/>
              </p:cNvPicPr>
              <p:nvPr/>
            </p:nvPicPr>
            <p:blipFill>
              <a:blip r:embed="rId512"/>
              <a:srcRect/>
              <a:stretch>
                <a:fillRect/>
              </a:stretch>
            </p:blipFill>
            <p:spPr bwMode="auto">
              <a:xfrm>
                <a:off x="713" y="1924"/>
                <a:ext cx="23" cy="3"/>
              </a:xfrm>
              <a:prstGeom prst="rect">
                <a:avLst/>
              </a:prstGeom>
              <a:noFill/>
              <a:ln w="9525">
                <a:noFill/>
                <a:miter lim="800000"/>
                <a:headEnd/>
                <a:tailEnd/>
              </a:ln>
            </p:spPr>
          </p:pic>
          <p:pic>
            <p:nvPicPr>
              <p:cNvPr id="13273" name="Picture 817"/>
              <p:cNvPicPr>
                <a:picLocks noChangeAspect="1" noChangeArrowheads="1"/>
              </p:cNvPicPr>
              <p:nvPr/>
            </p:nvPicPr>
            <p:blipFill>
              <a:blip r:embed="rId513"/>
              <a:srcRect/>
              <a:stretch>
                <a:fillRect/>
              </a:stretch>
            </p:blipFill>
            <p:spPr bwMode="auto">
              <a:xfrm>
                <a:off x="736" y="1924"/>
                <a:ext cx="24" cy="3"/>
              </a:xfrm>
              <a:prstGeom prst="rect">
                <a:avLst/>
              </a:prstGeom>
              <a:noFill/>
              <a:ln w="9525">
                <a:noFill/>
                <a:miter lim="800000"/>
                <a:headEnd/>
                <a:tailEnd/>
              </a:ln>
            </p:spPr>
          </p:pic>
          <p:pic>
            <p:nvPicPr>
              <p:cNvPr id="13274" name="Picture 818"/>
              <p:cNvPicPr>
                <a:picLocks noChangeAspect="1" noChangeArrowheads="1"/>
              </p:cNvPicPr>
              <p:nvPr/>
            </p:nvPicPr>
            <p:blipFill>
              <a:blip r:embed="rId514"/>
              <a:srcRect/>
              <a:stretch>
                <a:fillRect/>
              </a:stretch>
            </p:blipFill>
            <p:spPr bwMode="auto">
              <a:xfrm>
                <a:off x="760" y="1924"/>
                <a:ext cx="23" cy="3"/>
              </a:xfrm>
              <a:prstGeom prst="rect">
                <a:avLst/>
              </a:prstGeom>
              <a:noFill/>
              <a:ln w="9525">
                <a:noFill/>
                <a:miter lim="800000"/>
                <a:headEnd/>
                <a:tailEnd/>
              </a:ln>
            </p:spPr>
          </p:pic>
          <p:pic>
            <p:nvPicPr>
              <p:cNvPr id="13275" name="Picture 819"/>
              <p:cNvPicPr>
                <a:picLocks noChangeAspect="1" noChangeArrowheads="1"/>
              </p:cNvPicPr>
              <p:nvPr/>
            </p:nvPicPr>
            <p:blipFill>
              <a:blip r:embed="rId515"/>
              <a:srcRect/>
              <a:stretch>
                <a:fillRect/>
              </a:stretch>
            </p:blipFill>
            <p:spPr bwMode="auto">
              <a:xfrm>
                <a:off x="783" y="1924"/>
                <a:ext cx="23" cy="3"/>
              </a:xfrm>
              <a:prstGeom prst="rect">
                <a:avLst/>
              </a:prstGeom>
              <a:noFill/>
              <a:ln w="9525">
                <a:noFill/>
                <a:miter lim="800000"/>
                <a:headEnd/>
                <a:tailEnd/>
              </a:ln>
            </p:spPr>
          </p:pic>
          <p:pic>
            <p:nvPicPr>
              <p:cNvPr id="13276" name="Picture 820"/>
              <p:cNvPicPr>
                <a:picLocks noChangeAspect="1" noChangeArrowheads="1"/>
              </p:cNvPicPr>
              <p:nvPr/>
            </p:nvPicPr>
            <p:blipFill>
              <a:blip r:embed="rId516"/>
              <a:srcRect/>
              <a:stretch>
                <a:fillRect/>
              </a:stretch>
            </p:blipFill>
            <p:spPr bwMode="auto">
              <a:xfrm>
                <a:off x="806" y="1924"/>
                <a:ext cx="24" cy="3"/>
              </a:xfrm>
              <a:prstGeom prst="rect">
                <a:avLst/>
              </a:prstGeom>
              <a:noFill/>
              <a:ln w="9525">
                <a:noFill/>
                <a:miter lim="800000"/>
                <a:headEnd/>
                <a:tailEnd/>
              </a:ln>
            </p:spPr>
          </p:pic>
          <p:pic>
            <p:nvPicPr>
              <p:cNvPr id="13277" name="Picture 821"/>
              <p:cNvPicPr>
                <a:picLocks noChangeAspect="1" noChangeArrowheads="1"/>
              </p:cNvPicPr>
              <p:nvPr/>
            </p:nvPicPr>
            <p:blipFill>
              <a:blip r:embed="rId517"/>
              <a:srcRect/>
              <a:stretch>
                <a:fillRect/>
              </a:stretch>
            </p:blipFill>
            <p:spPr bwMode="auto">
              <a:xfrm>
                <a:off x="830" y="1924"/>
                <a:ext cx="23" cy="3"/>
              </a:xfrm>
              <a:prstGeom prst="rect">
                <a:avLst/>
              </a:prstGeom>
              <a:noFill/>
              <a:ln w="9525">
                <a:noFill/>
                <a:miter lim="800000"/>
                <a:headEnd/>
                <a:tailEnd/>
              </a:ln>
            </p:spPr>
          </p:pic>
          <p:pic>
            <p:nvPicPr>
              <p:cNvPr id="13278" name="Picture 822"/>
              <p:cNvPicPr>
                <a:picLocks noChangeAspect="1" noChangeArrowheads="1"/>
              </p:cNvPicPr>
              <p:nvPr/>
            </p:nvPicPr>
            <p:blipFill>
              <a:blip r:embed="rId518"/>
              <a:srcRect/>
              <a:stretch>
                <a:fillRect/>
              </a:stretch>
            </p:blipFill>
            <p:spPr bwMode="auto">
              <a:xfrm>
                <a:off x="853" y="1924"/>
                <a:ext cx="23" cy="3"/>
              </a:xfrm>
              <a:prstGeom prst="rect">
                <a:avLst/>
              </a:prstGeom>
              <a:noFill/>
              <a:ln w="9525">
                <a:noFill/>
                <a:miter lim="800000"/>
                <a:headEnd/>
                <a:tailEnd/>
              </a:ln>
            </p:spPr>
          </p:pic>
          <p:pic>
            <p:nvPicPr>
              <p:cNvPr id="13279" name="Picture 823"/>
              <p:cNvPicPr>
                <a:picLocks noChangeAspect="1" noChangeArrowheads="1"/>
              </p:cNvPicPr>
              <p:nvPr/>
            </p:nvPicPr>
            <p:blipFill>
              <a:blip r:embed="rId519"/>
              <a:srcRect/>
              <a:stretch>
                <a:fillRect/>
              </a:stretch>
            </p:blipFill>
            <p:spPr bwMode="auto">
              <a:xfrm>
                <a:off x="876" y="1924"/>
                <a:ext cx="24" cy="3"/>
              </a:xfrm>
              <a:prstGeom prst="rect">
                <a:avLst/>
              </a:prstGeom>
              <a:noFill/>
              <a:ln w="9525">
                <a:noFill/>
                <a:miter lim="800000"/>
                <a:headEnd/>
                <a:tailEnd/>
              </a:ln>
            </p:spPr>
          </p:pic>
          <p:pic>
            <p:nvPicPr>
              <p:cNvPr id="13280" name="Picture 824"/>
              <p:cNvPicPr>
                <a:picLocks noChangeAspect="1" noChangeArrowheads="1"/>
              </p:cNvPicPr>
              <p:nvPr/>
            </p:nvPicPr>
            <p:blipFill>
              <a:blip r:embed="rId520"/>
              <a:srcRect/>
              <a:stretch>
                <a:fillRect/>
              </a:stretch>
            </p:blipFill>
            <p:spPr bwMode="auto">
              <a:xfrm>
                <a:off x="900" y="1924"/>
                <a:ext cx="23" cy="3"/>
              </a:xfrm>
              <a:prstGeom prst="rect">
                <a:avLst/>
              </a:prstGeom>
              <a:noFill/>
              <a:ln w="9525">
                <a:noFill/>
                <a:miter lim="800000"/>
                <a:headEnd/>
                <a:tailEnd/>
              </a:ln>
            </p:spPr>
          </p:pic>
          <p:pic>
            <p:nvPicPr>
              <p:cNvPr id="13281" name="Picture 825"/>
              <p:cNvPicPr>
                <a:picLocks noChangeAspect="1" noChangeArrowheads="1"/>
              </p:cNvPicPr>
              <p:nvPr/>
            </p:nvPicPr>
            <p:blipFill>
              <a:blip r:embed="rId521"/>
              <a:srcRect/>
              <a:stretch>
                <a:fillRect/>
              </a:stretch>
            </p:blipFill>
            <p:spPr bwMode="auto">
              <a:xfrm>
                <a:off x="923" y="1924"/>
                <a:ext cx="24" cy="3"/>
              </a:xfrm>
              <a:prstGeom prst="rect">
                <a:avLst/>
              </a:prstGeom>
              <a:noFill/>
              <a:ln w="9525">
                <a:noFill/>
                <a:miter lim="800000"/>
                <a:headEnd/>
                <a:tailEnd/>
              </a:ln>
            </p:spPr>
          </p:pic>
          <p:pic>
            <p:nvPicPr>
              <p:cNvPr id="13282" name="Picture 826"/>
              <p:cNvPicPr>
                <a:picLocks noChangeAspect="1" noChangeArrowheads="1"/>
              </p:cNvPicPr>
              <p:nvPr/>
            </p:nvPicPr>
            <p:blipFill>
              <a:blip r:embed="rId522"/>
              <a:srcRect/>
              <a:stretch>
                <a:fillRect/>
              </a:stretch>
            </p:blipFill>
            <p:spPr bwMode="auto">
              <a:xfrm>
                <a:off x="947" y="1924"/>
                <a:ext cx="23" cy="3"/>
              </a:xfrm>
              <a:prstGeom prst="rect">
                <a:avLst/>
              </a:prstGeom>
              <a:noFill/>
              <a:ln w="9525">
                <a:noFill/>
                <a:miter lim="800000"/>
                <a:headEnd/>
                <a:tailEnd/>
              </a:ln>
            </p:spPr>
          </p:pic>
          <p:pic>
            <p:nvPicPr>
              <p:cNvPr id="13283" name="Picture 827"/>
              <p:cNvPicPr>
                <a:picLocks noChangeAspect="1" noChangeArrowheads="1"/>
              </p:cNvPicPr>
              <p:nvPr/>
            </p:nvPicPr>
            <p:blipFill>
              <a:blip r:embed="rId523"/>
              <a:srcRect/>
              <a:stretch>
                <a:fillRect/>
              </a:stretch>
            </p:blipFill>
            <p:spPr bwMode="auto">
              <a:xfrm>
                <a:off x="970" y="1924"/>
                <a:ext cx="23" cy="3"/>
              </a:xfrm>
              <a:prstGeom prst="rect">
                <a:avLst/>
              </a:prstGeom>
              <a:noFill/>
              <a:ln w="9525">
                <a:noFill/>
                <a:miter lim="800000"/>
                <a:headEnd/>
                <a:tailEnd/>
              </a:ln>
            </p:spPr>
          </p:pic>
          <p:pic>
            <p:nvPicPr>
              <p:cNvPr id="13284" name="Picture 828"/>
              <p:cNvPicPr>
                <a:picLocks noChangeAspect="1" noChangeArrowheads="1"/>
              </p:cNvPicPr>
              <p:nvPr/>
            </p:nvPicPr>
            <p:blipFill>
              <a:blip r:embed="rId524"/>
              <a:srcRect/>
              <a:stretch>
                <a:fillRect/>
              </a:stretch>
            </p:blipFill>
            <p:spPr bwMode="auto">
              <a:xfrm>
                <a:off x="993" y="1924"/>
                <a:ext cx="24" cy="3"/>
              </a:xfrm>
              <a:prstGeom prst="rect">
                <a:avLst/>
              </a:prstGeom>
              <a:noFill/>
              <a:ln w="9525">
                <a:noFill/>
                <a:miter lim="800000"/>
                <a:headEnd/>
                <a:tailEnd/>
              </a:ln>
            </p:spPr>
          </p:pic>
          <p:pic>
            <p:nvPicPr>
              <p:cNvPr id="13285" name="Picture 829"/>
              <p:cNvPicPr>
                <a:picLocks noChangeAspect="1" noChangeArrowheads="1"/>
              </p:cNvPicPr>
              <p:nvPr/>
            </p:nvPicPr>
            <p:blipFill>
              <a:blip r:embed="rId525"/>
              <a:srcRect/>
              <a:stretch>
                <a:fillRect/>
              </a:stretch>
            </p:blipFill>
            <p:spPr bwMode="auto">
              <a:xfrm>
                <a:off x="1017" y="1924"/>
                <a:ext cx="23" cy="3"/>
              </a:xfrm>
              <a:prstGeom prst="rect">
                <a:avLst/>
              </a:prstGeom>
              <a:noFill/>
              <a:ln w="9525">
                <a:noFill/>
                <a:miter lim="800000"/>
                <a:headEnd/>
                <a:tailEnd/>
              </a:ln>
            </p:spPr>
          </p:pic>
          <p:pic>
            <p:nvPicPr>
              <p:cNvPr id="13286" name="Picture 830"/>
              <p:cNvPicPr>
                <a:picLocks noChangeAspect="1" noChangeArrowheads="1"/>
              </p:cNvPicPr>
              <p:nvPr/>
            </p:nvPicPr>
            <p:blipFill>
              <a:blip r:embed="rId526"/>
              <a:srcRect/>
              <a:stretch>
                <a:fillRect/>
              </a:stretch>
            </p:blipFill>
            <p:spPr bwMode="auto">
              <a:xfrm>
                <a:off x="1040" y="1924"/>
                <a:ext cx="23" cy="3"/>
              </a:xfrm>
              <a:prstGeom prst="rect">
                <a:avLst/>
              </a:prstGeom>
              <a:noFill/>
              <a:ln w="9525">
                <a:noFill/>
                <a:miter lim="800000"/>
                <a:headEnd/>
                <a:tailEnd/>
              </a:ln>
            </p:spPr>
          </p:pic>
          <p:pic>
            <p:nvPicPr>
              <p:cNvPr id="13287" name="Picture 831"/>
              <p:cNvPicPr>
                <a:picLocks noChangeAspect="1" noChangeArrowheads="1"/>
              </p:cNvPicPr>
              <p:nvPr/>
            </p:nvPicPr>
            <p:blipFill>
              <a:blip r:embed="rId527"/>
              <a:srcRect/>
              <a:stretch>
                <a:fillRect/>
              </a:stretch>
            </p:blipFill>
            <p:spPr bwMode="auto">
              <a:xfrm>
                <a:off x="1063" y="1924"/>
                <a:ext cx="24" cy="3"/>
              </a:xfrm>
              <a:prstGeom prst="rect">
                <a:avLst/>
              </a:prstGeom>
              <a:noFill/>
              <a:ln w="9525">
                <a:noFill/>
                <a:miter lim="800000"/>
                <a:headEnd/>
                <a:tailEnd/>
              </a:ln>
            </p:spPr>
          </p:pic>
          <p:pic>
            <p:nvPicPr>
              <p:cNvPr id="13288" name="Picture 832"/>
              <p:cNvPicPr>
                <a:picLocks noChangeAspect="1" noChangeArrowheads="1"/>
              </p:cNvPicPr>
              <p:nvPr/>
            </p:nvPicPr>
            <p:blipFill>
              <a:blip r:embed="rId528"/>
              <a:srcRect/>
              <a:stretch>
                <a:fillRect/>
              </a:stretch>
            </p:blipFill>
            <p:spPr bwMode="auto">
              <a:xfrm>
                <a:off x="1087" y="1924"/>
                <a:ext cx="23" cy="3"/>
              </a:xfrm>
              <a:prstGeom prst="rect">
                <a:avLst/>
              </a:prstGeom>
              <a:noFill/>
              <a:ln w="9525">
                <a:noFill/>
                <a:miter lim="800000"/>
                <a:headEnd/>
                <a:tailEnd/>
              </a:ln>
            </p:spPr>
          </p:pic>
          <p:pic>
            <p:nvPicPr>
              <p:cNvPr id="13289" name="Picture 833"/>
              <p:cNvPicPr>
                <a:picLocks noChangeAspect="1" noChangeArrowheads="1"/>
              </p:cNvPicPr>
              <p:nvPr/>
            </p:nvPicPr>
            <p:blipFill>
              <a:blip r:embed="rId529"/>
              <a:srcRect/>
              <a:stretch>
                <a:fillRect/>
              </a:stretch>
            </p:blipFill>
            <p:spPr bwMode="auto">
              <a:xfrm>
                <a:off x="1110" y="1924"/>
                <a:ext cx="24" cy="3"/>
              </a:xfrm>
              <a:prstGeom prst="rect">
                <a:avLst/>
              </a:prstGeom>
              <a:noFill/>
              <a:ln w="9525">
                <a:noFill/>
                <a:miter lim="800000"/>
                <a:headEnd/>
                <a:tailEnd/>
              </a:ln>
            </p:spPr>
          </p:pic>
          <p:pic>
            <p:nvPicPr>
              <p:cNvPr id="13290" name="Picture 834"/>
              <p:cNvPicPr>
                <a:picLocks noChangeAspect="1" noChangeArrowheads="1"/>
              </p:cNvPicPr>
              <p:nvPr/>
            </p:nvPicPr>
            <p:blipFill>
              <a:blip r:embed="rId530"/>
              <a:srcRect/>
              <a:stretch>
                <a:fillRect/>
              </a:stretch>
            </p:blipFill>
            <p:spPr bwMode="auto">
              <a:xfrm>
                <a:off x="1134" y="1924"/>
                <a:ext cx="23" cy="3"/>
              </a:xfrm>
              <a:prstGeom prst="rect">
                <a:avLst/>
              </a:prstGeom>
              <a:noFill/>
              <a:ln w="9525">
                <a:noFill/>
                <a:miter lim="800000"/>
                <a:headEnd/>
                <a:tailEnd/>
              </a:ln>
            </p:spPr>
          </p:pic>
          <p:pic>
            <p:nvPicPr>
              <p:cNvPr id="13291" name="Picture 835"/>
              <p:cNvPicPr>
                <a:picLocks noChangeAspect="1" noChangeArrowheads="1"/>
              </p:cNvPicPr>
              <p:nvPr/>
            </p:nvPicPr>
            <p:blipFill>
              <a:blip r:embed="rId531"/>
              <a:srcRect/>
              <a:stretch>
                <a:fillRect/>
              </a:stretch>
            </p:blipFill>
            <p:spPr bwMode="auto">
              <a:xfrm>
                <a:off x="1157" y="1924"/>
                <a:ext cx="23" cy="3"/>
              </a:xfrm>
              <a:prstGeom prst="rect">
                <a:avLst/>
              </a:prstGeom>
              <a:noFill/>
              <a:ln w="9525">
                <a:noFill/>
                <a:miter lim="800000"/>
                <a:headEnd/>
                <a:tailEnd/>
              </a:ln>
            </p:spPr>
          </p:pic>
          <p:pic>
            <p:nvPicPr>
              <p:cNvPr id="13292" name="Picture 836"/>
              <p:cNvPicPr>
                <a:picLocks noChangeAspect="1" noChangeArrowheads="1"/>
              </p:cNvPicPr>
              <p:nvPr/>
            </p:nvPicPr>
            <p:blipFill>
              <a:blip r:embed="rId532"/>
              <a:srcRect/>
              <a:stretch>
                <a:fillRect/>
              </a:stretch>
            </p:blipFill>
            <p:spPr bwMode="auto">
              <a:xfrm>
                <a:off x="1180" y="1924"/>
                <a:ext cx="24" cy="3"/>
              </a:xfrm>
              <a:prstGeom prst="rect">
                <a:avLst/>
              </a:prstGeom>
              <a:noFill/>
              <a:ln w="9525">
                <a:noFill/>
                <a:miter lim="800000"/>
                <a:headEnd/>
                <a:tailEnd/>
              </a:ln>
            </p:spPr>
          </p:pic>
          <p:pic>
            <p:nvPicPr>
              <p:cNvPr id="13293" name="Picture 837"/>
              <p:cNvPicPr>
                <a:picLocks noChangeAspect="1" noChangeArrowheads="1"/>
              </p:cNvPicPr>
              <p:nvPr/>
            </p:nvPicPr>
            <p:blipFill>
              <a:blip r:embed="rId533"/>
              <a:srcRect/>
              <a:stretch>
                <a:fillRect/>
              </a:stretch>
            </p:blipFill>
            <p:spPr bwMode="auto">
              <a:xfrm>
                <a:off x="1204" y="1924"/>
                <a:ext cx="23" cy="3"/>
              </a:xfrm>
              <a:prstGeom prst="rect">
                <a:avLst/>
              </a:prstGeom>
              <a:noFill/>
              <a:ln w="9525">
                <a:noFill/>
                <a:miter lim="800000"/>
                <a:headEnd/>
                <a:tailEnd/>
              </a:ln>
            </p:spPr>
          </p:pic>
          <p:pic>
            <p:nvPicPr>
              <p:cNvPr id="13294" name="Picture 838"/>
              <p:cNvPicPr>
                <a:picLocks noChangeAspect="1" noChangeArrowheads="1"/>
              </p:cNvPicPr>
              <p:nvPr/>
            </p:nvPicPr>
            <p:blipFill>
              <a:blip r:embed="rId534"/>
              <a:srcRect/>
              <a:stretch>
                <a:fillRect/>
              </a:stretch>
            </p:blipFill>
            <p:spPr bwMode="auto">
              <a:xfrm>
                <a:off x="1227" y="1924"/>
                <a:ext cx="23" cy="3"/>
              </a:xfrm>
              <a:prstGeom prst="rect">
                <a:avLst/>
              </a:prstGeom>
              <a:noFill/>
              <a:ln w="9525">
                <a:noFill/>
                <a:miter lim="800000"/>
                <a:headEnd/>
                <a:tailEnd/>
              </a:ln>
            </p:spPr>
          </p:pic>
          <p:pic>
            <p:nvPicPr>
              <p:cNvPr id="13295" name="Picture 839"/>
              <p:cNvPicPr>
                <a:picLocks noChangeAspect="1" noChangeArrowheads="1"/>
              </p:cNvPicPr>
              <p:nvPr/>
            </p:nvPicPr>
            <p:blipFill>
              <a:blip r:embed="rId535"/>
              <a:srcRect/>
              <a:stretch>
                <a:fillRect/>
              </a:stretch>
            </p:blipFill>
            <p:spPr bwMode="auto">
              <a:xfrm>
                <a:off x="1250" y="1924"/>
                <a:ext cx="24" cy="3"/>
              </a:xfrm>
              <a:prstGeom prst="rect">
                <a:avLst/>
              </a:prstGeom>
              <a:noFill/>
              <a:ln w="9525">
                <a:noFill/>
                <a:miter lim="800000"/>
                <a:headEnd/>
                <a:tailEnd/>
              </a:ln>
            </p:spPr>
          </p:pic>
          <p:pic>
            <p:nvPicPr>
              <p:cNvPr id="13296" name="Picture 840"/>
              <p:cNvPicPr>
                <a:picLocks noChangeAspect="1" noChangeArrowheads="1"/>
              </p:cNvPicPr>
              <p:nvPr/>
            </p:nvPicPr>
            <p:blipFill>
              <a:blip r:embed="rId536"/>
              <a:srcRect/>
              <a:stretch>
                <a:fillRect/>
              </a:stretch>
            </p:blipFill>
            <p:spPr bwMode="auto">
              <a:xfrm>
                <a:off x="1274" y="1924"/>
                <a:ext cx="23" cy="3"/>
              </a:xfrm>
              <a:prstGeom prst="rect">
                <a:avLst/>
              </a:prstGeom>
              <a:noFill/>
              <a:ln w="9525">
                <a:noFill/>
                <a:miter lim="800000"/>
                <a:headEnd/>
                <a:tailEnd/>
              </a:ln>
            </p:spPr>
          </p:pic>
          <p:pic>
            <p:nvPicPr>
              <p:cNvPr id="13297" name="Picture 841"/>
              <p:cNvPicPr>
                <a:picLocks noChangeAspect="1" noChangeArrowheads="1"/>
              </p:cNvPicPr>
              <p:nvPr/>
            </p:nvPicPr>
            <p:blipFill>
              <a:blip r:embed="rId537"/>
              <a:srcRect/>
              <a:stretch>
                <a:fillRect/>
              </a:stretch>
            </p:blipFill>
            <p:spPr bwMode="auto">
              <a:xfrm>
                <a:off x="1297" y="1924"/>
                <a:ext cx="24" cy="3"/>
              </a:xfrm>
              <a:prstGeom prst="rect">
                <a:avLst/>
              </a:prstGeom>
              <a:noFill/>
              <a:ln w="9525">
                <a:noFill/>
                <a:miter lim="800000"/>
                <a:headEnd/>
                <a:tailEnd/>
              </a:ln>
            </p:spPr>
          </p:pic>
          <p:pic>
            <p:nvPicPr>
              <p:cNvPr id="13298" name="Picture 842"/>
              <p:cNvPicPr>
                <a:picLocks noChangeAspect="1" noChangeArrowheads="1"/>
              </p:cNvPicPr>
              <p:nvPr/>
            </p:nvPicPr>
            <p:blipFill>
              <a:blip r:embed="rId538"/>
              <a:srcRect/>
              <a:stretch>
                <a:fillRect/>
              </a:stretch>
            </p:blipFill>
            <p:spPr bwMode="auto">
              <a:xfrm>
                <a:off x="1321" y="1924"/>
                <a:ext cx="23" cy="3"/>
              </a:xfrm>
              <a:prstGeom prst="rect">
                <a:avLst/>
              </a:prstGeom>
              <a:noFill/>
              <a:ln w="9525">
                <a:noFill/>
                <a:miter lim="800000"/>
                <a:headEnd/>
                <a:tailEnd/>
              </a:ln>
            </p:spPr>
          </p:pic>
          <p:pic>
            <p:nvPicPr>
              <p:cNvPr id="13299" name="Picture 843"/>
              <p:cNvPicPr>
                <a:picLocks noChangeAspect="1" noChangeArrowheads="1"/>
              </p:cNvPicPr>
              <p:nvPr/>
            </p:nvPicPr>
            <p:blipFill>
              <a:blip r:embed="rId539"/>
              <a:srcRect/>
              <a:stretch>
                <a:fillRect/>
              </a:stretch>
            </p:blipFill>
            <p:spPr bwMode="auto">
              <a:xfrm>
                <a:off x="1344" y="1924"/>
                <a:ext cx="23" cy="3"/>
              </a:xfrm>
              <a:prstGeom prst="rect">
                <a:avLst/>
              </a:prstGeom>
              <a:noFill/>
              <a:ln w="9525">
                <a:noFill/>
                <a:miter lim="800000"/>
                <a:headEnd/>
                <a:tailEnd/>
              </a:ln>
            </p:spPr>
          </p:pic>
          <p:pic>
            <p:nvPicPr>
              <p:cNvPr id="13300" name="Picture 844"/>
              <p:cNvPicPr>
                <a:picLocks noChangeAspect="1" noChangeArrowheads="1"/>
              </p:cNvPicPr>
              <p:nvPr/>
            </p:nvPicPr>
            <p:blipFill>
              <a:blip r:embed="rId540"/>
              <a:srcRect/>
              <a:stretch>
                <a:fillRect/>
              </a:stretch>
            </p:blipFill>
            <p:spPr bwMode="auto">
              <a:xfrm>
                <a:off x="1367" y="1924"/>
                <a:ext cx="24" cy="3"/>
              </a:xfrm>
              <a:prstGeom prst="rect">
                <a:avLst/>
              </a:prstGeom>
              <a:noFill/>
              <a:ln w="9525">
                <a:noFill/>
                <a:miter lim="800000"/>
                <a:headEnd/>
                <a:tailEnd/>
              </a:ln>
            </p:spPr>
          </p:pic>
          <p:pic>
            <p:nvPicPr>
              <p:cNvPr id="13301" name="Picture 845"/>
              <p:cNvPicPr>
                <a:picLocks noChangeAspect="1" noChangeArrowheads="1"/>
              </p:cNvPicPr>
              <p:nvPr/>
            </p:nvPicPr>
            <p:blipFill>
              <a:blip r:embed="rId541"/>
              <a:srcRect/>
              <a:stretch>
                <a:fillRect/>
              </a:stretch>
            </p:blipFill>
            <p:spPr bwMode="auto">
              <a:xfrm>
                <a:off x="1391" y="1924"/>
                <a:ext cx="23" cy="3"/>
              </a:xfrm>
              <a:prstGeom prst="rect">
                <a:avLst/>
              </a:prstGeom>
              <a:noFill/>
              <a:ln w="9525">
                <a:noFill/>
                <a:miter lim="800000"/>
                <a:headEnd/>
                <a:tailEnd/>
              </a:ln>
            </p:spPr>
          </p:pic>
          <p:pic>
            <p:nvPicPr>
              <p:cNvPr id="13302" name="Picture 846"/>
              <p:cNvPicPr>
                <a:picLocks noChangeAspect="1" noChangeArrowheads="1"/>
              </p:cNvPicPr>
              <p:nvPr/>
            </p:nvPicPr>
            <p:blipFill>
              <a:blip r:embed="rId542"/>
              <a:srcRect/>
              <a:stretch>
                <a:fillRect/>
              </a:stretch>
            </p:blipFill>
            <p:spPr bwMode="auto">
              <a:xfrm>
                <a:off x="1414" y="1924"/>
                <a:ext cx="23" cy="3"/>
              </a:xfrm>
              <a:prstGeom prst="rect">
                <a:avLst/>
              </a:prstGeom>
              <a:noFill/>
              <a:ln w="9525">
                <a:noFill/>
                <a:miter lim="800000"/>
                <a:headEnd/>
                <a:tailEnd/>
              </a:ln>
            </p:spPr>
          </p:pic>
          <p:pic>
            <p:nvPicPr>
              <p:cNvPr id="13303" name="Picture 847"/>
              <p:cNvPicPr>
                <a:picLocks noChangeAspect="1" noChangeArrowheads="1"/>
              </p:cNvPicPr>
              <p:nvPr/>
            </p:nvPicPr>
            <p:blipFill>
              <a:blip r:embed="rId543"/>
              <a:srcRect/>
              <a:stretch>
                <a:fillRect/>
              </a:stretch>
            </p:blipFill>
            <p:spPr bwMode="auto">
              <a:xfrm>
                <a:off x="1437" y="1924"/>
                <a:ext cx="24" cy="3"/>
              </a:xfrm>
              <a:prstGeom prst="rect">
                <a:avLst/>
              </a:prstGeom>
              <a:noFill/>
              <a:ln w="9525">
                <a:noFill/>
                <a:miter lim="800000"/>
                <a:headEnd/>
                <a:tailEnd/>
              </a:ln>
            </p:spPr>
          </p:pic>
          <p:pic>
            <p:nvPicPr>
              <p:cNvPr id="13304" name="Picture 848"/>
              <p:cNvPicPr>
                <a:picLocks noChangeAspect="1" noChangeArrowheads="1"/>
              </p:cNvPicPr>
              <p:nvPr/>
            </p:nvPicPr>
            <p:blipFill>
              <a:blip r:embed="rId544"/>
              <a:srcRect/>
              <a:stretch>
                <a:fillRect/>
              </a:stretch>
            </p:blipFill>
            <p:spPr bwMode="auto">
              <a:xfrm>
                <a:off x="1461" y="1924"/>
                <a:ext cx="23" cy="3"/>
              </a:xfrm>
              <a:prstGeom prst="rect">
                <a:avLst/>
              </a:prstGeom>
              <a:noFill/>
              <a:ln w="9525">
                <a:noFill/>
                <a:miter lim="800000"/>
                <a:headEnd/>
                <a:tailEnd/>
              </a:ln>
            </p:spPr>
          </p:pic>
          <p:pic>
            <p:nvPicPr>
              <p:cNvPr id="13305" name="Picture 849"/>
              <p:cNvPicPr>
                <a:picLocks noChangeAspect="1" noChangeArrowheads="1"/>
              </p:cNvPicPr>
              <p:nvPr/>
            </p:nvPicPr>
            <p:blipFill>
              <a:blip r:embed="rId545"/>
              <a:srcRect/>
              <a:stretch>
                <a:fillRect/>
              </a:stretch>
            </p:blipFill>
            <p:spPr bwMode="auto">
              <a:xfrm>
                <a:off x="1484" y="1924"/>
                <a:ext cx="24" cy="3"/>
              </a:xfrm>
              <a:prstGeom prst="rect">
                <a:avLst/>
              </a:prstGeom>
              <a:noFill/>
              <a:ln w="9525">
                <a:noFill/>
                <a:miter lim="800000"/>
                <a:headEnd/>
                <a:tailEnd/>
              </a:ln>
            </p:spPr>
          </p:pic>
          <p:pic>
            <p:nvPicPr>
              <p:cNvPr id="13306" name="Picture 850"/>
              <p:cNvPicPr>
                <a:picLocks noChangeAspect="1" noChangeArrowheads="1"/>
              </p:cNvPicPr>
              <p:nvPr/>
            </p:nvPicPr>
            <p:blipFill>
              <a:blip r:embed="rId546"/>
              <a:srcRect/>
              <a:stretch>
                <a:fillRect/>
              </a:stretch>
            </p:blipFill>
            <p:spPr bwMode="auto">
              <a:xfrm>
                <a:off x="1508" y="1924"/>
                <a:ext cx="23" cy="3"/>
              </a:xfrm>
              <a:prstGeom prst="rect">
                <a:avLst/>
              </a:prstGeom>
              <a:noFill/>
              <a:ln w="9525">
                <a:noFill/>
                <a:miter lim="800000"/>
                <a:headEnd/>
                <a:tailEnd/>
              </a:ln>
            </p:spPr>
          </p:pic>
          <p:pic>
            <p:nvPicPr>
              <p:cNvPr id="13307" name="Picture 851"/>
              <p:cNvPicPr>
                <a:picLocks noChangeAspect="1" noChangeArrowheads="1"/>
              </p:cNvPicPr>
              <p:nvPr/>
            </p:nvPicPr>
            <p:blipFill>
              <a:blip r:embed="rId547"/>
              <a:srcRect/>
              <a:stretch>
                <a:fillRect/>
              </a:stretch>
            </p:blipFill>
            <p:spPr bwMode="auto">
              <a:xfrm>
                <a:off x="1531" y="1924"/>
                <a:ext cx="23" cy="3"/>
              </a:xfrm>
              <a:prstGeom prst="rect">
                <a:avLst/>
              </a:prstGeom>
              <a:noFill/>
              <a:ln w="9525">
                <a:noFill/>
                <a:miter lim="800000"/>
                <a:headEnd/>
                <a:tailEnd/>
              </a:ln>
            </p:spPr>
          </p:pic>
          <p:pic>
            <p:nvPicPr>
              <p:cNvPr id="13308" name="Picture 852"/>
              <p:cNvPicPr>
                <a:picLocks noChangeAspect="1" noChangeArrowheads="1"/>
              </p:cNvPicPr>
              <p:nvPr/>
            </p:nvPicPr>
            <p:blipFill>
              <a:blip r:embed="rId548"/>
              <a:srcRect/>
              <a:stretch>
                <a:fillRect/>
              </a:stretch>
            </p:blipFill>
            <p:spPr bwMode="auto">
              <a:xfrm>
                <a:off x="1554" y="1924"/>
                <a:ext cx="24" cy="3"/>
              </a:xfrm>
              <a:prstGeom prst="rect">
                <a:avLst/>
              </a:prstGeom>
              <a:noFill/>
              <a:ln w="9525">
                <a:noFill/>
                <a:miter lim="800000"/>
                <a:headEnd/>
                <a:tailEnd/>
              </a:ln>
            </p:spPr>
          </p:pic>
          <p:pic>
            <p:nvPicPr>
              <p:cNvPr id="13309" name="Picture 853"/>
              <p:cNvPicPr>
                <a:picLocks noChangeAspect="1" noChangeArrowheads="1"/>
              </p:cNvPicPr>
              <p:nvPr/>
            </p:nvPicPr>
            <p:blipFill>
              <a:blip r:embed="rId549"/>
              <a:srcRect/>
              <a:stretch>
                <a:fillRect/>
              </a:stretch>
            </p:blipFill>
            <p:spPr bwMode="auto">
              <a:xfrm>
                <a:off x="1578" y="1924"/>
                <a:ext cx="23" cy="3"/>
              </a:xfrm>
              <a:prstGeom prst="rect">
                <a:avLst/>
              </a:prstGeom>
              <a:noFill/>
              <a:ln w="9525">
                <a:noFill/>
                <a:miter lim="800000"/>
                <a:headEnd/>
                <a:tailEnd/>
              </a:ln>
            </p:spPr>
          </p:pic>
          <p:pic>
            <p:nvPicPr>
              <p:cNvPr id="13310" name="Picture 854"/>
              <p:cNvPicPr>
                <a:picLocks noChangeAspect="1" noChangeArrowheads="1"/>
              </p:cNvPicPr>
              <p:nvPr/>
            </p:nvPicPr>
            <p:blipFill>
              <a:blip r:embed="rId550"/>
              <a:srcRect/>
              <a:stretch>
                <a:fillRect/>
              </a:stretch>
            </p:blipFill>
            <p:spPr bwMode="auto">
              <a:xfrm>
                <a:off x="1601" y="1924"/>
                <a:ext cx="11" cy="3"/>
              </a:xfrm>
              <a:prstGeom prst="rect">
                <a:avLst/>
              </a:prstGeom>
              <a:noFill/>
              <a:ln w="9525">
                <a:noFill/>
                <a:miter lim="800000"/>
                <a:headEnd/>
                <a:tailEnd/>
              </a:ln>
            </p:spPr>
          </p:pic>
          <p:sp>
            <p:nvSpPr>
              <p:cNvPr id="13311" name="Rectangle 855"/>
              <p:cNvSpPr>
                <a:spLocks noChangeArrowheads="1"/>
              </p:cNvSpPr>
              <p:nvPr/>
            </p:nvSpPr>
            <p:spPr bwMode="auto">
              <a:xfrm>
                <a:off x="1612" y="1924"/>
                <a:ext cx="3" cy="3"/>
              </a:xfrm>
              <a:prstGeom prst="rect">
                <a:avLst/>
              </a:prstGeom>
              <a:solidFill>
                <a:srgbClr val="000000"/>
              </a:solidFill>
              <a:ln w="9525">
                <a:noFill/>
                <a:miter lim="800000"/>
                <a:headEnd/>
                <a:tailEnd/>
              </a:ln>
            </p:spPr>
            <p:txBody>
              <a:bodyPr/>
              <a:lstStyle/>
              <a:p>
                <a:endParaRPr lang="hr-HR"/>
              </a:p>
            </p:txBody>
          </p:sp>
          <p:pic>
            <p:nvPicPr>
              <p:cNvPr id="13312" name="Picture 856"/>
              <p:cNvPicPr>
                <a:picLocks noChangeAspect="1" noChangeArrowheads="1"/>
              </p:cNvPicPr>
              <p:nvPr/>
            </p:nvPicPr>
            <p:blipFill>
              <a:blip r:embed="rId551"/>
              <a:srcRect/>
              <a:stretch>
                <a:fillRect/>
              </a:stretch>
            </p:blipFill>
            <p:spPr bwMode="auto">
              <a:xfrm>
                <a:off x="1615" y="1924"/>
                <a:ext cx="23" cy="3"/>
              </a:xfrm>
              <a:prstGeom prst="rect">
                <a:avLst/>
              </a:prstGeom>
              <a:noFill/>
              <a:ln w="9525">
                <a:noFill/>
                <a:miter lim="800000"/>
                <a:headEnd/>
                <a:tailEnd/>
              </a:ln>
            </p:spPr>
          </p:pic>
          <p:pic>
            <p:nvPicPr>
              <p:cNvPr id="13313" name="Picture 857"/>
              <p:cNvPicPr>
                <a:picLocks noChangeAspect="1" noChangeArrowheads="1"/>
              </p:cNvPicPr>
              <p:nvPr/>
            </p:nvPicPr>
            <p:blipFill>
              <a:blip r:embed="rId552"/>
              <a:srcRect/>
              <a:stretch>
                <a:fillRect/>
              </a:stretch>
            </p:blipFill>
            <p:spPr bwMode="auto">
              <a:xfrm>
                <a:off x="1638" y="1924"/>
                <a:ext cx="24" cy="3"/>
              </a:xfrm>
              <a:prstGeom prst="rect">
                <a:avLst/>
              </a:prstGeom>
              <a:noFill/>
              <a:ln w="9525">
                <a:noFill/>
                <a:miter lim="800000"/>
                <a:headEnd/>
                <a:tailEnd/>
              </a:ln>
            </p:spPr>
          </p:pic>
          <p:pic>
            <p:nvPicPr>
              <p:cNvPr id="13314" name="Picture 858"/>
              <p:cNvPicPr>
                <a:picLocks noChangeAspect="1" noChangeArrowheads="1"/>
              </p:cNvPicPr>
              <p:nvPr/>
            </p:nvPicPr>
            <p:blipFill>
              <a:blip r:embed="rId553"/>
              <a:srcRect/>
              <a:stretch>
                <a:fillRect/>
              </a:stretch>
            </p:blipFill>
            <p:spPr bwMode="auto">
              <a:xfrm>
                <a:off x="1662" y="1924"/>
                <a:ext cx="23" cy="3"/>
              </a:xfrm>
              <a:prstGeom prst="rect">
                <a:avLst/>
              </a:prstGeom>
              <a:noFill/>
              <a:ln w="9525">
                <a:noFill/>
                <a:miter lim="800000"/>
                <a:headEnd/>
                <a:tailEnd/>
              </a:ln>
            </p:spPr>
          </p:pic>
          <p:pic>
            <p:nvPicPr>
              <p:cNvPr id="13315" name="Picture 859"/>
              <p:cNvPicPr>
                <a:picLocks noChangeAspect="1" noChangeArrowheads="1"/>
              </p:cNvPicPr>
              <p:nvPr/>
            </p:nvPicPr>
            <p:blipFill>
              <a:blip r:embed="rId554"/>
              <a:srcRect/>
              <a:stretch>
                <a:fillRect/>
              </a:stretch>
            </p:blipFill>
            <p:spPr bwMode="auto">
              <a:xfrm>
                <a:off x="1685" y="1924"/>
                <a:ext cx="23" cy="3"/>
              </a:xfrm>
              <a:prstGeom prst="rect">
                <a:avLst/>
              </a:prstGeom>
              <a:noFill/>
              <a:ln w="9525">
                <a:noFill/>
                <a:miter lim="800000"/>
                <a:headEnd/>
                <a:tailEnd/>
              </a:ln>
            </p:spPr>
          </p:pic>
          <p:pic>
            <p:nvPicPr>
              <p:cNvPr id="13316" name="Picture 860"/>
              <p:cNvPicPr>
                <a:picLocks noChangeAspect="1" noChangeArrowheads="1"/>
              </p:cNvPicPr>
              <p:nvPr/>
            </p:nvPicPr>
            <p:blipFill>
              <a:blip r:embed="rId555"/>
              <a:srcRect/>
              <a:stretch>
                <a:fillRect/>
              </a:stretch>
            </p:blipFill>
            <p:spPr bwMode="auto">
              <a:xfrm>
                <a:off x="1708" y="1924"/>
                <a:ext cx="24" cy="3"/>
              </a:xfrm>
              <a:prstGeom prst="rect">
                <a:avLst/>
              </a:prstGeom>
              <a:noFill/>
              <a:ln w="9525">
                <a:noFill/>
                <a:miter lim="800000"/>
                <a:headEnd/>
                <a:tailEnd/>
              </a:ln>
            </p:spPr>
          </p:pic>
          <p:pic>
            <p:nvPicPr>
              <p:cNvPr id="13317" name="Picture 861"/>
              <p:cNvPicPr>
                <a:picLocks noChangeAspect="1" noChangeArrowheads="1"/>
              </p:cNvPicPr>
              <p:nvPr/>
            </p:nvPicPr>
            <p:blipFill>
              <a:blip r:embed="rId556"/>
              <a:srcRect/>
              <a:stretch>
                <a:fillRect/>
              </a:stretch>
            </p:blipFill>
            <p:spPr bwMode="auto">
              <a:xfrm>
                <a:off x="1732" y="1924"/>
                <a:ext cx="23" cy="3"/>
              </a:xfrm>
              <a:prstGeom prst="rect">
                <a:avLst/>
              </a:prstGeom>
              <a:noFill/>
              <a:ln w="9525">
                <a:noFill/>
                <a:miter lim="800000"/>
                <a:headEnd/>
                <a:tailEnd/>
              </a:ln>
            </p:spPr>
          </p:pic>
          <p:pic>
            <p:nvPicPr>
              <p:cNvPr id="13318" name="Picture 862"/>
              <p:cNvPicPr>
                <a:picLocks noChangeAspect="1" noChangeArrowheads="1"/>
              </p:cNvPicPr>
              <p:nvPr/>
            </p:nvPicPr>
            <p:blipFill>
              <a:blip r:embed="rId557"/>
              <a:srcRect/>
              <a:stretch>
                <a:fillRect/>
              </a:stretch>
            </p:blipFill>
            <p:spPr bwMode="auto">
              <a:xfrm>
                <a:off x="1755" y="1924"/>
                <a:ext cx="24" cy="3"/>
              </a:xfrm>
              <a:prstGeom prst="rect">
                <a:avLst/>
              </a:prstGeom>
              <a:noFill/>
              <a:ln w="9525">
                <a:noFill/>
                <a:miter lim="800000"/>
                <a:headEnd/>
                <a:tailEnd/>
              </a:ln>
            </p:spPr>
          </p:pic>
          <p:pic>
            <p:nvPicPr>
              <p:cNvPr id="13319" name="Picture 863"/>
              <p:cNvPicPr>
                <a:picLocks noChangeAspect="1" noChangeArrowheads="1"/>
              </p:cNvPicPr>
              <p:nvPr/>
            </p:nvPicPr>
            <p:blipFill>
              <a:blip r:embed="rId558"/>
              <a:srcRect/>
              <a:stretch>
                <a:fillRect/>
              </a:stretch>
            </p:blipFill>
            <p:spPr bwMode="auto">
              <a:xfrm>
                <a:off x="1779" y="1924"/>
                <a:ext cx="23" cy="3"/>
              </a:xfrm>
              <a:prstGeom prst="rect">
                <a:avLst/>
              </a:prstGeom>
              <a:noFill/>
              <a:ln w="9525">
                <a:noFill/>
                <a:miter lim="800000"/>
                <a:headEnd/>
                <a:tailEnd/>
              </a:ln>
            </p:spPr>
          </p:pic>
          <p:pic>
            <p:nvPicPr>
              <p:cNvPr id="13320" name="Picture 864"/>
              <p:cNvPicPr>
                <a:picLocks noChangeAspect="1" noChangeArrowheads="1"/>
              </p:cNvPicPr>
              <p:nvPr/>
            </p:nvPicPr>
            <p:blipFill>
              <a:blip r:embed="rId559"/>
              <a:srcRect/>
              <a:stretch>
                <a:fillRect/>
              </a:stretch>
            </p:blipFill>
            <p:spPr bwMode="auto">
              <a:xfrm>
                <a:off x="1802" y="1924"/>
                <a:ext cx="23" cy="3"/>
              </a:xfrm>
              <a:prstGeom prst="rect">
                <a:avLst/>
              </a:prstGeom>
              <a:noFill/>
              <a:ln w="9525">
                <a:noFill/>
                <a:miter lim="800000"/>
                <a:headEnd/>
                <a:tailEnd/>
              </a:ln>
            </p:spPr>
          </p:pic>
          <p:pic>
            <p:nvPicPr>
              <p:cNvPr id="13321" name="Picture 865"/>
              <p:cNvPicPr>
                <a:picLocks noChangeAspect="1" noChangeArrowheads="1"/>
              </p:cNvPicPr>
              <p:nvPr/>
            </p:nvPicPr>
            <p:blipFill>
              <a:blip r:embed="rId560"/>
              <a:srcRect/>
              <a:stretch>
                <a:fillRect/>
              </a:stretch>
            </p:blipFill>
            <p:spPr bwMode="auto">
              <a:xfrm>
                <a:off x="1825" y="1924"/>
                <a:ext cx="24" cy="3"/>
              </a:xfrm>
              <a:prstGeom prst="rect">
                <a:avLst/>
              </a:prstGeom>
              <a:noFill/>
              <a:ln w="9525">
                <a:noFill/>
                <a:miter lim="800000"/>
                <a:headEnd/>
                <a:tailEnd/>
              </a:ln>
            </p:spPr>
          </p:pic>
          <p:pic>
            <p:nvPicPr>
              <p:cNvPr id="13322" name="Picture 866"/>
              <p:cNvPicPr>
                <a:picLocks noChangeAspect="1" noChangeArrowheads="1"/>
              </p:cNvPicPr>
              <p:nvPr/>
            </p:nvPicPr>
            <p:blipFill>
              <a:blip r:embed="rId561"/>
              <a:srcRect/>
              <a:stretch>
                <a:fillRect/>
              </a:stretch>
            </p:blipFill>
            <p:spPr bwMode="auto">
              <a:xfrm>
                <a:off x="1849" y="1924"/>
                <a:ext cx="23" cy="3"/>
              </a:xfrm>
              <a:prstGeom prst="rect">
                <a:avLst/>
              </a:prstGeom>
              <a:noFill/>
              <a:ln w="9525">
                <a:noFill/>
                <a:miter lim="800000"/>
                <a:headEnd/>
                <a:tailEnd/>
              </a:ln>
            </p:spPr>
          </p:pic>
          <p:pic>
            <p:nvPicPr>
              <p:cNvPr id="13323" name="Picture 867"/>
              <p:cNvPicPr>
                <a:picLocks noChangeAspect="1" noChangeArrowheads="1"/>
              </p:cNvPicPr>
              <p:nvPr/>
            </p:nvPicPr>
            <p:blipFill>
              <a:blip r:embed="rId562"/>
              <a:srcRect/>
              <a:stretch>
                <a:fillRect/>
              </a:stretch>
            </p:blipFill>
            <p:spPr bwMode="auto">
              <a:xfrm>
                <a:off x="1872" y="1924"/>
                <a:ext cx="23" cy="3"/>
              </a:xfrm>
              <a:prstGeom prst="rect">
                <a:avLst/>
              </a:prstGeom>
              <a:noFill/>
              <a:ln w="9525">
                <a:noFill/>
                <a:miter lim="800000"/>
                <a:headEnd/>
                <a:tailEnd/>
              </a:ln>
            </p:spPr>
          </p:pic>
          <p:pic>
            <p:nvPicPr>
              <p:cNvPr id="13324" name="Picture 868"/>
              <p:cNvPicPr>
                <a:picLocks noChangeAspect="1" noChangeArrowheads="1"/>
              </p:cNvPicPr>
              <p:nvPr/>
            </p:nvPicPr>
            <p:blipFill>
              <a:blip r:embed="rId563"/>
              <a:srcRect/>
              <a:stretch>
                <a:fillRect/>
              </a:stretch>
            </p:blipFill>
            <p:spPr bwMode="auto">
              <a:xfrm>
                <a:off x="1895" y="1924"/>
                <a:ext cx="24" cy="3"/>
              </a:xfrm>
              <a:prstGeom prst="rect">
                <a:avLst/>
              </a:prstGeom>
              <a:noFill/>
              <a:ln w="9525">
                <a:noFill/>
                <a:miter lim="800000"/>
                <a:headEnd/>
                <a:tailEnd/>
              </a:ln>
            </p:spPr>
          </p:pic>
          <p:pic>
            <p:nvPicPr>
              <p:cNvPr id="13325" name="Picture 869"/>
              <p:cNvPicPr>
                <a:picLocks noChangeAspect="1" noChangeArrowheads="1"/>
              </p:cNvPicPr>
              <p:nvPr/>
            </p:nvPicPr>
            <p:blipFill>
              <a:blip r:embed="rId564"/>
              <a:srcRect/>
              <a:stretch>
                <a:fillRect/>
              </a:stretch>
            </p:blipFill>
            <p:spPr bwMode="auto">
              <a:xfrm>
                <a:off x="1919" y="1924"/>
                <a:ext cx="23" cy="3"/>
              </a:xfrm>
              <a:prstGeom prst="rect">
                <a:avLst/>
              </a:prstGeom>
              <a:noFill/>
              <a:ln w="9525">
                <a:noFill/>
                <a:miter lim="800000"/>
                <a:headEnd/>
                <a:tailEnd/>
              </a:ln>
            </p:spPr>
          </p:pic>
          <p:pic>
            <p:nvPicPr>
              <p:cNvPr id="13326" name="Picture 870"/>
              <p:cNvPicPr>
                <a:picLocks noChangeAspect="1" noChangeArrowheads="1"/>
              </p:cNvPicPr>
              <p:nvPr/>
            </p:nvPicPr>
            <p:blipFill>
              <a:blip r:embed="rId565"/>
              <a:srcRect/>
              <a:stretch>
                <a:fillRect/>
              </a:stretch>
            </p:blipFill>
            <p:spPr bwMode="auto">
              <a:xfrm>
                <a:off x="1942" y="1924"/>
                <a:ext cx="24" cy="3"/>
              </a:xfrm>
              <a:prstGeom prst="rect">
                <a:avLst/>
              </a:prstGeom>
              <a:noFill/>
              <a:ln w="9525">
                <a:noFill/>
                <a:miter lim="800000"/>
                <a:headEnd/>
                <a:tailEnd/>
              </a:ln>
            </p:spPr>
          </p:pic>
          <p:pic>
            <p:nvPicPr>
              <p:cNvPr id="13327" name="Picture 871"/>
              <p:cNvPicPr>
                <a:picLocks noChangeAspect="1" noChangeArrowheads="1"/>
              </p:cNvPicPr>
              <p:nvPr/>
            </p:nvPicPr>
            <p:blipFill>
              <a:blip r:embed="rId566"/>
              <a:srcRect/>
              <a:stretch>
                <a:fillRect/>
              </a:stretch>
            </p:blipFill>
            <p:spPr bwMode="auto">
              <a:xfrm>
                <a:off x="1966" y="1924"/>
                <a:ext cx="23" cy="3"/>
              </a:xfrm>
              <a:prstGeom prst="rect">
                <a:avLst/>
              </a:prstGeom>
              <a:noFill/>
              <a:ln w="9525">
                <a:noFill/>
                <a:miter lim="800000"/>
                <a:headEnd/>
                <a:tailEnd/>
              </a:ln>
            </p:spPr>
          </p:pic>
          <p:pic>
            <p:nvPicPr>
              <p:cNvPr id="13328" name="Picture 872"/>
              <p:cNvPicPr>
                <a:picLocks noChangeAspect="1" noChangeArrowheads="1"/>
              </p:cNvPicPr>
              <p:nvPr/>
            </p:nvPicPr>
            <p:blipFill>
              <a:blip r:embed="rId567"/>
              <a:srcRect/>
              <a:stretch>
                <a:fillRect/>
              </a:stretch>
            </p:blipFill>
            <p:spPr bwMode="auto">
              <a:xfrm>
                <a:off x="1989" y="1924"/>
                <a:ext cx="23" cy="3"/>
              </a:xfrm>
              <a:prstGeom prst="rect">
                <a:avLst/>
              </a:prstGeom>
              <a:noFill/>
              <a:ln w="9525">
                <a:noFill/>
                <a:miter lim="800000"/>
                <a:headEnd/>
                <a:tailEnd/>
              </a:ln>
            </p:spPr>
          </p:pic>
          <p:pic>
            <p:nvPicPr>
              <p:cNvPr id="13329" name="Picture 873"/>
              <p:cNvPicPr>
                <a:picLocks noChangeAspect="1" noChangeArrowheads="1"/>
              </p:cNvPicPr>
              <p:nvPr/>
            </p:nvPicPr>
            <p:blipFill>
              <a:blip r:embed="rId568"/>
              <a:srcRect/>
              <a:stretch>
                <a:fillRect/>
              </a:stretch>
            </p:blipFill>
            <p:spPr bwMode="auto">
              <a:xfrm>
                <a:off x="2012" y="1924"/>
                <a:ext cx="24" cy="3"/>
              </a:xfrm>
              <a:prstGeom prst="rect">
                <a:avLst/>
              </a:prstGeom>
              <a:noFill/>
              <a:ln w="9525">
                <a:noFill/>
                <a:miter lim="800000"/>
                <a:headEnd/>
                <a:tailEnd/>
              </a:ln>
            </p:spPr>
          </p:pic>
          <p:pic>
            <p:nvPicPr>
              <p:cNvPr id="13330" name="Picture 874"/>
              <p:cNvPicPr>
                <a:picLocks noChangeAspect="1" noChangeArrowheads="1"/>
              </p:cNvPicPr>
              <p:nvPr/>
            </p:nvPicPr>
            <p:blipFill>
              <a:blip r:embed="rId569"/>
              <a:srcRect/>
              <a:stretch>
                <a:fillRect/>
              </a:stretch>
            </p:blipFill>
            <p:spPr bwMode="auto">
              <a:xfrm>
                <a:off x="2036" y="1924"/>
                <a:ext cx="23" cy="3"/>
              </a:xfrm>
              <a:prstGeom prst="rect">
                <a:avLst/>
              </a:prstGeom>
              <a:noFill/>
              <a:ln w="9525">
                <a:noFill/>
                <a:miter lim="800000"/>
                <a:headEnd/>
                <a:tailEnd/>
              </a:ln>
            </p:spPr>
          </p:pic>
          <p:pic>
            <p:nvPicPr>
              <p:cNvPr id="13331" name="Picture 875"/>
              <p:cNvPicPr>
                <a:picLocks noChangeAspect="1" noChangeArrowheads="1"/>
              </p:cNvPicPr>
              <p:nvPr/>
            </p:nvPicPr>
            <p:blipFill>
              <a:blip r:embed="rId570"/>
              <a:srcRect/>
              <a:stretch>
                <a:fillRect/>
              </a:stretch>
            </p:blipFill>
            <p:spPr bwMode="auto">
              <a:xfrm>
                <a:off x="2059" y="1924"/>
                <a:ext cx="23" cy="3"/>
              </a:xfrm>
              <a:prstGeom prst="rect">
                <a:avLst/>
              </a:prstGeom>
              <a:noFill/>
              <a:ln w="9525">
                <a:noFill/>
                <a:miter lim="800000"/>
                <a:headEnd/>
                <a:tailEnd/>
              </a:ln>
            </p:spPr>
          </p:pic>
          <p:pic>
            <p:nvPicPr>
              <p:cNvPr id="13332" name="Picture 876"/>
              <p:cNvPicPr>
                <a:picLocks noChangeAspect="1" noChangeArrowheads="1"/>
              </p:cNvPicPr>
              <p:nvPr/>
            </p:nvPicPr>
            <p:blipFill>
              <a:blip r:embed="rId571"/>
              <a:srcRect/>
              <a:stretch>
                <a:fillRect/>
              </a:stretch>
            </p:blipFill>
            <p:spPr bwMode="auto">
              <a:xfrm>
                <a:off x="2082" y="1924"/>
                <a:ext cx="24" cy="3"/>
              </a:xfrm>
              <a:prstGeom prst="rect">
                <a:avLst/>
              </a:prstGeom>
              <a:noFill/>
              <a:ln w="9525">
                <a:noFill/>
                <a:miter lim="800000"/>
                <a:headEnd/>
                <a:tailEnd/>
              </a:ln>
            </p:spPr>
          </p:pic>
          <p:pic>
            <p:nvPicPr>
              <p:cNvPr id="13333" name="Picture 877"/>
              <p:cNvPicPr>
                <a:picLocks noChangeAspect="1" noChangeArrowheads="1"/>
              </p:cNvPicPr>
              <p:nvPr/>
            </p:nvPicPr>
            <p:blipFill>
              <a:blip r:embed="rId572"/>
              <a:srcRect/>
              <a:stretch>
                <a:fillRect/>
              </a:stretch>
            </p:blipFill>
            <p:spPr bwMode="auto">
              <a:xfrm>
                <a:off x="2106" y="1924"/>
                <a:ext cx="23" cy="3"/>
              </a:xfrm>
              <a:prstGeom prst="rect">
                <a:avLst/>
              </a:prstGeom>
              <a:noFill/>
              <a:ln w="9525">
                <a:noFill/>
                <a:miter lim="800000"/>
                <a:headEnd/>
                <a:tailEnd/>
              </a:ln>
            </p:spPr>
          </p:pic>
          <p:pic>
            <p:nvPicPr>
              <p:cNvPr id="13334" name="Picture 878"/>
              <p:cNvPicPr>
                <a:picLocks noChangeAspect="1" noChangeArrowheads="1"/>
              </p:cNvPicPr>
              <p:nvPr/>
            </p:nvPicPr>
            <p:blipFill>
              <a:blip r:embed="rId573"/>
              <a:srcRect/>
              <a:stretch>
                <a:fillRect/>
              </a:stretch>
            </p:blipFill>
            <p:spPr bwMode="auto">
              <a:xfrm>
                <a:off x="2129" y="1924"/>
                <a:ext cx="1" cy="3"/>
              </a:xfrm>
              <a:prstGeom prst="rect">
                <a:avLst/>
              </a:prstGeom>
              <a:noFill/>
              <a:ln w="9525">
                <a:noFill/>
                <a:miter lim="800000"/>
                <a:headEnd/>
                <a:tailEnd/>
              </a:ln>
            </p:spPr>
          </p:pic>
          <p:sp>
            <p:nvSpPr>
              <p:cNvPr id="13335" name="Rectangle 879"/>
              <p:cNvSpPr>
                <a:spLocks noChangeArrowheads="1"/>
              </p:cNvSpPr>
              <p:nvPr/>
            </p:nvSpPr>
            <p:spPr bwMode="auto">
              <a:xfrm>
                <a:off x="2130" y="1924"/>
                <a:ext cx="3" cy="3"/>
              </a:xfrm>
              <a:prstGeom prst="rect">
                <a:avLst/>
              </a:prstGeom>
              <a:solidFill>
                <a:srgbClr val="000000"/>
              </a:solidFill>
              <a:ln w="9525">
                <a:noFill/>
                <a:miter lim="800000"/>
                <a:headEnd/>
                <a:tailEnd/>
              </a:ln>
            </p:spPr>
            <p:txBody>
              <a:bodyPr/>
              <a:lstStyle/>
              <a:p>
                <a:endParaRPr lang="hr-HR"/>
              </a:p>
            </p:txBody>
          </p:sp>
          <p:pic>
            <p:nvPicPr>
              <p:cNvPr id="13336" name="Picture 880"/>
              <p:cNvPicPr>
                <a:picLocks noChangeAspect="1" noChangeArrowheads="1"/>
              </p:cNvPicPr>
              <p:nvPr/>
            </p:nvPicPr>
            <p:blipFill>
              <a:blip r:embed="rId574"/>
              <a:srcRect/>
              <a:stretch>
                <a:fillRect/>
              </a:stretch>
            </p:blipFill>
            <p:spPr bwMode="auto">
              <a:xfrm>
                <a:off x="2133" y="1924"/>
                <a:ext cx="23" cy="3"/>
              </a:xfrm>
              <a:prstGeom prst="rect">
                <a:avLst/>
              </a:prstGeom>
              <a:noFill/>
              <a:ln w="9525">
                <a:noFill/>
                <a:miter lim="800000"/>
                <a:headEnd/>
                <a:tailEnd/>
              </a:ln>
            </p:spPr>
          </p:pic>
          <p:pic>
            <p:nvPicPr>
              <p:cNvPr id="13337" name="Picture 881"/>
              <p:cNvPicPr>
                <a:picLocks noChangeAspect="1" noChangeArrowheads="1"/>
              </p:cNvPicPr>
              <p:nvPr/>
            </p:nvPicPr>
            <p:blipFill>
              <a:blip r:embed="rId575"/>
              <a:srcRect/>
              <a:stretch>
                <a:fillRect/>
              </a:stretch>
            </p:blipFill>
            <p:spPr bwMode="auto">
              <a:xfrm>
                <a:off x="2156" y="1924"/>
                <a:ext cx="24" cy="3"/>
              </a:xfrm>
              <a:prstGeom prst="rect">
                <a:avLst/>
              </a:prstGeom>
              <a:noFill/>
              <a:ln w="9525">
                <a:noFill/>
                <a:miter lim="800000"/>
                <a:headEnd/>
                <a:tailEnd/>
              </a:ln>
            </p:spPr>
          </p:pic>
          <p:pic>
            <p:nvPicPr>
              <p:cNvPr id="13338" name="Picture 882"/>
              <p:cNvPicPr>
                <a:picLocks noChangeAspect="1" noChangeArrowheads="1"/>
              </p:cNvPicPr>
              <p:nvPr/>
            </p:nvPicPr>
            <p:blipFill>
              <a:blip r:embed="rId576"/>
              <a:srcRect/>
              <a:stretch>
                <a:fillRect/>
              </a:stretch>
            </p:blipFill>
            <p:spPr bwMode="auto">
              <a:xfrm>
                <a:off x="2180" y="1924"/>
                <a:ext cx="23" cy="3"/>
              </a:xfrm>
              <a:prstGeom prst="rect">
                <a:avLst/>
              </a:prstGeom>
              <a:noFill/>
              <a:ln w="9525">
                <a:noFill/>
                <a:miter lim="800000"/>
                <a:headEnd/>
                <a:tailEnd/>
              </a:ln>
            </p:spPr>
          </p:pic>
          <p:pic>
            <p:nvPicPr>
              <p:cNvPr id="13339" name="Picture 883"/>
              <p:cNvPicPr>
                <a:picLocks noChangeAspect="1" noChangeArrowheads="1"/>
              </p:cNvPicPr>
              <p:nvPr/>
            </p:nvPicPr>
            <p:blipFill>
              <a:blip r:embed="rId577"/>
              <a:srcRect/>
              <a:stretch>
                <a:fillRect/>
              </a:stretch>
            </p:blipFill>
            <p:spPr bwMode="auto">
              <a:xfrm>
                <a:off x="2203" y="1924"/>
                <a:ext cx="23" cy="3"/>
              </a:xfrm>
              <a:prstGeom prst="rect">
                <a:avLst/>
              </a:prstGeom>
              <a:noFill/>
              <a:ln w="9525">
                <a:noFill/>
                <a:miter lim="800000"/>
                <a:headEnd/>
                <a:tailEnd/>
              </a:ln>
            </p:spPr>
          </p:pic>
          <p:pic>
            <p:nvPicPr>
              <p:cNvPr id="13340" name="Picture 884"/>
              <p:cNvPicPr>
                <a:picLocks noChangeAspect="1" noChangeArrowheads="1"/>
              </p:cNvPicPr>
              <p:nvPr/>
            </p:nvPicPr>
            <p:blipFill>
              <a:blip r:embed="rId578"/>
              <a:srcRect/>
              <a:stretch>
                <a:fillRect/>
              </a:stretch>
            </p:blipFill>
            <p:spPr bwMode="auto">
              <a:xfrm>
                <a:off x="2226" y="1924"/>
                <a:ext cx="24" cy="3"/>
              </a:xfrm>
              <a:prstGeom prst="rect">
                <a:avLst/>
              </a:prstGeom>
              <a:noFill/>
              <a:ln w="9525">
                <a:noFill/>
                <a:miter lim="800000"/>
                <a:headEnd/>
                <a:tailEnd/>
              </a:ln>
            </p:spPr>
          </p:pic>
          <p:pic>
            <p:nvPicPr>
              <p:cNvPr id="13341" name="Picture 885"/>
              <p:cNvPicPr>
                <a:picLocks noChangeAspect="1" noChangeArrowheads="1"/>
              </p:cNvPicPr>
              <p:nvPr/>
            </p:nvPicPr>
            <p:blipFill>
              <a:blip r:embed="rId579"/>
              <a:srcRect/>
              <a:stretch>
                <a:fillRect/>
              </a:stretch>
            </p:blipFill>
            <p:spPr bwMode="auto">
              <a:xfrm>
                <a:off x="2250" y="1924"/>
                <a:ext cx="23" cy="3"/>
              </a:xfrm>
              <a:prstGeom prst="rect">
                <a:avLst/>
              </a:prstGeom>
              <a:noFill/>
              <a:ln w="9525">
                <a:noFill/>
                <a:miter lim="800000"/>
                <a:headEnd/>
                <a:tailEnd/>
              </a:ln>
            </p:spPr>
          </p:pic>
          <p:pic>
            <p:nvPicPr>
              <p:cNvPr id="13342" name="Picture 886"/>
              <p:cNvPicPr>
                <a:picLocks noChangeAspect="1" noChangeArrowheads="1"/>
              </p:cNvPicPr>
              <p:nvPr/>
            </p:nvPicPr>
            <p:blipFill>
              <a:blip r:embed="rId580"/>
              <a:srcRect/>
              <a:stretch>
                <a:fillRect/>
              </a:stretch>
            </p:blipFill>
            <p:spPr bwMode="auto">
              <a:xfrm>
                <a:off x="2273" y="1924"/>
                <a:ext cx="24" cy="3"/>
              </a:xfrm>
              <a:prstGeom prst="rect">
                <a:avLst/>
              </a:prstGeom>
              <a:noFill/>
              <a:ln w="9525">
                <a:noFill/>
                <a:miter lim="800000"/>
                <a:headEnd/>
                <a:tailEnd/>
              </a:ln>
            </p:spPr>
          </p:pic>
          <p:pic>
            <p:nvPicPr>
              <p:cNvPr id="13343" name="Picture 887"/>
              <p:cNvPicPr>
                <a:picLocks noChangeAspect="1" noChangeArrowheads="1"/>
              </p:cNvPicPr>
              <p:nvPr/>
            </p:nvPicPr>
            <p:blipFill>
              <a:blip r:embed="rId581"/>
              <a:srcRect/>
              <a:stretch>
                <a:fillRect/>
              </a:stretch>
            </p:blipFill>
            <p:spPr bwMode="auto">
              <a:xfrm>
                <a:off x="2297" y="1924"/>
                <a:ext cx="23" cy="3"/>
              </a:xfrm>
              <a:prstGeom prst="rect">
                <a:avLst/>
              </a:prstGeom>
              <a:noFill/>
              <a:ln w="9525">
                <a:noFill/>
                <a:miter lim="800000"/>
                <a:headEnd/>
                <a:tailEnd/>
              </a:ln>
            </p:spPr>
          </p:pic>
          <p:pic>
            <p:nvPicPr>
              <p:cNvPr id="13344" name="Picture 888"/>
              <p:cNvPicPr>
                <a:picLocks noChangeAspect="1" noChangeArrowheads="1"/>
              </p:cNvPicPr>
              <p:nvPr/>
            </p:nvPicPr>
            <p:blipFill>
              <a:blip r:embed="rId582"/>
              <a:srcRect/>
              <a:stretch>
                <a:fillRect/>
              </a:stretch>
            </p:blipFill>
            <p:spPr bwMode="auto">
              <a:xfrm>
                <a:off x="2320" y="1924"/>
                <a:ext cx="23" cy="3"/>
              </a:xfrm>
              <a:prstGeom prst="rect">
                <a:avLst/>
              </a:prstGeom>
              <a:noFill/>
              <a:ln w="9525">
                <a:noFill/>
                <a:miter lim="800000"/>
                <a:headEnd/>
                <a:tailEnd/>
              </a:ln>
            </p:spPr>
          </p:pic>
          <p:pic>
            <p:nvPicPr>
              <p:cNvPr id="13345" name="Picture 889"/>
              <p:cNvPicPr>
                <a:picLocks noChangeAspect="1" noChangeArrowheads="1"/>
              </p:cNvPicPr>
              <p:nvPr/>
            </p:nvPicPr>
            <p:blipFill>
              <a:blip r:embed="rId583"/>
              <a:srcRect/>
              <a:stretch>
                <a:fillRect/>
              </a:stretch>
            </p:blipFill>
            <p:spPr bwMode="auto">
              <a:xfrm>
                <a:off x="2343" y="1924"/>
                <a:ext cx="24" cy="3"/>
              </a:xfrm>
              <a:prstGeom prst="rect">
                <a:avLst/>
              </a:prstGeom>
              <a:noFill/>
              <a:ln w="9525">
                <a:noFill/>
                <a:miter lim="800000"/>
                <a:headEnd/>
                <a:tailEnd/>
              </a:ln>
            </p:spPr>
          </p:pic>
          <p:pic>
            <p:nvPicPr>
              <p:cNvPr id="13346" name="Picture 890"/>
              <p:cNvPicPr>
                <a:picLocks noChangeAspect="1" noChangeArrowheads="1"/>
              </p:cNvPicPr>
              <p:nvPr/>
            </p:nvPicPr>
            <p:blipFill>
              <a:blip r:embed="rId584"/>
              <a:srcRect/>
              <a:stretch>
                <a:fillRect/>
              </a:stretch>
            </p:blipFill>
            <p:spPr bwMode="auto">
              <a:xfrm>
                <a:off x="2367" y="1924"/>
                <a:ext cx="23" cy="3"/>
              </a:xfrm>
              <a:prstGeom prst="rect">
                <a:avLst/>
              </a:prstGeom>
              <a:noFill/>
              <a:ln w="9525">
                <a:noFill/>
                <a:miter lim="800000"/>
                <a:headEnd/>
                <a:tailEnd/>
              </a:ln>
            </p:spPr>
          </p:pic>
          <p:pic>
            <p:nvPicPr>
              <p:cNvPr id="13347" name="Picture 891"/>
              <p:cNvPicPr>
                <a:picLocks noChangeAspect="1" noChangeArrowheads="1"/>
              </p:cNvPicPr>
              <p:nvPr/>
            </p:nvPicPr>
            <p:blipFill>
              <a:blip r:embed="rId585"/>
              <a:srcRect/>
              <a:stretch>
                <a:fillRect/>
              </a:stretch>
            </p:blipFill>
            <p:spPr bwMode="auto">
              <a:xfrm>
                <a:off x="2390" y="1924"/>
                <a:ext cx="23" cy="3"/>
              </a:xfrm>
              <a:prstGeom prst="rect">
                <a:avLst/>
              </a:prstGeom>
              <a:noFill/>
              <a:ln w="9525">
                <a:noFill/>
                <a:miter lim="800000"/>
                <a:headEnd/>
                <a:tailEnd/>
              </a:ln>
            </p:spPr>
          </p:pic>
          <p:pic>
            <p:nvPicPr>
              <p:cNvPr id="13348" name="Picture 892"/>
              <p:cNvPicPr>
                <a:picLocks noChangeAspect="1" noChangeArrowheads="1"/>
              </p:cNvPicPr>
              <p:nvPr/>
            </p:nvPicPr>
            <p:blipFill>
              <a:blip r:embed="rId586"/>
              <a:srcRect/>
              <a:stretch>
                <a:fillRect/>
              </a:stretch>
            </p:blipFill>
            <p:spPr bwMode="auto">
              <a:xfrm>
                <a:off x="2413" y="1924"/>
                <a:ext cx="24" cy="3"/>
              </a:xfrm>
              <a:prstGeom prst="rect">
                <a:avLst/>
              </a:prstGeom>
              <a:noFill/>
              <a:ln w="9525">
                <a:noFill/>
                <a:miter lim="800000"/>
                <a:headEnd/>
                <a:tailEnd/>
              </a:ln>
            </p:spPr>
          </p:pic>
          <p:pic>
            <p:nvPicPr>
              <p:cNvPr id="13349" name="Picture 893"/>
              <p:cNvPicPr>
                <a:picLocks noChangeAspect="1" noChangeArrowheads="1"/>
              </p:cNvPicPr>
              <p:nvPr/>
            </p:nvPicPr>
            <p:blipFill>
              <a:blip r:embed="rId587"/>
              <a:srcRect/>
              <a:stretch>
                <a:fillRect/>
              </a:stretch>
            </p:blipFill>
            <p:spPr bwMode="auto">
              <a:xfrm>
                <a:off x="2437" y="1924"/>
                <a:ext cx="23" cy="3"/>
              </a:xfrm>
              <a:prstGeom prst="rect">
                <a:avLst/>
              </a:prstGeom>
              <a:noFill/>
              <a:ln w="9525">
                <a:noFill/>
                <a:miter lim="800000"/>
                <a:headEnd/>
                <a:tailEnd/>
              </a:ln>
            </p:spPr>
          </p:pic>
          <p:pic>
            <p:nvPicPr>
              <p:cNvPr id="13350" name="Picture 894"/>
              <p:cNvPicPr>
                <a:picLocks noChangeAspect="1" noChangeArrowheads="1"/>
              </p:cNvPicPr>
              <p:nvPr/>
            </p:nvPicPr>
            <p:blipFill>
              <a:blip r:embed="rId588"/>
              <a:srcRect/>
              <a:stretch>
                <a:fillRect/>
              </a:stretch>
            </p:blipFill>
            <p:spPr bwMode="auto">
              <a:xfrm>
                <a:off x="2460" y="1924"/>
                <a:ext cx="24" cy="3"/>
              </a:xfrm>
              <a:prstGeom prst="rect">
                <a:avLst/>
              </a:prstGeom>
              <a:noFill/>
              <a:ln w="9525">
                <a:noFill/>
                <a:miter lim="800000"/>
                <a:headEnd/>
                <a:tailEnd/>
              </a:ln>
            </p:spPr>
          </p:pic>
          <p:pic>
            <p:nvPicPr>
              <p:cNvPr id="13351" name="Picture 895"/>
              <p:cNvPicPr>
                <a:picLocks noChangeAspect="1" noChangeArrowheads="1"/>
              </p:cNvPicPr>
              <p:nvPr/>
            </p:nvPicPr>
            <p:blipFill>
              <a:blip r:embed="rId589"/>
              <a:srcRect/>
              <a:stretch>
                <a:fillRect/>
              </a:stretch>
            </p:blipFill>
            <p:spPr bwMode="auto">
              <a:xfrm>
                <a:off x="2484" y="1924"/>
                <a:ext cx="23" cy="3"/>
              </a:xfrm>
              <a:prstGeom prst="rect">
                <a:avLst/>
              </a:prstGeom>
              <a:noFill/>
              <a:ln w="9525">
                <a:noFill/>
                <a:miter lim="800000"/>
                <a:headEnd/>
                <a:tailEnd/>
              </a:ln>
            </p:spPr>
          </p:pic>
          <p:pic>
            <p:nvPicPr>
              <p:cNvPr id="13352" name="Picture 896"/>
              <p:cNvPicPr>
                <a:picLocks noChangeAspect="1" noChangeArrowheads="1"/>
              </p:cNvPicPr>
              <p:nvPr/>
            </p:nvPicPr>
            <p:blipFill>
              <a:blip r:embed="rId590"/>
              <a:srcRect/>
              <a:stretch>
                <a:fillRect/>
              </a:stretch>
            </p:blipFill>
            <p:spPr bwMode="auto">
              <a:xfrm>
                <a:off x="2507" y="1924"/>
                <a:ext cx="23" cy="3"/>
              </a:xfrm>
              <a:prstGeom prst="rect">
                <a:avLst/>
              </a:prstGeom>
              <a:noFill/>
              <a:ln w="9525">
                <a:noFill/>
                <a:miter lim="800000"/>
                <a:headEnd/>
                <a:tailEnd/>
              </a:ln>
            </p:spPr>
          </p:pic>
          <p:pic>
            <p:nvPicPr>
              <p:cNvPr id="13353" name="Picture 897"/>
              <p:cNvPicPr>
                <a:picLocks noChangeAspect="1" noChangeArrowheads="1"/>
              </p:cNvPicPr>
              <p:nvPr/>
            </p:nvPicPr>
            <p:blipFill>
              <a:blip r:embed="rId591"/>
              <a:srcRect/>
              <a:stretch>
                <a:fillRect/>
              </a:stretch>
            </p:blipFill>
            <p:spPr bwMode="auto">
              <a:xfrm>
                <a:off x="2530" y="1924"/>
                <a:ext cx="24" cy="3"/>
              </a:xfrm>
              <a:prstGeom prst="rect">
                <a:avLst/>
              </a:prstGeom>
              <a:noFill/>
              <a:ln w="9525">
                <a:noFill/>
                <a:miter lim="800000"/>
                <a:headEnd/>
                <a:tailEnd/>
              </a:ln>
            </p:spPr>
          </p:pic>
          <p:pic>
            <p:nvPicPr>
              <p:cNvPr id="13354" name="Picture 898"/>
              <p:cNvPicPr>
                <a:picLocks noChangeAspect="1" noChangeArrowheads="1"/>
              </p:cNvPicPr>
              <p:nvPr/>
            </p:nvPicPr>
            <p:blipFill>
              <a:blip r:embed="rId592"/>
              <a:srcRect/>
              <a:stretch>
                <a:fillRect/>
              </a:stretch>
            </p:blipFill>
            <p:spPr bwMode="auto">
              <a:xfrm>
                <a:off x="2554" y="1924"/>
                <a:ext cx="23" cy="3"/>
              </a:xfrm>
              <a:prstGeom prst="rect">
                <a:avLst/>
              </a:prstGeom>
              <a:noFill/>
              <a:ln w="9525">
                <a:noFill/>
                <a:miter lim="800000"/>
                <a:headEnd/>
                <a:tailEnd/>
              </a:ln>
            </p:spPr>
          </p:pic>
          <p:pic>
            <p:nvPicPr>
              <p:cNvPr id="13355" name="Picture 899"/>
              <p:cNvPicPr>
                <a:picLocks noChangeAspect="1" noChangeArrowheads="1"/>
              </p:cNvPicPr>
              <p:nvPr/>
            </p:nvPicPr>
            <p:blipFill>
              <a:blip r:embed="rId593"/>
              <a:srcRect/>
              <a:stretch>
                <a:fillRect/>
              </a:stretch>
            </p:blipFill>
            <p:spPr bwMode="auto">
              <a:xfrm>
                <a:off x="2577" y="1924"/>
                <a:ext cx="23" cy="3"/>
              </a:xfrm>
              <a:prstGeom prst="rect">
                <a:avLst/>
              </a:prstGeom>
              <a:noFill/>
              <a:ln w="9525">
                <a:noFill/>
                <a:miter lim="800000"/>
                <a:headEnd/>
                <a:tailEnd/>
              </a:ln>
            </p:spPr>
          </p:pic>
          <p:pic>
            <p:nvPicPr>
              <p:cNvPr id="13356" name="Picture 900"/>
              <p:cNvPicPr>
                <a:picLocks noChangeAspect="1" noChangeArrowheads="1"/>
              </p:cNvPicPr>
              <p:nvPr/>
            </p:nvPicPr>
            <p:blipFill>
              <a:blip r:embed="rId594"/>
              <a:srcRect/>
              <a:stretch>
                <a:fillRect/>
              </a:stretch>
            </p:blipFill>
            <p:spPr bwMode="auto">
              <a:xfrm>
                <a:off x="2600" y="1924"/>
                <a:ext cx="24" cy="3"/>
              </a:xfrm>
              <a:prstGeom prst="rect">
                <a:avLst/>
              </a:prstGeom>
              <a:noFill/>
              <a:ln w="9525">
                <a:noFill/>
                <a:miter lim="800000"/>
                <a:headEnd/>
                <a:tailEnd/>
              </a:ln>
            </p:spPr>
          </p:pic>
          <p:pic>
            <p:nvPicPr>
              <p:cNvPr id="13357" name="Picture 901"/>
              <p:cNvPicPr>
                <a:picLocks noChangeAspect="1" noChangeArrowheads="1"/>
              </p:cNvPicPr>
              <p:nvPr/>
            </p:nvPicPr>
            <p:blipFill>
              <a:blip r:embed="rId595"/>
              <a:srcRect/>
              <a:stretch>
                <a:fillRect/>
              </a:stretch>
            </p:blipFill>
            <p:spPr bwMode="auto">
              <a:xfrm>
                <a:off x="2624" y="1924"/>
                <a:ext cx="23" cy="3"/>
              </a:xfrm>
              <a:prstGeom prst="rect">
                <a:avLst/>
              </a:prstGeom>
              <a:noFill/>
              <a:ln w="9525">
                <a:noFill/>
                <a:miter lim="800000"/>
                <a:headEnd/>
                <a:tailEnd/>
              </a:ln>
            </p:spPr>
          </p:pic>
          <p:pic>
            <p:nvPicPr>
              <p:cNvPr id="13358" name="Picture 902"/>
              <p:cNvPicPr>
                <a:picLocks noChangeAspect="1" noChangeArrowheads="1"/>
              </p:cNvPicPr>
              <p:nvPr/>
            </p:nvPicPr>
            <p:blipFill>
              <a:blip r:embed="rId596"/>
              <a:srcRect/>
              <a:stretch>
                <a:fillRect/>
              </a:stretch>
            </p:blipFill>
            <p:spPr bwMode="auto">
              <a:xfrm>
                <a:off x="2647" y="1924"/>
                <a:ext cx="24" cy="3"/>
              </a:xfrm>
              <a:prstGeom prst="rect">
                <a:avLst/>
              </a:prstGeom>
              <a:noFill/>
              <a:ln w="9525">
                <a:noFill/>
                <a:miter lim="800000"/>
                <a:headEnd/>
                <a:tailEnd/>
              </a:ln>
            </p:spPr>
          </p:pic>
          <p:pic>
            <p:nvPicPr>
              <p:cNvPr id="13359" name="Picture 903"/>
              <p:cNvPicPr>
                <a:picLocks noChangeAspect="1" noChangeArrowheads="1"/>
              </p:cNvPicPr>
              <p:nvPr/>
            </p:nvPicPr>
            <p:blipFill>
              <a:blip r:embed="rId597"/>
              <a:srcRect/>
              <a:stretch>
                <a:fillRect/>
              </a:stretch>
            </p:blipFill>
            <p:spPr bwMode="auto">
              <a:xfrm>
                <a:off x="2671" y="1924"/>
                <a:ext cx="23" cy="3"/>
              </a:xfrm>
              <a:prstGeom prst="rect">
                <a:avLst/>
              </a:prstGeom>
              <a:noFill/>
              <a:ln w="9525">
                <a:noFill/>
                <a:miter lim="800000"/>
                <a:headEnd/>
                <a:tailEnd/>
              </a:ln>
            </p:spPr>
          </p:pic>
          <p:pic>
            <p:nvPicPr>
              <p:cNvPr id="13360" name="Picture 904"/>
              <p:cNvPicPr>
                <a:picLocks noChangeAspect="1" noChangeArrowheads="1"/>
              </p:cNvPicPr>
              <p:nvPr/>
            </p:nvPicPr>
            <p:blipFill>
              <a:blip r:embed="rId598"/>
              <a:srcRect/>
              <a:stretch>
                <a:fillRect/>
              </a:stretch>
            </p:blipFill>
            <p:spPr bwMode="auto">
              <a:xfrm>
                <a:off x="2694" y="1924"/>
                <a:ext cx="23" cy="3"/>
              </a:xfrm>
              <a:prstGeom prst="rect">
                <a:avLst/>
              </a:prstGeom>
              <a:noFill/>
              <a:ln w="9525">
                <a:noFill/>
                <a:miter lim="800000"/>
                <a:headEnd/>
                <a:tailEnd/>
              </a:ln>
            </p:spPr>
          </p:pic>
          <p:pic>
            <p:nvPicPr>
              <p:cNvPr id="13361" name="Picture 905"/>
              <p:cNvPicPr>
                <a:picLocks noChangeAspect="1" noChangeArrowheads="1"/>
              </p:cNvPicPr>
              <p:nvPr/>
            </p:nvPicPr>
            <p:blipFill>
              <a:blip r:embed="rId599"/>
              <a:srcRect/>
              <a:stretch>
                <a:fillRect/>
              </a:stretch>
            </p:blipFill>
            <p:spPr bwMode="auto">
              <a:xfrm>
                <a:off x="2717" y="1924"/>
                <a:ext cx="24" cy="3"/>
              </a:xfrm>
              <a:prstGeom prst="rect">
                <a:avLst/>
              </a:prstGeom>
              <a:noFill/>
              <a:ln w="9525">
                <a:noFill/>
                <a:miter lim="800000"/>
                <a:headEnd/>
                <a:tailEnd/>
              </a:ln>
            </p:spPr>
          </p:pic>
          <p:pic>
            <p:nvPicPr>
              <p:cNvPr id="13362" name="Picture 906"/>
              <p:cNvPicPr>
                <a:picLocks noChangeAspect="1" noChangeArrowheads="1"/>
              </p:cNvPicPr>
              <p:nvPr/>
            </p:nvPicPr>
            <p:blipFill>
              <a:blip r:embed="rId600"/>
              <a:srcRect/>
              <a:stretch>
                <a:fillRect/>
              </a:stretch>
            </p:blipFill>
            <p:spPr bwMode="auto">
              <a:xfrm>
                <a:off x="2741" y="1924"/>
                <a:ext cx="23" cy="3"/>
              </a:xfrm>
              <a:prstGeom prst="rect">
                <a:avLst/>
              </a:prstGeom>
              <a:noFill/>
              <a:ln w="9525">
                <a:noFill/>
                <a:miter lim="800000"/>
                <a:headEnd/>
                <a:tailEnd/>
              </a:ln>
            </p:spPr>
          </p:pic>
          <p:pic>
            <p:nvPicPr>
              <p:cNvPr id="13363" name="Picture 907"/>
              <p:cNvPicPr>
                <a:picLocks noChangeAspect="1" noChangeArrowheads="1"/>
              </p:cNvPicPr>
              <p:nvPr/>
            </p:nvPicPr>
            <p:blipFill>
              <a:blip r:embed="rId601"/>
              <a:srcRect/>
              <a:stretch>
                <a:fillRect/>
              </a:stretch>
            </p:blipFill>
            <p:spPr bwMode="auto">
              <a:xfrm>
                <a:off x="2764" y="1924"/>
                <a:ext cx="13" cy="3"/>
              </a:xfrm>
              <a:prstGeom prst="rect">
                <a:avLst/>
              </a:prstGeom>
              <a:noFill/>
              <a:ln w="9525">
                <a:noFill/>
                <a:miter lim="800000"/>
                <a:headEnd/>
                <a:tailEnd/>
              </a:ln>
            </p:spPr>
          </p:pic>
          <p:sp>
            <p:nvSpPr>
              <p:cNvPr id="13364" name="Rectangle 908"/>
              <p:cNvSpPr>
                <a:spLocks noChangeArrowheads="1"/>
              </p:cNvSpPr>
              <p:nvPr/>
            </p:nvSpPr>
            <p:spPr bwMode="auto">
              <a:xfrm>
                <a:off x="2777" y="1924"/>
                <a:ext cx="3" cy="3"/>
              </a:xfrm>
              <a:prstGeom prst="rect">
                <a:avLst/>
              </a:prstGeom>
              <a:solidFill>
                <a:srgbClr val="000000"/>
              </a:solidFill>
              <a:ln w="9525">
                <a:noFill/>
                <a:miter lim="800000"/>
                <a:headEnd/>
                <a:tailEnd/>
              </a:ln>
            </p:spPr>
            <p:txBody>
              <a:bodyPr/>
              <a:lstStyle/>
              <a:p>
                <a:endParaRPr lang="hr-HR"/>
              </a:p>
            </p:txBody>
          </p:sp>
          <p:sp>
            <p:nvSpPr>
              <p:cNvPr id="13365" name="Rectangle 909"/>
              <p:cNvSpPr>
                <a:spLocks noChangeArrowheads="1"/>
              </p:cNvSpPr>
              <p:nvPr/>
            </p:nvSpPr>
            <p:spPr bwMode="auto">
              <a:xfrm>
                <a:off x="16" y="1927"/>
                <a:ext cx="3" cy="106"/>
              </a:xfrm>
              <a:prstGeom prst="rect">
                <a:avLst/>
              </a:prstGeom>
              <a:solidFill>
                <a:srgbClr val="000000"/>
              </a:solidFill>
              <a:ln w="9525">
                <a:noFill/>
                <a:miter lim="800000"/>
                <a:headEnd/>
                <a:tailEnd/>
              </a:ln>
            </p:spPr>
            <p:txBody>
              <a:bodyPr/>
              <a:lstStyle/>
              <a:p>
                <a:endParaRPr lang="hr-HR"/>
              </a:p>
            </p:txBody>
          </p:sp>
          <p:sp>
            <p:nvSpPr>
              <p:cNvPr id="13366" name="Rectangle 910"/>
              <p:cNvSpPr>
                <a:spLocks noChangeArrowheads="1"/>
              </p:cNvSpPr>
              <p:nvPr/>
            </p:nvSpPr>
            <p:spPr bwMode="auto">
              <a:xfrm>
                <a:off x="663" y="1927"/>
                <a:ext cx="3" cy="106"/>
              </a:xfrm>
              <a:prstGeom prst="rect">
                <a:avLst/>
              </a:prstGeom>
              <a:solidFill>
                <a:srgbClr val="000000"/>
              </a:solidFill>
              <a:ln w="9525">
                <a:noFill/>
                <a:miter lim="800000"/>
                <a:headEnd/>
                <a:tailEnd/>
              </a:ln>
            </p:spPr>
            <p:txBody>
              <a:bodyPr/>
              <a:lstStyle/>
              <a:p>
                <a:endParaRPr lang="hr-HR"/>
              </a:p>
            </p:txBody>
          </p:sp>
          <p:sp>
            <p:nvSpPr>
              <p:cNvPr id="13367" name="Rectangle 911"/>
              <p:cNvSpPr>
                <a:spLocks noChangeArrowheads="1"/>
              </p:cNvSpPr>
              <p:nvPr/>
            </p:nvSpPr>
            <p:spPr bwMode="auto">
              <a:xfrm>
                <a:off x="1612" y="1927"/>
                <a:ext cx="3" cy="106"/>
              </a:xfrm>
              <a:prstGeom prst="rect">
                <a:avLst/>
              </a:prstGeom>
              <a:solidFill>
                <a:srgbClr val="000000"/>
              </a:solidFill>
              <a:ln w="9525">
                <a:noFill/>
                <a:miter lim="800000"/>
                <a:headEnd/>
                <a:tailEnd/>
              </a:ln>
            </p:spPr>
            <p:txBody>
              <a:bodyPr/>
              <a:lstStyle/>
              <a:p>
                <a:endParaRPr lang="hr-HR"/>
              </a:p>
            </p:txBody>
          </p:sp>
          <p:sp>
            <p:nvSpPr>
              <p:cNvPr id="13368" name="Rectangle 912"/>
              <p:cNvSpPr>
                <a:spLocks noChangeArrowheads="1"/>
              </p:cNvSpPr>
              <p:nvPr/>
            </p:nvSpPr>
            <p:spPr bwMode="auto">
              <a:xfrm>
                <a:off x="2130" y="1927"/>
                <a:ext cx="3" cy="106"/>
              </a:xfrm>
              <a:prstGeom prst="rect">
                <a:avLst/>
              </a:prstGeom>
              <a:solidFill>
                <a:srgbClr val="000000"/>
              </a:solidFill>
              <a:ln w="9525">
                <a:noFill/>
                <a:miter lim="800000"/>
                <a:headEnd/>
                <a:tailEnd/>
              </a:ln>
            </p:spPr>
            <p:txBody>
              <a:bodyPr/>
              <a:lstStyle/>
              <a:p>
                <a:endParaRPr lang="hr-HR"/>
              </a:p>
            </p:txBody>
          </p:sp>
          <p:sp>
            <p:nvSpPr>
              <p:cNvPr id="13369" name="Rectangle 913"/>
              <p:cNvSpPr>
                <a:spLocks noChangeArrowheads="1"/>
              </p:cNvSpPr>
              <p:nvPr/>
            </p:nvSpPr>
            <p:spPr bwMode="auto">
              <a:xfrm>
                <a:off x="2777" y="1927"/>
                <a:ext cx="3" cy="106"/>
              </a:xfrm>
              <a:prstGeom prst="rect">
                <a:avLst/>
              </a:prstGeom>
              <a:solidFill>
                <a:srgbClr val="000000"/>
              </a:solidFill>
              <a:ln w="9525">
                <a:noFill/>
                <a:miter lim="800000"/>
                <a:headEnd/>
                <a:tailEnd/>
              </a:ln>
            </p:spPr>
            <p:txBody>
              <a:bodyPr/>
              <a:lstStyle/>
              <a:p>
                <a:endParaRPr lang="hr-HR"/>
              </a:p>
            </p:txBody>
          </p:sp>
          <p:sp>
            <p:nvSpPr>
              <p:cNvPr id="13370" name="Rectangle 914"/>
              <p:cNvSpPr>
                <a:spLocks noChangeArrowheads="1"/>
              </p:cNvSpPr>
              <p:nvPr/>
            </p:nvSpPr>
            <p:spPr bwMode="auto">
              <a:xfrm>
                <a:off x="77" y="2056"/>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13371" name="Rectangle 915"/>
              <p:cNvSpPr>
                <a:spLocks noChangeArrowheads="1"/>
              </p:cNvSpPr>
              <p:nvPr/>
            </p:nvSpPr>
            <p:spPr bwMode="auto">
              <a:xfrm>
                <a:off x="682" y="2056"/>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13372" name="Rectangle 916"/>
              <p:cNvSpPr>
                <a:spLocks noChangeArrowheads="1"/>
              </p:cNvSpPr>
              <p:nvPr/>
            </p:nvSpPr>
            <p:spPr bwMode="auto">
              <a:xfrm>
                <a:off x="1631" y="2056"/>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13373" name="Rectangle 917"/>
              <p:cNvSpPr>
                <a:spLocks noChangeArrowheads="1"/>
              </p:cNvSpPr>
              <p:nvPr/>
            </p:nvSpPr>
            <p:spPr bwMode="auto">
              <a:xfrm>
                <a:off x="2456" y="2056"/>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13374" name="Rectangle 918"/>
              <p:cNvSpPr>
                <a:spLocks noChangeArrowheads="1"/>
              </p:cNvSpPr>
              <p:nvPr/>
            </p:nvSpPr>
            <p:spPr bwMode="auto">
              <a:xfrm>
                <a:off x="16" y="2033"/>
                <a:ext cx="3" cy="3"/>
              </a:xfrm>
              <a:prstGeom prst="rect">
                <a:avLst/>
              </a:prstGeom>
              <a:solidFill>
                <a:srgbClr val="000000"/>
              </a:solidFill>
              <a:ln w="9525">
                <a:noFill/>
                <a:miter lim="800000"/>
                <a:headEnd/>
                <a:tailEnd/>
              </a:ln>
            </p:spPr>
            <p:txBody>
              <a:bodyPr/>
              <a:lstStyle/>
              <a:p>
                <a:endParaRPr lang="hr-HR"/>
              </a:p>
            </p:txBody>
          </p:sp>
          <p:pic>
            <p:nvPicPr>
              <p:cNvPr id="13375" name="Picture 919"/>
              <p:cNvPicPr>
                <a:picLocks noChangeAspect="1" noChangeArrowheads="1"/>
              </p:cNvPicPr>
              <p:nvPr/>
            </p:nvPicPr>
            <p:blipFill>
              <a:blip r:embed="rId602"/>
              <a:srcRect/>
              <a:stretch>
                <a:fillRect/>
              </a:stretch>
            </p:blipFill>
            <p:spPr bwMode="auto">
              <a:xfrm>
                <a:off x="19" y="2033"/>
                <a:ext cx="23" cy="3"/>
              </a:xfrm>
              <a:prstGeom prst="rect">
                <a:avLst/>
              </a:prstGeom>
              <a:noFill/>
              <a:ln w="9525">
                <a:noFill/>
                <a:miter lim="800000"/>
                <a:headEnd/>
                <a:tailEnd/>
              </a:ln>
            </p:spPr>
          </p:pic>
          <p:pic>
            <p:nvPicPr>
              <p:cNvPr id="13376" name="Picture 920"/>
              <p:cNvPicPr>
                <a:picLocks noChangeAspect="1" noChangeArrowheads="1"/>
              </p:cNvPicPr>
              <p:nvPr/>
            </p:nvPicPr>
            <p:blipFill>
              <a:blip r:embed="rId603"/>
              <a:srcRect/>
              <a:stretch>
                <a:fillRect/>
              </a:stretch>
            </p:blipFill>
            <p:spPr bwMode="auto">
              <a:xfrm>
                <a:off x="42" y="2033"/>
                <a:ext cx="24" cy="3"/>
              </a:xfrm>
              <a:prstGeom prst="rect">
                <a:avLst/>
              </a:prstGeom>
              <a:noFill/>
              <a:ln w="9525">
                <a:noFill/>
                <a:miter lim="800000"/>
                <a:headEnd/>
                <a:tailEnd/>
              </a:ln>
            </p:spPr>
          </p:pic>
          <p:pic>
            <p:nvPicPr>
              <p:cNvPr id="13377" name="Picture 921"/>
              <p:cNvPicPr>
                <a:picLocks noChangeAspect="1" noChangeArrowheads="1"/>
              </p:cNvPicPr>
              <p:nvPr/>
            </p:nvPicPr>
            <p:blipFill>
              <a:blip r:embed="rId604"/>
              <a:srcRect/>
              <a:stretch>
                <a:fillRect/>
              </a:stretch>
            </p:blipFill>
            <p:spPr bwMode="auto">
              <a:xfrm>
                <a:off x="66" y="2033"/>
                <a:ext cx="23" cy="3"/>
              </a:xfrm>
              <a:prstGeom prst="rect">
                <a:avLst/>
              </a:prstGeom>
              <a:noFill/>
              <a:ln w="9525">
                <a:noFill/>
                <a:miter lim="800000"/>
                <a:headEnd/>
                <a:tailEnd/>
              </a:ln>
            </p:spPr>
          </p:pic>
          <p:pic>
            <p:nvPicPr>
              <p:cNvPr id="13378" name="Picture 922"/>
              <p:cNvPicPr>
                <a:picLocks noChangeAspect="1" noChangeArrowheads="1"/>
              </p:cNvPicPr>
              <p:nvPr/>
            </p:nvPicPr>
            <p:blipFill>
              <a:blip r:embed="rId605"/>
              <a:srcRect/>
              <a:stretch>
                <a:fillRect/>
              </a:stretch>
            </p:blipFill>
            <p:spPr bwMode="auto">
              <a:xfrm>
                <a:off x="89" y="2033"/>
                <a:ext cx="23" cy="3"/>
              </a:xfrm>
              <a:prstGeom prst="rect">
                <a:avLst/>
              </a:prstGeom>
              <a:noFill/>
              <a:ln w="9525">
                <a:noFill/>
                <a:miter lim="800000"/>
                <a:headEnd/>
                <a:tailEnd/>
              </a:ln>
            </p:spPr>
          </p:pic>
          <p:pic>
            <p:nvPicPr>
              <p:cNvPr id="13379" name="Picture 923"/>
              <p:cNvPicPr>
                <a:picLocks noChangeAspect="1" noChangeArrowheads="1"/>
              </p:cNvPicPr>
              <p:nvPr/>
            </p:nvPicPr>
            <p:blipFill>
              <a:blip r:embed="rId606"/>
              <a:srcRect/>
              <a:stretch>
                <a:fillRect/>
              </a:stretch>
            </p:blipFill>
            <p:spPr bwMode="auto">
              <a:xfrm>
                <a:off x="112" y="2033"/>
                <a:ext cx="24" cy="3"/>
              </a:xfrm>
              <a:prstGeom prst="rect">
                <a:avLst/>
              </a:prstGeom>
              <a:noFill/>
              <a:ln w="9525">
                <a:noFill/>
                <a:miter lim="800000"/>
                <a:headEnd/>
                <a:tailEnd/>
              </a:ln>
            </p:spPr>
          </p:pic>
          <p:pic>
            <p:nvPicPr>
              <p:cNvPr id="13380" name="Picture 924"/>
              <p:cNvPicPr>
                <a:picLocks noChangeAspect="1" noChangeArrowheads="1"/>
              </p:cNvPicPr>
              <p:nvPr/>
            </p:nvPicPr>
            <p:blipFill>
              <a:blip r:embed="rId607"/>
              <a:srcRect/>
              <a:stretch>
                <a:fillRect/>
              </a:stretch>
            </p:blipFill>
            <p:spPr bwMode="auto">
              <a:xfrm>
                <a:off x="136" y="2033"/>
                <a:ext cx="23" cy="3"/>
              </a:xfrm>
              <a:prstGeom prst="rect">
                <a:avLst/>
              </a:prstGeom>
              <a:noFill/>
              <a:ln w="9525">
                <a:noFill/>
                <a:miter lim="800000"/>
                <a:headEnd/>
                <a:tailEnd/>
              </a:ln>
            </p:spPr>
          </p:pic>
          <p:pic>
            <p:nvPicPr>
              <p:cNvPr id="13381" name="Picture 925"/>
              <p:cNvPicPr>
                <a:picLocks noChangeAspect="1" noChangeArrowheads="1"/>
              </p:cNvPicPr>
              <p:nvPr/>
            </p:nvPicPr>
            <p:blipFill>
              <a:blip r:embed="rId608"/>
              <a:srcRect/>
              <a:stretch>
                <a:fillRect/>
              </a:stretch>
            </p:blipFill>
            <p:spPr bwMode="auto">
              <a:xfrm>
                <a:off x="159" y="2033"/>
                <a:ext cx="23" cy="3"/>
              </a:xfrm>
              <a:prstGeom prst="rect">
                <a:avLst/>
              </a:prstGeom>
              <a:noFill/>
              <a:ln w="9525">
                <a:noFill/>
                <a:miter lim="800000"/>
                <a:headEnd/>
                <a:tailEnd/>
              </a:ln>
            </p:spPr>
          </p:pic>
          <p:pic>
            <p:nvPicPr>
              <p:cNvPr id="13382" name="Picture 926"/>
              <p:cNvPicPr>
                <a:picLocks noChangeAspect="1" noChangeArrowheads="1"/>
              </p:cNvPicPr>
              <p:nvPr/>
            </p:nvPicPr>
            <p:blipFill>
              <a:blip r:embed="rId609"/>
              <a:srcRect/>
              <a:stretch>
                <a:fillRect/>
              </a:stretch>
            </p:blipFill>
            <p:spPr bwMode="auto">
              <a:xfrm>
                <a:off x="182" y="2033"/>
                <a:ext cx="24" cy="3"/>
              </a:xfrm>
              <a:prstGeom prst="rect">
                <a:avLst/>
              </a:prstGeom>
              <a:noFill/>
              <a:ln w="9525">
                <a:noFill/>
                <a:miter lim="800000"/>
                <a:headEnd/>
                <a:tailEnd/>
              </a:ln>
            </p:spPr>
          </p:pic>
          <p:pic>
            <p:nvPicPr>
              <p:cNvPr id="13383" name="Picture 927"/>
              <p:cNvPicPr>
                <a:picLocks noChangeAspect="1" noChangeArrowheads="1"/>
              </p:cNvPicPr>
              <p:nvPr/>
            </p:nvPicPr>
            <p:blipFill>
              <a:blip r:embed="rId610"/>
              <a:srcRect/>
              <a:stretch>
                <a:fillRect/>
              </a:stretch>
            </p:blipFill>
            <p:spPr bwMode="auto">
              <a:xfrm>
                <a:off x="206" y="2033"/>
                <a:ext cx="23" cy="3"/>
              </a:xfrm>
              <a:prstGeom prst="rect">
                <a:avLst/>
              </a:prstGeom>
              <a:noFill/>
              <a:ln w="9525">
                <a:noFill/>
                <a:miter lim="800000"/>
                <a:headEnd/>
                <a:tailEnd/>
              </a:ln>
            </p:spPr>
          </p:pic>
          <p:pic>
            <p:nvPicPr>
              <p:cNvPr id="13384" name="Picture 928"/>
              <p:cNvPicPr>
                <a:picLocks noChangeAspect="1" noChangeArrowheads="1"/>
              </p:cNvPicPr>
              <p:nvPr/>
            </p:nvPicPr>
            <p:blipFill>
              <a:blip r:embed="rId611"/>
              <a:srcRect/>
              <a:stretch>
                <a:fillRect/>
              </a:stretch>
            </p:blipFill>
            <p:spPr bwMode="auto">
              <a:xfrm>
                <a:off x="229" y="2033"/>
                <a:ext cx="24" cy="3"/>
              </a:xfrm>
              <a:prstGeom prst="rect">
                <a:avLst/>
              </a:prstGeom>
              <a:noFill/>
              <a:ln w="9525">
                <a:noFill/>
                <a:miter lim="800000"/>
                <a:headEnd/>
                <a:tailEnd/>
              </a:ln>
            </p:spPr>
          </p:pic>
          <p:pic>
            <p:nvPicPr>
              <p:cNvPr id="13385" name="Picture 929"/>
              <p:cNvPicPr>
                <a:picLocks noChangeAspect="1" noChangeArrowheads="1"/>
              </p:cNvPicPr>
              <p:nvPr/>
            </p:nvPicPr>
            <p:blipFill>
              <a:blip r:embed="rId612"/>
              <a:srcRect/>
              <a:stretch>
                <a:fillRect/>
              </a:stretch>
            </p:blipFill>
            <p:spPr bwMode="auto">
              <a:xfrm>
                <a:off x="253" y="2033"/>
                <a:ext cx="23" cy="3"/>
              </a:xfrm>
              <a:prstGeom prst="rect">
                <a:avLst/>
              </a:prstGeom>
              <a:noFill/>
              <a:ln w="9525">
                <a:noFill/>
                <a:miter lim="800000"/>
                <a:headEnd/>
                <a:tailEnd/>
              </a:ln>
            </p:spPr>
          </p:pic>
          <p:pic>
            <p:nvPicPr>
              <p:cNvPr id="13386" name="Picture 930"/>
              <p:cNvPicPr>
                <a:picLocks noChangeAspect="1" noChangeArrowheads="1"/>
              </p:cNvPicPr>
              <p:nvPr/>
            </p:nvPicPr>
            <p:blipFill>
              <a:blip r:embed="rId613"/>
              <a:srcRect/>
              <a:stretch>
                <a:fillRect/>
              </a:stretch>
            </p:blipFill>
            <p:spPr bwMode="auto">
              <a:xfrm>
                <a:off x="276" y="2033"/>
                <a:ext cx="23" cy="3"/>
              </a:xfrm>
              <a:prstGeom prst="rect">
                <a:avLst/>
              </a:prstGeom>
              <a:noFill/>
              <a:ln w="9525">
                <a:noFill/>
                <a:miter lim="800000"/>
                <a:headEnd/>
                <a:tailEnd/>
              </a:ln>
            </p:spPr>
          </p:pic>
          <p:pic>
            <p:nvPicPr>
              <p:cNvPr id="13387" name="Picture 931"/>
              <p:cNvPicPr>
                <a:picLocks noChangeAspect="1" noChangeArrowheads="1"/>
              </p:cNvPicPr>
              <p:nvPr/>
            </p:nvPicPr>
            <p:blipFill>
              <a:blip r:embed="rId614"/>
              <a:srcRect/>
              <a:stretch>
                <a:fillRect/>
              </a:stretch>
            </p:blipFill>
            <p:spPr bwMode="auto">
              <a:xfrm>
                <a:off x="299" y="2033"/>
                <a:ext cx="24" cy="3"/>
              </a:xfrm>
              <a:prstGeom prst="rect">
                <a:avLst/>
              </a:prstGeom>
              <a:noFill/>
              <a:ln w="9525">
                <a:noFill/>
                <a:miter lim="800000"/>
                <a:headEnd/>
                <a:tailEnd/>
              </a:ln>
            </p:spPr>
          </p:pic>
          <p:pic>
            <p:nvPicPr>
              <p:cNvPr id="13388" name="Picture 932"/>
              <p:cNvPicPr>
                <a:picLocks noChangeAspect="1" noChangeArrowheads="1"/>
              </p:cNvPicPr>
              <p:nvPr/>
            </p:nvPicPr>
            <p:blipFill>
              <a:blip r:embed="rId615"/>
              <a:srcRect/>
              <a:stretch>
                <a:fillRect/>
              </a:stretch>
            </p:blipFill>
            <p:spPr bwMode="auto">
              <a:xfrm>
                <a:off x="323" y="2033"/>
                <a:ext cx="23" cy="3"/>
              </a:xfrm>
              <a:prstGeom prst="rect">
                <a:avLst/>
              </a:prstGeom>
              <a:noFill/>
              <a:ln w="9525">
                <a:noFill/>
                <a:miter lim="800000"/>
                <a:headEnd/>
                <a:tailEnd/>
              </a:ln>
            </p:spPr>
          </p:pic>
          <p:pic>
            <p:nvPicPr>
              <p:cNvPr id="13389" name="Picture 933"/>
              <p:cNvPicPr>
                <a:picLocks noChangeAspect="1" noChangeArrowheads="1"/>
              </p:cNvPicPr>
              <p:nvPr/>
            </p:nvPicPr>
            <p:blipFill>
              <a:blip r:embed="rId616"/>
              <a:srcRect/>
              <a:stretch>
                <a:fillRect/>
              </a:stretch>
            </p:blipFill>
            <p:spPr bwMode="auto">
              <a:xfrm>
                <a:off x="346" y="2033"/>
                <a:ext cx="23" cy="3"/>
              </a:xfrm>
              <a:prstGeom prst="rect">
                <a:avLst/>
              </a:prstGeom>
              <a:noFill/>
              <a:ln w="9525">
                <a:noFill/>
                <a:miter lim="800000"/>
                <a:headEnd/>
                <a:tailEnd/>
              </a:ln>
            </p:spPr>
          </p:pic>
          <p:pic>
            <p:nvPicPr>
              <p:cNvPr id="13390" name="Picture 934"/>
              <p:cNvPicPr>
                <a:picLocks noChangeAspect="1" noChangeArrowheads="1"/>
              </p:cNvPicPr>
              <p:nvPr/>
            </p:nvPicPr>
            <p:blipFill>
              <a:blip r:embed="rId617"/>
              <a:srcRect/>
              <a:stretch>
                <a:fillRect/>
              </a:stretch>
            </p:blipFill>
            <p:spPr bwMode="auto">
              <a:xfrm>
                <a:off x="369" y="2033"/>
                <a:ext cx="24" cy="3"/>
              </a:xfrm>
              <a:prstGeom prst="rect">
                <a:avLst/>
              </a:prstGeom>
              <a:noFill/>
              <a:ln w="9525">
                <a:noFill/>
                <a:miter lim="800000"/>
                <a:headEnd/>
                <a:tailEnd/>
              </a:ln>
            </p:spPr>
          </p:pic>
          <p:pic>
            <p:nvPicPr>
              <p:cNvPr id="13391" name="Picture 935"/>
              <p:cNvPicPr>
                <a:picLocks noChangeAspect="1" noChangeArrowheads="1"/>
              </p:cNvPicPr>
              <p:nvPr/>
            </p:nvPicPr>
            <p:blipFill>
              <a:blip r:embed="rId618"/>
              <a:srcRect/>
              <a:stretch>
                <a:fillRect/>
              </a:stretch>
            </p:blipFill>
            <p:spPr bwMode="auto">
              <a:xfrm>
                <a:off x="393" y="2033"/>
                <a:ext cx="23" cy="3"/>
              </a:xfrm>
              <a:prstGeom prst="rect">
                <a:avLst/>
              </a:prstGeom>
              <a:noFill/>
              <a:ln w="9525">
                <a:noFill/>
                <a:miter lim="800000"/>
                <a:headEnd/>
                <a:tailEnd/>
              </a:ln>
            </p:spPr>
          </p:pic>
          <p:pic>
            <p:nvPicPr>
              <p:cNvPr id="13392" name="Picture 936"/>
              <p:cNvPicPr>
                <a:picLocks noChangeAspect="1" noChangeArrowheads="1"/>
              </p:cNvPicPr>
              <p:nvPr/>
            </p:nvPicPr>
            <p:blipFill>
              <a:blip r:embed="rId619"/>
              <a:srcRect/>
              <a:stretch>
                <a:fillRect/>
              </a:stretch>
            </p:blipFill>
            <p:spPr bwMode="auto">
              <a:xfrm>
                <a:off x="416" y="2033"/>
                <a:ext cx="24" cy="3"/>
              </a:xfrm>
              <a:prstGeom prst="rect">
                <a:avLst/>
              </a:prstGeom>
              <a:noFill/>
              <a:ln w="9525">
                <a:noFill/>
                <a:miter lim="800000"/>
                <a:headEnd/>
                <a:tailEnd/>
              </a:ln>
            </p:spPr>
          </p:pic>
          <p:pic>
            <p:nvPicPr>
              <p:cNvPr id="13393" name="Picture 937"/>
              <p:cNvPicPr>
                <a:picLocks noChangeAspect="1" noChangeArrowheads="1"/>
              </p:cNvPicPr>
              <p:nvPr/>
            </p:nvPicPr>
            <p:blipFill>
              <a:blip r:embed="rId620"/>
              <a:srcRect/>
              <a:stretch>
                <a:fillRect/>
              </a:stretch>
            </p:blipFill>
            <p:spPr bwMode="auto">
              <a:xfrm>
                <a:off x="440" y="2033"/>
                <a:ext cx="23" cy="3"/>
              </a:xfrm>
              <a:prstGeom prst="rect">
                <a:avLst/>
              </a:prstGeom>
              <a:noFill/>
              <a:ln w="9525">
                <a:noFill/>
                <a:miter lim="800000"/>
                <a:headEnd/>
                <a:tailEnd/>
              </a:ln>
            </p:spPr>
          </p:pic>
          <p:pic>
            <p:nvPicPr>
              <p:cNvPr id="13394" name="Picture 938"/>
              <p:cNvPicPr>
                <a:picLocks noChangeAspect="1" noChangeArrowheads="1"/>
              </p:cNvPicPr>
              <p:nvPr/>
            </p:nvPicPr>
            <p:blipFill>
              <a:blip r:embed="rId621"/>
              <a:srcRect/>
              <a:stretch>
                <a:fillRect/>
              </a:stretch>
            </p:blipFill>
            <p:spPr bwMode="auto">
              <a:xfrm>
                <a:off x="463" y="2033"/>
                <a:ext cx="23" cy="3"/>
              </a:xfrm>
              <a:prstGeom prst="rect">
                <a:avLst/>
              </a:prstGeom>
              <a:noFill/>
              <a:ln w="9525">
                <a:noFill/>
                <a:miter lim="800000"/>
                <a:headEnd/>
                <a:tailEnd/>
              </a:ln>
            </p:spPr>
          </p:pic>
          <p:pic>
            <p:nvPicPr>
              <p:cNvPr id="13395" name="Picture 939"/>
              <p:cNvPicPr>
                <a:picLocks noChangeAspect="1" noChangeArrowheads="1"/>
              </p:cNvPicPr>
              <p:nvPr/>
            </p:nvPicPr>
            <p:blipFill>
              <a:blip r:embed="rId622"/>
              <a:srcRect/>
              <a:stretch>
                <a:fillRect/>
              </a:stretch>
            </p:blipFill>
            <p:spPr bwMode="auto">
              <a:xfrm>
                <a:off x="486" y="2033"/>
                <a:ext cx="24" cy="3"/>
              </a:xfrm>
              <a:prstGeom prst="rect">
                <a:avLst/>
              </a:prstGeom>
              <a:noFill/>
              <a:ln w="9525">
                <a:noFill/>
                <a:miter lim="800000"/>
                <a:headEnd/>
                <a:tailEnd/>
              </a:ln>
            </p:spPr>
          </p:pic>
          <p:pic>
            <p:nvPicPr>
              <p:cNvPr id="13396" name="Picture 940"/>
              <p:cNvPicPr>
                <a:picLocks noChangeAspect="1" noChangeArrowheads="1"/>
              </p:cNvPicPr>
              <p:nvPr/>
            </p:nvPicPr>
            <p:blipFill>
              <a:blip r:embed="rId623"/>
              <a:srcRect/>
              <a:stretch>
                <a:fillRect/>
              </a:stretch>
            </p:blipFill>
            <p:spPr bwMode="auto">
              <a:xfrm>
                <a:off x="510" y="2033"/>
                <a:ext cx="23" cy="3"/>
              </a:xfrm>
              <a:prstGeom prst="rect">
                <a:avLst/>
              </a:prstGeom>
              <a:noFill/>
              <a:ln w="9525">
                <a:noFill/>
                <a:miter lim="800000"/>
                <a:headEnd/>
                <a:tailEnd/>
              </a:ln>
            </p:spPr>
          </p:pic>
          <p:pic>
            <p:nvPicPr>
              <p:cNvPr id="13397" name="Picture 941"/>
              <p:cNvPicPr>
                <a:picLocks noChangeAspect="1" noChangeArrowheads="1"/>
              </p:cNvPicPr>
              <p:nvPr/>
            </p:nvPicPr>
            <p:blipFill>
              <a:blip r:embed="rId624"/>
              <a:srcRect/>
              <a:stretch>
                <a:fillRect/>
              </a:stretch>
            </p:blipFill>
            <p:spPr bwMode="auto">
              <a:xfrm>
                <a:off x="533" y="2033"/>
                <a:ext cx="23" cy="3"/>
              </a:xfrm>
              <a:prstGeom prst="rect">
                <a:avLst/>
              </a:prstGeom>
              <a:noFill/>
              <a:ln w="9525">
                <a:noFill/>
                <a:miter lim="800000"/>
                <a:headEnd/>
                <a:tailEnd/>
              </a:ln>
            </p:spPr>
          </p:pic>
          <p:pic>
            <p:nvPicPr>
              <p:cNvPr id="13398" name="Picture 942"/>
              <p:cNvPicPr>
                <a:picLocks noChangeAspect="1" noChangeArrowheads="1"/>
              </p:cNvPicPr>
              <p:nvPr/>
            </p:nvPicPr>
            <p:blipFill>
              <a:blip r:embed="rId625"/>
              <a:srcRect/>
              <a:stretch>
                <a:fillRect/>
              </a:stretch>
            </p:blipFill>
            <p:spPr bwMode="auto">
              <a:xfrm>
                <a:off x="556" y="2033"/>
                <a:ext cx="24" cy="3"/>
              </a:xfrm>
              <a:prstGeom prst="rect">
                <a:avLst/>
              </a:prstGeom>
              <a:noFill/>
              <a:ln w="9525">
                <a:noFill/>
                <a:miter lim="800000"/>
                <a:headEnd/>
                <a:tailEnd/>
              </a:ln>
            </p:spPr>
          </p:pic>
          <p:pic>
            <p:nvPicPr>
              <p:cNvPr id="13399" name="Picture 943"/>
              <p:cNvPicPr>
                <a:picLocks noChangeAspect="1" noChangeArrowheads="1"/>
              </p:cNvPicPr>
              <p:nvPr/>
            </p:nvPicPr>
            <p:blipFill>
              <a:blip r:embed="rId626"/>
              <a:srcRect/>
              <a:stretch>
                <a:fillRect/>
              </a:stretch>
            </p:blipFill>
            <p:spPr bwMode="auto">
              <a:xfrm>
                <a:off x="580" y="2033"/>
                <a:ext cx="23" cy="3"/>
              </a:xfrm>
              <a:prstGeom prst="rect">
                <a:avLst/>
              </a:prstGeom>
              <a:noFill/>
              <a:ln w="9525">
                <a:noFill/>
                <a:miter lim="800000"/>
                <a:headEnd/>
                <a:tailEnd/>
              </a:ln>
            </p:spPr>
          </p:pic>
          <p:pic>
            <p:nvPicPr>
              <p:cNvPr id="13400" name="Picture 944"/>
              <p:cNvPicPr>
                <a:picLocks noChangeAspect="1" noChangeArrowheads="1"/>
              </p:cNvPicPr>
              <p:nvPr/>
            </p:nvPicPr>
            <p:blipFill>
              <a:blip r:embed="rId627"/>
              <a:srcRect/>
              <a:stretch>
                <a:fillRect/>
              </a:stretch>
            </p:blipFill>
            <p:spPr bwMode="auto">
              <a:xfrm>
                <a:off x="603" y="2033"/>
                <a:ext cx="24" cy="3"/>
              </a:xfrm>
              <a:prstGeom prst="rect">
                <a:avLst/>
              </a:prstGeom>
              <a:noFill/>
              <a:ln w="9525">
                <a:noFill/>
                <a:miter lim="800000"/>
                <a:headEnd/>
                <a:tailEnd/>
              </a:ln>
            </p:spPr>
          </p:pic>
          <p:pic>
            <p:nvPicPr>
              <p:cNvPr id="13401" name="Picture 945"/>
              <p:cNvPicPr>
                <a:picLocks noChangeAspect="1" noChangeArrowheads="1"/>
              </p:cNvPicPr>
              <p:nvPr/>
            </p:nvPicPr>
            <p:blipFill>
              <a:blip r:embed="rId628"/>
              <a:srcRect/>
              <a:stretch>
                <a:fillRect/>
              </a:stretch>
            </p:blipFill>
            <p:spPr bwMode="auto">
              <a:xfrm>
                <a:off x="627" y="2033"/>
                <a:ext cx="23" cy="3"/>
              </a:xfrm>
              <a:prstGeom prst="rect">
                <a:avLst/>
              </a:prstGeom>
              <a:noFill/>
              <a:ln w="9525">
                <a:noFill/>
                <a:miter lim="800000"/>
                <a:headEnd/>
                <a:tailEnd/>
              </a:ln>
            </p:spPr>
          </p:pic>
          <p:pic>
            <p:nvPicPr>
              <p:cNvPr id="13402" name="Picture 946"/>
              <p:cNvPicPr>
                <a:picLocks noChangeAspect="1" noChangeArrowheads="1"/>
              </p:cNvPicPr>
              <p:nvPr/>
            </p:nvPicPr>
            <p:blipFill>
              <a:blip r:embed="rId629"/>
              <a:srcRect/>
              <a:stretch>
                <a:fillRect/>
              </a:stretch>
            </p:blipFill>
            <p:spPr bwMode="auto">
              <a:xfrm>
                <a:off x="650" y="2033"/>
                <a:ext cx="13" cy="3"/>
              </a:xfrm>
              <a:prstGeom prst="rect">
                <a:avLst/>
              </a:prstGeom>
              <a:noFill/>
              <a:ln w="9525">
                <a:noFill/>
                <a:miter lim="800000"/>
                <a:headEnd/>
                <a:tailEnd/>
              </a:ln>
            </p:spPr>
          </p:pic>
          <p:sp>
            <p:nvSpPr>
              <p:cNvPr id="13403" name="Rectangle 947"/>
              <p:cNvSpPr>
                <a:spLocks noChangeArrowheads="1"/>
              </p:cNvSpPr>
              <p:nvPr/>
            </p:nvSpPr>
            <p:spPr bwMode="auto">
              <a:xfrm>
                <a:off x="663" y="2033"/>
                <a:ext cx="3" cy="3"/>
              </a:xfrm>
              <a:prstGeom prst="rect">
                <a:avLst/>
              </a:prstGeom>
              <a:solidFill>
                <a:srgbClr val="000000"/>
              </a:solidFill>
              <a:ln w="9525">
                <a:noFill/>
                <a:miter lim="800000"/>
                <a:headEnd/>
                <a:tailEnd/>
              </a:ln>
            </p:spPr>
            <p:txBody>
              <a:bodyPr/>
              <a:lstStyle/>
              <a:p>
                <a:endParaRPr lang="hr-HR"/>
              </a:p>
            </p:txBody>
          </p:sp>
          <p:pic>
            <p:nvPicPr>
              <p:cNvPr id="13404" name="Picture 948"/>
              <p:cNvPicPr>
                <a:picLocks noChangeAspect="1" noChangeArrowheads="1"/>
              </p:cNvPicPr>
              <p:nvPr/>
            </p:nvPicPr>
            <p:blipFill>
              <a:blip r:embed="rId630"/>
              <a:srcRect/>
              <a:stretch>
                <a:fillRect/>
              </a:stretch>
            </p:blipFill>
            <p:spPr bwMode="auto">
              <a:xfrm>
                <a:off x="666" y="2033"/>
                <a:ext cx="23" cy="3"/>
              </a:xfrm>
              <a:prstGeom prst="rect">
                <a:avLst/>
              </a:prstGeom>
              <a:noFill/>
              <a:ln w="9525">
                <a:noFill/>
                <a:miter lim="800000"/>
                <a:headEnd/>
                <a:tailEnd/>
              </a:ln>
            </p:spPr>
          </p:pic>
          <p:pic>
            <p:nvPicPr>
              <p:cNvPr id="13405" name="Picture 949"/>
              <p:cNvPicPr>
                <a:picLocks noChangeAspect="1" noChangeArrowheads="1"/>
              </p:cNvPicPr>
              <p:nvPr/>
            </p:nvPicPr>
            <p:blipFill>
              <a:blip r:embed="rId631"/>
              <a:srcRect/>
              <a:stretch>
                <a:fillRect/>
              </a:stretch>
            </p:blipFill>
            <p:spPr bwMode="auto">
              <a:xfrm>
                <a:off x="689" y="2033"/>
                <a:ext cx="24" cy="3"/>
              </a:xfrm>
              <a:prstGeom prst="rect">
                <a:avLst/>
              </a:prstGeom>
              <a:noFill/>
              <a:ln w="9525">
                <a:noFill/>
                <a:miter lim="800000"/>
                <a:headEnd/>
                <a:tailEnd/>
              </a:ln>
            </p:spPr>
          </p:pic>
          <p:pic>
            <p:nvPicPr>
              <p:cNvPr id="13406" name="Picture 950"/>
              <p:cNvPicPr>
                <a:picLocks noChangeAspect="1" noChangeArrowheads="1"/>
              </p:cNvPicPr>
              <p:nvPr/>
            </p:nvPicPr>
            <p:blipFill>
              <a:blip r:embed="rId632"/>
              <a:srcRect/>
              <a:stretch>
                <a:fillRect/>
              </a:stretch>
            </p:blipFill>
            <p:spPr bwMode="auto">
              <a:xfrm>
                <a:off x="713" y="2033"/>
                <a:ext cx="23" cy="3"/>
              </a:xfrm>
              <a:prstGeom prst="rect">
                <a:avLst/>
              </a:prstGeom>
              <a:noFill/>
              <a:ln w="9525">
                <a:noFill/>
                <a:miter lim="800000"/>
                <a:headEnd/>
                <a:tailEnd/>
              </a:ln>
            </p:spPr>
          </p:pic>
          <p:pic>
            <p:nvPicPr>
              <p:cNvPr id="13407" name="Picture 951"/>
              <p:cNvPicPr>
                <a:picLocks noChangeAspect="1" noChangeArrowheads="1"/>
              </p:cNvPicPr>
              <p:nvPr/>
            </p:nvPicPr>
            <p:blipFill>
              <a:blip r:embed="rId633"/>
              <a:srcRect/>
              <a:stretch>
                <a:fillRect/>
              </a:stretch>
            </p:blipFill>
            <p:spPr bwMode="auto">
              <a:xfrm>
                <a:off x="736" y="2033"/>
                <a:ext cx="24" cy="3"/>
              </a:xfrm>
              <a:prstGeom prst="rect">
                <a:avLst/>
              </a:prstGeom>
              <a:noFill/>
              <a:ln w="9525">
                <a:noFill/>
                <a:miter lim="800000"/>
                <a:headEnd/>
                <a:tailEnd/>
              </a:ln>
            </p:spPr>
          </p:pic>
          <p:pic>
            <p:nvPicPr>
              <p:cNvPr id="13408" name="Picture 952"/>
              <p:cNvPicPr>
                <a:picLocks noChangeAspect="1" noChangeArrowheads="1"/>
              </p:cNvPicPr>
              <p:nvPr/>
            </p:nvPicPr>
            <p:blipFill>
              <a:blip r:embed="rId634"/>
              <a:srcRect/>
              <a:stretch>
                <a:fillRect/>
              </a:stretch>
            </p:blipFill>
            <p:spPr bwMode="auto">
              <a:xfrm>
                <a:off x="760" y="2033"/>
                <a:ext cx="23" cy="3"/>
              </a:xfrm>
              <a:prstGeom prst="rect">
                <a:avLst/>
              </a:prstGeom>
              <a:noFill/>
              <a:ln w="9525">
                <a:noFill/>
                <a:miter lim="800000"/>
                <a:headEnd/>
                <a:tailEnd/>
              </a:ln>
            </p:spPr>
          </p:pic>
          <p:pic>
            <p:nvPicPr>
              <p:cNvPr id="13409" name="Picture 953"/>
              <p:cNvPicPr>
                <a:picLocks noChangeAspect="1" noChangeArrowheads="1"/>
              </p:cNvPicPr>
              <p:nvPr/>
            </p:nvPicPr>
            <p:blipFill>
              <a:blip r:embed="rId635"/>
              <a:srcRect/>
              <a:stretch>
                <a:fillRect/>
              </a:stretch>
            </p:blipFill>
            <p:spPr bwMode="auto">
              <a:xfrm>
                <a:off x="783" y="2033"/>
                <a:ext cx="23" cy="3"/>
              </a:xfrm>
              <a:prstGeom prst="rect">
                <a:avLst/>
              </a:prstGeom>
              <a:noFill/>
              <a:ln w="9525">
                <a:noFill/>
                <a:miter lim="800000"/>
                <a:headEnd/>
                <a:tailEnd/>
              </a:ln>
            </p:spPr>
          </p:pic>
          <p:pic>
            <p:nvPicPr>
              <p:cNvPr id="13410" name="Picture 954"/>
              <p:cNvPicPr>
                <a:picLocks noChangeAspect="1" noChangeArrowheads="1"/>
              </p:cNvPicPr>
              <p:nvPr/>
            </p:nvPicPr>
            <p:blipFill>
              <a:blip r:embed="rId636"/>
              <a:srcRect/>
              <a:stretch>
                <a:fillRect/>
              </a:stretch>
            </p:blipFill>
            <p:spPr bwMode="auto">
              <a:xfrm>
                <a:off x="806" y="2033"/>
                <a:ext cx="24" cy="3"/>
              </a:xfrm>
              <a:prstGeom prst="rect">
                <a:avLst/>
              </a:prstGeom>
              <a:noFill/>
              <a:ln w="9525">
                <a:noFill/>
                <a:miter lim="800000"/>
                <a:headEnd/>
                <a:tailEnd/>
              </a:ln>
            </p:spPr>
          </p:pic>
          <p:pic>
            <p:nvPicPr>
              <p:cNvPr id="13411" name="Picture 955"/>
              <p:cNvPicPr>
                <a:picLocks noChangeAspect="1" noChangeArrowheads="1"/>
              </p:cNvPicPr>
              <p:nvPr/>
            </p:nvPicPr>
            <p:blipFill>
              <a:blip r:embed="rId637"/>
              <a:srcRect/>
              <a:stretch>
                <a:fillRect/>
              </a:stretch>
            </p:blipFill>
            <p:spPr bwMode="auto">
              <a:xfrm>
                <a:off x="830" y="2033"/>
                <a:ext cx="23" cy="3"/>
              </a:xfrm>
              <a:prstGeom prst="rect">
                <a:avLst/>
              </a:prstGeom>
              <a:noFill/>
              <a:ln w="9525">
                <a:noFill/>
                <a:miter lim="800000"/>
                <a:headEnd/>
                <a:tailEnd/>
              </a:ln>
            </p:spPr>
          </p:pic>
          <p:pic>
            <p:nvPicPr>
              <p:cNvPr id="13412" name="Picture 956"/>
              <p:cNvPicPr>
                <a:picLocks noChangeAspect="1" noChangeArrowheads="1"/>
              </p:cNvPicPr>
              <p:nvPr/>
            </p:nvPicPr>
            <p:blipFill>
              <a:blip r:embed="rId638"/>
              <a:srcRect/>
              <a:stretch>
                <a:fillRect/>
              </a:stretch>
            </p:blipFill>
            <p:spPr bwMode="auto">
              <a:xfrm>
                <a:off x="853" y="2033"/>
                <a:ext cx="23" cy="3"/>
              </a:xfrm>
              <a:prstGeom prst="rect">
                <a:avLst/>
              </a:prstGeom>
              <a:noFill/>
              <a:ln w="9525">
                <a:noFill/>
                <a:miter lim="800000"/>
                <a:headEnd/>
                <a:tailEnd/>
              </a:ln>
            </p:spPr>
          </p:pic>
          <p:pic>
            <p:nvPicPr>
              <p:cNvPr id="13413" name="Picture 957"/>
              <p:cNvPicPr>
                <a:picLocks noChangeAspect="1" noChangeArrowheads="1"/>
              </p:cNvPicPr>
              <p:nvPr/>
            </p:nvPicPr>
            <p:blipFill>
              <a:blip r:embed="rId639"/>
              <a:srcRect/>
              <a:stretch>
                <a:fillRect/>
              </a:stretch>
            </p:blipFill>
            <p:spPr bwMode="auto">
              <a:xfrm>
                <a:off x="876" y="2033"/>
                <a:ext cx="24" cy="3"/>
              </a:xfrm>
              <a:prstGeom prst="rect">
                <a:avLst/>
              </a:prstGeom>
              <a:noFill/>
              <a:ln w="9525">
                <a:noFill/>
                <a:miter lim="800000"/>
                <a:headEnd/>
                <a:tailEnd/>
              </a:ln>
            </p:spPr>
          </p:pic>
          <p:pic>
            <p:nvPicPr>
              <p:cNvPr id="13414" name="Picture 958"/>
              <p:cNvPicPr>
                <a:picLocks noChangeAspect="1" noChangeArrowheads="1"/>
              </p:cNvPicPr>
              <p:nvPr/>
            </p:nvPicPr>
            <p:blipFill>
              <a:blip r:embed="rId640"/>
              <a:srcRect/>
              <a:stretch>
                <a:fillRect/>
              </a:stretch>
            </p:blipFill>
            <p:spPr bwMode="auto">
              <a:xfrm>
                <a:off x="900" y="2033"/>
                <a:ext cx="23" cy="3"/>
              </a:xfrm>
              <a:prstGeom prst="rect">
                <a:avLst/>
              </a:prstGeom>
              <a:noFill/>
              <a:ln w="9525">
                <a:noFill/>
                <a:miter lim="800000"/>
                <a:headEnd/>
                <a:tailEnd/>
              </a:ln>
            </p:spPr>
          </p:pic>
          <p:pic>
            <p:nvPicPr>
              <p:cNvPr id="13415" name="Picture 959"/>
              <p:cNvPicPr>
                <a:picLocks noChangeAspect="1" noChangeArrowheads="1"/>
              </p:cNvPicPr>
              <p:nvPr/>
            </p:nvPicPr>
            <p:blipFill>
              <a:blip r:embed="rId641"/>
              <a:srcRect/>
              <a:stretch>
                <a:fillRect/>
              </a:stretch>
            </p:blipFill>
            <p:spPr bwMode="auto">
              <a:xfrm>
                <a:off x="923" y="2033"/>
                <a:ext cx="24" cy="3"/>
              </a:xfrm>
              <a:prstGeom prst="rect">
                <a:avLst/>
              </a:prstGeom>
              <a:noFill/>
              <a:ln w="9525">
                <a:noFill/>
                <a:miter lim="800000"/>
                <a:headEnd/>
                <a:tailEnd/>
              </a:ln>
            </p:spPr>
          </p:pic>
          <p:pic>
            <p:nvPicPr>
              <p:cNvPr id="13416" name="Picture 960"/>
              <p:cNvPicPr>
                <a:picLocks noChangeAspect="1" noChangeArrowheads="1"/>
              </p:cNvPicPr>
              <p:nvPr/>
            </p:nvPicPr>
            <p:blipFill>
              <a:blip r:embed="rId642"/>
              <a:srcRect/>
              <a:stretch>
                <a:fillRect/>
              </a:stretch>
            </p:blipFill>
            <p:spPr bwMode="auto">
              <a:xfrm>
                <a:off x="947" y="2033"/>
                <a:ext cx="23" cy="3"/>
              </a:xfrm>
              <a:prstGeom prst="rect">
                <a:avLst/>
              </a:prstGeom>
              <a:noFill/>
              <a:ln w="9525">
                <a:noFill/>
                <a:miter lim="800000"/>
                <a:headEnd/>
                <a:tailEnd/>
              </a:ln>
            </p:spPr>
          </p:pic>
          <p:pic>
            <p:nvPicPr>
              <p:cNvPr id="13417" name="Picture 961"/>
              <p:cNvPicPr>
                <a:picLocks noChangeAspect="1" noChangeArrowheads="1"/>
              </p:cNvPicPr>
              <p:nvPr/>
            </p:nvPicPr>
            <p:blipFill>
              <a:blip r:embed="rId643"/>
              <a:srcRect/>
              <a:stretch>
                <a:fillRect/>
              </a:stretch>
            </p:blipFill>
            <p:spPr bwMode="auto">
              <a:xfrm>
                <a:off x="970" y="2033"/>
                <a:ext cx="23" cy="3"/>
              </a:xfrm>
              <a:prstGeom prst="rect">
                <a:avLst/>
              </a:prstGeom>
              <a:noFill/>
              <a:ln w="9525">
                <a:noFill/>
                <a:miter lim="800000"/>
                <a:headEnd/>
                <a:tailEnd/>
              </a:ln>
            </p:spPr>
          </p:pic>
          <p:pic>
            <p:nvPicPr>
              <p:cNvPr id="13418" name="Picture 962"/>
              <p:cNvPicPr>
                <a:picLocks noChangeAspect="1" noChangeArrowheads="1"/>
              </p:cNvPicPr>
              <p:nvPr/>
            </p:nvPicPr>
            <p:blipFill>
              <a:blip r:embed="rId644"/>
              <a:srcRect/>
              <a:stretch>
                <a:fillRect/>
              </a:stretch>
            </p:blipFill>
            <p:spPr bwMode="auto">
              <a:xfrm>
                <a:off x="993" y="2033"/>
                <a:ext cx="24" cy="3"/>
              </a:xfrm>
              <a:prstGeom prst="rect">
                <a:avLst/>
              </a:prstGeom>
              <a:noFill/>
              <a:ln w="9525">
                <a:noFill/>
                <a:miter lim="800000"/>
                <a:headEnd/>
                <a:tailEnd/>
              </a:ln>
            </p:spPr>
          </p:pic>
          <p:pic>
            <p:nvPicPr>
              <p:cNvPr id="13419" name="Picture 963"/>
              <p:cNvPicPr>
                <a:picLocks noChangeAspect="1" noChangeArrowheads="1"/>
              </p:cNvPicPr>
              <p:nvPr/>
            </p:nvPicPr>
            <p:blipFill>
              <a:blip r:embed="rId645"/>
              <a:srcRect/>
              <a:stretch>
                <a:fillRect/>
              </a:stretch>
            </p:blipFill>
            <p:spPr bwMode="auto">
              <a:xfrm>
                <a:off x="1017" y="2033"/>
                <a:ext cx="23" cy="3"/>
              </a:xfrm>
              <a:prstGeom prst="rect">
                <a:avLst/>
              </a:prstGeom>
              <a:noFill/>
              <a:ln w="9525">
                <a:noFill/>
                <a:miter lim="800000"/>
                <a:headEnd/>
                <a:tailEnd/>
              </a:ln>
            </p:spPr>
          </p:pic>
          <p:pic>
            <p:nvPicPr>
              <p:cNvPr id="13420" name="Picture 964"/>
              <p:cNvPicPr>
                <a:picLocks noChangeAspect="1" noChangeArrowheads="1"/>
              </p:cNvPicPr>
              <p:nvPr/>
            </p:nvPicPr>
            <p:blipFill>
              <a:blip r:embed="rId646"/>
              <a:srcRect/>
              <a:stretch>
                <a:fillRect/>
              </a:stretch>
            </p:blipFill>
            <p:spPr bwMode="auto">
              <a:xfrm>
                <a:off x="1040" y="2033"/>
                <a:ext cx="23" cy="3"/>
              </a:xfrm>
              <a:prstGeom prst="rect">
                <a:avLst/>
              </a:prstGeom>
              <a:noFill/>
              <a:ln w="9525">
                <a:noFill/>
                <a:miter lim="800000"/>
                <a:headEnd/>
                <a:tailEnd/>
              </a:ln>
            </p:spPr>
          </p:pic>
          <p:pic>
            <p:nvPicPr>
              <p:cNvPr id="13421" name="Picture 965"/>
              <p:cNvPicPr>
                <a:picLocks noChangeAspect="1" noChangeArrowheads="1"/>
              </p:cNvPicPr>
              <p:nvPr/>
            </p:nvPicPr>
            <p:blipFill>
              <a:blip r:embed="rId647"/>
              <a:srcRect/>
              <a:stretch>
                <a:fillRect/>
              </a:stretch>
            </p:blipFill>
            <p:spPr bwMode="auto">
              <a:xfrm>
                <a:off x="1063" y="2033"/>
                <a:ext cx="24" cy="3"/>
              </a:xfrm>
              <a:prstGeom prst="rect">
                <a:avLst/>
              </a:prstGeom>
              <a:noFill/>
              <a:ln w="9525">
                <a:noFill/>
                <a:miter lim="800000"/>
                <a:headEnd/>
                <a:tailEnd/>
              </a:ln>
            </p:spPr>
          </p:pic>
          <p:pic>
            <p:nvPicPr>
              <p:cNvPr id="13422" name="Picture 966"/>
              <p:cNvPicPr>
                <a:picLocks noChangeAspect="1" noChangeArrowheads="1"/>
              </p:cNvPicPr>
              <p:nvPr/>
            </p:nvPicPr>
            <p:blipFill>
              <a:blip r:embed="rId648"/>
              <a:srcRect/>
              <a:stretch>
                <a:fillRect/>
              </a:stretch>
            </p:blipFill>
            <p:spPr bwMode="auto">
              <a:xfrm>
                <a:off x="1087" y="2033"/>
                <a:ext cx="23" cy="3"/>
              </a:xfrm>
              <a:prstGeom prst="rect">
                <a:avLst/>
              </a:prstGeom>
              <a:noFill/>
              <a:ln w="9525">
                <a:noFill/>
                <a:miter lim="800000"/>
                <a:headEnd/>
                <a:tailEnd/>
              </a:ln>
            </p:spPr>
          </p:pic>
          <p:pic>
            <p:nvPicPr>
              <p:cNvPr id="13423" name="Picture 967"/>
              <p:cNvPicPr>
                <a:picLocks noChangeAspect="1" noChangeArrowheads="1"/>
              </p:cNvPicPr>
              <p:nvPr/>
            </p:nvPicPr>
            <p:blipFill>
              <a:blip r:embed="rId649"/>
              <a:srcRect/>
              <a:stretch>
                <a:fillRect/>
              </a:stretch>
            </p:blipFill>
            <p:spPr bwMode="auto">
              <a:xfrm>
                <a:off x="1110" y="2033"/>
                <a:ext cx="24" cy="3"/>
              </a:xfrm>
              <a:prstGeom prst="rect">
                <a:avLst/>
              </a:prstGeom>
              <a:noFill/>
              <a:ln w="9525">
                <a:noFill/>
                <a:miter lim="800000"/>
                <a:headEnd/>
                <a:tailEnd/>
              </a:ln>
            </p:spPr>
          </p:pic>
          <p:pic>
            <p:nvPicPr>
              <p:cNvPr id="13424" name="Picture 968"/>
              <p:cNvPicPr>
                <a:picLocks noChangeAspect="1" noChangeArrowheads="1"/>
              </p:cNvPicPr>
              <p:nvPr/>
            </p:nvPicPr>
            <p:blipFill>
              <a:blip r:embed="rId650"/>
              <a:srcRect/>
              <a:stretch>
                <a:fillRect/>
              </a:stretch>
            </p:blipFill>
            <p:spPr bwMode="auto">
              <a:xfrm>
                <a:off x="1134" y="2033"/>
                <a:ext cx="23" cy="3"/>
              </a:xfrm>
              <a:prstGeom prst="rect">
                <a:avLst/>
              </a:prstGeom>
              <a:noFill/>
              <a:ln w="9525">
                <a:noFill/>
                <a:miter lim="800000"/>
                <a:headEnd/>
                <a:tailEnd/>
              </a:ln>
            </p:spPr>
          </p:pic>
          <p:pic>
            <p:nvPicPr>
              <p:cNvPr id="13425" name="Picture 969"/>
              <p:cNvPicPr>
                <a:picLocks noChangeAspect="1" noChangeArrowheads="1"/>
              </p:cNvPicPr>
              <p:nvPr/>
            </p:nvPicPr>
            <p:blipFill>
              <a:blip r:embed="rId651"/>
              <a:srcRect/>
              <a:stretch>
                <a:fillRect/>
              </a:stretch>
            </p:blipFill>
            <p:spPr bwMode="auto">
              <a:xfrm>
                <a:off x="1157" y="2033"/>
                <a:ext cx="23" cy="3"/>
              </a:xfrm>
              <a:prstGeom prst="rect">
                <a:avLst/>
              </a:prstGeom>
              <a:noFill/>
              <a:ln w="9525">
                <a:noFill/>
                <a:miter lim="800000"/>
                <a:headEnd/>
                <a:tailEnd/>
              </a:ln>
            </p:spPr>
          </p:pic>
          <p:pic>
            <p:nvPicPr>
              <p:cNvPr id="13426" name="Picture 970"/>
              <p:cNvPicPr>
                <a:picLocks noChangeAspect="1" noChangeArrowheads="1"/>
              </p:cNvPicPr>
              <p:nvPr/>
            </p:nvPicPr>
            <p:blipFill>
              <a:blip r:embed="rId652"/>
              <a:srcRect/>
              <a:stretch>
                <a:fillRect/>
              </a:stretch>
            </p:blipFill>
            <p:spPr bwMode="auto">
              <a:xfrm>
                <a:off x="1180" y="2033"/>
                <a:ext cx="24" cy="3"/>
              </a:xfrm>
              <a:prstGeom prst="rect">
                <a:avLst/>
              </a:prstGeom>
              <a:noFill/>
              <a:ln w="9525">
                <a:noFill/>
                <a:miter lim="800000"/>
                <a:headEnd/>
                <a:tailEnd/>
              </a:ln>
            </p:spPr>
          </p:pic>
          <p:pic>
            <p:nvPicPr>
              <p:cNvPr id="13427" name="Picture 971"/>
              <p:cNvPicPr>
                <a:picLocks noChangeAspect="1" noChangeArrowheads="1"/>
              </p:cNvPicPr>
              <p:nvPr/>
            </p:nvPicPr>
            <p:blipFill>
              <a:blip r:embed="rId653"/>
              <a:srcRect/>
              <a:stretch>
                <a:fillRect/>
              </a:stretch>
            </p:blipFill>
            <p:spPr bwMode="auto">
              <a:xfrm>
                <a:off x="1204" y="2033"/>
                <a:ext cx="23" cy="3"/>
              </a:xfrm>
              <a:prstGeom prst="rect">
                <a:avLst/>
              </a:prstGeom>
              <a:noFill/>
              <a:ln w="9525">
                <a:noFill/>
                <a:miter lim="800000"/>
                <a:headEnd/>
                <a:tailEnd/>
              </a:ln>
            </p:spPr>
          </p:pic>
          <p:pic>
            <p:nvPicPr>
              <p:cNvPr id="13428" name="Picture 972"/>
              <p:cNvPicPr>
                <a:picLocks noChangeAspect="1" noChangeArrowheads="1"/>
              </p:cNvPicPr>
              <p:nvPr/>
            </p:nvPicPr>
            <p:blipFill>
              <a:blip r:embed="rId654"/>
              <a:srcRect/>
              <a:stretch>
                <a:fillRect/>
              </a:stretch>
            </p:blipFill>
            <p:spPr bwMode="auto">
              <a:xfrm>
                <a:off x="1227" y="2033"/>
                <a:ext cx="23" cy="3"/>
              </a:xfrm>
              <a:prstGeom prst="rect">
                <a:avLst/>
              </a:prstGeom>
              <a:noFill/>
              <a:ln w="9525">
                <a:noFill/>
                <a:miter lim="800000"/>
                <a:headEnd/>
                <a:tailEnd/>
              </a:ln>
            </p:spPr>
          </p:pic>
          <p:pic>
            <p:nvPicPr>
              <p:cNvPr id="13429" name="Picture 973"/>
              <p:cNvPicPr>
                <a:picLocks noChangeAspect="1" noChangeArrowheads="1"/>
              </p:cNvPicPr>
              <p:nvPr/>
            </p:nvPicPr>
            <p:blipFill>
              <a:blip r:embed="rId655"/>
              <a:srcRect/>
              <a:stretch>
                <a:fillRect/>
              </a:stretch>
            </p:blipFill>
            <p:spPr bwMode="auto">
              <a:xfrm>
                <a:off x="1250" y="2033"/>
                <a:ext cx="24" cy="3"/>
              </a:xfrm>
              <a:prstGeom prst="rect">
                <a:avLst/>
              </a:prstGeom>
              <a:noFill/>
              <a:ln w="9525">
                <a:noFill/>
                <a:miter lim="800000"/>
                <a:headEnd/>
                <a:tailEnd/>
              </a:ln>
            </p:spPr>
          </p:pic>
          <p:pic>
            <p:nvPicPr>
              <p:cNvPr id="13430" name="Picture 974"/>
              <p:cNvPicPr>
                <a:picLocks noChangeAspect="1" noChangeArrowheads="1"/>
              </p:cNvPicPr>
              <p:nvPr/>
            </p:nvPicPr>
            <p:blipFill>
              <a:blip r:embed="rId656"/>
              <a:srcRect/>
              <a:stretch>
                <a:fillRect/>
              </a:stretch>
            </p:blipFill>
            <p:spPr bwMode="auto">
              <a:xfrm>
                <a:off x="1274" y="2033"/>
                <a:ext cx="23" cy="3"/>
              </a:xfrm>
              <a:prstGeom prst="rect">
                <a:avLst/>
              </a:prstGeom>
              <a:noFill/>
              <a:ln w="9525">
                <a:noFill/>
                <a:miter lim="800000"/>
                <a:headEnd/>
                <a:tailEnd/>
              </a:ln>
            </p:spPr>
          </p:pic>
          <p:pic>
            <p:nvPicPr>
              <p:cNvPr id="13431" name="Picture 975"/>
              <p:cNvPicPr>
                <a:picLocks noChangeAspect="1" noChangeArrowheads="1"/>
              </p:cNvPicPr>
              <p:nvPr/>
            </p:nvPicPr>
            <p:blipFill>
              <a:blip r:embed="rId657"/>
              <a:srcRect/>
              <a:stretch>
                <a:fillRect/>
              </a:stretch>
            </p:blipFill>
            <p:spPr bwMode="auto">
              <a:xfrm>
                <a:off x="1297" y="2033"/>
                <a:ext cx="24" cy="3"/>
              </a:xfrm>
              <a:prstGeom prst="rect">
                <a:avLst/>
              </a:prstGeom>
              <a:noFill/>
              <a:ln w="9525">
                <a:noFill/>
                <a:miter lim="800000"/>
                <a:headEnd/>
                <a:tailEnd/>
              </a:ln>
            </p:spPr>
          </p:pic>
          <p:pic>
            <p:nvPicPr>
              <p:cNvPr id="13432" name="Picture 976"/>
              <p:cNvPicPr>
                <a:picLocks noChangeAspect="1" noChangeArrowheads="1"/>
              </p:cNvPicPr>
              <p:nvPr/>
            </p:nvPicPr>
            <p:blipFill>
              <a:blip r:embed="rId658"/>
              <a:srcRect/>
              <a:stretch>
                <a:fillRect/>
              </a:stretch>
            </p:blipFill>
            <p:spPr bwMode="auto">
              <a:xfrm>
                <a:off x="1321" y="2033"/>
                <a:ext cx="23" cy="3"/>
              </a:xfrm>
              <a:prstGeom prst="rect">
                <a:avLst/>
              </a:prstGeom>
              <a:noFill/>
              <a:ln w="9525">
                <a:noFill/>
                <a:miter lim="800000"/>
                <a:headEnd/>
                <a:tailEnd/>
              </a:ln>
            </p:spPr>
          </p:pic>
          <p:pic>
            <p:nvPicPr>
              <p:cNvPr id="13433" name="Picture 977"/>
              <p:cNvPicPr>
                <a:picLocks noChangeAspect="1" noChangeArrowheads="1"/>
              </p:cNvPicPr>
              <p:nvPr/>
            </p:nvPicPr>
            <p:blipFill>
              <a:blip r:embed="rId659"/>
              <a:srcRect/>
              <a:stretch>
                <a:fillRect/>
              </a:stretch>
            </p:blipFill>
            <p:spPr bwMode="auto">
              <a:xfrm>
                <a:off x="1344" y="2033"/>
                <a:ext cx="23" cy="3"/>
              </a:xfrm>
              <a:prstGeom prst="rect">
                <a:avLst/>
              </a:prstGeom>
              <a:noFill/>
              <a:ln w="9525">
                <a:noFill/>
                <a:miter lim="800000"/>
                <a:headEnd/>
                <a:tailEnd/>
              </a:ln>
            </p:spPr>
          </p:pic>
          <p:pic>
            <p:nvPicPr>
              <p:cNvPr id="13434" name="Picture 978"/>
              <p:cNvPicPr>
                <a:picLocks noChangeAspect="1" noChangeArrowheads="1"/>
              </p:cNvPicPr>
              <p:nvPr/>
            </p:nvPicPr>
            <p:blipFill>
              <a:blip r:embed="rId660"/>
              <a:srcRect/>
              <a:stretch>
                <a:fillRect/>
              </a:stretch>
            </p:blipFill>
            <p:spPr bwMode="auto">
              <a:xfrm>
                <a:off x="1367" y="2033"/>
                <a:ext cx="24" cy="3"/>
              </a:xfrm>
              <a:prstGeom prst="rect">
                <a:avLst/>
              </a:prstGeom>
              <a:noFill/>
              <a:ln w="9525">
                <a:noFill/>
                <a:miter lim="800000"/>
                <a:headEnd/>
                <a:tailEnd/>
              </a:ln>
            </p:spPr>
          </p:pic>
          <p:pic>
            <p:nvPicPr>
              <p:cNvPr id="13435" name="Picture 979"/>
              <p:cNvPicPr>
                <a:picLocks noChangeAspect="1" noChangeArrowheads="1"/>
              </p:cNvPicPr>
              <p:nvPr/>
            </p:nvPicPr>
            <p:blipFill>
              <a:blip r:embed="rId661"/>
              <a:srcRect/>
              <a:stretch>
                <a:fillRect/>
              </a:stretch>
            </p:blipFill>
            <p:spPr bwMode="auto">
              <a:xfrm>
                <a:off x="1391" y="2033"/>
                <a:ext cx="23" cy="3"/>
              </a:xfrm>
              <a:prstGeom prst="rect">
                <a:avLst/>
              </a:prstGeom>
              <a:noFill/>
              <a:ln w="9525">
                <a:noFill/>
                <a:miter lim="800000"/>
                <a:headEnd/>
                <a:tailEnd/>
              </a:ln>
            </p:spPr>
          </p:pic>
          <p:pic>
            <p:nvPicPr>
              <p:cNvPr id="13436" name="Picture 980"/>
              <p:cNvPicPr>
                <a:picLocks noChangeAspect="1" noChangeArrowheads="1"/>
              </p:cNvPicPr>
              <p:nvPr/>
            </p:nvPicPr>
            <p:blipFill>
              <a:blip r:embed="rId662"/>
              <a:srcRect/>
              <a:stretch>
                <a:fillRect/>
              </a:stretch>
            </p:blipFill>
            <p:spPr bwMode="auto">
              <a:xfrm>
                <a:off x="1414" y="2033"/>
                <a:ext cx="23" cy="3"/>
              </a:xfrm>
              <a:prstGeom prst="rect">
                <a:avLst/>
              </a:prstGeom>
              <a:noFill/>
              <a:ln w="9525">
                <a:noFill/>
                <a:miter lim="800000"/>
                <a:headEnd/>
                <a:tailEnd/>
              </a:ln>
            </p:spPr>
          </p:pic>
          <p:pic>
            <p:nvPicPr>
              <p:cNvPr id="13437" name="Picture 981"/>
              <p:cNvPicPr>
                <a:picLocks noChangeAspect="1" noChangeArrowheads="1"/>
              </p:cNvPicPr>
              <p:nvPr/>
            </p:nvPicPr>
            <p:blipFill>
              <a:blip r:embed="rId663"/>
              <a:srcRect/>
              <a:stretch>
                <a:fillRect/>
              </a:stretch>
            </p:blipFill>
            <p:spPr bwMode="auto">
              <a:xfrm>
                <a:off x="1437" y="2033"/>
                <a:ext cx="24" cy="3"/>
              </a:xfrm>
              <a:prstGeom prst="rect">
                <a:avLst/>
              </a:prstGeom>
              <a:noFill/>
              <a:ln w="9525">
                <a:noFill/>
                <a:miter lim="800000"/>
                <a:headEnd/>
                <a:tailEnd/>
              </a:ln>
            </p:spPr>
          </p:pic>
          <p:pic>
            <p:nvPicPr>
              <p:cNvPr id="13438" name="Picture 982"/>
              <p:cNvPicPr>
                <a:picLocks noChangeAspect="1" noChangeArrowheads="1"/>
              </p:cNvPicPr>
              <p:nvPr/>
            </p:nvPicPr>
            <p:blipFill>
              <a:blip r:embed="rId664"/>
              <a:srcRect/>
              <a:stretch>
                <a:fillRect/>
              </a:stretch>
            </p:blipFill>
            <p:spPr bwMode="auto">
              <a:xfrm>
                <a:off x="1461" y="2033"/>
                <a:ext cx="23" cy="3"/>
              </a:xfrm>
              <a:prstGeom prst="rect">
                <a:avLst/>
              </a:prstGeom>
              <a:noFill/>
              <a:ln w="9525">
                <a:noFill/>
                <a:miter lim="800000"/>
                <a:headEnd/>
                <a:tailEnd/>
              </a:ln>
            </p:spPr>
          </p:pic>
          <p:pic>
            <p:nvPicPr>
              <p:cNvPr id="13439" name="Picture 983"/>
              <p:cNvPicPr>
                <a:picLocks noChangeAspect="1" noChangeArrowheads="1"/>
              </p:cNvPicPr>
              <p:nvPr/>
            </p:nvPicPr>
            <p:blipFill>
              <a:blip r:embed="rId665"/>
              <a:srcRect/>
              <a:stretch>
                <a:fillRect/>
              </a:stretch>
            </p:blipFill>
            <p:spPr bwMode="auto">
              <a:xfrm>
                <a:off x="1484" y="2033"/>
                <a:ext cx="24" cy="3"/>
              </a:xfrm>
              <a:prstGeom prst="rect">
                <a:avLst/>
              </a:prstGeom>
              <a:noFill/>
              <a:ln w="9525">
                <a:noFill/>
                <a:miter lim="800000"/>
                <a:headEnd/>
                <a:tailEnd/>
              </a:ln>
            </p:spPr>
          </p:pic>
          <p:pic>
            <p:nvPicPr>
              <p:cNvPr id="13440" name="Picture 984"/>
              <p:cNvPicPr>
                <a:picLocks noChangeAspect="1" noChangeArrowheads="1"/>
              </p:cNvPicPr>
              <p:nvPr/>
            </p:nvPicPr>
            <p:blipFill>
              <a:blip r:embed="rId666"/>
              <a:srcRect/>
              <a:stretch>
                <a:fillRect/>
              </a:stretch>
            </p:blipFill>
            <p:spPr bwMode="auto">
              <a:xfrm>
                <a:off x="1508" y="2033"/>
                <a:ext cx="23" cy="3"/>
              </a:xfrm>
              <a:prstGeom prst="rect">
                <a:avLst/>
              </a:prstGeom>
              <a:noFill/>
              <a:ln w="9525">
                <a:noFill/>
                <a:miter lim="800000"/>
                <a:headEnd/>
                <a:tailEnd/>
              </a:ln>
            </p:spPr>
          </p:pic>
          <p:pic>
            <p:nvPicPr>
              <p:cNvPr id="13441" name="Picture 985"/>
              <p:cNvPicPr>
                <a:picLocks noChangeAspect="1" noChangeArrowheads="1"/>
              </p:cNvPicPr>
              <p:nvPr/>
            </p:nvPicPr>
            <p:blipFill>
              <a:blip r:embed="rId667"/>
              <a:srcRect/>
              <a:stretch>
                <a:fillRect/>
              </a:stretch>
            </p:blipFill>
            <p:spPr bwMode="auto">
              <a:xfrm>
                <a:off x="1531" y="2033"/>
                <a:ext cx="23" cy="3"/>
              </a:xfrm>
              <a:prstGeom prst="rect">
                <a:avLst/>
              </a:prstGeom>
              <a:noFill/>
              <a:ln w="9525">
                <a:noFill/>
                <a:miter lim="800000"/>
                <a:headEnd/>
                <a:tailEnd/>
              </a:ln>
            </p:spPr>
          </p:pic>
          <p:pic>
            <p:nvPicPr>
              <p:cNvPr id="13442" name="Picture 986"/>
              <p:cNvPicPr>
                <a:picLocks noChangeAspect="1" noChangeArrowheads="1"/>
              </p:cNvPicPr>
              <p:nvPr/>
            </p:nvPicPr>
            <p:blipFill>
              <a:blip r:embed="rId668"/>
              <a:srcRect/>
              <a:stretch>
                <a:fillRect/>
              </a:stretch>
            </p:blipFill>
            <p:spPr bwMode="auto">
              <a:xfrm>
                <a:off x="1554" y="2033"/>
                <a:ext cx="24" cy="3"/>
              </a:xfrm>
              <a:prstGeom prst="rect">
                <a:avLst/>
              </a:prstGeom>
              <a:noFill/>
              <a:ln w="9525">
                <a:noFill/>
                <a:miter lim="800000"/>
                <a:headEnd/>
                <a:tailEnd/>
              </a:ln>
            </p:spPr>
          </p:pic>
          <p:pic>
            <p:nvPicPr>
              <p:cNvPr id="13443" name="Picture 987"/>
              <p:cNvPicPr>
                <a:picLocks noChangeAspect="1" noChangeArrowheads="1"/>
              </p:cNvPicPr>
              <p:nvPr/>
            </p:nvPicPr>
            <p:blipFill>
              <a:blip r:embed="rId669"/>
              <a:srcRect/>
              <a:stretch>
                <a:fillRect/>
              </a:stretch>
            </p:blipFill>
            <p:spPr bwMode="auto">
              <a:xfrm>
                <a:off x="1578" y="2033"/>
                <a:ext cx="23" cy="3"/>
              </a:xfrm>
              <a:prstGeom prst="rect">
                <a:avLst/>
              </a:prstGeom>
              <a:noFill/>
              <a:ln w="9525">
                <a:noFill/>
                <a:miter lim="800000"/>
                <a:headEnd/>
                <a:tailEnd/>
              </a:ln>
            </p:spPr>
          </p:pic>
          <p:pic>
            <p:nvPicPr>
              <p:cNvPr id="13444" name="Picture 988"/>
              <p:cNvPicPr>
                <a:picLocks noChangeAspect="1" noChangeArrowheads="1"/>
              </p:cNvPicPr>
              <p:nvPr/>
            </p:nvPicPr>
            <p:blipFill>
              <a:blip r:embed="rId670"/>
              <a:srcRect/>
              <a:stretch>
                <a:fillRect/>
              </a:stretch>
            </p:blipFill>
            <p:spPr bwMode="auto">
              <a:xfrm>
                <a:off x="1601" y="2033"/>
                <a:ext cx="11" cy="3"/>
              </a:xfrm>
              <a:prstGeom prst="rect">
                <a:avLst/>
              </a:prstGeom>
              <a:noFill/>
              <a:ln w="9525">
                <a:noFill/>
                <a:miter lim="800000"/>
                <a:headEnd/>
                <a:tailEnd/>
              </a:ln>
            </p:spPr>
          </p:pic>
          <p:sp>
            <p:nvSpPr>
              <p:cNvPr id="13445" name="Rectangle 989"/>
              <p:cNvSpPr>
                <a:spLocks noChangeArrowheads="1"/>
              </p:cNvSpPr>
              <p:nvPr/>
            </p:nvSpPr>
            <p:spPr bwMode="auto">
              <a:xfrm>
                <a:off x="1612" y="2033"/>
                <a:ext cx="3" cy="3"/>
              </a:xfrm>
              <a:prstGeom prst="rect">
                <a:avLst/>
              </a:prstGeom>
              <a:solidFill>
                <a:srgbClr val="000000"/>
              </a:solidFill>
              <a:ln w="9525">
                <a:noFill/>
                <a:miter lim="800000"/>
                <a:headEnd/>
                <a:tailEnd/>
              </a:ln>
            </p:spPr>
            <p:txBody>
              <a:bodyPr/>
              <a:lstStyle/>
              <a:p>
                <a:endParaRPr lang="hr-HR"/>
              </a:p>
            </p:txBody>
          </p:sp>
          <p:pic>
            <p:nvPicPr>
              <p:cNvPr id="13446" name="Picture 990"/>
              <p:cNvPicPr>
                <a:picLocks noChangeAspect="1" noChangeArrowheads="1"/>
              </p:cNvPicPr>
              <p:nvPr/>
            </p:nvPicPr>
            <p:blipFill>
              <a:blip r:embed="rId671"/>
              <a:srcRect/>
              <a:stretch>
                <a:fillRect/>
              </a:stretch>
            </p:blipFill>
            <p:spPr bwMode="auto">
              <a:xfrm>
                <a:off x="1615" y="2033"/>
                <a:ext cx="23" cy="3"/>
              </a:xfrm>
              <a:prstGeom prst="rect">
                <a:avLst/>
              </a:prstGeom>
              <a:noFill/>
              <a:ln w="9525">
                <a:noFill/>
                <a:miter lim="800000"/>
                <a:headEnd/>
                <a:tailEnd/>
              </a:ln>
            </p:spPr>
          </p:pic>
          <p:pic>
            <p:nvPicPr>
              <p:cNvPr id="13447" name="Picture 991"/>
              <p:cNvPicPr>
                <a:picLocks noChangeAspect="1" noChangeArrowheads="1"/>
              </p:cNvPicPr>
              <p:nvPr/>
            </p:nvPicPr>
            <p:blipFill>
              <a:blip r:embed="rId672"/>
              <a:srcRect/>
              <a:stretch>
                <a:fillRect/>
              </a:stretch>
            </p:blipFill>
            <p:spPr bwMode="auto">
              <a:xfrm>
                <a:off x="1638" y="2033"/>
                <a:ext cx="24" cy="3"/>
              </a:xfrm>
              <a:prstGeom prst="rect">
                <a:avLst/>
              </a:prstGeom>
              <a:noFill/>
              <a:ln w="9525">
                <a:noFill/>
                <a:miter lim="800000"/>
                <a:headEnd/>
                <a:tailEnd/>
              </a:ln>
            </p:spPr>
          </p:pic>
          <p:pic>
            <p:nvPicPr>
              <p:cNvPr id="13448" name="Picture 992"/>
              <p:cNvPicPr>
                <a:picLocks noChangeAspect="1" noChangeArrowheads="1"/>
              </p:cNvPicPr>
              <p:nvPr/>
            </p:nvPicPr>
            <p:blipFill>
              <a:blip r:embed="rId673"/>
              <a:srcRect/>
              <a:stretch>
                <a:fillRect/>
              </a:stretch>
            </p:blipFill>
            <p:spPr bwMode="auto">
              <a:xfrm>
                <a:off x="1662" y="2033"/>
                <a:ext cx="23" cy="3"/>
              </a:xfrm>
              <a:prstGeom prst="rect">
                <a:avLst/>
              </a:prstGeom>
              <a:noFill/>
              <a:ln w="9525">
                <a:noFill/>
                <a:miter lim="800000"/>
                <a:headEnd/>
                <a:tailEnd/>
              </a:ln>
            </p:spPr>
          </p:pic>
          <p:pic>
            <p:nvPicPr>
              <p:cNvPr id="13449" name="Picture 993"/>
              <p:cNvPicPr>
                <a:picLocks noChangeAspect="1" noChangeArrowheads="1"/>
              </p:cNvPicPr>
              <p:nvPr/>
            </p:nvPicPr>
            <p:blipFill>
              <a:blip r:embed="rId674"/>
              <a:srcRect/>
              <a:stretch>
                <a:fillRect/>
              </a:stretch>
            </p:blipFill>
            <p:spPr bwMode="auto">
              <a:xfrm>
                <a:off x="1685" y="2033"/>
                <a:ext cx="23" cy="3"/>
              </a:xfrm>
              <a:prstGeom prst="rect">
                <a:avLst/>
              </a:prstGeom>
              <a:noFill/>
              <a:ln w="9525">
                <a:noFill/>
                <a:miter lim="800000"/>
                <a:headEnd/>
                <a:tailEnd/>
              </a:ln>
            </p:spPr>
          </p:pic>
          <p:pic>
            <p:nvPicPr>
              <p:cNvPr id="13450" name="Picture 994"/>
              <p:cNvPicPr>
                <a:picLocks noChangeAspect="1" noChangeArrowheads="1"/>
              </p:cNvPicPr>
              <p:nvPr/>
            </p:nvPicPr>
            <p:blipFill>
              <a:blip r:embed="rId675"/>
              <a:srcRect/>
              <a:stretch>
                <a:fillRect/>
              </a:stretch>
            </p:blipFill>
            <p:spPr bwMode="auto">
              <a:xfrm>
                <a:off x="1708" y="2033"/>
                <a:ext cx="24" cy="3"/>
              </a:xfrm>
              <a:prstGeom prst="rect">
                <a:avLst/>
              </a:prstGeom>
              <a:noFill/>
              <a:ln w="9525">
                <a:noFill/>
                <a:miter lim="800000"/>
                <a:headEnd/>
                <a:tailEnd/>
              </a:ln>
            </p:spPr>
          </p:pic>
          <p:pic>
            <p:nvPicPr>
              <p:cNvPr id="13451" name="Picture 995"/>
              <p:cNvPicPr>
                <a:picLocks noChangeAspect="1" noChangeArrowheads="1"/>
              </p:cNvPicPr>
              <p:nvPr/>
            </p:nvPicPr>
            <p:blipFill>
              <a:blip r:embed="rId676"/>
              <a:srcRect/>
              <a:stretch>
                <a:fillRect/>
              </a:stretch>
            </p:blipFill>
            <p:spPr bwMode="auto">
              <a:xfrm>
                <a:off x="1732" y="2033"/>
                <a:ext cx="23" cy="3"/>
              </a:xfrm>
              <a:prstGeom prst="rect">
                <a:avLst/>
              </a:prstGeom>
              <a:noFill/>
              <a:ln w="9525">
                <a:noFill/>
                <a:miter lim="800000"/>
                <a:headEnd/>
                <a:tailEnd/>
              </a:ln>
            </p:spPr>
          </p:pic>
          <p:pic>
            <p:nvPicPr>
              <p:cNvPr id="13452" name="Picture 996"/>
              <p:cNvPicPr>
                <a:picLocks noChangeAspect="1" noChangeArrowheads="1"/>
              </p:cNvPicPr>
              <p:nvPr/>
            </p:nvPicPr>
            <p:blipFill>
              <a:blip r:embed="rId677"/>
              <a:srcRect/>
              <a:stretch>
                <a:fillRect/>
              </a:stretch>
            </p:blipFill>
            <p:spPr bwMode="auto">
              <a:xfrm>
                <a:off x="1755" y="2033"/>
                <a:ext cx="24" cy="3"/>
              </a:xfrm>
              <a:prstGeom prst="rect">
                <a:avLst/>
              </a:prstGeom>
              <a:noFill/>
              <a:ln w="9525">
                <a:noFill/>
                <a:miter lim="800000"/>
                <a:headEnd/>
                <a:tailEnd/>
              </a:ln>
            </p:spPr>
          </p:pic>
          <p:pic>
            <p:nvPicPr>
              <p:cNvPr id="13453" name="Picture 997"/>
              <p:cNvPicPr>
                <a:picLocks noChangeAspect="1" noChangeArrowheads="1"/>
              </p:cNvPicPr>
              <p:nvPr/>
            </p:nvPicPr>
            <p:blipFill>
              <a:blip r:embed="rId678"/>
              <a:srcRect/>
              <a:stretch>
                <a:fillRect/>
              </a:stretch>
            </p:blipFill>
            <p:spPr bwMode="auto">
              <a:xfrm>
                <a:off x="1779" y="2033"/>
                <a:ext cx="23" cy="3"/>
              </a:xfrm>
              <a:prstGeom prst="rect">
                <a:avLst/>
              </a:prstGeom>
              <a:noFill/>
              <a:ln w="9525">
                <a:noFill/>
                <a:miter lim="800000"/>
                <a:headEnd/>
                <a:tailEnd/>
              </a:ln>
            </p:spPr>
          </p:pic>
          <p:pic>
            <p:nvPicPr>
              <p:cNvPr id="13454" name="Picture 998"/>
              <p:cNvPicPr>
                <a:picLocks noChangeAspect="1" noChangeArrowheads="1"/>
              </p:cNvPicPr>
              <p:nvPr/>
            </p:nvPicPr>
            <p:blipFill>
              <a:blip r:embed="rId679"/>
              <a:srcRect/>
              <a:stretch>
                <a:fillRect/>
              </a:stretch>
            </p:blipFill>
            <p:spPr bwMode="auto">
              <a:xfrm>
                <a:off x="1802" y="2033"/>
                <a:ext cx="23" cy="3"/>
              </a:xfrm>
              <a:prstGeom prst="rect">
                <a:avLst/>
              </a:prstGeom>
              <a:noFill/>
              <a:ln w="9525">
                <a:noFill/>
                <a:miter lim="800000"/>
                <a:headEnd/>
                <a:tailEnd/>
              </a:ln>
            </p:spPr>
          </p:pic>
          <p:pic>
            <p:nvPicPr>
              <p:cNvPr id="13455" name="Picture 999"/>
              <p:cNvPicPr>
                <a:picLocks noChangeAspect="1" noChangeArrowheads="1"/>
              </p:cNvPicPr>
              <p:nvPr/>
            </p:nvPicPr>
            <p:blipFill>
              <a:blip r:embed="rId680"/>
              <a:srcRect/>
              <a:stretch>
                <a:fillRect/>
              </a:stretch>
            </p:blipFill>
            <p:spPr bwMode="auto">
              <a:xfrm>
                <a:off x="1825" y="2033"/>
                <a:ext cx="24" cy="3"/>
              </a:xfrm>
              <a:prstGeom prst="rect">
                <a:avLst/>
              </a:prstGeom>
              <a:noFill/>
              <a:ln w="9525">
                <a:noFill/>
                <a:miter lim="800000"/>
                <a:headEnd/>
                <a:tailEnd/>
              </a:ln>
            </p:spPr>
          </p:pic>
          <p:pic>
            <p:nvPicPr>
              <p:cNvPr id="13456" name="Picture 1000"/>
              <p:cNvPicPr>
                <a:picLocks noChangeAspect="1" noChangeArrowheads="1"/>
              </p:cNvPicPr>
              <p:nvPr/>
            </p:nvPicPr>
            <p:blipFill>
              <a:blip r:embed="rId681"/>
              <a:srcRect/>
              <a:stretch>
                <a:fillRect/>
              </a:stretch>
            </p:blipFill>
            <p:spPr bwMode="auto">
              <a:xfrm>
                <a:off x="1849" y="2033"/>
                <a:ext cx="23" cy="3"/>
              </a:xfrm>
              <a:prstGeom prst="rect">
                <a:avLst/>
              </a:prstGeom>
              <a:noFill/>
              <a:ln w="9525">
                <a:noFill/>
                <a:miter lim="800000"/>
                <a:headEnd/>
                <a:tailEnd/>
              </a:ln>
            </p:spPr>
          </p:pic>
          <p:pic>
            <p:nvPicPr>
              <p:cNvPr id="13457" name="Picture 1001"/>
              <p:cNvPicPr>
                <a:picLocks noChangeAspect="1" noChangeArrowheads="1"/>
              </p:cNvPicPr>
              <p:nvPr/>
            </p:nvPicPr>
            <p:blipFill>
              <a:blip r:embed="rId682"/>
              <a:srcRect/>
              <a:stretch>
                <a:fillRect/>
              </a:stretch>
            </p:blipFill>
            <p:spPr bwMode="auto">
              <a:xfrm>
                <a:off x="1872" y="2033"/>
                <a:ext cx="23" cy="3"/>
              </a:xfrm>
              <a:prstGeom prst="rect">
                <a:avLst/>
              </a:prstGeom>
              <a:noFill/>
              <a:ln w="9525">
                <a:noFill/>
                <a:miter lim="800000"/>
                <a:headEnd/>
                <a:tailEnd/>
              </a:ln>
            </p:spPr>
          </p:pic>
          <p:pic>
            <p:nvPicPr>
              <p:cNvPr id="13458" name="Picture 1002"/>
              <p:cNvPicPr>
                <a:picLocks noChangeAspect="1" noChangeArrowheads="1"/>
              </p:cNvPicPr>
              <p:nvPr/>
            </p:nvPicPr>
            <p:blipFill>
              <a:blip r:embed="rId683"/>
              <a:srcRect/>
              <a:stretch>
                <a:fillRect/>
              </a:stretch>
            </p:blipFill>
            <p:spPr bwMode="auto">
              <a:xfrm>
                <a:off x="1895" y="2033"/>
                <a:ext cx="24" cy="3"/>
              </a:xfrm>
              <a:prstGeom prst="rect">
                <a:avLst/>
              </a:prstGeom>
              <a:noFill/>
              <a:ln w="9525">
                <a:noFill/>
                <a:miter lim="800000"/>
                <a:headEnd/>
                <a:tailEnd/>
              </a:ln>
            </p:spPr>
          </p:pic>
          <p:pic>
            <p:nvPicPr>
              <p:cNvPr id="13459" name="Picture 1003"/>
              <p:cNvPicPr>
                <a:picLocks noChangeAspect="1" noChangeArrowheads="1"/>
              </p:cNvPicPr>
              <p:nvPr/>
            </p:nvPicPr>
            <p:blipFill>
              <a:blip r:embed="rId684"/>
              <a:srcRect/>
              <a:stretch>
                <a:fillRect/>
              </a:stretch>
            </p:blipFill>
            <p:spPr bwMode="auto">
              <a:xfrm>
                <a:off x="1919" y="2033"/>
                <a:ext cx="23" cy="3"/>
              </a:xfrm>
              <a:prstGeom prst="rect">
                <a:avLst/>
              </a:prstGeom>
              <a:noFill/>
              <a:ln w="9525">
                <a:noFill/>
                <a:miter lim="800000"/>
                <a:headEnd/>
                <a:tailEnd/>
              </a:ln>
            </p:spPr>
          </p:pic>
          <p:pic>
            <p:nvPicPr>
              <p:cNvPr id="13460" name="Picture 1004"/>
              <p:cNvPicPr>
                <a:picLocks noChangeAspect="1" noChangeArrowheads="1"/>
              </p:cNvPicPr>
              <p:nvPr/>
            </p:nvPicPr>
            <p:blipFill>
              <a:blip r:embed="rId685"/>
              <a:srcRect/>
              <a:stretch>
                <a:fillRect/>
              </a:stretch>
            </p:blipFill>
            <p:spPr bwMode="auto">
              <a:xfrm>
                <a:off x="1942" y="2033"/>
                <a:ext cx="24" cy="3"/>
              </a:xfrm>
              <a:prstGeom prst="rect">
                <a:avLst/>
              </a:prstGeom>
              <a:noFill/>
              <a:ln w="9525">
                <a:noFill/>
                <a:miter lim="800000"/>
                <a:headEnd/>
                <a:tailEnd/>
              </a:ln>
            </p:spPr>
          </p:pic>
          <p:pic>
            <p:nvPicPr>
              <p:cNvPr id="13461" name="Picture 1005"/>
              <p:cNvPicPr>
                <a:picLocks noChangeAspect="1" noChangeArrowheads="1"/>
              </p:cNvPicPr>
              <p:nvPr/>
            </p:nvPicPr>
            <p:blipFill>
              <a:blip r:embed="rId686"/>
              <a:srcRect/>
              <a:stretch>
                <a:fillRect/>
              </a:stretch>
            </p:blipFill>
            <p:spPr bwMode="auto">
              <a:xfrm>
                <a:off x="1966" y="2033"/>
                <a:ext cx="23" cy="3"/>
              </a:xfrm>
              <a:prstGeom prst="rect">
                <a:avLst/>
              </a:prstGeom>
              <a:noFill/>
              <a:ln w="9525">
                <a:noFill/>
                <a:miter lim="800000"/>
                <a:headEnd/>
                <a:tailEnd/>
              </a:ln>
            </p:spPr>
          </p:pic>
          <p:pic>
            <p:nvPicPr>
              <p:cNvPr id="13462" name="Picture 1006"/>
              <p:cNvPicPr>
                <a:picLocks noChangeAspect="1" noChangeArrowheads="1"/>
              </p:cNvPicPr>
              <p:nvPr/>
            </p:nvPicPr>
            <p:blipFill>
              <a:blip r:embed="rId687"/>
              <a:srcRect/>
              <a:stretch>
                <a:fillRect/>
              </a:stretch>
            </p:blipFill>
            <p:spPr bwMode="auto">
              <a:xfrm>
                <a:off x="1989" y="2033"/>
                <a:ext cx="23" cy="3"/>
              </a:xfrm>
              <a:prstGeom prst="rect">
                <a:avLst/>
              </a:prstGeom>
              <a:noFill/>
              <a:ln w="9525">
                <a:noFill/>
                <a:miter lim="800000"/>
                <a:headEnd/>
                <a:tailEnd/>
              </a:ln>
            </p:spPr>
          </p:pic>
          <p:pic>
            <p:nvPicPr>
              <p:cNvPr id="13463" name="Picture 1007"/>
              <p:cNvPicPr>
                <a:picLocks noChangeAspect="1" noChangeArrowheads="1"/>
              </p:cNvPicPr>
              <p:nvPr/>
            </p:nvPicPr>
            <p:blipFill>
              <a:blip r:embed="rId688"/>
              <a:srcRect/>
              <a:stretch>
                <a:fillRect/>
              </a:stretch>
            </p:blipFill>
            <p:spPr bwMode="auto">
              <a:xfrm>
                <a:off x="2012" y="2033"/>
                <a:ext cx="24" cy="3"/>
              </a:xfrm>
              <a:prstGeom prst="rect">
                <a:avLst/>
              </a:prstGeom>
              <a:noFill/>
              <a:ln w="9525">
                <a:noFill/>
                <a:miter lim="800000"/>
                <a:headEnd/>
                <a:tailEnd/>
              </a:ln>
            </p:spPr>
          </p:pic>
          <p:pic>
            <p:nvPicPr>
              <p:cNvPr id="13464" name="Picture 1008"/>
              <p:cNvPicPr>
                <a:picLocks noChangeAspect="1" noChangeArrowheads="1"/>
              </p:cNvPicPr>
              <p:nvPr/>
            </p:nvPicPr>
            <p:blipFill>
              <a:blip r:embed="rId689"/>
              <a:srcRect/>
              <a:stretch>
                <a:fillRect/>
              </a:stretch>
            </p:blipFill>
            <p:spPr bwMode="auto">
              <a:xfrm>
                <a:off x="2036" y="2033"/>
                <a:ext cx="23" cy="3"/>
              </a:xfrm>
              <a:prstGeom prst="rect">
                <a:avLst/>
              </a:prstGeom>
              <a:noFill/>
              <a:ln w="9525">
                <a:noFill/>
                <a:miter lim="800000"/>
                <a:headEnd/>
                <a:tailEnd/>
              </a:ln>
            </p:spPr>
          </p:pic>
          <p:pic>
            <p:nvPicPr>
              <p:cNvPr id="13465" name="Picture 1009"/>
              <p:cNvPicPr>
                <a:picLocks noChangeAspect="1" noChangeArrowheads="1"/>
              </p:cNvPicPr>
              <p:nvPr/>
            </p:nvPicPr>
            <p:blipFill>
              <a:blip r:embed="rId690"/>
              <a:srcRect/>
              <a:stretch>
                <a:fillRect/>
              </a:stretch>
            </p:blipFill>
            <p:spPr bwMode="auto">
              <a:xfrm>
                <a:off x="2059" y="2033"/>
                <a:ext cx="23" cy="3"/>
              </a:xfrm>
              <a:prstGeom prst="rect">
                <a:avLst/>
              </a:prstGeom>
              <a:noFill/>
              <a:ln w="9525">
                <a:noFill/>
                <a:miter lim="800000"/>
                <a:headEnd/>
                <a:tailEnd/>
              </a:ln>
            </p:spPr>
          </p:pic>
        </p:grpSp>
        <p:grpSp>
          <p:nvGrpSpPr>
            <p:cNvPr id="10" name="Group 1211"/>
            <p:cNvGrpSpPr>
              <a:grpSpLocks/>
            </p:cNvGrpSpPr>
            <p:nvPr/>
          </p:nvGrpSpPr>
          <p:grpSpPr bwMode="auto">
            <a:xfrm>
              <a:off x="16" y="2033"/>
              <a:ext cx="2764" cy="329"/>
              <a:chOff x="16" y="2033"/>
              <a:chExt cx="2764" cy="329"/>
            </a:xfrm>
          </p:grpSpPr>
          <p:pic>
            <p:nvPicPr>
              <p:cNvPr id="13066" name="Picture 1011"/>
              <p:cNvPicPr>
                <a:picLocks noChangeAspect="1" noChangeArrowheads="1"/>
              </p:cNvPicPr>
              <p:nvPr/>
            </p:nvPicPr>
            <p:blipFill>
              <a:blip r:embed="rId691"/>
              <a:srcRect/>
              <a:stretch>
                <a:fillRect/>
              </a:stretch>
            </p:blipFill>
            <p:spPr bwMode="auto">
              <a:xfrm>
                <a:off x="2082" y="2033"/>
                <a:ext cx="24" cy="3"/>
              </a:xfrm>
              <a:prstGeom prst="rect">
                <a:avLst/>
              </a:prstGeom>
              <a:noFill/>
              <a:ln w="9525">
                <a:noFill/>
                <a:miter lim="800000"/>
                <a:headEnd/>
                <a:tailEnd/>
              </a:ln>
            </p:spPr>
          </p:pic>
          <p:pic>
            <p:nvPicPr>
              <p:cNvPr id="13067" name="Picture 1012"/>
              <p:cNvPicPr>
                <a:picLocks noChangeAspect="1" noChangeArrowheads="1"/>
              </p:cNvPicPr>
              <p:nvPr/>
            </p:nvPicPr>
            <p:blipFill>
              <a:blip r:embed="rId692"/>
              <a:srcRect/>
              <a:stretch>
                <a:fillRect/>
              </a:stretch>
            </p:blipFill>
            <p:spPr bwMode="auto">
              <a:xfrm>
                <a:off x="2106" y="2033"/>
                <a:ext cx="23" cy="3"/>
              </a:xfrm>
              <a:prstGeom prst="rect">
                <a:avLst/>
              </a:prstGeom>
              <a:noFill/>
              <a:ln w="9525">
                <a:noFill/>
                <a:miter lim="800000"/>
                <a:headEnd/>
                <a:tailEnd/>
              </a:ln>
            </p:spPr>
          </p:pic>
          <p:pic>
            <p:nvPicPr>
              <p:cNvPr id="13068" name="Picture 1013"/>
              <p:cNvPicPr>
                <a:picLocks noChangeAspect="1" noChangeArrowheads="1"/>
              </p:cNvPicPr>
              <p:nvPr/>
            </p:nvPicPr>
            <p:blipFill>
              <a:blip r:embed="rId693"/>
              <a:srcRect/>
              <a:stretch>
                <a:fillRect/>
              </a:stretch>
            </p:blipFill>
            <p:spPr bwMode="auto">
              <a:xfrm>
                <a:off x="2129" y="2033"/>
                <a:ext cx="1" cy="3"/>
              </a:xfrm>
              <a:prstGeom prst="rect">
                <a:avLst/>
              </a:prstGeom>
              <a:noFill/>
              <a:ln w="9525">
                <a:noFill/>
                <a:miter lim="800000"/>
                <a:headEnd/>
                <a:tailEnd/>
              </a:ln>
            </p:spPr>
          </p:pic>
          <p:sp>
            <p:nvSpPr>
              <p:cNvPr id="13069" name="Rectangle 1014"/>
              <p:cNvSpPr>
                <a:spLocks noChangeArrowheads="1"/>
              </p:cNvSpPr>
              <p:nvPr/>
            </p:nvSpPr>
            <p:spPr bwMode="auto">
              <a:xfrm>
                <a:off x="2130" y="2033"/>
                <a:ext cx="3" cy="3"/>
              </a:xfrm>
              <a:prstGeom prst="rect">
                <a:avLst/>
              </a:prstGeom>
              <a:solidFill>
                <a:srgbClr val="000000"/>
              </a:solidFill>
              <a:ln w="9525">
                <a:noFill/>
                <a:miter lim="800000"/>
                <a:headEnd/>
                <a:tailEnd/>
              </a:ln>
            </p:spPr>
            <p:txBody>
              <a:bodyPr/>
              <a:lstStyle/>
              <a:p>
                <a:endParaRPr lang="hr-HR"/>
              </a:p>
            </p:txBody>
          </p:sp>
          <p:pic>
            <p:nvPicPr>
              <p:cNvPr id="13070" name="Picture 1015"/>
              <p:cNvPicPr>
                <a:picLocks noChangeAspect="1" noChangeArrowheads="1"/>
              </p:cNvPicPr>
              <p:nvPr/>
            </p:nvPicPr>
            <p:blipFill>
              <a:blip r:embed="rId694"/>
              <a:srcRect/>
              <a:stretch>
                <a:fillRect/>
              </a:stretch>
            </p:blipFill>
            <p:spPr bwMode="auto">
              <a:xfrm>
                <a:off x="2133" y="2033"/>
                <a:ext cx="23" cy="3"/>
              </a:xfrm>
              <a:prstGeom prst="rect">
                <a:avLst/>
              </a:prstGeom>
              <a:noFill/>
              <a:ln w="9525">
                <a:noFill/>
                <a:miter lim="800000"/>
                <a:headEnd/>
                <a:tailEnd/>
              </a:ln>
            </p:spPr>
          </p:pic>
          <p:pic>
            <p:nvPicPr>
              <p:cNvPr id="13071" name="Picture 1016"/>
              <p:cNvPicPr>
                <a:picLocks noChangeAspect="1" noChangeArrowheads="1"/>
              </p:cNvPicPr>
              <p:nvPr/>
            </p:nvPicPr>
            <p:blipFill>
              <a:blip r:embed="rId695"/>
              <a:srcRect/>
              <a:stretch>
                <a:fillRect/>
              </a:stretch>
            </p:blipFill>
            <p:spPr bwMode="auto">
              <a:xfrm>
                <a:off x="2156" y="2033"/>
                <a:ext cx="24" cy="3"/>
              </a:xfrm>
              <a:prstGeom prst="rect">
                <a:avLst/>
              </a:prstGeom>
              <a:noFill/>
              <a:ln w="9525">
                <a:noFill/>
                <a:miter lim="800000"/>
                <a:headEnd/>
                <a:tailEnd/>
              </a:ln>
            </p:spPr>
          </p:pic>
          <p:pic>
            <p:nvPicPr>
              <p:cNvPr id="13072" name="Picture 1017"/>
              <p:cNvPicPr>
                <a:picLocks noChangeAspect="1" noChangeArrowheads="1"/>
              </p:cNvPicPr>
              <p:nvPr/>
            </p:nvPicPr>
            <p:blipFill>
              <a:blip r:embed="rId696"/>
              <a:srcRect/>
              <a:stretch>
                <a:fillRect/>
              </a:stretch>
            </p:blipFill>
            <p:spPr bwMode="auto">
              <a:xfrm>
                <a:off x="2180" y="2033"/>
                <a:ext cx="23" cy="3"/>
              </a:xfrm>
              <a:prstGeom prst="rect">
                <a:avLst/>
              </a:prstGeom>
              <a:noFill/>
              <a:ln w="9525">
                <a:noFill/>
                <a:miter lim="800000"/>
                <a:headEnd/>
                <a:tailEnd/>
              </a:ln>
            </p:spPr>
          </p:pic>
          <p:pic>
            <p:nvPicPr>
              <p:cNvPr id="13073" name="Picture 1018"/>
              <p:cNvPicPr>
                <a:picLocks noChangeAspect="1" noChangeArrowheads="1"/>
              </p:cNvPicPr>
              <p:nvPr/>
            </p:nvPicPr>
            <p:blipFill>
              <a:blip r:embed="rId697"/>
              <a:srcRect/>
              <a:stretch>
                <a:fillRect/>
              </a:stretch>
            </p:blipFill>
            <p:spPr bwMode="auto">
              <a:xfrm>
                <a:off x="2203" y="2033"/>
                <a:ext cx="23" cy="3"/>
              </a:xfrm>
              <a:prstGeom prst="rect">
                <a:avLst/>
              </a:prstGeom>
              <a:noFill/>
              <a:ln w="9525">
                <a:noFill/>
                <a:miter lim="800000"/>
                <a:headEnd/>
                <a:tailEnd/>
              </a:ln>
            </p:spPr>
          </p:pic>
          <p:pic>
            <p:nvPicPr>
              <p:cNvPr id="13074" name="Picture 1019"/>
              <p:cNvPicPr>
                <a:picLocks noChangeAspect="1" noChangeArrowheads="1"/>
              </p:cNvPicPr>
              <p:nvPr/>
            </p:nvPicPr>
            <p:blipFill>
              <a:blip r:embed="rId698"/>
              <a:srcRect/>
              <a:stretch>
                <a:fillRect/>
              </a:stretch>
            </p:blipFill>
            <p:spPr bwMode="auto">
              <a:xfrm>
                <a:off x="2226" y="2033"/>
                <a:ext cx="24" cy="3"/>
              </a:xfrm>
              <a:prstGeom prst="rect">
                <a:avLst/>
              </a:prstGeom>
              <a:noFill/>
              <a:ln w="9525">
                <a:noFill/>
                <a:miter lim="800000"/>
                <a:headEnd/>
                <a:tailEnd/>
              </a:ln>
            </p:spPr>
          </p:pic>
          <p:pic>
            <p:nvPicPr>
              <p:cNvPr id="13075" name="Picture 1020"/>
              <p:cNvPicPr>
                <a:picLocks noChangeAspect="1" noChangeArrowheads="1"/>
              </p:cNvPicPr>
              <p:nvPr/>
            </p:nvPicPr>
            <p:blipFill>
              <a:blip r:embed="rId699"/>
              <a:srcRect/>
              <a:stretch>
                <a:fillRect/>
              </a:stretch>
            </p:blipFill>
            <p:spPr bwMode="auto">
              <a:xfrm>
                <a:off x="2250" y="2033"/>
                <a:ext cx="23" cy="3"/>
              </a:xfrm>
              <a:prstGeom prst="rect">
                <a:avLst/>
              </a:prstGeom>
              <a:noFill/>
              <a:ln w="9525">
                <a:noFill/>
                <a:miter lim="800000"/>
                <a:headEnd/>
                <a:tailEnd/>
              </a:ln>
            </p:spPr>
          </p:pic>
          <p:pic>
            <p:nvPicPr>
              <p:cNvPr id="13076" name="Picture 1021"/>
              <p:cNvPicPr>
                <a:picLocks noChangeAspect="1" noChangeArrowheads="1"/>
              </p:cNvPicPr>
              <p:nvPr/>
            </p:nvPicPr>
            <p:blipFill>
              <a:blip r:embed="rId700"/>
              <a:srcRect/>
              <a:stretch>
                <a:fillRect/>
              </a:stretch>
            </p:blipFill>
            <p:spPr bwMode="auto">
              <a:xfrm>
                <a:off x="2273" y="2033"/>
                <a:ext cx="24" cy="3"/>
              </a:xfrm>
              <a:prstGeom prst="rect">
                <a:avLst/>
              </a:prstGeom>
              <a:noFill/>
              <a:ln w="9525">
                <a:noFill/>
                <a:miter lim="800000"/>
                <a:headEnd/>
                <a:tailEnd/>
              </a:ln>
            </p:spPr>
          </p:pic>
          <p:pic>
            <p:nvPicPr>
              <p:cNvPr id="13077" name="Picture 1022"/>
              <p:cNvPicPr>
                <a:picLocks noChangeAspect="1" noChangeArrowheads="1"/>
              </p:cNvPicPr>
              <p:nvPr/>
            </p:nvPicPr>
            <p:blipFill>
              <a:blip r:embed="rId701"/>
              <a:srcRect/>
              <a:stretch>
                <a:fillRect/>
              </a:stretch>
            </p:blipFill>
            <p:spPr bwMode="auto">
              <a:xfrm>
                <a:off x="2297" y="2033"/>
                <a:ext cx="23" cy="3"/>
              </a:xfrm>
              <a:prstGeom prst="rect">
                <a:avLst/>
              </a:prstGeom>
              <a:noFill/>
              <a:ln w="9525">
                <a:noFill/>
                <a:miter lim="800000"/>
                <a:headEnd/>
                <a:tailEnd/>
              </a:ln>
            </p:spPr>
          </p:pic>
          <p:pic>
            <p:nvPicPr>
              <p:cNvPr id="13078" name="Picture 1023"/>
              <p:cNvPicPr>
                <a:picLocks noChangeAspect="1" noChangeArrowheads="1"/>
              </p:cNvPicPr>
              <p:nvPr/>
            </p:nvPicPr>
            <p:blipFill>
              <a:blip r:embed="rId702"/>
              <a:srcRect/>
              <a:stretch>
                <a:fillRect/>
              </a:stretch>
            </p:blipFill>
            <p:spPr bwMode="auto">
              <a:xfrm>
                <a:off x="2320" y="2033"/>
                <a:ext cx="23" cy="3"/>
              </a:xfrm>
              <a:prstGeom prst="rect">
                <a:avLst/>
              </a:prstGeom>
              <a:noFill/>
              <a:ln w="9525">
                <a:noFill/>
                <a:miter lim="800000"/>
                <a:headEnd/>
                <a:tailEnd/>
              </a:ln>
            </p:spPr>
          </p:pic>
          <p:pic>
            <p:nvPicPr>
              <p:cNvPr id="13079" name="Picture 1024"/>
              <p:cNvPicPr>
                <a:picLocks noChangeAspect="1" noChangeArrowheads="1"/>
              </p:cNvPicPr>
              <p:nvPr/>
            </p:nvPicPr>
            <p:blipFill>
              <a:blip r:embed="rId703"/>
              <a:srcRect/>
              <a:stretch>
                <a:fillRect/>
              </a:stretch>
            </p:blipFill>
            <p:spPr bwMode="auto">
              <a:xfrm>
                <a:off x="2343" y="2033"/>
                <a:ext cx="24" cy="3"/>
              </a:xfrm>
              <a:prstGeom prst="rect">
                <a:avLst/>
              </a:prstGeom>
              <a:noFill/>
              <a:ln w="9525">
                <a:noFill/>
                <a:miter lim="800000"/>
                <a:headEnd/>
                <a:tailEnd/>
              </a:ln>
            </p:spPr>
          </p:pic>
          <p:pic>
            <p:nvPicPr>
              <p:cNvPr id="13080" name="Picture 1025"/>
              <p:cNvPicPr>
                <a:picLocks noChangeAspect="1" noChangeArrowheads="1"/>
              </p:cNvPicPr>
              <p:nvPr/>
            </p:nvPicPr>
            <p:blipFill>
              <a:blip r:embed="rId704"/>
              <a:srcRect/>
              <a:stretch>
                <a:fillRect/>
              </a:stretch>
            </p:blipFill>
            <p:spPr bwMode="auto">
              <a:xfrm>
                <a:off x="2367" y="2033"/>
                <a:ext cx="23" cy="3"/>
              </a:xfrm>
              <a:prstGeom prst="rect">
                <a:avLst/>
              </a:prstGeom>
              <a:noFill/>
              <a:ln w="9525">
                <a:noFill/>
                <a:miter lim="800000"/>
                <a:headEnd/>
                <a:tailEnd/>
              </a:ln>
            </p:spPr>
          </p:pic>
          <p:pic>
            <p:nvPicPr>
              <p:cNvPr id="13081" name="Picture 1026"/>
              <p:cNvPicPr>
                <a:picLocks noChangeAspect="1" noChangeArrowheads="1"/>
              </p:cNvPicPr>
              <p:nvPr/>
            </p:nvPicPr>
            <p:blipFill>
              <a:blip r:embed="rId705"/>
              <a:srcRect/>
              <a:stretch>
                <a:fillRect/>
              </a:stretch>
            </p:blipFill>
            <p:spPr bwMode="auto">
              <a:xfrm>
                <a:off x="2390" y="2033"/>
                <a:ext cx="23" cy="3"/>
              </a:xfrm>
              <a:prstGeom prst="rect">
                <a:avLst/>
              </a:prstGeom>
              <a:noFill/>
              <a:ln w="9525">
                <a:noFill/>
                <a:miter lim="800000"/>
                <a:headEnd/>
                <a:tailEnd/>
              </a:ln>
            </p:spPr>
          </p:pic>
          <p:pic>
            <p:nvPicPr>
              <p:cNvPr id="13082" name="Picture 1027"/>
              <p:cNvPicPr>
                <a:picLocks noChangeAspect="1" noChangeArrowheads="1"/>
              </p:cNvPicPr>
              <p:nvPr/>
            </p:nvPicPr>
            <p:blipFill>
              <a:blip r:embed="rId706"/>
              <a:srcRect/>
              <a:stretch>
                <a:fillRect/>
              </a:stretch>
            </p:blipFill>
            <p:spPr bwMode="auto">
              <a:xfrm>
                <a:off x="2413" y="2033"/>
                <a:ext cx="24" cy="3"/>
              </a:xfrm>
              <a:prstGeom prst="rect">
                <a:avLst/>
              </a:prstGeom>
              <a:noFill/>
              <a:ln w="9525">
                <a:noFill/>
                <a:miter lim="800000"/>
                <a:headEnd/>
                <a:tailEnd/>
              </a:ln>
            </p:spPr>
          </p:pic>
          <p:pic>
            <p:nvPicPr>
              <p:cNvPr id="13083" name="Picture 1028"/>
              <p:cNvPicPr>
                <a:picLocks noChangeAspect="1" noChangeArrowheads="1"/>
              </p:cNvPicPr>
              <p:nvPr/>
            </p:nvPicPr>
            <p:blipFill>
              <a:blip r:embed="rId707"/>
              <a:srcRect/>
              <a:stretch>
                <a:fillRect/>
              </a:stretch>
            </p:blipFill>
            <p:spPr bwMode="auto">
              <a:xfrm>
                <a:off x="2437" y="2033"/>
                <a:ext cx="23" cy="3"/>
              </a:xfrm>
              <a:prstGeom prst="rect">
                <a:avLst/>
              </a:prstGeom>
              <a:noFill/>
              <a:ln w="9525">
                <a:noFill/>
                <a:miter lim="800000"/>
                <a:headEnd/>
                <a:tailEnd/>
              </a:ln>
            </p:spPr>
          </p:pic>
          <p:pic>
            <p:nvPicPr>
              <p:cNvPr id="13084" name="Picture 1029"/>
              <p:cNvPicPr>
                <a:picLocks noChangeAspect="1" noChangeArrowheads="1"/>
              </p:cNvPicPr>
              <p:nvPr/>
            </p:nvPicPr>
            <p:blipFill>
              <a:blip r:embed="rId708"/>
              <a:srcRect/>
              <a:stretch>
                <a:fillRect/>
              </a:stretch>
            </p:blipFill>
            <p:spPr bwMode="auto">
              <a:xfrm>
                <a:off x="2460" y="2033"/>
                <a:ext cx="24" cy="3"/>
              </a:xfrm>
              <a:prstGeom prst="rect">
                <a:avLst/>
              </a:prstGeom>
              <a:noFill/>
              <a:ln w="9525">
                <a:noFill/>
                <a:miter lim="800000"/>
                <a:headEnd/>
                <a:tailEnd/>
              </a:ln>
            </p:spPr>
          </p:pic>
          <p:pic>
            <p:nvPicPr>
              <p:cNvPr id="13085" name="Picture 1030"/>
              <p:cNvPicPr>
                <a:picLocks noChangeAspect="1" noChangeArrowheads="1"/>
              </p:cNvPicPr>
              <p:nvPr/>
            </p:nvPicPr>
            <p:blipFill>
              <a:blip r:embed="rId709"/>
              <a:srcRect/>
              <a:stretch>
                <a:fillRect/>
              </a:stretch>
            </p:blipFill>
            <p:spPr bwMode="auto">
              <a:xfrm>
                <a:off x="2484" y="2033"/>
                <a:ext cx="23" cy="3"/>
              </a:xfrm>
              <a:prstGeom prst="rect">
                <a:avLst/>
              </a:prstGeom>
              <a:noFill/>
              <a:ln w="9525">
                <a:noFill/>
                <a:miter lim="800000"/>
                <a:headEnd/>
                <a:tailEnd/>
              </a:ln>
            </p:spPr>
          </p:pic>
          <p:pic>
            <p:nvPicPr>
              <p:cNvPr id="13086" name="Picture 1031"/>
              <p:cNvPicPr>
                <a:picLocks noChangeAspect="1" noChangeArrowheads="1"/>
              </p:cNvPicPr>
              <p:nvPr/>
            </p:nvPicPr>
            <p:blipFill>
              <a:blip r:embed="rId710"/>
              <a:srcRect/>
              <a:stretch>
                <a:fillRect/>
              </a:stretch>
            </p:blipFill>
            <p:spPr bwMode="auto">
              <a:xfrm>
                <a:off x="2507" y="2033"/>
                <a:ext cx="23" cy="3"/>
              </a:xfrm>
              <a:prstGeom prst="rect">
                <a:avLst/>
              </a:prstGeom>
              <a:noFill/>
              <a:ln w="9525">
                <a:noFill/>
                <a:miter lim="800000"/>
                <a:headEnd/>
                <a:tailEnd/>
              </a:ln>
            </p:spPr>
          </p:pic>
          <p:pic>
            <p:nvPicPr>
              <p:cNvPr id="13087" name="Picture 1032"/>
              <p:cNvPicPr>
                <a:picLocks noChangeAspect="1" noChangeArrowheads="1"/>
              </p:cNvPicPr>
              <p:nvPr/>
            </p:nvPicPr>
            <p:blipFill>
              <a:blip r:embed="rId711"/>
              <a:srcRect/>
              <a:stretch>
                <a:fillRect/>
              </a:stretch>
            </p:blipFill>
            <p:spPr bwMode="auto">
              <a:xfrm>
                <a:off x="2530" y="2033"/>
                <a:ext cx="24" cy="3"/>
              </a:xfrm>
              <a:prstGeom prst="rect">
                <a:avLst/>
              </a:prstGeom>
              <a:noFill/>
              <a:ln w="9525">
                <a:noFill/>
                <a:miter lim="800000"/>
                <a:headEnd/>
                <a:tailEnd/>
              </a:ln>
            </p:spPr>
          </p:pic>
          <p:pic>
            <p:nvPicPr>
              <p:cNvPr id="13088" name="Picture 1033"/>
              <p:cNvPicPr>
                <a:picLocks noChangeAspect="1" noChangeArrowheads="1"/>
              </p:cNvPicPr>
              <p:nvPr/>
            </p:nvPicPr>
            <p:blipFill>
              <a:blip r:embed="rId712"/>
              <a:srcRect/>
              <a:stretch>
                <a:fillRect/>
              </a:stretch>
            </p:blipFill>
            <p:spPr bwMode="auto">
              <a:xfrm>
                <a:off x="2554" y="2033"/>
                <a:ext cx="23" cy="3"/>
              </a:xfrm>
              <a:prstGeom prst="rect">
                <a:avLst/>
              </a:prstGeom>
              <a:noFill/>
              <a:ln w="9525">
                <a:noFill/>
                <a:miter lim="800000"/>
                <a:headEnd/>
                <a:tailEnd/>
              </a:ln>
            </p:spPr>
          </p:pic>
          <p:pic>
            <p:nvPicPr>
              <p:cNvPr id="13089" name="Picture 1034"/>
              <p:cNvPicPr>
                <a:picLocks noChangeAspect="1" noChangeArrowheads="1"/>
              </p:cNvPicPr>
              <p:nvPr/>
            </p:nvPicPr>
            <p:blipFill>
              <a:blip r:embed="rId713"/>
              <a:srcRect/>
              <a:stretch>
                <a:fillRect/>
              </a:stretch>
            </p:blipFill>
            <p:spPr bwMode="auto">
              <a:xfrm>
                <a:off x="2577" y="2033"/>
                <a:ext cx="23" cy="3"/>
              </a:xfrm>
              <a:prstGeom prst="rect">
                <a:avLst/>
              </a:prstGeom>
              <a:noFill/>
              <a:ln w="9525">
                <a:noFill/>
                <a:miter lim="800000"/>
                <a:headEnd/>
                <a:tailEnd/>
              </a:ln>
            </p:spPr>
          </p:pic>
          <p:pic>
            <p:nvPicPr>
              <p:cNvPr id="13090" name="Picture 1035"/>
              <p:cNvPicPr>
                <a:picLocks noChangeAspect="1" noChangeArrowheads="1"/>
              </p:cNvPicPr>
              <p:nvPr/>
            </p:nvPicPr>
            <p:blipFill>
              <a:blip r:embed="rId714"/>
              <a:srcRect/>
              <a:stretch>
                <a:fillRect/>
              </a:stretch>
            </p:blipFill>
            <p:spPr bwMode="auto">
              <a:xfrm>
                <a:off x="2600" y="2033"/>
                <a:ext cx="24" cy="3"/>
              </a:xfrm>
              <a:prstGeom prst="rect">
                <a:avLst/>
              </a:prstGeom>
              <a:noFill/>
              <a:ln w="9525">
                <a:noFill/>
                <a:miter lim="800000"/>
                <a:headEnd/>
                <a:tailEnd/>
              </a:ln>
            </p:spPr>
          </p:pic>
          <p:pic>
            <p:nvPicPr>
              <p:cNvPr id="13091" name="Picture 1036"/>
              <p:cNvPicPr>
                <a:picLocks noChangeAspect="1" noChangeArrowheads="1"/>
              </p:cNvPicPr>
              <p:nvPr/>
            </p:nvPicPr>
            <p:blipFill>
              <a:blip r:embed="rId715"/>
              <a:srcRect/>
              <a:stretch>
                <a:fillRect/>
              </a:stretch>
            </p:blipFill>
            <p:spPr bwMode="auto">
              <a:xfrm>
                <a:off x="2624" y="2033"/>
                <a:ext cx="23" cy="3"/>
              </a:xfrm>
              <a:prstGeom prst="rect">
                <a:avLst/>
              </a:prstGeom>
              <a:noFill/>
              <a:ln w="9525">
                <a:noFill/>
                <a:miter lim="800000"/>
                <a:headEnd/>
                <a:tailEnd/>
              </a:ln>
            </p:spPr>
          </p:pic>
          <p:pic>
            <p:nvPicPr>
              <p:cNvPr id="13092" name="Picture 1037"/>
              <p:cNvPicPr>
                <a:picLocks noChangeAspect="1" noChangeArrowheads="1"/>
              </p:cNvPicPr>
              <p:nvPr/>
            </p:nvPicPr>
            <p:blipFill>
              <a:blip r:embed="rId716"/>
              <a:srcRect/>
              <a:stretch>
                <a:fillRect/>
              </a:stretch>
            </p:blipFill>
            <p:spPr bwMode="auto">
              <a:xfrm>
                <a:off x="2647" y="2033"/>
                <a:ext cx="24" cy="3"/>
              </a:xfrm>
              <a:prstGeom prst="rect">
                <a:avLst/>
              </a:prstGeom>
              <a:noFill/>
              <a:ln w="9525">
                <a:noFill/>
                <a:miter lim="800000"/>
                <a:headEnd/>
                <a:tailEnd/>
              </a:ln>
            </p:spPr>
          </p:pic>
          <p:pic>
            <p:nvPicPr>
              <p:cNvPr id="13093" name="Picture 1038"/>
              <p:cNvPicPr>
                <a:picLocks noChangeAspect="1" noChangeArrowheads="1"/>
              </p:cNvPicPr>
              <p:nvPr/>
            </p:nvPicPr>
            <p:blipFill>
              <a:blip r:embed="rId717"/>
              <a:srcRect/>
              <a:stretch>
                <a:fillRect/>
              </a:stretch>
            </p:blipFill>
            <p:spPr bwMode="auto">
              <a:xfrm>
                <a:off x="2671" y="2033"/>
                <a:ext cx="23" cy="3"/>
              </a:xfrm>
              <a:prstGeom prst="rect">
                <a:avLst/>
              </a:prstGeom>
              <a:noFill/>
              <a:ln w="9525">
                <a:noFill/>
                <a:miter lim="800000"/>
                <a:headEnd/>
                <a:tailEnd/>
              </a:ln>
            </p:spPr>
          </p:pic>
          <p:pic>
            <p:nvPicPr>
              <p:cNvPr id="13094" name="Picture 1039"/>
              <p:cNvPicPr>
                <a:picLocks noChangeAspect="1" noChangeArrowheads="1"/>
              </p:cNvPicPr>
              <p:nvPr/>
            </p:nvPicPr>
            <p:blipFill>
              <a:blip r:embed="rId718"/>
              <a:srcRect/>
              <a:stretch>
                <a:fillRect/>
              </a:stretch>
            </p:blipFill>
            <p:spPr bwMode="auto">
              <a:xfrm>
                <a:off x="2694" y="2033"/>
                <a:ext cx="23" cy="3"/>
              </a:xfrm>
              <a:prstGeom prst="rect">
                <a:avLst/>
              </a:prstGeom>
              <a:noFill/>
              <a:ln w="9525">
                <a:noFill/>
                <a:miter lim="800000"/>
                <a:headEnd/>
                <a:tailEnd/>
              </a:ln>
            </p:spPr>
          </p:pic>
          <p:pic>
            <p:nvPicPr>
              <p:cNvPr id="13095" name="Picture 1040"/>
              <p:cNvPicPr>
                <a:picLocks noChangeAspect="1" noChangeArrowheads="1"/>
              </p:cNvPicPr>
              <p:nvPr/>
            </p:nvPicPr>
            <p:blipFill>
              <a:blip r:embed="rId719"/>
              <a:srcRect/>
              <a:stretch>
                <a:fillRect/>
              </a:stretch>
            </p:blipFill>
            <p:spPr bwMode="auto">
              <a:xfrm>
                <a:off x="2717" y="2033"/>
                <a:ext cx="24" cy="3"/>
              </a:xfrm>
              <a:prstGeom prst="rect">
                <a:avLst/>
              </a:prstGeom>
              <a:noFill/>
              <a:ln w="9525">
                <a:noFill/>
                <a:miter lim="800000"/>
                <a:headEnd/>
                <a:tailEnd/>
              </a:ln>
            </p:spPr>
          </p:pic>
          <p:pic>
            <p:nvPicPr>
              <p:cNvPr id="13096" name="Picture 1041"/>
              <p:cNvPicPr>
                <a:picLocks noChangeAspect="1" noChangeArrowheads="1"/>
              </p:cNvPicPr>
              <p:nvPr/>
            </p:nvPicPr>
            <p:blipFill>
              <a:blip r:embed="rId720"/>
              <a:srcRect/>
              <a:stretch>
                <a:fillRect/>
              </a:stretch>
            </p:blipFill>
            <p:spPr bwMode="auto">
              <a:xfrm>
                <a:off x="2741" y="2033"/>
                <a:ext cx="23" cy="3"/>
              </a:xfrm>
              <a:prstGeom prst="rect">
                <a:avLst/>
              </a:prstGeom>
              <a:noFill/>
              <a:ln w="9525">
                <a:noFill/>
                <a:miter lim="800000"/>
                <a:headEnd/>
                <a:tailEnd/>
              </a:ln>
            </p:spPr>
          </p:pic>
          <p:pic>
            <p:nvPicPr>
              <p:cNvPr id="13097" name="Picture 1042"/>
              <p:cNvPicPr>
                <a:picLocks noChangeAspect="1" noChangeArrowheads="1"/>
              </p:cNvPicPr>
              <p:nvPr/>
            </p:nvPicPr>
            <p:blipFill>
              <a:blip r:embed="rId721"/>
              <a:srcRect/>
              <a:stretch>
                <a:fillRect/>
              </a:stretch>
            </p:blipFill>
            <p:spPr bwMode="auto">
              <a:xfrm>
                <a:off x="2764" y="2033"/>
                <a:ext cx="13" cy="3"/>
              </a:xfrm>
              <a:prstGeom prst="rect">
                <a:avLst/>
              </a:prstGeom>
              <a:noFill/>
              <a:ln w="9525">
                <a:noFill/>
                <a:miter lim="800000"/>
                <a:headEnd/>
                <a:tailEnd/>
              </a:ln>
            </p:spPr>
          </p:pic>
          <p:sp>
            <p:nvSpPr>
              <p:cNvPr id="13098" name="Rectangle 1043"/>
              <p:cNvSpPr>
                <a:spLocks noChangeArrowheads="1"/>
              </p:cNvSpPr>
              <p:nvPr/>
            </p:nvSpPr>
            <p:spPr bwMode="auto">
              <a:xfrm>
                <a:off x="2777" y="2033"/>
                <a:ext cx="3" cy="3"/>
              </a:xfrm>
              <a:prstGeom prst="rect">
                <a:avLst/>
              </a:prstGeom>
              <a:solidFill>
                <a:srgbClr val="000000"/>
              </a:solidFill>
              <a:ln w="9525">
                <a:noFill/>
                <a:miter lim="800000"/>
                <a:headEnd/>
                <a:tailEnd/>
              </a:ln>
            </p:spPr>
            <p:txBody>
              <a:bodyPr/>
              <a:lstStyle/>
              <a:p>
                <a:endParaRPr lang="hr-HR"/>
              </a:p>
            </p:txBody>
          </p:sp>
          <p:sp>
            <p:nvSpPr>
              <p:cNvPr id="13099" name="Rectangle 1044"/>
              <p:cNvSpPr>
                <a:spLocks noChangeArrowheads="1"/>
              </p:cNvSpPr>
              <p:nvPr/>
            </p:nvSpPr>
            <p:spPr bwMode="auto">
              <a:xfrm>
                <a:off x="16" y="2036"/>
                <a:ext cx="3" cy="107"/>
              </a:xfrm>
              <a:prstGeom prst="rect">
                <a:avLst/>
              </a:prstGeom>
              <a:solidFill>
                <a:srgbClr val="000000"/>
              </a:solidFill>
              <a:ln w="9525">
                <a:noFill/>
                <a:miter lim="800000"/>
                <a:headEnd/>
                <a:tailEnd/>
              </a:ln>
            </p:spPr>
            <p:txBody>
              <a:bodyPr/>
              <a:lstStyle/>
              <a:p>
                <a:endParaRPr lang="hr-HR"/>
              </a:p>
            </p:txBody>
          </p:sp>
          <p:sp>
            <p:nvSpPr>
              <p:cNvPr id="13100" name="Rectangle 1045"/>
              <p:cNvSpPr>
                <a:spLocks noChangeArrowheads="1"/>
              </p:cNvSpPr>
              <p:nvPr/>
            </p:nvSpPr>
            <p:spPr bwMode="auto">
              <a:xfrm>
                <a:off x="663" y="2036"/>
                <a:ext cx="3" cy="107"/>
              </a:xfrm>
              <a:prstGeom prst="rect">
                <a:avLst/>
              </a:prstGeom>
              <a:solidFill>
                <a:srgbClr val="000000"/>
              </a:solidFill>
              <a:ln w="9525">
                <a:noFill/>
                <a:miter lim="800000"/>
                <a:headEnd/>
                <a:tailEnd/>
              </a:ln>
            </p:spPr>
            <p:txBody>
              <a:bodyPr/>
              <a:lstStyle/>
              <a:p>
                <a:endParaRPr lang="hr-HR"/>
              </a:p>
            </p:txBody>
          </p:sp>
          <p:sp>
            <p:nvSpPr>
              <p:cNvPr id="13101" name="Rectangle 1046"/>
              <p:cNvSpPr>
                <a:spLocks noChangeArrowheads="1"/>
              </p:cNvSpPr>
              <p:nvPr/>
            </p:nvSpPr>
            <p:spPr bwMode="auto">
              <a:xfrm>
                <a:off x="1612" y="2036"/>
                <a:ext cx="3" cy="107"/>
              </a:xfrm>
              <a:prstGeom prst="rect">
                <a:avLst/>
              </a:prstGeom>
              <a:solidFill>
                <a:srgbClr val="000000"/>
              </a:solidFill>
              <a:ln w="9525">
                <a:noFill/>
                <a:miter lim="800000"/>
                <a:headEnd/>
                <a:tailEnd/>
              </a:ln>
            </p:spPr>
            <p:txBody>
              <a:bodyPr/>
              <a:lstStyle/>
              <a:p>
                <a:endParaRPr lang="hr-HR"/>
              </a:p>
            </p:txBody>
          </p:sp>
          <p:sp>
            <p:nvSpPr>
              <p:cNvPr id="13102" name="Rectangle 1047"/>
              <p:cNvSpPr>
                <a:spLocks noChangeArrowheads="1"/>
              </p:cNvSpPr>
              <p:nvPr/>
            </p:nvSpPr>
            <p:spPr bwMode="auto">
              <a:xfrm>
                <a:off x="2130" y="2036"/>
                <a:ext cx="3" cy="107"/>
              </a:xfrm>
              <a:prstGeom prst="rect">
                <a:avLst/>
              </a:prstGeom>
              <a:solidFill>
                <a:srgbClr val="000000"/>
              </a:solidFill>
              <a:ln w="9525">
                <a:noFill/>
                <a:miter lim="800000"/>
                <a:headEnd/>
                <a:tailEnd/>
              </a:ln>
            </p:spPr>
            <p:txBody>
              <a:bodyPr/>
              <a:lstStyle/>
              <a:p>
                <a:endParaRPr lang="hr-HR"/>
              </a:p>
            </p:txBody>
          </p:sp>
          <p:sp>
            <p:nvSpPr>
              <p:cNvPr id="13103" name="Rectangle 1048"/>
              <p:cNvSpPr>
                <a:spLocks noChangeArrowheads="1"/>
              </p:cNvSpPr>
              <p:nvPr/>
            </p:nvSpPr>
            <p:spPr bwMode="auto">
              <a:xfrm>
                <a:off x="2777" y="2036"/>
                <a:ext cx="3" cy="107"/>
              </a:xfrm>
              <a:prstGeom prst="rect">
                <a:avLst/>
              </a:prstGeom>
              <a:solidFill>
                <a:srgbClr val="000000"/>
              </a:solidFill>
              <a:ln w="9525">
                <a:noFill/>
                <a:miter lim="800000"/>
                <a:headEnd/>
                <a:tailEnd/>
              </a:ln>
            </p:spPr>
            <p:txBody>
              <a:bodyPr/>
              <a:lstStyle/>
              <a:p>
                <a:endParaRPr lang="hr-HR"/>
              </a:p>
            </p:txBody>
          </p:sp>
          <p:sp>
            <p:nvSpPr>
              <p:cNvPr id="13104" name="Rectangle 1049"/>
              <p:cNvSpPr>
                <a:spLocks noChangeArrowheads="1"/>
              </p:cNvSpPr>
              <p:nvPr/>
            </p:nvSpPr>
            <p:spPr bwMode="auto">
              <a:xfrm>
                <a:off x="77" y="2165"/>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13105" name="Rectangle 1050"/>
              <p:cNvSpPr>
                <a:spLocks noChangeArrowheads="1"/>
              </p:cNvSpPr>
              <p:nvPr/>
            </p:nvSpPr>
            <p:spPr bwMode="auto">
              <a:xfrm>
                <a:off x="682" y="2165"/>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13106" name="Rectangle 1051"/>
              <p:cNvSpPr>
                <a:spLocks noChangeArrowheads="1"/>
              </p:cNvSpPr>
              <p:nvPr/>
            </p:nvSpPr>
            <p:spPr bwMode="auto">
              <a:xfrm>
                <a:off x="1631" y="2165"/>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13107" name="Rectangle 1052"/>
              <p:cNvSpPr>
                <a:spLocks noChangeArrowheads="1"/>
              </p:cNvSpPr>
              <p:nvPr/>
            </p:nvSpPr>
            <p:spPr bwMode="auto">
              <a:xfrm>
                <a:off x="2456" y="2165"/>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13108" name="Rectangle 1053"/>
              <p:cNvSpPr>
                <a:spLocks noChangeArrowheads="1"/>
              </p:cNvSpPr>
              <p:nvPr/>
            </p:nvSpPr>
            <p:spPr bwMode="auto">
              <a:xfrm>
                <a:off x="16" y="2143"/>
                <a:ext cx="3" cy="3"/>
              </a:xfrm>
              <a:prstGeom prst="rect">
                <a:avLst/>
              </a:prstGeom>
              <a:solidFill>
                <a:srgbClr val="000000"/>
              </a:solidFill>
              <a:ln w="9525">
                <a:noFill/>
                <a:miter lim="800000"/>
                <a:headEnd/>
                <a:tailEnd/>
              </a:ln>
            </p:spPr>
            <p:txBody>
              <a:bodyPr/>
              <a:lstStyle/>
              <a:p>
                <a:endParaRPr lang="hr-HR"/>
              </a:p>
            </p:txBody>
          </p:sp>
          <p:pic>
            <p:nvPicPr>
              <p:cNvPr id="13109" name="Picture 1054"/>
              <p:cNvPicPr>
                <a:picLocks noChangeAspect="1" noChangeArrowheads="1"/>
              </p:cNvPicPr>
              <p:nvPr/>
            </p:nvPicPr>
            <p:blipFill>
              <a:blip r:embed="rId722"/>
              <a:srcRect/>
              <a:stretch>
                <a:fillRect/>
              </a:stretch>
            </p:blipFill>
            <p:spPr bwMode="auto">
              <a:xfrm>
                <a:off x="19" y="2143"/>
                <a:ext cx="23" cy="3"/>
              </a:xfrm>
              <a:prstGeom prst="rect">
                <a:avLst/>
              </a:prstGeom>
              <a:noFill/>
              <a:ln w="9525">
                <a:noFill/>
                <a:miter lim="800000"/>
                <a:headEnd/>
                <a:tailEnd/>
              </a:ln>
            </p:spPr>
          </p:pic>
          <p:pic>
            <p:nvPicPr>
              <p:cNvPr id="13110" name="Picture 1055"/>
              <p:cNvPicPr>
                <a:picLocks noChangeAspect="1" noChangeArrowheads="1"/>
              </p:cNvPicPr>
              <p:nvPr/>
            </p:nvPicPr>
            <p:blipFill>
              <a:blip r:embed="rId723"/>
              <a:srcRect/>
              <a:stretch>
                <a:fillRect/>
              </a:stretch>
            </p:blipFill>
            <p:spPr bwMode="auto">
              <a:xfrm>
                <a:off x="42" y="2143"/>
                <a:ext cx="24" cy="3"/>
              </a:xfrm>
              <a:prstGeom prst="rect">
                <a:avLst/>
              </a:prstGeom>
              <a:noFill/>
              <a:ln w="9525">
                <a:noFill/>
                <a:miter lim="800000"/>
                <a:headEnd/>
                <a:tailEnd/>
              </a:ln>
            </p:spPr>
          </p:pic>
          <p:pic>
            <p:nvPicPr>
              <p:cNvPr id="13111" name="Picture 1056"/>
              <p:cNvPicPr>
                <a:picLocks noChangeAspect="1" noChangeArrowheads="1"/>
              </p:cNvPicPr>
              <p:nvPr/>
            </p:nvPicPr>
            <p:blipFill>
              <a:blip r:embed="rId724"/>
              <a:srcRect/>
              <a:stretch>
                <a:fillRect/>
              </a:stretch>
            </p:blipFill>
            <p:spPr bwMode="auto">
              <a:xfrm>
                <a:off x="66" y="2143"/>
                <a:ext cx="23" cy="3"/>
              </a:xfrm>
              <a:prstGeom prst="rect">
                <a:avLst/>
              </a:prstGeom>
              <a:noFill/>
              <a:ln w="9525">
                <a:noFill/>
                <a:miter lim="800000"/>
                <a:headEnd/>
                <a:tailEnd/>
              </a:ln>
            </p:spPr>
          </p:pic>
          <p:pic>
            <p:nvPicPr>
              <p:cNvPr id="13112" name="Picture 1057"/>
              <p:cNvPicPr>
                <a:picLocks noChangeAspect="1" noChangeArrowheads="1"/>
              </p:cNvPicPr>
              <p:nvPr/>
            </p:nvPicPr>
            <p:blipFill>
              <a:blip r:embed="rId725"/>
              <a:srcRect/>
              <a:stretch>
                <a:fillRect/>
              </a:stretch>
            </p:blipFill>
            <p:spPr bwMode="auto">
              <a:xfrm>
                <a:off x="89" y="2143"/>
                <a:ext cx="23" cy="3"/>
              </a:xfrm>
              <a:prstGeom prst="rect">
                <a:avLst/>
              </a:prstGeom>
              <a:noFill/>
              <a:ln w="9525">
                <a:noFill/>
                <a:miter lim="800000"/>
                <a:headEnd/>
                <a:tailEnd/>
              </a:ln>
            </p:spPr>
          </p:pic>
          <p:pic>
            <p:nvPicPr>
              <p:cNvPr id="13113" name="Picture 1058"/>
              <p:cNvPicPr>
                <a:picLocks noChangeAspect="1" noChangeArrowheads="1"/>
              </p:cNvPicPr>
              <p:nvPr/>
            </p:nvPicPr>
            <p:blipFill>
              <a:blip r:embed="rId726"/>
              <a:srcRect/>
              <a:stretch>
                <a:fillRect/>
              </a:stretch>
            </p:blipFill>
            <p:spPr bwMode="auto">
              <a:xfrm>
                <a:off x="112" y="2143"/>
                <a:ext cx="24" cy="3"/>
              </a:xfrm>
              <a:prstGeom prst="rect">
                <a:avLst/>
              </a:prstGeom>
              <a:noFill/>
              <a:ln w="9525">
                <a:noFill/>
                <a:miter lim="800000"/>
                <a:headEnd/>
                <a:tailEnd/>
              </a:ln>
            </p:spPr>
          </p:pic>
          <p:pic>
            <p:nvPicPr>
              <p:cNvPr id="13114" name="Picture 1059"/>
              <p:cNvPicPr>
                <a:picLocks noChangeAspect="1" noChangeArrowheads="1"/>
              </p:cNvPicPr>
              <p:nvPr/>
            </p:nvPicPr>
            <p:blipFill>
              <a:blip r:embed="rId727"/>
              <a:srcRect/>
              <a:stretch>
                <a:fillRect/>
              </a:stretch>
            </p:blipFill>
            <p:spPr bwMode="auto">
              <a:xfrm>
                <a:off x="136" y="2143"/>
                <a:ext cx="23" cy="3"/>
              </a:xfrm>
              <a:prstGeom prst="rect">
                <a:avLst/>
              </a:prstGeom>
              <a:noFill/>
              <a:ln w="9525">
                <a:noFill/>
                <a:miter lim="800000"/>
                <a:headEnd/>
                <a:tailEnd/>
              </a:ln>
            </p:spPr>
          </p:pic>
          <p:pic>
            <p:nvPicPr>
              <p:cNvPr id="13115" name="Picture 1060"/>
              <p:cNvPicPr>
                <a:picLocks noChangeAspect="1" noChangeArrowheads="1"/>
              </p:cNvPicPr>
              <p:nvPr/>
            </p:nvPicPr>
            <p:blipFill>
              <a:blip r:embed="rId728"/>
              <a:srcRect/>
              <a:stretch>
                <a:fillRect/>
              </a:stretch>
            </p:blipFill>
            <p:spPr bwMode="auto">
              <a:xfrm>
                <a:off x="159" y="2143"/>
                <a:ext cx="23" cy="3"/>
              </a:xfrm>
              <a:prstGeom prst="rect">
                <a:avLst/>
              </a:prstGeom>
              <a:noFill/>
              <a:ln w="9525">
                <a:noFill/>
                <a:miter lim="800000"/>
                <a:headEnd/>
                <a:tailEnd/>
              </a:ln>
            </p:spPr>
          </p:pic>
          <p:pic>
            <p:nvPicPr>
              <p:cNvPr id="13116" name="Picture 1061"/>
              <p:cNvPicPr>
                <a:picLocks noChangeAspect="1" noChangeArrowheads="1"/>
              </p:cNvPicPr>
              <p:nvPr/>
            </p:nvPicPr>
            <p:blipFill>
              <a:blip r:embed="rId729"/>
              <a:srcRect/>
              <a:stretch>
                <a:fillRect/>
              </a:stretch>
            </p:blipFill>
            <p:spPr bwMode="auto">
              <a:xfrm>
                <a:off x="182" y="2143"/>
                <a:ext cx="24" cy="3"/>
              </a:xfrm>
              <a:prstGeom prst="rect">
                <a:avLst/>
              </a:prstGeom>
              <a:noFill/>
              <a:ln w="9525">
                <a:noFill/>
                <a:miter lim="800000"/>
                <a:headEnd/>
                <a:tailEnd/>
              </a:ln>
            </p:spPr>
          </p:pic>
          <p:pic>
            <p:nvPicPr>
              <p:cNvPr id="13117" name="Picture 1062"/>
              <p:cNvPicPr>
                <a:picLocks noChangeAspect="1" noChangeArrowheads="1"/>
              </p:cNvPicPr>
              <p:nvPr/>
            </p:nvPicPr>
            <p:blipFill>
              <a:blip r:embed="rId730"/>
              <a:srcRect/>
              <a:stretch>
                <a:fillRect/>
              </a:stretch>
            </p:blipFill>
            <p:spPr bwMode="auto">
              <a:xfrm>
                <a:off x="206" y="2143"/>
                <a:ext cx="23" cy="3"/>
              </a:xfrm>
              <a:prstGeom prst="rect">
                <a:avLst/>
              </a:prstGeom>
              <a:noFill/>
              <a:ln w="9525">
                <a:noFill/>
                <a:miter lim="800000"/>
                <a:headEnd/>
                <a:tailEnd/>
              </a:ln>
            </p:spPr>
          </p:pic>
          <p:pic>
            <p:nvPicPr>
              <p:cNvPr id="13118" name="Picture 1063"/>
              <p:cNvPicPr>
                <a:picLocks noChangeAspect="1" noChangeArrowheads="1"/>
              </p:cNvPicPr>
              <p:nvPr/>
            </p:nvPicPr>
            <p:blipFill>
              <a:blip r:embed="rId731"/>
              <a:srcRect/>
              <a:stretch>
                <a:fillRect/>
              </a:stretch>
            </p:blipFill>
            <p:spPr bwMode="auto">
              <a:xfrm>
                <a:off x="229" y="2143"/>
                <a:ext cx="24" cy="3"/>
              </a:xfrm>
              <a:prstGeom prst="rect">
                <a:avLst/>
              </a:prstGeom>
              <a:noFill/>
              <a:ln w="9525">
                <a:noFill/>
                <a:miter lim="800000"/>
                <a:headEnd/>
                <a:tailEnd/>
              </a:ln>
            </p:spPr>
          </p:pic>
          <p:pic>
            <p:nvPicPr>
              <p:cNvPr id="13119" name="Picture 1064"/>
              <p:cNvPicPr>
                <a:picLocks noChangeAspect="1" noChangeArrowheads="1"/>
              </p:cNvPicPr>
              <p:nvPr/>
            </p:nvPicPr>
            <p:blipFill>
              <a:blip r:embed="rId732"/>
              <a:srcRect/>
              <a:stretch>
                <a:fillRect/>
              </a:stretch>
            </p:blipFill>
            <p:spPr bwMode="auto">
              <a:xfrm>
                <a:off x="253" y="2143"/>
                <a:ext cx="23" cy="3"/>
              </a:xfrm>
              <a:prstGeom prst="rect">
                <a:avLst/>
              </a:prstGeom>
              <a:noFill/>
              <a:ln w="9525">
                <a:noFill/>
                <a:miter lim="800000"/>
                <a:headEnd/>
                <a:tailEnd/>
              </a:ln>
            </p:spPr>
          </p:pic>
          <p:pic>
            <p:nvPicPr>
              <p:cNvPr id="13120" name="Picture 1065"/>
              <p:cNvPicPr>
                <a:picLocks noChangeAspect="1" noChangeArrowheads="1"/>
              </p:cNvPicPr>
              <p:nvPr/>
            </p:nvPicPr>
            <p:blipFill>
              <a:blip r:embed="rId733"/>
              <a:srcRect/>
              <a:stretch>
                <a:fillRect/>
              </a:stretch>
            </p:blipFill>
            <p:spPr bwMode="auto">
              <a:xfrm>
                <a:off x="276" y="2143"/>
                <a:ext cx="23" cy="3"/>
              </a:xfrm>
              <a:prstGeom prst="rect">
                <a:avLst/>
              </a:prstGeom>
              <a:noFill/>
              <a:ln w="9525">
                <a:noFill/>
                <a:miter lim="800000"/>
                <a:headEnd/>
                <a:tailEnd/>
              </a:ln>
            </p:spPr>
          </p:pic>
          <p:pic>
            <p:nvPicPr>
              <p:cNvPr id="13121" name="Picture 1066"/>
              <p:cNvPicPr>
                <a:picLocks noChangeAspect="1" noChangeArrowheads="1"/>
              </p:cNvPicPr>
              <p:nvPr/>
            </p:nvPicPr>
            <p:blipFill>
              <a:blip r:embed="rId734"/>
              <a:srcRect/>
              <a:stretch>
                <a:fillRect/>
              </a:stretch>
            </p:blipFill>
            <p:spPr bwMode="auto">
              <a:xfrm>
                <a:off x="299" y="2143"/>
                <a:ext cx="24" cy="3"/>
              </a:xfrm>
              <a:prstGeom prst="rect">
                <a:avLst/>
              </a:prstGeom>
              <a:noFill/>
              <a:ln w="9525">
                <a:noFill/>
                <a:miter lim="800000"/>
                <a:headEnd/>
                <a:tailEnd/>
              </a:ln>
            </p:spPr>
          </p:pic>
          <p:pic>
            <p:nvPicPr>
              <p:cNvPr id="13122" name="Picture 1067"/>
              <p:cNvPicPr>
                <a:picLocks noChangeAspect="1" noChangeArrowheads="1"/>
              </p:cNvPicPr>
              <p:nvPr/>
            </p:nvPicPr>
            <p:blipFill>
              <a:blip r:embed="rId735"/>
              <a:srcRect/>
              <a:stretch>
                <a:fillRect/>
              </a:stretch>
            </p:blipFill>
            <p:spPr bwMode="auto">
              <a:xfrm>
                <a:off x="323" y="2143"/>
                <a:ext cx="23" cy="3"/>
              </a:xfrm>
              <a:prstGeom prst="rect">
                <a:avLst/>
              </a:prstGeom>
              <a:noFill/>
              <a:ln w="9525">
                <a:noFill/>
                <a:miter lim="800000"/>
                <a:headEnd/>
                <a:tailEnd/>
              </a:ln>
            </p:spPr>
          </p:pic>
          <p:pic>
            <p:nvPicPr>
              <p:cNvPr id="13123" name="Picture 1068"/>
              <p:cNvPicPr>
                <a:picLocks noChangeAspect="1" noChangeArrowheads="1"/>
              </p:cNvPicPr>
              <p:nvPr/>
            </p:nvPicPr>
            <p:blipFill>
              <a:blip r:embed="rId736"/>
              <a:srcRect/>
              <a:stretch>
                <a:fillRect/>
              </a:stretch>
            </p:blipFill>
            <p:spPr bwMode="auto">
              <a:xfrm>
                <a:off x="346" y="2143"/>
                <a:ext cx="23" cy="3"/>
              </a:xfrm>
              <a:prstGeom prst="rect">
                <a:avLst/>
              </a:prstGeom>
              <a:noFill/>
              <a:ln w="9525">
                <a:noFill/>
                <a:miter lim="800000"/>
                <a:headEnd/>
                <a:tailEnd/>
              </a:ln>
            </p:spPr>
          </p:pic>
          <p:pic>
            <p:nvPicPr>
              <p:cNvPr id="13124" name="Picture 1069"/>
              <p:cNvPicPr>
                <a:picLocks noChangeAspect="1" noChangeArrowheads="1"/>
              </p:cNvPicPr>
              <p:nvPr/>
            </p:nvPicPr>
            <p:blipFill>
              <a:blip r:embed="rId737"/>
              <a:srcRect/>
              <a:stretch>
                <a:fillRect/>
              </a:stretch>
            </p:blipFill>
            <p:spPr bwMode="auto">
              <a:xfrm>
                <a:off x="369" y="2143"/>
                <a:ext cx="24" cy="3"/>
              </a:xfrm>
              <a:prstGeom prst="rect">
                <a:avLst/>
              </a:prstGeom>
              <a:noFill/>
              <a:ln w="9525">
                <a:noFill/>
                <a:miter lim="800000"/>
                <a:headEnd/>
                <a:tailEnd/>
              </a:ln>
            </p:spPr>
          </p:pic>
          <p:pic>
            <p:nvPicPr>
              <p:cNvPr id="13125" name="Picture 1070"/>
              <p:cNvPicPr>
                <a:picLocks noChangeAspect="1" noChangeArrowheads="1"/>
              </p:cNvPicPr>
              <p:nvPr/>
            </p:nvPicPr>
            <p:blipFill>
              <a:blip r:embed="rId738"/>
              <a:srcRect/>
              <a:stretch>
                <a:fillRect/>
              </a:stretch>
            </p:blipFill>
            <p:spPr bwMode="auto">
              <a:xfrm>
                <a:off x="393" y="2143"/>
                <a:ext cx="23" cy="3"/>
              </a:xfrm>
              <a:prstGeom prst="rect">
                <a:avLst/>
              </a:prstGeom>
              <a:noFill/>
              <a:ln w="9525">
                <a:noFill/>
                <a:miter lim="800000"/>
                <a:headEnd/>
                <a:tailEnd/>
              </a:ln>
            </p:spPr>
          </p:pic>
          <p:pic>
            <p:nvPicPr>
              <p:cNvPr id="13126" name="Picture 1071"/>
              <p:cNvPicPr>
                <a:picLocks noChangeAspect="1" noChangeArrowheads="1"/>
              </p:cNvPicPr>
              <p:nvPr/>
            </p:nvPicPr>
            <p:blipFill>
              <a:blip r:embed="rId739"/>
              <a:srcRect/>
              <a:stretch>
                <a:fillRect/>
              </a:stretch>
            </p:blipFill>
            <p:spPr bwMode="auto">
              <a:xfrm>
                <a:off x="416" y="2143"/>
                <a:ext cx="24" cy="3"/>
              </a:xfrm>
              <a:prstGeom prst="rect">
                <a:avLst/>
              </a:prstGeom>
              <a:noFill/>
              <a:ln w="9525">
                <a:noFill/>
                <a:miter lim="800000"/>
                <a:headEnd/>
                <a:tailEnd/>
              </a:ln>
            </p:spPr>
          </p:pic>
          <p:pic>
            <p:nvPicPr>
              <p:cNvPr id="13127" name="Picture 1072"/>
              <p:cNvPicPr>
                <a:picLocks noChangeAspect="1" noChangeArrowheads="1"/>
              </p:cNvPicPr>
              <p:nvPr/>
            </p:nvPicPr>
            <p:blipFill>
              <a:blip r:embed="rId740"/>
              <a:srcRect/>
              <a:stretch>
                <a:fillRect/>
              </a:stretch>
            </p:blipFill>
            <p:spPr bwMode="auto">
              <a:xfrm>
                <a:off x="440" y="2143"/>
                <a:ext cx="23" cy="3"/>
              </a:xfrm>
              <a:prstGeom prst="rect">
                <a:avLst/>
              </a:prstGeom>
              <a:noFill/>
              <a:ln w="9525">
                <a:noFill/>
                <a:miter lim="800000"/>
                <a:headEnd/>
                <a:tailEnd/>
              </a:ln>
            </p:spPr>
          </p:pic>
          <p:pic>
            <p:nvPicPr>
              <p:cNvPr id="13128" name="Picture 1073"/>
              <p:cNvPicPr>
                <a:picLocks noChangeAspect="1" noChangeArrowheads="1"/>
              </p:cNvPicPr>
              <p:nvPr/>
            </p:nvPicPr>
            <p:blipFill>
              <a:blip r:embed="rId741"/>
              <a:srcRect/>
              <a:stretch>
                <a:fillRect/>
              </a:stretch>
            </p:blipFill>
            <p:spPr bwMode="auto">
              <a:xfrm>
                <a:off x="463" y="2143"/>
                <a:ext cx="23" cy="3"/>
              </a:xfrm>
              <a:prstGeom prst="rect">
                <a:avLst/>
              </a:prstGeom>
              <a:noFill/>
              <a:ln w="9525">
                <a:noFill/>
                <a:miter lim="800000"/>
                <a:headEnd/>
                <a:tailEnd/>
              </a:ln>
            </p:spPr>
          </p:pic>
          <p:pic>
            <p:nvPicPr>
              <p:cNvPr id="13129" name="Picture 1074"/>
              <p:cNvPicPr>
                <a:picLocks noChangeAspect="1" noChangeArrowheads="1"/>
              </p:cNvPicPr>
              <p:nvPr/>
            </p:nvPicPr>
            <p:blipFill>
              <a:blip r:embed="rId742"/>
              <a:srcRect/>
              <a:stretch>
                <a:fillRect/>
              </a:stretch>
            </p:blipFill>
            <p:spPr bwMode="auto">
              <a:xfrm>
                <a:off x="486" y="2143"/>
                <a:ext cx="24" cy="3"/>
              </a:xfrm>
              <a:prstGeom prst="rect">
                <a:avLst/>
              </a:prstGeom>
              <a:noFill/>
              <a:ln w="9525">
                <a:noFill/>
                <a:miter lim="800000"/>
                <a:headEnd/>
                <a:tailEnd/>
              </a:ln>
            </p:spPr>
          </p:pic>
          <p:pic>
            <p:nvPicPr>
              <p:cNvPr id="13130" name="Picture 1075"/>
              <p:cNvPicPr>
                <a:picLocks noChangeAspect="1" noChangeArrowheads="1"/>
              </p:cNvPicPr>
              <p:nvPr/>
            </p:nvPicPr>
            <p:blipFill>
              <a:blip r:embed="rId743"/>
              <a:srcRect/>
              <a:stretch>
                <a:fillRect/>
              </a:stretch>
            </p:blipFill>
            <p:spPr bwMode="auto">
              <a:xfrm>
                <a:off x="510" y="2143"/>
                <a:ext cx="23" cy="3"/>
              </a:xfrm>
              <a:prstGeom prst="rect">
                <a:avLst/>
              </a:prstGeom>
              <a:noFill/>
              <a:ln w="9525">
                <a:noFill/>
                <a:miter lim="800000"/>
                <a:headEnd/>
                <a:tailEnd/>
              </a:ln>
            </p:spPr>
          </p:pic>
          <p:pic>
            <p:nvPicPr>
              <p:cNvPr id="13131" name="Picture 1076"/>
              <p:cNvPicPr>
                <a:picLocks noChangeAspect="1" noChangeArrowheads="1"/>
              </p:cNvPicPr>
              <p:nvPr/>
            </p:nvPicPr>
            <p:blipFill>
              <a:blip r:embed="rId744"/>
              <a:srcRect/>
              <a:stretch>
                <a:fillRect/>
              </a:stretch>
            </p:blipFill>
            <p:spPr bwMode="auto">
              <a:xfrm>
                <a:off x="533" y="2143"/>
                <a:ext cx="23" cy="3"/>
              </a:xfrm>
              <a:prstGeom prst="rect">
                <a:avLst/>
              </a:prstGeom>
              <a:noFill/>
              <a:ln w="9525">
                <a:noFill/>
                <a:miter lim="800000"/>
                <a:headEnd/>
                <a:tailEnd/>
              </a:ln>
            </p:spPr>
          </p:pic>
          <p:pic>
            <p:nvPicPr>
              <p:cNvPr id="13132" name="Picture 1077"/>
              <p:cNvPicPr>
                <a:picLocks noChangeAspect="1" noChangeArrowheads="1"/>
              </p:cNvPicPr>
              <p:nvPr/>
            </p:nvPicPr>
            <p:blipFill>
              <a:blip r:embed="rId745"/>
              <a:srcRect/>
              <a:stretch>
                <a:fillRect/>
              </a:stretch>
            </p:blipFill>
            <p:spPr bwMode="auto">
              <a:xfrm>
                <a:off x="556" y="2143"/>
                <a:ext cx="24" cy="3"/>
              </a:xfrm>
              <a:prstGeom prst="rect">
                <a:avLst/>
              </a:prstGeom>
              <a:noFill/>
              <a:ln w="9525">
                <a:noFill/>
                <a:miter lim="800000"/>
                <a:headEnd/>
                <a:tailEnd/>
              </a:ln>
            </p:spPr>
          </p:pic>
          <p:pic>
            <p:nvPicPr>
              <p:cNvPr id="13133" name="Picture 1078"/>
              <p:cNvPicPr>
                <a:picLocks noChangeAspect="1" noChangeArrowheads="1"/>
              </p:cNvPicPr>
              <p:nvPr/>
            </p:nvPicPr>
            <p:blipFill>
              <a:blip r:embed="rId746"/>
              <a:srcRect/>
              <a:stretch>
                <a:fillRect/>
              </a:stretch>
            </p:blipFill>
            <p:spPr bwMode="auto">
              <a:xfrm>
                <a:off x="580" y="2143"/>
                <a:ext cx="23" cy="3"/>
              </a:xfrm>
              <a:prstGeom prst="rect">
                <a:avLst/>
              </a:prstGeom>
              <a:noFill/>
              <a:ln w="9525">
                <a:noFill/>
                <a:miter lim="800000"/>
                <a:headEnd/>
                <a:tailEnd/>
              </a:ln>
            </p:spPr>
          </p:pic>
          <p:pic>
            <p:nvPicPr>
              <p:cNvPr id="13134" name="Picture 1079"/>
              <p:cNvPicPr>
                <a:picLocks noChangeAspect="1" noChangeArrowheads="1"/>
              </p:cNvPicPr>
              <p:nvPr/>
            </p:nvPicPr>
            <p:blipFill>
              <a:blip r:embed="rId747"/>
              <a:srcRect/>
              <a:stretch>
                <a:fillRect/>
              </a:stretch>
            </p:blipFill>
            <p:spPr bwMode="auto">
              <a:xfrm>
                <a:off x="603" y="2143"/>
                <a:ext cx="24" cy="3"/>
              </a:xfrm>
              <a:prstGeom prst="rect">
                <a:avLst/>
              </a:prstGeom>
              <a:noFill/>
              <a:ln w="9525">
                <a:noFill/>
                <a:miter lim="800000"/>
                <a:headEnd/>
                <a:tailEnd/>
              </a:ln>
            </p:spPr>
          </p:pic>
          <p:pic>
            <p:nvPicPr>
              <p:cNvPr id="13135" name="Picture 1080"/>
              <p:cNvPicPr>
                <a:picLocks noChangeAspect="1" noChangeArrowheads="1"/>
              </p:cNvPicPr>
              <p:nvPr/>
            </p:nvPicPr>
            <p:blipFill>
              <a:blip r:embed="rId748"/>
              <a:srcRect/>
              <a:stretch>
                <a:fillRect/>
              </a:stretch>
            </p:blipFill>
            <p:spPr bwMode="auto">
              <a:xfrm>
                <a:off x="627" y="2143"/>
                <a:ext cx="23" cy="3"/>
              </a:xfrm>
              <a:prstGeom prst="rect">
                <a:avLst/>
              </a:prstGeom>
              <a:noFill/>
              <a:ln w="9525">
                <a:noFill/>
                <a:miter lim="800000"/>
                <a:headEnd/>
                <a:tailEnd/>
              </a:ln>
            </p:spPr>
          </p:pic>
          <p:pic>
            <p:nvPicPr>
              <p:cNvPr id="13136" name="Picture 1081"/>
              <p:cNvPicPr>
                <a:picLocks noChangeAspect="1" noChangeArrowheads="1"/>
              </p:cNvPicPr>
              <p:nvPr/>
            </p:nvPicPr>
            <p:blipFill>
              <a:blip r:embed="rId749"/>
              <a:srcRect/>
              <a:stretch>
                <a:fillRect/>
              </a:stretch>
            </p:blipFill>
            <p:spPr bwMode="auto">
              <a:xfrm>
                <a:off x="650" y="2143"/>
                <a:ext cx="13" cy="3"/>
              </a:xfrm>
              <a:prstGeom prst="rect">
                <a:avLst/>
              </a:prstGeom>
              <a:noFill/>
              <a:ln w="9525">
                <a:noFill/>
                <a:miter lim="800000"/>
                <a:headEnd/>
                <a:tailEnd/>
              </a:ln>
            </p:spPr>
          </p:pic>
          <p:sp>
            <p:nvSpPr>
              <p:cNvPr id="13137" name="Rectangle 1082"/>
              <p:cNvSpPr>
                <a:spLocks noChangeArrowheads="1"/>
              </p:cNvSpPr>
              <p:nvPr/>
            </p:nvSpPr>
            <p:spPr bwMode="auto">
              <a:xfrm>
                <a:off x="663" y="2143"/>
                <a:ext cx="3" cy="3"/>
              </a:xfrm>
              <a:prstGeom prst="rect">
                <a:avLst/>
              </a:prstGeom>
              <a:solidFill>
                <a:srgbClr val="000000"/>
              </a:solidFill>
              <a:ln w="9525">
                <a:noFill/>
                <a:miter lim="800000"/>
                <a:headEnd/>
                <a:tailEnd/>
              </a:ln>
            </p:spPr>
            <p:txBody>
              <a:bodyPr/>
              <a:lstStyle/>
              <a:p>
                <a:endParaRPr lang="hr-HR"/>
              </a:p>
            </p:txBody>
          </p:sp>
          <p:pic>
            <p:nvPicPr>
              <p:cNvPr id="13138" name="Picture 1083"/>
              <p:cNvPicPr>
                <a:picLocks noChangeAspect="1" noChangeArrowheads="1"/>
              </p:cNvPicPr>
              <p:nvPr/>
            </p:nvPicPr>
            <p:blipFill>
              <a:blip r:embed="rId750"/>
              <a:srcRect/>
              <a:stretch>
                <a:fillRect/>
              </a:stretch>
            </p:blipFill>
            <p:spPr bwMode="auto">
              <a:xfrm>
                <a:off x="666" y="2143"/>
                <a:ext cx="23" cy="3"/>
              </a:xfrm>
              <a:prstGeom prst="rect">
                <a:avLst/>
              </a:prstGeom>
              <a:noFill/>
              <a:ln w="9525">
                <a:noFill/>
                <a:miter lim="800000"/>
                <a:headEnd/>
                <a:tailEnd/>
              </a:ln>
            </p:spPr>
          </p:pic>
          <p:pic>
            <p:nvPicPr>
              <p:cNvPr id="13139" name="Picture 1084"/>
              <p:cNvPicPr>
                <a:picLocks noChangeAspect="1" noChangeArrowheads="1"/>
              </p:cNvPicPr>
              <p:nvPr/>
            </p:nvPicPr>
            <p:blipFill>
              <a:blip r:embed="rId751"/>
              <a:srcRect/>
              <a:stretch>
                <a:fillRect/>
              </a:stretch>
            </p:blipFill>
            <p:spPr bwMode="auto">
              <a:xfrm>
                <a:off x="689" y="2143"/>
                <a:ext cx="24" cy="3"/>
              </a:xfrm>
              <a:prstGeom prst="rect">
                <a:avLst/>
              </a:prstGeom>
              <a:noFill/>
              <a:ln w="9525">
                <a:noFill/>
                <a:miter lim="800000"/>
                <a:headEnd/>
                <a:tailEnd/>
              </a:ln>
            </p:spPr>
          </p:pic>
          <p:pic>
            <p:nvPicPr>
              <p:cNvPr id="13140" name="Picture 1085"/>
              <p:cNvPicPr>
                <a:picLocks noChangeAspect="1" noChangeArrowheads="1"/>
              </p:cNvPicPr>
              <p:nvPr/>
            </p:nvPicPr>
            <p:blipFill>
              <a:blip r:embed="rId752"/>
              <a:srcRect/>
              <a:stretch>
                <a:fillRect/>
              </a:stretch>
            </p:blipFill>
            <p:spPr bwMode="auto">
              <a:xfrm>
                <a:off x="713" y="2143"/>
                <a:ext cx="23" cy="3"/>
              </a:xfrm>
              <a:prstGeom prst="rect">
                <a:avLst/>
              </a:prstGeom>
              <a:noFill/>
              <a:ln w="9525">
                <a:noFill/>
                <a:miter lim="800000"/>
                <a:headEnd/>
                <a:tailEnd/>
              </a:ln>
            </p:spPr>
          </p:pic>
          <p:pic>
            <p:nvPicPr>
              <p:cNvPr id="13141" name="Picture 1086"/>
              <p:cNvPicPr>
                <a:picLocks noChangeAspect="1" noChangeArrowheads="1"/>
              </p:cNvPicPr>
              <p:nvPr/>
            </p:nvPicPr>
            <p:blipFill>
              <a:blip r:embed="rId753"/>
              <a:srcRect/>
              <a:stretch>
                <a:fillRect/>
              </a:stretch>
            </p:blipFill>
            <p:spPr bwMode="auto">
              <a:xfrm>
                <a:off x="736" y="2143"/>
                <a:ext cx="24" cy="3"/>
              </a:xfrm>
              <a:prstGeom prst="rect">
                <a:avLst/>
              </a:prstGeom>
              <a:noFill/>
              <a:ln w="9525">
                <a:noFill/>
                <a:miter lim="800000"/>
                <a:headEnd/>
                <a:tailEnd/>
              </a:ln>
            </p:spPr>
          </p:pic>
          <p:pic>
            <p:nvPicPr>
              <p:cNvPr id="13142" name="Picture 1087"/>
              <p:cNvPicPr>
                <a:picLocks noChangeAspect="1" noChangeArrowheads="1"/>
              </p:cNvPicPr>
              <p:nvPr/>
            </p:nvPicPr>
            <p:blipFill>
              <a:blip r:embed="rId754"/>
              <a:srcRect/>
              <a:stretch>
                <a:fillRect/>
              </a:stretch>
            </p:blipFill>
            <p:spPr bwMode="auto">
              <a:xfrm>
                <a:off x="760" y="2143"/>
                <a:ext cx="23" cy="3"/>
              </a:xfrm>
              <a:prstGeom prst="rect">
                <a:avLst/>
              </a:prstGeom>
              <a:noFill/>
              <a:ln w="9525">
                <a:noFill/>
                <a:miter lim="800000"/>
                <a:headEnd/>
                <a:tailEnd/>
              </a:ln>
            </p:spPr>
          </p:pic>
          <p:pic>
            <p:nvPicPr>
              <p:cNvPr id="13143" name="Picture 1088"/>
              <p:cNvPicPr>
                <a:picLocks noChangeAspect="1" noChangeArrowheads="1"/>
              </p:cNvPicPr>
              <p:nvPr/>
            </p:nvPicPr>
            <p:blipFill>
              <a:blip r:embed="rId755"/>
              <a:srcRect/>
              <a:stretch>
                <a:fillRect/>
              </a:stretch>
            </p:blipFill>
            <p:spPr bwMode="auto">
              <a:xfrm>
                <a:off x="783" y="2143"/>
                <a:ext cx="23" cy="3"/>
              </a:xfrm>
              <a:prstGeom prst="rect">
                <a:avLst/>
              </a:prstGeom>
              <a:noFill/>
              <a:ln w="9525">
                <a:noFill/>
                <a:miter lim="800000"/>
                <a:headEnd/>
                <a:tailEnd/>
              </a:ln>
            </p:spPr>
          </p:pic>
          <p:pic>
            <p:nvPicPr>
              <p:cNvPr id="13144" name="Picture 1089"/>
              <p:cNvPicPr>
                <a:picLocks noChangeAspect="1" noChangeArrowheads="1"/>
              </p:cNvPicPr>
              <p:nvPr/>
            </p:nvPicPr>
            <p:blipFill>
              <a:blip r:embed="rId756"/>
              <a:srcRect/>
              <a:stretch>
                <a:fillRect/>
              </a:stretch>
            </p:blipFill>
            <p:spPr bwMode="auto">
              <a:xfrm>
                <a:off x="806" y="2143"/>
                <a:ext cx="24" cy="3"/>
              </a:xfrm>
              <a:prstGeom prst="rect">
                <a:avLst/>
              </a:prstGeom>
              <a:noFill/>
              <a:ln w="9525">
                <a:noFill/>
                <a:miter lim="800000"/>
                <a:headEnd/>
                <a:tailEnd/>
              </a:ln>
            </p:spPr>
          </p:pic>
          <p:pic>
            <p:nvPicPr>
              <p:cNvPr id="13145" name="Picture 1090"/>
              <p:cNvPicPr>
                <a:picLocks noChangeAspect="1" noChangeArrowheads="1"/>
              </p:cNvPicPr>
              <p:nvPr/>
            </p:nvPicPr>
            <p:blipFill>
              <a:blip r:embed="rId757"/>
              <a:srcRect/>
              <a:stretch>
                <a:fillRect/>
              </a:stretch>
            </p:blipFill>
            <p:spPr bwMode="auto">
              <a:xfrm>
                <a:off x="830" y="2143"/>
                <a:ext cx="23" cy="3"/>
              </a:xfrm>
              <a:prstGeom prst="rect">
                <a:avLst/>
              </a:prstGeom>
              <a:noFill/>
              <a:ln w="9525">
                <a:noFill/>
                <a:miter lim="800000"/>
                <a:headEnd/>
                <a:tailEnd/>
              </a:ln>
            </p:spPr>
          </p:pic>
          <p:pic>
            <p:nvPicPr>
              <p:cNvPr id="13146" name="Picture 1091"/>
              <p:cNvPicPr>
                <a:picLocks noChangeAspect="1" noChangeArrowheads="1"/>
              </p:cNvPicPr>
              <p:nvPr/>
            </p:nvPicPr>
            <p:blipFill>
              <a:blip r:embed="rId758"/>
              <a:srcRect/>
              <a:stretch>
                <a:fillRect/>
              </a:stretch>
            </p:blipFill>
            <p:spPr bwMode="auto">
              <a:xfrm>
                <a:off x="853" y="2143"/>
                <a:ext cx="23" cy="3"/>
              </a:xfrm>
              <a:prstGeom prst="rect">
                <a:avLst/>
              </a:prstGeom>
              <a:noFill/>
              <a:ln w="9525">
                <a:noFill/>
                <a:miter lim="800000"/>
                <a:headEnd/>
                <a:tailEnd/>
              </a:ln>
            </p:spPr>
          </p:pic>
          <p:pic>
            <p:nvPicPr>
              <p:cNvPr id="13147" name="Picture 1092"/>
              <p:cNvPicPr>
                <a:picLocks noChangeAspect="1" noChangeArrowheads="1"/>
              </p:cNvPicPr>
              <p:nvPr/>
            </p:nvPicPr>
            <p:blipFill>
              <a:blip r:embed="rId759"/>
              <a:srcRect/>
              <a:stretch>
                <a:fillRect/>
              </a:stretch>
            </p:blipFill>
            <p:spPr bwMode="auto">
              <a:xfrm>
                <a:off x="876" y="2143"/>
                <a:ext cx="24" cy="3"/>
              </a:xfrm>
              <a:prstGeom prst="rect">
                <a:avLst/>
              </a:prstGeom>
              <a:noFill/>
              <a:ln w="9525">
                <a:noFill/>
                <a:miter lim="800000"/>
                <a:headEnd/>
                <a:tailEnd/>
              </a:ln>
            </p:spPr>
          </p:pic>
          <p:pic>
            <p:nvPicPr>
              <p:cNvPr id="13148" name="Picture 1093"/>
              <p:cNvPicPr>
                <a:picLocks noChangeAspect="1" noChangeArrowheads="1"/>
              </p:cNvPicPr>
              <p:nvPr/>
            </p:nvPicPr>
            <p:blipFill>
              <a:blip r:embed="rId760"/>
              <a:srcRect/>
              <a:stretch>
                <a:fillRect/>
              </a:stretch>
            </p:blipFill>
            <p:spPr bwMode="auto">
              <a:xfrm>
                <a:off x="900" y="2143"/>
                <a:ext cx="23" cy="3"/>
              </a:xfrm>
              <a:prstGeom prst="rect">
                <a:avLst/>
              </a:prstGeom>
              <a:noFill/>
              <a:ln w="9525">
                <a:noFill/>
                <a:miter lim="800000"/>
                <a:headEnd/>
                <a:tailEnd/>
              </a:ln>
            </p:spPr>
          </p:pic>
          <p:pic>
            <p:nvPicPr>
              <p:cNvPr id="13149" name="Picture 1094"/>
              <p:cNvPicPr>
                <a:picLocks noChangeAspect="1" noChangeArrowheads="1"/>
              </p:cNvPicPr>
              <p:nvPr/>
            </p:nvPicPr>
            <p:blipFill>
              <a:blip r:embed="rId761"/>
              <a:srcRect/>
              <a:stretch>
                <a:fillRect/>
              </a:stretch>
            </p:blipFill>
            <p:spPr bwMode="auto">
              <a:xfrm>
                <a:off x="923" y="2143"/>
                <a:ext cx="24" cy="3"/>
              </a:xfrm>
              <a:prstGeom prst="rect">
                <a:avLst/>
              </a:prstGeom>
              <a:noFill/>
              <a:ln w="9525">
                <a:noFill/>
                <a:miter lim="800000"/>
                <a:headEnd/>
                <a:tailEnd/>
              </a:ln>
            </p:spPr>
          </p:pic>
          <p:pic>
            <p:nvPicPr>
              <p:cNvPr id="13150" name="Picture 1095"/>
              <p:cNvPicPr>
                <a:picLocks noChangeAspect="1" noChangeArrowheads="1"/>
              </p:cNvPicPr>
              <p:nvPr/>
            </p:nvPicPr>
            <p:blipFill>
              <a:blip r:embed="rId762"/>
              <a:srcRect/>
              <a:stretch>
                <a:fillRect/>
              </a:stretch>
            </p:blipFill>
            <p:spPr bwMode="auto">
              <a:xfrm>
                <a:off x="947" y="2143"/>
                <a:ext cx="23" cy="3"/>
              </a:xfrm>
              <a:prstGeom prst="rect">
                <a:avLst/>
              </a:prstGeom>
              <a:noFill/>
              <a:ln w="9525">
                <a:noFill/>
                <a:miter lim="800000"/>
                <a:headEnd/>
                <a:tailEnd/>
              </a:ln>
            </p:spPr>
          </p:pic>
          <p:pic>
            <p:nvPicPr>
              <p:cNvPr id="13151" name="Picture 1096"/>
              <p:cNvPicPr>
                <a:picLocks noChangeAspect="1" noChangeArrowheads="1"/>
              </p:cNvPicPr>
              <p:nvPr/>
            </p:nvPicPr>
            <p:blipFill>
              <a:blip r:embed="rId763"/>
              <a:srcRect/>
              <a:stretch>
                <a:fillRect/>
              </a:stretch>
            </p:blipFill>
            <p:spPr bwMode="auto">
              <a:xfrm>
                <a:off x="970" y="2143"/>
                <a:ext cx="23" cy="3"/>
              </a:xfrm>
              <a:prstGeom prst="rect">
                <a:avLst/>
              </a:prstGeom>
              <a:noFill/>
              <a:ln w="9525">
                <a:noFill/>
                <a:miter lim="800000"/>
                <a:headEnd/>
                <a:tailEnd/>
              </a:ln>
            </p:spPr>
          </p:pic>
          <p:pic>
            <p:nvPicPr>
              <p:cNvPr id="13152" name="Picture 1097"/>
              <p:cNvPicPr>
                <a:picLocks noChangeAspect="1" noChangeArrowheads="1"/>
              </p:cNvPicPr>
              <p:nvPr/>
            </p:nvPicPr>
            <p:blipFill>
              <a:blip r:embed="rId764"/>
              <a:srcRect/>
              <a:stretch>
                <a:fillRect/>
              </a:stretch>
            </p:blipFill>
            <p:spPr bwMode="auto">
              <a:xfrm>
                <a:off x="993" y="2143"/>
                <a:ext cx="24" cy="3"/>
              </a:xfrm>
              <a:prstGeom prst="rect">
                <a:avLst/>
              </a:prstGeom>
              <a:noFill/>
              <a:ln w="9525">
                <a:noFill/>
                <a:miter lim="800000"/>
                <a:headEnd/>
                <a:tailEnd/>
              </a:ln>
            </p:spPr>
          </p:pic>
          <p:pic>
            <p:nvPicPr>
              <p:cNvPr id="13153" name="Picture 1098"/>
              <p:cNvPicPr>
                <a:picLocks noChangeAspect="1" noChangeArrowheads="1"/>
              </p:cNvPicPr>
              <p:nvPr/>
            </p:nvPicPr>
            <p:blipFill>
              <a:blip r:embed="rId765"/>
              <a:srcRect/>
              <a:stretch>
                <a:fillRect/>
              </a:stretch>
            </p:blipFill>
            <p:spPr bwMode="auto">
              <a:xfrm>
                <a:off x="1017" y="2143"/>
                <a:ext cx="23" cy="3"/>
              </a:xfrm>
              <a:prstGeom prst="rect">
                <a:avLst/>
              </a:prstGeom>
              <a:noFill/>
              <a:ln w="9525">
                <a:noFill/>
                <a:miter lim="800000"/>
                <a:headEnd/>
                <a:tailEnd/>
              </a:ln>
            </p:spPr>
          </p:pic>
          <p:pic>
            <p:nvPicPr>
              <p:cNvPr id="13154" name="Picture 1099"/>
              <p:cNvPicPr>
                <a:picLocks noChangeAspect="1" noChangeArrowheads="1"/>
              </p:cNvPicPr>
              <p:nvPr/>
            </p:nvPicPr>
            <p:blipFill>
              <a:blip r:embed="rId766"/>
              <a:srcRect/>
              <a:stretch>
                <a:fillRect/>
              </a:stretch>
            </p:blipFill>
            <p:spPr bwMode="auto">
              <a:xfrm>
                <a:off x="1040" y="2143"/>
                <a:ext cx="23" cy="3"/>
              </a:xfrm>
              <a:prstGeom prst="rect">
                <a:avLst/>
              </a:prstGeom>
              <a:noFill/>
              <a:ln w="9525">
                <a:noFill/>
                <a:miter lim="800000"/>
                <a:headEnd/>
                <a:tailEnd/>
              </a:ln>
            </p:spPr>
          </p:pic>
          <p:pic>
            <p:nvPicPr>
              <p:cNvPr id="13155" name="Picture 1100"/>
              <p:cNvPicPr>
                <a:picLocks noChangeAspect="1" noChangeArrowheads="1"/>
              </p:cNvPicPr>
              <p:nvPr/>
            </p:nvPicPr>
            <p:blipFill>
              <a:blip r:embed="rId767"/>
              <a:srcRect/>
              <a:stretch>
                <a:fillRect/>
              </a:stretch>
            </p:blipFill>
            <p:spPr bwMode="auto">
              <a:xfrm>
                <a:off x="1063" y="2143"/>
                <a:ext cx="24" cy="3"/>
              </a:xfrm>
              <a:prstGeom prst="rect">
                <a:avLst/>
              </a:prstGeom>
              <a:noFill/>
              <a:ln w="9525">
                <a:noFill/>
                <a:miter lim="800000"/>
                <a:headEnd/>
                <a:tailEnd/>
              </a:ln>
            </p:spPr>
          </p:pic>
          <p:pic>
            <p:nvPicPr>
              <p:cNvPr id="13156" name="Picture 1101"/>
              <p:cNvPicPr>
                <a:picLocks noChangeAspect="1" noChangeArrowheads="1"/>
              </p:cNvPicPr>
              <p:nvPr/>
            </p:nvPicPr>
            <p:blipFill>
              <a:blip r:embed="rId768"/>
              <a:srcRect/>
              <a:stretch>
                <a:fillRect/>
              </a:stretch>
            </p:blipFill>
            <p:spPr bwMode="auto">
              <a:xfrm>
                <a:off x="1087" y="2143"/>
                <a:ext cx="23" cy="3"/>
              </a:xfrm>
              <a:prstGeom prst="rect">
                <a:avLst/>
              </a:prstGeom>
              <a:noFill/>
              <a:ln w="9525">
                <a:noFill/>
                <a:miter lim="800000"/>
                <a:headEnd/>
                <a:tailEnd/>
              </a:ln>
            </p:spPr>
          </p:pic>
          <p:pic>
            <p:nvPicPr>
              <p:cNvPr id="13157" name="Picture 1102"/>
              <p:cNvPicPr>
                <a:picLocks noChangeAspect="1" noChangeArrowheads="1"/>
              </p:cNvPicPr>
              <p:nvPr/>
            </p:nvPicPr>
            <p:blipFill>
              <a:blip r:embed="rId769"/>
              <a:srcRect/>
              <a:stretch>
                <a:fillRect/>
              </a:stretch>
            </p:blipFill>
            <p:spPr bwMode="auto">
              <a:xfrm>
                <a:off x="1110" y="2143"/>
                <a:ext cx="24" cy="3"/>
              </a:xfrm>
              <a:prstGeom prst="rect">
                <a:avLst/>
              </a:prstGeom>
              <a:noFill/>
              <a:ln w="9525">
                <a:noFill/>
                <a:miter lim="800000"/>
                <a:headEnd/>
                <a:tailEnd/>
              </a:ln>
            </p:spPr>
          </p:pic>
          <p:pic>
            <p:nvPicPr>
              <p:cNvPr id="13158" name="Picture 1103"/>
              <p:cNvPicPr>
                <a:picLocks noChangeAspect="1" noChangeArrowheads="1"/>
              </p:cNvPicPr>
              <p:nvPr/>
            </p:nvPicPr>
            <p:blipFill>
              <a:blip r:embed="rId770"/>
              <a:srcRect/>
              <a:stretch>
                <a:fillRect/>
              </a:stretch>
            </p:blipFill>
            <p:spPr bwMode="auto">
              <a:xfrm>
                <a:off x="1134" y="2143"/>
                <a:ext cx="23" cy="3"/>
              </a:xfrm>
              <a:prstGeom prst="rect">
                <a:avLst/>
              </a:prstGeom>
              <a:noFill/>
              <a:ln w="9525">
                <a:noFill/>
                <a:miter lim="800000"/>
                <a:headEnd/>
                <a:tailEnd/>
              </a:ln>
            </p:spPr>
          </p:pic>
          <p:pic>
            <p:nvPicPr>
              <p:cNvPr id="13159" name="Picture 1104"/>
              <p:cNvPicPr>
                <a:picLocks noChangeAspect="1" noChangeArrowheads="1"/>
              </p:cNvPicPr>
              <p:nvPr/>
            </p:nvPicPr>
            <p:blipFill>
              <a:blip r:embed="rId771"/>
              <a:srcRect/>
              <a:stretch>
                <a:fillRect/>
              </a:stretch>
            </p:blipFill>
            <p:spPr bwMode="auto">
              <a:xfrm>
                <a:off x="1157" y="2143"/>
                <a:ext cx="23" cy="3"/>
              </a:xfrm>
              <a:prstGeom prst="rect">
                <a:avLst/>
              </a:prstGeom>
              <a:noFill/>
              <a:ln w="9525">
                <a:noFill/>
                <a:miter lim="800000"/>
                <a:headEnd/>
                <a:tailEnd/>
              </a:ln>
            </p:spPr>
          </p:pic>
          <p:pic>
            <p:nvPicPr>
              <p:cNvPr id="13160" name="Picture 1105"/>
              <p:cNvPicPr>
                <a:picLocks noChangeAspect="1" noChangeArrowheads="1"/>
              </p:cNvPicPr>
              <p:nvPr/>
            </p:nvPicPr>
            <p:blipFill>
              <a:blip r:embed="rId772"/>
              <a:srcRect/>
              <a:stretch>
                <a:fillRect/>
              </a:stretch>
            </p:blipFill>
            <p:spPr bwMode="auto">
              <a:xfrm>
                <a:off x="1180" y="2143"/>
                <a:ext cx="24" cy="3"/>
              </a:xfrm>
              <a:prstGeom prst="rect">
                <a:avLst/>
              </a:prstGeom>
              <a:noFill/>
              <a:ln w="9525">
                <a:noFill/>
                <a:miter lim="800000"/>
                <a:headEnd/>
                <a:tailEnd/>
              </a:ln>
            </p:spPr>
          </p:pic>
          <p:pic>
            <p:nvPicPr>
              <p:cNvPr id="13161" name="Picture 1106"/>
              <p:cNvPicPr>
                <a:picLocks noChangeAspect="1" noChangeArrowheads="1"/>
              </p:cNvPicPr>
              <p:nvPr/>
            </p:nvPicPr>
            <p:blipFill>
              <a:blip r:embed="rId773"/>
              <a:srcRect/>
              <a:stretch>
                <a:fillRect/>
              </a:stretch>
            </p:blipFill>
            <p:spPr bwMode="auto">
              <a:xfrm>
                <a:off x="1204" y="2143"/>
                <a:ext cx="23" cy="3"/>
              </a:xfrm>
              <a:prstGeom prst="rect">
                <a:avLst/>
              </a:prstGeom>
              <a:noFill/>
              <a:ln w="9525">
                <a:noFill/>
                <a:miter lim="800000"/>
                <a:headEnd/>
                <a:tailEnd/>
              </a:ln>
            </p:spPr>
          </p:pic>
          <p:pic>
            <p:nvPicPr>
              <p:cNvPr id="13162" name="Picture 1107"/>
              <p:cNvPicPr>
                <a:picLocks noChangeAspect="1" noChangeArrowheads="1"/>
              </p:cNvPicPr>
              <p:nvPr/>
            </p:nvPicPr>
            <p:blipFill>
              <a:blip r:embed="rId774"/>
              <a:srcRect/>
              <a:stretch>
                <a:fillRect/>
              </a:stretch>
            </p:blipFill>
            <p:spPr bwMode="auto">
              <a:xfrm>
                <a:off x="1227" y="2143"/>
                <a:ext cx="23" cy="3"/>
              </a:xfrm>
              <a:prstGeom prst="rect">
                <a:avLst/>
              </a:prstGeom>
              <a:noFill/>
              <a:ln w="9525">
                <a:noFill/>
                <a:miter lim="800000"/>
                <a:headEnd/>
                <a:tailEnd/>
              </a:ln>
            </p:spPr>
          </p:pic>
          <p:pic>
            <p:nvPicPr>
              <p:cNvPr id="13163" name="Picture 1108"/>
              <p:cNvPicPr>
                <a:picLocks noChangeAspect="1" noChangeArrowheads="1"/>
              </p:cNvPicPr>
              <p:nvPr/>
            </p:nvPicPr>
            <p:blipFill>
              <a:blip r:embed="rId775"/>
              <a:srcRect/>
              <a:stretch>
                <a:fillRect/>
              </a:stretch>
            </p:blipFill>
            <p:spPr bwMode="auto">
              <a:xfrm>
                <a:off x="1250" y="2143"/>
                <a:ext cx="24" cy="3"/>
              </a:xfrm>
              <a:prstGeom prst="rect">
                <a:avLst/>
              </a:prstGeom>
              <a:noFill/>
              <a:ln w="9525">
                <a:noFill/>
                <a:miter lim="800000"/>
                <a:headEnd/>
                <a:tailEnd/>
              </a:ln>
            </p:spPr>
          </p:pic>
          <p:pic>
            <p:nvPicPr>
              <p:cNvPr id="13164" name="Picture 1109"/>
              <p:cNvPicPr>
                <a:picLocks noChangeAspect="1" noChangeArrowheads="1"/>
              </p:cNvPicPr>
              <p:nvPr/>
            </p:nvPicPr>
            <p:blipFill>
              <a:blip r:embed="rId776"/>
              <a:srcRect/>
              <a:stretch>
                <a:fillRect/>
              </a:stretch>
            </p:blipFill>
            <p:spPr bwMode="auto">
              <a:xfrm>
                <a:off x="1274" y="2143"/>
                <a:ext cx="23" cy="3"/>
              </a:xfrm>
              <a:prstGeom prst="rect">
                <a:avLst/>
              </a:prstGeom>
              <a:noFill/>
              <a:ln w="9525">
                <a:noFill/>
                <a:miter lim="800000"/>
                <a:headEnd/>
                <a:tailEnd/>
              </a:ln>
            </p:spPr>
          </p:pic>
          <p:pic>
            <p:nvPicPr>
              <p:cNvPr id="13165" name="Picture 1110"/>
              <p:cNvPicPr>
                <a:picLocks noChangeAspect="1" noChangeArrowheads="1"/>
              </p:cNvPicPr>
              <p:nvPr/>
            </p:nvPicPr>
            <p:blipFill>
              <a:blip r:embed="rId777"/>
              <a:srcRect/>
              <a:stretch>
                <a:fillRect/>
              </a:stretch>
            </p:blipFill>
            <p:spPr bwMode="auto">
              <a:xfrm>
                <a:off x="1297" y="2143"/>
                <a:ext cx="24" cy="3"/>
              </a:xfrm>
              <a:prstGeom prst="rect">
                <a:avLst/>
              </a:prstGeom>
              <a:noFill/>
              <a:ln w="9525">
                <a:noFill/>
                <a:miter lim="800000"/>
                <a:headEnd/>
                <a:tailEnd/>
              </a:ln>
            </p:spPr>
          </p:pic>
          <p:pic>
            <p:nvPicPr>
              <p:cNvPr id="13166" name="Picture 1111"/>
              <p:cNvPicPr>
                <a:picLocks noChangeAspect="1" noChangeArrowheads="1"/>
              </p:cNvPicPr>
              <p:nvPr/>
            </p:nvPicPr>
            <p:blipFill>
              <a:blip r:embed="rId778"/>
              <a:srcRect/>
              <a:stretch>
                <a:fillRect/>
              </a:stretch>
            </p:blipFill>
            <p:spPr bwMode="auto">
              <a:xfrm>
                <a:off x="1321" y="2143"/>
                <a:ext cx="23" cy="3"/>
              </a:xfrm>
              <a:prstGeom prst="rect">
                <a:avLst/>
              </a:prstGeom>
              <a:noFill/>
              <a:ln w="9525">
                <a:noFill/>
                <a:miter lim="800000"/>
                <a:headEnd/>
                <a:tailEnd/>
              </a:ln>
            </p:spPr>
          </p:pic>
          <p:pic>
            <p:nvPicPr>
              <p:cNvPr id="13167" name="Picture 1112"/>
              <p:cNvPicPr>
                <a:picLocks noChangeAspect="1" noChangeArrowheads="1"/>
              </p:cNvPicPr>
              <p:nvPr/>
            </p:nvPicPr>
            <p:blipFill>
              <a:blip r:embed="rId779"/>
              <a:srcRect/>
              <a:stretch>
                <a:fillRect/>
              </a:stretch>
            </p:blipFill>
            <p:spPr bwMode="auto">
              <a:xfrm>
                <a:off x="1344" y="2143"/>
                <a:ext cx="23" cy="3"/>
              </a:xfrm>
              <a:prstGeom prst="rect">
                <a:avLst/>
              </a:prstGeom>
              <a:noFill/>
              <a:ln w="9525">
                <a:noFill/>
                <a:miter lim="800000"/>
                <a:headEnd/>
                <a:tailEnd/>
              </a:ln>
            </p:spPr>
          </p:pic>
          <p:pic>
            <p:nvPicPr>
              <p:cNvPr id="13168" name="Picture 1113"/>
              <p:cNvPicPr>
                <a:picLocks noChangeAspect="1" noChangeArrowheads="1"/>
              </p:cNvPicPr>
              <p:nvPr/>
            </p:nvPicPr>
            <p:blipFill>
              <a:blip r:embed="rId780"/>
              <a:srcRect/>
              <a:stretch>
                <a:fillRect/>
              </a:stretch>
            </p:blipFill>
            <p:spPr bwMode="auto">
              <a:xfrm>
                <a:off x="1367" y="2143"/>
                <a:ext cx="24" cy="3"/>
              </a:xfrm>
              <a:prstGeom prst="rect">
                <a:avLst/>
              </a:prstGeom>
              <a:noFill/>
              <a:ln w="9525">
                <a:noFill/>
                <a:miter lim="800000"/>
                <a:headEnd/>
                <a:tailEnd/>
              </a:ln>
            </p:spPr>
          </p:pic>
          <p:pic>
            <p:nvPicPr>
              <p:cNvPr id="13169" name="Picture 1114"/>
              <p:cNvPicPr>
                <a:picLocks noChangeAspect="1" noChangeArrowheads="1"/>
              </p:cNvPicPr>
              <p:nvPr/>
            </p:nvPicPr>
            <p:blipFill>
              <a:blip r:embed="rId781"/>
              <a:srcRect/>
              <a:stretch>
                <a:fillRect/>
              </a:stretch>
            </p:blipFill>
            <p:spPr bwMode="auto">
              <a:xfrm>
                <a:off x="1391" y="2143"/>
                <a:ext cx="23" cy="3"/>
              </a:xfrm>
              <a:prstGeom prst="rect">
                <a:avLst/>
              </a:prstGeom>
              <a:noFill/>
              <a:ln w="9525">
                <a:noFill/>
                <a:miter lim="800000"/>
                <a:headEnd/>
                <a:tailEnd/>
              </a:ln>
            </p:spPr>
          </p:pic>
          <p:pic>
            <p:nvPicPr>
              <p:cNvPr id="13170" name="Picture 1115"/>
              <p:cNvPicPr>
                <a:picLocks noChangeAspect="1" noChangeArrowheads="1"/>
              </p:cNvPicPr>
              <p:nvPr/>
            </p:nvPicPr>
            <p:blipFill>
              <a:blip r:embed="rId782"/>
              <a:srcRect/>
              <a:stretch>
                <a:fillRect/>
              </a:stretch>
            </p:blipFill>
            <p:spPr bwMode="auto">
              <a:xfrm>
                <a:off x="1414" y="2143"/>
                <a:ext cx="23" cy="3"/>
              </a:xfrm>
              <a:prstGeom prst="rect">
                <a:avLst/>
              </a:prstGeom>
              <a:noFill/>
              <a:ln w="9525">
                <a:noFill/>
                <a:miter lim="800000"/>
                <a:headEnd/>
                <a:tailEnd/>
              </a:ln>
            </p:spPr>
          </p:pic>
          <p:pic>
            <p:nvPicPr>
              <p:cNvPr id="13171" name="Picture 1116"/>
              <p:cNvPicPr>
                <a:picLocks noChangeAspect="1" noChangeArrowheads="1"/>
              </p:cNvPicPr>
              <p:nvPr/>
            </p:nvPicPr>
            <p:blipFill>
              <a:blip r:embed="rId783"/>
              <a:srcRect/>
              <a:stretch>
                <a:fillRect/>
              </a:stretch>
            </p:blipFill>
            <p:spPr bwMode="auto">
              <a:xfrm>
                <a:off x="1437" y="2143"/>
                <a:ext cx="24" cy="3"/>
              </a:xfrm>
              <a:prstGeom prst="rect">
                <a:avLst/>
              </a:prstGeom>
              <a:noFill/>
              <a:ln w="9525">
                <a:noFill/>
                <a:miter lim="800000"/>
                <a:headEnd/>
                <a:tailEnd/>
              </a:ln>
            </p:spPr>
          </p:pic>
          <p:pic>
            <p:nvPicPr>
              <p:cNvPr id="13172" name="Picture 1117"/>
              <p:cNvPicPr>
                <a:picLocks noChangeAspect="1" noChangeArrowheads="1"/>
              </p:cNvPicPr>
              <p:nvPr/>
            </p:nvPicPr>
            <p:blipFill>
              <a:blip r:embed="rId784"/>
              <a:srcRect/>
              <a:stretch>
                <a:fillRect/>
              </a:stretch>
            </p:blipFill>
            <p:spPr bwMode="auto">
              <a:xfrm>
                <a:off x="1461" y="2143"/>
                <a:ext cx="23" cy="3"/>
              </a:xfrm>
              <a:prstGeom prst="rect">
                <a:avLst/>
              </a:prstGeom>
              <a:noFill/>
              <a:ln w="9525">
                <a:noFill/>
                <a:miter lim="800000"/>
                <a:headEnd/>
                <a:tailEnd/>
              </a:ln>
            </p:spPr>
          </p:pic>
          <p:pic>
            <p:nvPicPr>
              <p:cNvPr id="13173" name="Picture 1118"/>
              <p:cNvPicPr>
                <a:picLocks noChangeAspect="1" noChangeArrowheads="1"/>
              </p:cNvPicPr>
              <p:nvPr/>
            </p:nvPicPr>
            <p:blipFill>
              <a:blip r:embed="rId785"/>
              <a:srcRect/>
              <a:stretch>
                <a:fillRect/>
              </a:stretch>
            </p:blipFill>
            <p:spPr bwMode="auto">
              <a:xfrm>
                <a:off x="1484" y="2143"/>
                <a:ext cx="24" cy="3"/>
              </a:xfrm>
              <a:prstGeom prst="rect">
                <a:avLst/>
              </a:prstGeom>
              <a:noFill/>
              <a:ln w="9525">
                <a:noFill/>
                <a:miter lim="800000"/>
                <a:headEnd/>
                <a:tailEnd/>
              </a:ln>
            </p:spPr>
          </p:pic>
          <p:pic>
            <p:nvPicPr>
              <p:cNvPr id="13174" name="Picture 1119"/>
              <p:cNvPicPr>
                <a:picLocks noChangeAspect="1" noChangeArrowheads="1"/>
              </p:cNvPicPr>
              <p:nvPr/>
            </p:nvPicPr>
            <p:blipFill>
              <a:blip r:embed="rId786"/>
              <a:srcRect/>
              <a:stretch>
                <a:fillRect/>
              </a:stretch>
            </p:blipFill>
            <p:spPr bwMode="auto">
              <a:xfrm>
                <a:off x="1508" y="2143"/>
                <a:ext cx="23" cy="3"/>
              </a:xfrm>
              <a:prstGeom prst="rect">
                <a:avLst/>
              </a:prstGeom>
              <a:noFill/>
              <a:ln w="9525">
                <a:noFill/>
                <a:miter lim="800000"/>
                <a:headEnd/>
                <a:tailEnd/>
              </a:ln>
            </p:spPr>
          </p:pic>
          <p:pic>
            <p:nvPicPr>
              <p:cNvPr id="13175" name="Picture 1120"/>
              <p:cNvPicPr>
                <a:picLocks noChangeAspect="1" noChangeArrowheads="1"/>
              </p:cNvPicPr>
              <p:nvPr/>
            </p:nvPicPr>
            <p:blipFill>
              <a:blip r:embed="rId787"/>
              <a:srcRect/>
              <a:stretch>
                <a:fillRect/>
              </a:stretch>
            </p:blipFill>
            <p:spPr bwMode="auto">
              <a:xfrm>
                <a:off x="1531" y="2143"/>
                <a:ext cx="23" cy="3"/>
              </a:xfrm>
              <a:prstGeom prst="rect">
                <a:avLst/>
              </a:prstGeom>
              <a:noFill/>
              <a:ln w="9525">
                <a:noFill/>
                <a:miter lim="800000"/>
                <a:headEnd/>
                <a:tailEnd/>
              </a:ln>
            </p:spPr>
          </p:pic>
          <p:pic>
            <p:nvPicPr>
              <p:cNvPr id="13176" name="Picture 1121"/>
              <p:cNvPicPr>
                <a:picLocks noChangeAspect="1" noChangeArrowheads="1"/>
              </p:cNvPicPr>
              <p:nvPr/>
            </p:nvPicPr>
            <p:blipFill>
              <a:blip r:embed="rId788"/>
              <a:srcRect/>
              <a:stretch>
                <a:fillRect/>
              </a:stretch>
            </p:blipFill>
            <p:spPr bwMode="auto">
              <a:xfrm>
                <a:off x="1554" y="2143"/>
                <a:ext cx="24" cy="3"/>
              </a:xfrm>
              <a:prstGeom prst="rect">
                <a:avLst/>
              </a:prstGeom>
              <a:noFill/>
              <a:ln w="9525">
                <a:noFill/>
                <a:miter lim="800000"/>
                <a:headEnd/>
                <a:tailEnd/>
              </a:ln>
            </p:spPr>
          </p:pic>
          <p:pic>
            <p:nvPicPr>
              <p:cNvPr id="13177" name="Picture 1122"/>
              <p:cNvPicPr>
                <a:picLocks noChangeAspect="1" noChangeArrowheads="1"/>
              </p:cNvPicPr>
              <p:nvPr/>
            </p:nvPicPr>
            <p:blipFill>
              <a:blip r:embed="rId789"/>
              <a:srcRect/>
              <a:stretch>
                <a:fillRect/>
              </a:stretch>
            </p:blipFill>
            <p:spPr bwMode="auto">
              <a:xfrm>
                <a:off x="1578" y="2143"/>
                <a:ext cx="23" cy="3"/>
              </a:xfrm>
              <a:prstGeom prst="rect">
                <a:avLst/>
              </a:prstGeom>
              <a:noFill/>
              <a:ln w="9525">
                <a:noFill/>
                <a:miter lim="800000"/>
                <a:headEnd/>
                <a:tailEnd/>
              </a:ln>
            </p:spPr>
          </p:pic>
          <p:pic>
            <p:nvPicPr>
              <p:cNvPr id="13178" name="Picture 1123"/>
              <p:cNvPicPr>
                <a:picLocks noChangeAspect="1" noChangeArrowheads="1"/>
              </p:cNvPicPr>
              <p:nvPr/>
            </p:nvPicPr>
            <p:blipFill>
              <a:blip r:embed="rId790"/>
              <a:srcRect/>
              <a:stretch>
                <a:fillRect/>
              </a:stretch>
            </p:blipFill>
            <p:spPr bwMode="auto">
              <a:xfrm>
                <a:off x="1601" y="2143"/>
                <a:ext cx="11" cy="3"/>
              </a:xfrm>
              <a:prstGeom prst="rect">
                <a:avLst/>
              </a:prstGeom>
              <a:noFill/>
              <a:ln w="9525">
                <a:noFill/>
                <a:miter lim="800000"/>
                <a:headEnd/>
                <a:tailEnd/>
              </a:ln>
            </p:spPr>
          </p:pic>
          <p:sp>
            <p:nvSpPr>
              <p:cNvPr id="13179" name="Rectangle 1124"/>
              <p:cNvSpPr>
                <a:spLocks noChangeArrowheads="1"/>
              </p:cNvSpPr>
              <p:nvPr/>
            </p:nvSpPr>
            <p:spPr bwMode="auto">
              <a:xfrm>
                <a:off x="1612" y="2143"/>
                <a:ext cx="3" cy="3"/>
              </a:xfrm>
              <a:prstGeom prst="rect">
                <a:avLst/>
              </a:prstGeom>
              <a:solidFill>
                <a:srgbClr val="000000"/>
              </a:solidFill>
              <a:ln w="9525">
                <a:noFill/>
                <a:miter lim="800000"/>
                <a:headEnd/>
                <a:tailEnd/>
              </a:ln>
            </p:spPr>
            <p:txBody>
              <a:bodyPr/>
              <a:lstStyle/>
              <a:p>
                <a:endParaRPr lang="hr-HR"/>
              </a:p>
            </p:txBody>
          </p:sp>
          <p:pic>
            <p:nvPicPr>
              <p:cNvPr id="13180" name="Picture 1125"/>
              <p:cNvPicPr>
                <a:picLocks noChangeAspect="1" noChangeArrowheads="1"/>
              </p:cNvPicPr>
              <p:nvPr/>
            </p:nvPicPr>
            <p:blipFill>
              <a:blip r:embed="rId791"/>
              <a:srcRect/>
              <a:stretch>
                <a:fillRect/>
              </a:stretch>
            </p:blipFill>
            <p:spPr bwMode="auto">
              <a:xfrm>
                <a:off x="1615" y="2143"/>
                <a:ext cx="23" cy="3"/>
              </a:xfrm>
              <a:prstGeom prst="rect">
                <a:avLst/>
              </a:prstGeom>
              <a:noFill/>
              <a:ln w="9525">
                <a:noFill/>
                <a:miter lim="800000"/>
                <a:headEnd/>
                <a:tailEnd/>
              </a:ln>
            </p:spPr>
          </p:pic>
          <p:pic>
            <p:nvPicPr>
              <p:cNvPr id="13181" name="Picture 1126"/>
              <p:cNvPicPr>
                <a:picLocks noChangeAspect="1" noChangeArrowheads="1"/>
              </p:cNvPicPr>
              <p:nvPr/>
            </p:nvPicPr>
            <p:blipFill>
              <a:blip r:embed="rId792"/>
              <a:srcRect/>
              <a:stretch>
                <a:fillRect/>
              </a:stretch>
            </p:blipFill>
            <p:spPr bwMode="auto">
              <a:xfrm>
                <a:off x="1638" y="2143"/>
                <a:ext cx="24" cy="3"/>
              </a:xfrm>
              <a:prstGeom prst="rect">
                <a:avLst/>
              </a:prstGeom>
              <a:noFill/>
              <a:ln w="9525">
                <a:noFill/>
                <a:miter lim="800000"/>
                <a:headEnd/>
                <a:tailEnd/>
              </a:ln>
            </p:spPr>
          </p:pic>
          <p:pic>
            <p:nvPicPr>
              <p:cNvPr id="13182" name="Picture 1127"/>
              <p:cNvPicPr>
                <a:picLocks noChangeAspect="1" noChangeArrowheads="1"/>
              </p:cNvPicPr>
              <p:nvPr/>
            </p:nvPicPr>
            <p:blipFill>
              <a:blip r:embed="rId793"/>
              <a:srcRect/>
              <a:stretch>
                <a:fillRect/>
              </a:stretch>
            </p:blipFill>
            <p:spPr bwMode="auto">
              <a:xfrm>
                <a:off x="1662" y="2143"/>
                <a:ext cx="23" cy="3"/>
              </a:xfrm>
              <a:prstGeom prst="rect">
                <a:avLst/>
              </a:prstGeom>
              <a:noFill/>
              <a:ln w="9525">
                <a:noFill/>
                <a:miter lim="800000"/>
                <a:headEnd/>
                <a:tailEnd/>
              </a:ln>
            </p:spPr>
          </p:pic>
          <p:pic>
            <p:nvPicPr>
              <p:cNvPr id="13183" name="Picture 1128"/>
              <p:cNvPicPr>
                <a:picLocks noChangeAspect="1" noChangeArrowheads="1"/>
              </p:cNvPicPr>
              <p:nvPr/>
            </p:nvPicPr>
            <p:blipFill>
              <a:blip r:embed="rId794"/>
              <a:srcRect/>
              <a:stretch>
                <a:fillRect/>
              </a:stretch>
            </p:blipFill>
            <p:spPr bwMode="auto">
              <a:xfrm>
                <a:off x="1685" y="2143"/>
                <a:ext cx="23" cy="3"/>
              </a:xfrm>
              <a:prstGeom prst="rect">
                <a:avLst/>
              </a:prstGeom>
              <a:noFill/>
              <a:ln w="9525">
                <a:noFill/>
                <a:miter lim="800000"/>
                <a:headEnd/>
                <a:tailEnd/>
              </a:ln>
            </p:spPr>
          </p:pic>
          <p:pic>
            <p:nvPicPr>
              <p:cNvPr id="13184" name="Picture 1129"/>
              <p:cNvPicPr>
                <a:picLocks noChangeAspect="1" noChangeArrowheads="1"/>
              </p:cNvPicPr>
              <p:nvPr/>
            </p:nvPicPr>
            <p:blipFill>
              <a:blip r:embed="rId795"/>
              <a:srcRect/>
              <a:stretch>
                <a:fillRect/>
              </a:stretch>
            </p:blipFill>
            <p:spPr bwMode="auto">
              <a:xfrm>
                <a:off x="1708" y="2143"/>
                <a:ext cx="24" cy="3"/>
              </a:xfrm>
              <a:prstGeom prst="rect">
                <a:avLst/>
              </a:prstGeom>
              <a:noFill/>
              <a:ln w="9525">
                <a:noFill/>
                <a:miter lim="800000"/>
                <a:headEnd/>
                <a:tailEnd/>
              </a:ln>
            </p:spPr>
          </p:pic>
          <p:pic>
            <p:nvPicPr>
              <p:cNvPr id="13185" name="Picture 1130"/>
              <p:cNvPicPr>
                <a:picLocks noChangeAspect="1" noChangeArrowheads="1"/>
              </p:cNvPicPr>
              <p:nvPr/>
            </p:nvPicPr>
            <p:blipFill>
              <a:blip r:embed="rId796"/>
              <a:srcRect/>
              <a:stretch>
                <a:fillRect/>
              </a:stretch>
            </p:blipFill>
            <p:spPr bwMode="auto">
              <a:xfrm>
                <a:off x="1732" y="2143"/>
                <a:ext cx="23" cy="3"/>
              </a:xfrm>
              <a:prstGeom prst="rect">
                <a:avLst/>
              </a:prstGeom>
              <a:noFill/>
              <a:ln w="9525">
                <a:noFill/>
                <a:miter lim="800000"/>
                <a:headEnd/>
                <a:tailEnd/>
              </a:ln>
            </p:spPr>
          </p:pic>
          <p:pic>
            <p:nvPicPr>
              <p:cNvPr id="13186" name="Picture 1131"/>
              <p:cNvPicPr>
                <a:picLocks noChangeAspect="1" noChangeArrowheads="1"/>
              </p:cNvPicPr>
              <p:nvPr/>
            </p:nvPicPr>
            <p:blipFill>
              <a:blip r:embed="rId797"/>
              <a:srcRect/>
              <a:stretch>
                <a:fillRect/>
              </a:stretch>
            </p:blipFill>
            <p:spPr bwMode="auto">
              <a:xfrm>
                <a:off x="1755" y="2143"/>
                <a:ext cx="24" cy="3"/>
              </a:xfrm>
              <a:prstGeom prst="rect">
                <a:avLst/>
              </a:prstGeom>
              <a:noFill/>
              <a:ln w="9525">
                <a:noFill/>
                <a:miter lim="800000"/>
                <a:headEnd/>
                <a:tailEnd/>
              </a:ln>
            </p:spPr>
          </p:pic>
          <p:pic>
            <p:nvPicPr>
              <p:cNvPr id="13187" name="Picture 1132"/>
              <p:cNvPicPr>
                <a:picLocks noChangeAspect="1" noChangeArrowheads="1"/>
              </p:cNvPicPr>
              <p:nvPr/>
            </p:nvPicPr>
            <p:blipFill>
              <a:blip r:embed="rId798"/>
              <a:srcRect/>
              <a:stretch>
                <a:fillRect/>
              </a:stretch>
            </p:blipFill>
            <p:spPr bwMode="auto">
              <a:xfrm>
                <a:off x="1779" y="2143"/>
                <a:ext cx="23" cy="3"/>
              </a:xfrm>
              <a:prstGeom prst="rect">
                <a:avLst/>
              </a:prstGeom>
              <a:noFill/>
              <a:ln w="9525">
                <a:noFill/>
                <a:miter lim="800000"/>
                <a:headEnd/>
                <a:tailEnd/>
              </a:ln>
            </p:spPr>
          </p:pic>
          <p:pic>
            <p:nvPicPr>
              <p:cNvPr id="13188" name="Picture 1133"/>
              <p:cNvPicPr>
                <a:picLocks noChangeAspect="1" noChangeArrowheads="1"/>
              </p:cNvPicPr>
              <p:nvPr/>
            </p:nvPicPr>
            <p:blipFill>
              <a:blip r:embed="rId799"/>
              <a:srcRect/>
              <a:stretch>
                <a:fillRect/>
              </a:stretch>
            </p:blipFill>
            <p:spPr bwMode="auto">
              <a:xfrm>
                <a:off x="1802" y="2143"/>
                <a:ext cx="23" cy="3"/>
              </a:xfrm>
              <a:prstGeom prst="rect">
                <a:avLst/>
              </a:prstGeom>
              <a:noFill/>
              <a:ln w="9525">
                <a:noFill/>
                <a:miter lim="800000"/>
                <a:headEnd/>
                <a:tailEnd/>
              </a:ln>
            </p:spPr>
          </p:pic>
          <p:pic>
            <p:nvPicPr>
              <p:cNvPr id="13189" name="Picture 1134"/>
              <p:cNvPicPr>
                <a:picLocks noChangeAspect="1" noChangeArrowheads="1"/>
              </p:cNvPicPr>
              <p:nvPr/>
            </p:nvPicPr>
            <p:blipFill>
              <a:blip r:embed="rId800"/>
              <a:srcRect/>
              <a:stretch>
                <a:fillRect/>
              </a:stretch>
            </p:blipFill>
            <p:spPr bwMode="auto">
              <a:xfrm>
                <a:off x="1825" y="2143"/>
                <a:ext cx="24" cy="3"/>
              </a:xfrm>
              <a:prstGeom prst="rect">
                <a:avLst/>
              </a:prstGeom>
              <a:noFill/>
              <a:ln w="9525">
                <a:noFill/>
                <a:miter lim="800000"/>
                <a:headEnd/>
                <a:tailEnd/>
              </a:ln>
            </p:spPr>
          </p:pic>
          <p:pic>
            <p:nvPicPr>
              <p:cNvPr id="13190" name="Picture 1135"/>
              <p:cNvPicPr>
                <a:picLocks noChangeAspect="1" noChangeArrowheads="1"/>
              </p:cNvPicPr>
              <p:nvPr/>
            </p:nvPicPr>
            <p:blipFill>
              <a:blip r:embed="rId801"/>
              <a:srcRect/>
              <a:stretch>
                <a:fillRect/>
              </a:stretch>
            </p:blipFill>
            <p:spPr bwMode="auto">
              <a:xfrm>
                <a:off x="1849" y="2143"/>
                <a:ext cx="23" cy="3"/>
              </a:xfrm>
              <a:prstGeom prst="rect">
                <a:avLst/>
              </a:prstGeom>
              <a:noFill/>
              <a:ln w="9525">
                <a:noFill/>
                <a:miter lim="800000"/>
                <a:headEnd/>
                <a:tailEnd/>
              </a:ln>
            </p:spPr>
          </p:pic>
          <p:pic>
            <p:nvPicPr>
              <p:cNvPr id="13191" name="Picture 1136"/>
              <p:cNvPicPr>
                <a:picLocks noChangeAspect="1" noChangeArrowheads="1"/>
              </p:cNvPicPr>
              <p:nvPr/>
            </p:nvPicPr>
            <p:blipFill>
              <a:blip r:embed="rId802"/>
              <a:srcRect/>
              <a:stretch>
                <a:fillRect/>
              </a:stretch>
            </p:blipFill>
            <p:spPr bwMode="auto">
              <a:xfrm>
                <a:off x="1872" y="2143"/>
                <a:ext cx="23" cy="3"/>
              </a:xfrm>
              <a:prstGeom prst="rect">
                <a:avLst/>
              </a:prstGeom>
              <a:noFill/>
              <a:ln w="9525">
                <a:noFill/>
                <a:miter lim="800000"/>
                <a:headEnd/>
                <a:tailEnd/>
              </a:ln>
            </p:spPr>
          </p:pic>
          <p:pic>
            <p:nvPicPr>
              <p:cNvPr id="13192" name="Picture 1137"/>
              <p:cNvPicPr>
                <a:picLocks noChangeAspect="1" noChangeArrowheads="1"/>
              </p:cNvPicPr>
              <p:nvPr/>
            </p:nvPicPr>
            <p:blipFill>
              <a:blip r:embed="rId803"/>
              <a:srcRect/>
              <a:stretch>
                <a:fillRect/>
              </a:stretch>
            </p:blipFill>
            <p:spPr bwMode="auto">
              <a:xfrm>
                <a:off x="1895" y="2143"/>
                <a:ext cx="24" cy="3"/>
              </a:xfrm>
              <a:prstGeom prst="rect">
                <a:avLst/>
              </a:prstGeom>
              <a:noFill/>
              <a:ln w="9525">
                <a:noFill/>
                <a:miter lim="800000"/>
                <a:headEnd/>
                <a:tailEnd/>
              </a:ln>
            </p:spPr>
          </p:pic>
          <p:pic>
            <p:nvPicPr>
              <p:cNvPr id="13193" name="Picture 1138"/>
              <p:cNvPicPr>
                <a:picLocks noChangeAspect="1" noChangeArrowheads="1"/>
              </p:cNvPicPr>
              <p:nvPr/>
            </p:nvPicPr>
            <p:blipFill>
              <a:blip r:embed="rId804"/>
              <a:srcRect/>
              <a:stretch>
                <a:fillRect/>
              </a:stretch>
            </p:blipFill>
            <p:spPr bwMode="auto">
              <a:xfrm>
                <a:off x="1919" y="2143"/>
                <a:ext cx="23" cy="3"/>
              </a:xfrm>
              <a:prstGeom prst="rect">
                <a:avLst/>
              </a:prstGeom>
              <a:noFill/>
              <a:ln w="9525">
                <a:noFill/>
                <a:miter lim="800000"/>
                <a:headEnd/>
                <a:tailEnd/>
              </a:ln>
            </p:spPr>
          </p:pic>
          <p:pic>
            <p:nvPicPr>
              <p:cNvPr id="13194" name="Picture 1139"/>
              <p:cNvPicPr>
                <a:picLocks noChangeAspect="1" noChangeArrowheads="1"/>
              </p:cNvPicPr>
              <p:nvPr/>
            </p:nvPicPr>
            <p:blipFill>
              <a:blip r:embed="rId805"/>
              <a:srcRect/>
              <a:stretch>
                <a:fillRect/>
              </a:stretch>
            </p:blipFill>
            <p:spPr bwMode="auto">
              <a:xfrm>
                <a:off x="1942" y="2143"/>
                <a:ext cx="24" cy="3"/>
              </a:xfrm>
              <a:prstGeom prst="rect">
                <a:avLst/>
              </a:prstGeom>
              <a:noFill/>
              <a:ln w="9525">
                <a:noFill/>
                <a:miter lim="800000"/>
                <a:headEnd/>
                <a:tailEnd/>
              </a:ln>
            </p:spPr>
          </p:pic>
          <p:pic>
            <p:nvPicPr>
              <p:cNvPr id="13195" name="Picture 1140"/>
              <p:cNvPicPr>
                <a:picLocks noChangeAspect="1" noChangeArrowheads="1"/>
              </p:cNvPicPr>
              <p:nvPr/>
            </p:nvPicPr>
            <p:blipFill>
              <a:blip r:embed="rId806"/>
              <a:srcRect/>
              <a:stretch>
                <a:fillRect/>
              </a:stretch>
            </p:blipFill>
            <p:spPr bwMode="auto">
              <a:xfrm>
                <a:off x="1966" y="2143"/>
                <a:ext cx="23" cy="3"/>
              </a:xfrm>
              <a:prstGeom prst="rect">
                <a:avLst/>
              </a:prstGeom>
              <a:noFill/>
              <a:ln w="9525">
                <a:noFill/>
                <a:miter lim="800000"/>
                <a:headEnd/>
                <a:tailEnd/>
              </a:ln>
            </p:spPr>
          </p:pic>
          <p:pic>
            <p:nvPicPr>
              <p:cNvPr id="13196" name="Picture 1141"/>
              <p:cNvPicPr>
                <a:picLocks noChangeAspect="1" noChangeArrowheads="1"/>
              </p:cNvPicPr>
              <p:nvPr/>
            </p:nvPicPr>
            <p:blipFill>
              <a:blip r:embed="rId807"/>
              <a:srcRect/>
              <a:stretch>
                <a:fillRect/>
              </a:stretch>
            </p:blipFill>
            <p:spPr bwMode="auto">
              <a:xfrm>
                <a:off x="1989" y="2143"/>
                <a:ext cx="23" cy="3"/>
              </a:xfrm>
              <a:prstGeom prst="rect">
                <a:avLst/>
              </a:prstGeom>
              <a:noFill/>
              <a:ln w="9525">
                <a:noFill/>
                <a:miter lim="800000"/>
                <a:headEnd/>
                <a:tailEnd/>
              </a:ln>
            </p:spPr>
          </p:pic>
          <p:pic>
            <p:nvPicPr>
              <p:cNvPr id="13197" name="Picture 1142"/>
              <p:cNvPicPr>
                <a:picLocks noChangeAspect="1" noChangeArrowheads="1"/>
              </p:cNvPicPr>
              <p:nvPr/>
            </p:nvPicPr>
            <p:blipFill>
              <a:blip r:embed="rId808"/>
              <a:srcRect/>
              <a:stretch>
                <a:fillRect/>
              </a:stretch>
            </p:blipFill>
            <p:spPr bwMode="auto">
              <a:xfrm>
                <a:off x="2012" y="2143"/>
                <a:ext cx="24" cy="3"/>
              </a:xfrm>
              <a:prstGeom prst="rect">
                <a:avLst/>
              </a:prstGeom>
              <a:noFill/>
              <a:ln w="9525">
                <a:noFill/>
                <a:miter lim="800000"/>
                <a:headEnd/>
                <a:tailEnd/>
              </a:ln>
            </p:spPr>
          </p:pic>
          <p:pic>
            <p:nvPicPr>
              <p:cNvPr id="13198" name="Picture 1143"/>
              <p:cNvPicPr>
                <a:picLocks noChangeAspect="1" noChangeArrowheads="1"/>
              </p:cNvPicPr>
              <p:nvPr/>
            </p:nvPicPr>
            <p:blipFill>
              <a:blip r:embed="rId809"/>
              <a:srcRect/>
              <a:stretch>
                <a:fillRect/>
              </a:stretch>
            </p:blipFill>
            <p:spPr bwMode="auto">
              <a:xfrm>
                <a:off x="2036" y="2143"/>
                <a:ext cx="23" cy="3"/>
              </a:xfrm>
              <a:prstGeom prst="rect">
                <a:avLst/>
              </a:prstGeom>
              <a:noFill/>
              <a:ln w="9525">
                <a:noFill/>
                <a:miter lim="800000"/>
                <a:headEnd/>
                <a:tailEnd/>
              </a:ln>
            </p:spPr>
          </p:pic>
          <p:pic>
            <p:nvPicPr>
              <p:cNvPr id="13199" name="Picture 1144"/>
              <p:cNvPicPr>
                <a:picLocks noChangeAspect="1" noChangeArrowheads="1"/>
              </p:cNvPicPr>
              <p:nvPr/>
            </p:nvPicPr>
            <p:blipFill>
              <a:blip r:embed="rId810"/>
              <a:srcRect/>
              <a:stretch>
                <a:fillRect/>
              </a:stretch>
            </p:blipFill>
            <p:spPr bwMode="auto">
              <a:xfrm>
                <a:off x="2059" y="2143"/>
                <a:ext cx="23" cy="3"/>
              </a:xfrm>
              <a:prstGeom prst="rect">
                <a:avLst/>
              </a:prstGeom>
              <a:noFill/>
              <a:ln w="9525">
                <a:noFill/>
                <a:miter lim="800000"/>
                <a:headEnd/>
                <a:tailEnd/>
              </a:ln>
            </p:spPr>
          </p:pic>
          <p:pic>
            <p:nvPicPr>
              <p:cNvPr id="13200" name="Picture 1145"/>
              <p:cNvPicPr>
                <a:picLocks noChangeAspect="1" noChangeArrowheads="1"/>
              </p:cNvPicPr>
              <p:nvPr/>
            </p:nvPicPr>
            <p:blipFill>
              <a:blip r:embed="rId811"/>
              <a:srcRect/>
              <a:stretch>
                <a:fillRect/>
              </a:stretch>
            </p:blipFill>
            <p:spPr bwMode="auto">
              <a:xfrm>
                <a:off x="2082" y="2143"/>
                <a:ext cx="24" cy="3"/>
              </a:xfrm>
              <a:prstGeom prst="rect">
                <a:avLst/>
              </a:prstGeom>
              <a:noFill/>
              <a:ln w="9525">
                <a:noFill/>
                <a:miter lim="800000"/>
                <a:headEnd/>
                <a:tailEnd/>
              </a:ln>
            </p:spPr>
          </p:pic>
          <p:pic>
            <p:nvPicPr>
              <p:cNvPr id="13201" name="Picture 1146"/>
              <p:cNvPicPr>
                <a:picLocks noChangeAspect="1" noChangeArrowheads="1"/>
              </p:cNvPicPr>
              <p:nvPr/>
            </p:nvPicPr>
            <p:blipFill>
              <a:blip r:embed="rId812"/>
              <a:srcRect/>
              <a:stretch>
                <a:fillRect/>
              </a:stretch>
            </p:blipFill>
            <p:spPr bwMode="auto">
              <a:xfrm>
                <a:off x="2106" y="2143"/>
                <a:ext cx="23" cy="3"/>
              </a:xfrm>
              <a:prstGeom prst="rect">
                <a:avLst/>
              </a:prstGeom>
              <a:noFill/>
              <a:ln w="9525">
                <a:noFill/>
                <a:miter lim="800000"/>
                <a:headEnd/>
                <a:tailEnd/>
              </a:ln>
            </p:spPr>
          </p:pic>
          <p:pic>
            <p:nvPicPr>
              <p:cNvPr id="13202" name="Picture 1147"/>
              <p:cNvPicPr>
                <a:picLocks noChangeAspect="1" noChangeArrowheads="1"/>
              </p:cNvPicPr>
              <p:nvPr/>
            </p:nvPicPr>
            <p:blipFill>
              <a:blip r:embed="rId813"/>
              <a:srcRect/>
              <a:stretch>
                <a:fillRect/>
              </a:stretch>
            </p:blipFill>
            <p:spPr bwMode="auto">
              <a:xfrm>
                <a:off x="2129" y="2143"/>
                <a:ext cx="1" cy="3"/>
              </a:xfrm>
              <a:prstGeom prst="rect">
                <a:avLst/>
              </a:prstGeom>
              <a:noFill/>
              <a:ln w="9525">
                <a:noFill/>
                <a:miter lim="800000"/>
                <a:headEnd/>
                <a:tailEnd/>
              </a:ln>
            </p:spPr>
          </p:pic>
          <p:sp>
            <p:nvSpPr>
              <p:cNvPr id="13203" name="Rectangle 1148"/>
              <p:cNvSpPr>
                <a:spLocks noChangeArrowheads="1"/>
              </p:cNvSpPr>
              <p:nvPr/>
            </p:nvSpPr>
            <p:spPr bwMode="auto">
              <a:xfrm>
                <a:off x="2130" y="2143"/>
                <a:ext cx="3" cy="3"/>
              </a:xfrm>
              <a:prstGeom prst="rect">
                <a:avLst/>
              </a:prstGeom>
              <a:solidFill>
                <a:srgbClr val="000000"/>
              </a:solidFill>
              <a:ln w="9525">
                <a:noFill/>
                <a:miter lim="800000"/>
                <a:headEnd/>
                <a:tailEnd/>
              </a:ln>
            </p:spPr>
            <p:txBody>
              <a:bodyPr/>
              <a:lstStyle/>
              <a:p>
                <a:endParaRPr lang="hr-HR"/>
              </a:p>
            </p:txBody>
          </p:sp>
          <p:pic>
            <p:nvPicPr>
              <p:cNvPr id="13204" name="Picture 1149"/>
              <p:cNvPicPr>
                <a:picLocks noChangeAspect="1" noChangeArrowheads="1"/>
              </p:cNvPicPr>
              <p:nvPr/>
            </p:nvPicPr>
            <p:blipFill>
              <a:blip r:embed="rId814"/>
              <a:srcRect/>
              <a:stretch>
                <a:fillRect/>
              </a:stretch>
            </p:blipFill>
            <p:spPr bwMode="auto">
              <a:xfrm>
                <a:off x="2133" y="2143"/>
                <a:ext cx="23" cy="3"/>
              </a:xfrm>
              <a:prstGeom prst="rect">
                <a:avLst/>
              </a:prstGeom>
              <a:noFill/>
              <a:ln w="9525">
                <a:noFill/>
                <a:miter lim="800000"/>
                <a:headEnd/>
                <a:tailEnd/>
              </a:ln>
            </p:spPr>
          </p:pic>
          <p:pic>
            <p:nvPicPr>
              <p:cNvPr id="13205" name="Picture 1150"/>
              <p:cNvPicPr>
                <a:picLocks noChangeAspect="1" noChangeArrowheads="1"/>
              </p:cNvPicPr>
              <p:nvPr/>
            </p:nvPicPr>
            <p:blipFill>
              <a:blip r:embed="rId815"/>
              <a:srcRect/>
              <a:stretch>
                <a:fillRect/>
              </a:stretch>
            </p:blipFill>
            <p:spPr bwMode="auto">
              <a:xfrm>
                <a:off x="2156" y="2143"/>
                <a:ext cx="24" cy="3"/>
              </a:xfrm>
              <a:prstGeom prst="rect">
                <a:avLst/>
              </a:prstGeom>
              <a:noFill/>
              <a:ln w="9525">
                <a:noFill/>
                <a:miter lim="800000"/>
                <a:headEnd/>
                <a:tailEnd/>
              </a:ln>
            </p:spPr>
          </p:pic>
          <p:pic>
            <p:nvPicPr>
              <p:cNvPr id="13206" name="Picture 1151"/>
              <p:cNvPicPr>
                <a:picLocks noChangeAspect="1" noChangeArrowheads="1"/>
              </p:cNvPicPr>
              <p:nvPr/>
            </p:nvPicPr>
            <p:blipFill>
              <a:blip r:embed="rId816"/>
              <a:srcRect/>
              <a:stretch>
                <a:fillRect/>
              </a:stretch>
            </p:blipFill>
            <p:spPr bwMode="auto">
              <a:xfrm>
                <a:off x="2180" y="2143"/>
                <a:ext cx="23" cy="3"/>
              </a:xfrm>
              <a:prstGeom prst="rect">
                <a:avLst/>
              </a:prstGeom>
              <a:noFill/>
              <a:ln w="9525">
                <a:noFill/>
                <a:miter lim="800000"/>
                <a:headEnd/>
                <a:tailEnd/>
              </a:ln>
            </p:spPr>
          </p:pic>
          <p:pic>
            <p:nvPicPr>
              <p:cNvPr id="13207" name="Picture 1152"/>
              <p:cNvPicPr>
                <a:picLocks noChangeAspect="1" noChangeArrowheads="1"/>
              </p:cNvPicPr>
              <p:nvPr/>
            </p:nvPicPr>
            <p:blipFill>
              <a:blip r:embed="rId817"/>
              <a:srcRect/>
              <a:stretch>
                <a:fillRect/>
              </a:stretch>
            </p:blipFill>
            <p:spPr bwMode="auto">
              <a:xfrm>
                <a:off x="2203" y="2143"/>
                <a:ext cx="23" cy="3"/>
              </a:xfrm>
              <a:prstGeom prst="rect">
                <a:avLst/>
              </a:prstGeom>
              <a:noFill/>
              <a:ln w="9525">
                <a:noFill/>
                <a:miter lim="800000"/>
                <a:headEnd/>
                <a:tailEnd/>
              </a:ln>
            </p:spPr>
          </p:pic>
          <p:pic>
            <p:nvPicPr>
              <p:cNvPr id="13208" name="Picture 1153"/>
              <p:cNvPicPr>
                <a:picLocks noChangeAspect="1" noChangeArrowheads="1"/>
              </p:cNvPicPr>
              <p:nvPr/>
            </p:nvPicPr>
            <p:blipFill>
              <a:blip r:embed="rId818"/>
              <a:srcRect/>
              <a:stretch>
                <a:fillRect/>
              </a:stretch>
            </p:blipFill>
            <p:spPr bwMode="auto">
              <a:xfrm>
                <a:off x="2226" y="2143"/>
                <a:ext cx="24" cy="3"/>
              </a:xfrm>
              <a:prstGeom prst="rect">
                <a:avLst/>
              </a:prstGeom>
              <a:noFill/>
              <a:ln w="9525">
                <a:noFill/>
                <a:miter lim="800000"/>
                <a:headEnd/>
                <a:tailEnd/>
              </a:ln>
            </p:spPr>
          </p:pic>
          <p:pic>
            <p:nvPicPr>
              <p:cNvPr id="13209" name="Picture 1154"/>
              <p:cNvPicPr>
                <a:picLocks noChangeAspect="1" noChangeArrowheads="1"/>
              </p:cNvPicPr>
              <p:nvPr/>
            </p:nvPicPr>
            <p:blipFill>
              <a:blip r:embed="rId819"/>
              <a:srcRect/>
              <a:stretch>
                <a:fillRect/>
              </a:stretch>
            </p:blipFill>
            <p:spPr bwMode="auto">
              <a:xfrm>
                <a:off x="2250" y="2143"/>
                <a:ext cx="23" cy="3"/>
              </a:xfrm>
              <a:prstGeom prst="rect">
                <a:avLst/>
              </a:prstGeom>
              <a:noFill/>
              <a:ln w="9525">
                <a:noFill/>
                <a:miter lim="800000"/>
                <a:headEnd/>
                <a:tailEnd/>
              </a:ln>
            </p:spPr>
          </p:pic>
          <p:pic>
            <p:nvPicPr>
              <p:cNvPr id="13210" name="Picture 1155"/>
              <p:cNvPicPr>
                <a:picLocks noChangeAspect="1" noChangeArrowheads="1"/>
              </p:cNvPicPr>
              <p:nvPr/>
            </p:nvPicPr>
            <p:blipFill>
              <a:blip r:embed="rId820"/>
              <a:srcRect/>
              <a:stretch>
                <a:fillRect/>
              </a:stretch>
            </p:blipFill>
            <p:spPr bwMode="auto">
              <a:xfrm>
                <a:off x="2273" y="2143"/>
                <a:ext cx="24" cy="3"/>
              </a:xfrm>
              <a:prstGeom prst="rect">
                <a:avLst/>
              </a:prstGeom>
              <a:noFill/>
              <a:ln w="9525">
                <a:noFill/>
                <a:miter lim="800000"/>
                <a:headEnd/>
                <a:tailEnd/>
              </a:ln>
            </p:spPr>
          </p:pic>
          <p:pic>
            <p:nvPicPr>
              <p:cNvPr id="13211" name="Picture 1156"/>
              <p:cNvPicPr>
                <a:picLocks noChangeAspect="1" noChangeArrowheads="1"/>
              </p:cNvPicPr>
              <p:nvPr/>
            </p:nvPicPr>
            <p:blipFill>
              <a:blip r:embed="rId821"/>
              <a:srcRect/>
              <a:stretch>
                <a:fillRect/>
              </a:stretch>
            </p:blipFill>
            <p:spPr bwMode="auto">
              <a:xfrm>
                <a:off x="2297" y="2143"/>
                <a:ext cx="23" cy="3"/>
              </a:xfrm>
              <a:prstGeom prst="rect">
                <a:avLst/>
              </a:prstGeom>
              <a:noFill/>
              <a:ln w="9525">
                <a:noFill/>
                <a:miter lim="800000"/>
                <a:headEnd/>
                <a:tailEnd/>
              </a:ln>
            </p:spPr>
          </p:pic>
          <p:pic>
            <p:nvPicPr>
              <p:cNvPr id="13212" name="Picture 1157"/>
              <p:cNvPicPr>
                <a:picLocks noChangeAspect="1" noChangeArrowheads="1"/>
              </p:cNvPicPr>
              <p:nvPr/>
            </p:nvPicPr>
            <p:blipFill>
              <a:blip r:embed="rId822"/>
              <a:srcRect/>
              <a:stretch>
                <a:fillRect/>
              </a:stretch>
            </p:blipFill>
            <p:spPr bwMode="auto">
              <a:xfrm>
                <a:off x="2320" y="2143"/>
                <a:ext cx="23" cy="3"/>
              </a:xfrm>
              <a:prstGeom prst="rect">
                <a:avLst/>
              </a:prstGeom>
              <a:noFill/>
              <a:ln w="9525">
                <a:noFill/>
                <a:miter lim="800000"/>
                <a:headEnd/>
                <a:tailEnd/>
              </a:ln>
            </p:spPr>
          </p:pic>
          <p:pic>
            <p:nvPicPr>
              <p:cNvPr id="13213" name="Picture 1158"/>
              <p:cNvPicPr>
                <a:picLocks noChangeAspect="1" noChangeArrowheads="1"/>
              </p:cNvPicPr>
              <p:nvPr/>
            </p:nvPicPr>
            <p:blipFill>
              <a:blip r:embed="rId823"/>
              <a:srcRect/>
              <a:stretch>
                <a:fillRect/>
              </a:stretch>
            </p:blipFill>
            <p:spPr bwMode="auto">
              <a:xfrm>
                <a:off x="2343" y="2143"/>
                <a:ext cx="24" cy="3"/>
              </a:xfrm>
              <a:prstGeom prst="rect">
                <a:avLst/>
              </a:prstGeom>
              <a:noFill/>
              <a:ln w="9525">
                <a:noFill/>
                <a:miter lim="800000"/>
                <a:headEnd/>
                <a:tailEnd/>
              </a:ln>
            </p:spPr>
          </p:pic>
          <p:pic>
            <p:nvPicPr>
              <p:cNvPr id="13214" name="Picture 1159"/>
              <p:cNvPicPr>
                <a:picLocks noChangeAspect="1" noChangeArrowheads="1"/>
              </p:cNvPicPr>
              <p:nvPr/>
            </p:nvPicPr>
            <p:blipFill>
              <a:blip r:embed="rId824"/>
              <a:srcRect/>
              <a:stretch>
                <a:fillRect/>
              </a:stretch>
            </p:blipFill>
            <p:spPr bwMode="auto">
              <a:xfrm>
                <a:off x="2367" y="2143"/>
                <a:ext cx="23" cy="3"/>
              </a:xfrm>
              <a:prstGeom prst="rect">
                <a:avLst/>
              </a:prstGeom>
              <a:noFill/>
              <a:ln w="9525">
                <a:noFill/>
                <a:miter lim="800000"/>
                <a:headEnd/>
                <a:tailEnd/>
              </a:ln>
            </p:spPr>
          </p:pic>
          <p:pic>
            <p:nvPicPr>
              <p:cNvPr id="13215" name="Picture 1160"/>
              <p:cNvPicPr>
                <a:picLocks noChangeAspect="1" noChangeArrowheads="1"/>
              </p:cNvPicPr>
              <p:nvPr/>
            </p:nvPicPr>
            <p:blipFill>
              <a:blip r:embed="rId825"/>
              <a:srcRect/>
              <a:stretch>
                <a:fillRect/>
              </a:stretch>
            </p:blipFill>
            <p:spPr bwMode="auto">
              <a:xfrm>
                <a:off x="2390" y="2143"/>
                <a:ext cx="23" cy="3"/>
              </a:xfrm>
              <a:prstGeom prst="rect">
                <a:avLst/>
              </a:prstGeom>
              <a:noFill/>
              <a:ln w="9525">
                <a:noFill/>
                <a:miter lim="800000"/>
                <a:headEnd/>
                <a:tailEnd/>
              </a:ln>
            </p:spPr>
          </p:pic>
          <p:pic>
            <p:nvPicPr>
              <p:cNvPr id="13216" name="Picture 1161"/>
              <p:cNvPicPr>
                <a:picLocks noChangeAspect="1" noChangeArrowheads="1"/>
              </p:cNvPicPr>
              <p:nvPr/>
            </p:nvPicPr>
            <p:blipFill>
              <a:blip r:embed="rId826"/>
              <a:srcRect/>
              <a:stretch>
                <a:fillRect/>
              </a:stretch>
            </p:blipFill>
            <p:spPr bwMode="auto">
              <a:xfrm>
                <a:off x="2413" y="2143"/>
                <a:ext cx="24" cy="3"/>
              </a:xfrm>
              <a:prstGeom prst="rect">
                <a:avLst/>
              </a:prstGeom>
              <a:noFill/>
              <a:ln w="9525">
                <a:noFill/>
                <a:miter lim="800000"/>
                <a:headEnd/>
                <a:tailEnd/>
              </a:ln>
            </p:spPr>
          </p:pic>
          <p:pic>
            <p:nvPicPr>
              <p:cNvPr id="13217" name="Picture 1162"/>
              <p:cNvPicPr>
                <a:picLocks noChangeAspect="1" noChangeArrowheads="1"/>
              </p:cNvPicPr>
              <p:nvPr/>
            </p:nvPicPr>
            <p:blipFill>
              <a:blip r:embed="rId827"/>
              <a:srcRect/>
              <a:stretch>
                <a:fillRect/>
              </a:stretch>
            </p:blipFill>
            <p:spPr bwMode="auto">
              <a:xfrm>
                <a:off x="2437" y="2143"/>
                <a:ext cx="23" cy="3"/>
              </a:xfrm>
              <a:prstGeom prst="rect">
                <a:avLst/>
              </a:prstGeom>
              <a:noFill/>
              <a:ln w="9525">
                <a:noFill/>
                <a:miter lim="800000"/>
                <a:headEnd/>
                <a:tailEnd/>
              </a:ln>
            </p:spPr>
          </p:pic>
          <p:pic>
            <p:nvPicPr>
              <p:cNvPr id="13218" name="Picture 1163"/>
              <p:cNvPicPr>
                <a:picLocks noChangeAspect="1" noChangeArrowheads="1"/>
              </p:cNvPicPr>
              <p:nvPr/>
            </p:nvPicPr>
            <p:blipFill>
              <a:blip r:embed="rId828"/>
              <a:srcRect/>
              <a:stretch>
                <a:fillRect/>
              </a:stretch>
            </p:blipFill>
            <p:spPr bwMode="auto">
              <a:xfrm>
                <a:off x="2460" y="2143"/>
                <a:ext cx="24" cy="3"/>
              </a:xfrm>
              <a:prstGeom prst="rect">
                <a:avLst/>
              </a:prstGeom>
              <a:noFill/>
              <a:ln w="9525">
                <a:noFill/>
                <a:miter lim="800000"/>
                <a:headEnd/>
                <a:tailEnd/>
              </a:ln>
            </p:spPr>
          </p:pic>
          <p:pic>
            <p:nvPicPr>
              <p:cNvPr id="13219" name="Picture 1164"/>
              <p:cNvPicPr>
                <a:picLocks noChangeAspect="1" noChangeArrowheads="1"/>
              </p:cNvPicPr>
              <p:nvPr/>
            </p:nvPicPr>
            <p:blipFill>
              <a:blip r:embed="rId829"/>
              <a:srcRect/>
              <a:stretch>
                <a:fillRect/>
              </a:stretch>
            </p:blipFill>
            <p:spPr bwMode="auto">
              <a:xfrm>
                <a:off x="2484" y="2143"/>
                <a:ext cx="23" cy="3"/>
              </a:xfrm>
              <a:prstGeom prst="rect">
                <a:avLst/>
              </a:prstGeom>
              <a:noFill/>
              <a:ln w="9525">
                <a:noFill/>
                <a:miter lim="800000"/>
                <a:headEnd/>
                <a:tailEnd/>
              </a:ln>
            </p:spPr>
          </p:pic>
          <p:pic>
            <p:nvPicPr>
              <p:cNvPr id="13220" name="Picture 1165"/>
              <p:cNvPicPr>
                <a:picLocks noChangeAspect="1" noChangeArrowheads="1"/>
              </p:cNvPicPr>
              <p:nvPr/>
            </p:nvPicPr>
            <p:blipFill>
              <a:blip r:embed="rId830"/>
              <a:srcRect/>
              <a:stretch>
                <a:fillRect/>
              </a:stretch>
            </p:blipFill>
            <p:spPr bwMode="auto">
              <a:xfrm>
                <a:off x="2507" y="2143"/>
                <a:ext cx="23" cy="3"/>
              </a:xfrm>
              <a:prstGeom prst="rect">
                <a:avLst/>
              </a:prstGeom>
              <a:noFill/>
              <a:ln w="9525">
                <a:noFill/>
                <a:miter lim="800000"/>
                <a:headEnd/>
                <a:tailEnd/>
              </a:ln>
            </p:spPr>
          </p:pic>
          <p:pic>
            <p:nvPicPr>
              <p:cNvPr id="13221" name="Picture 1166"/>
              <p:cNvPicPr>
                <a:picLocks noChangeAspect="1" noChangeArrowheads="1"/>
              </p:cNvPicPr>
              <p:nvPr/>
            </p:nvPicPr>
            <p:blipFill>
              <a:blip r:embed="rId831"/>
              <a:srcRect/>
              <a:stretch>
                <a:fillRect/>
              </a:stretch>
            </p:blipFill>
            <p:spPr bwMode="auto">
              <a:xfrm>
                <a:off x="2530" y="2143"/>
                <a:ext cx="24" cy="3"/>
              </a:xfrm>
              <a:prstGeom prst="rect">
                <a:avLst/>
              </a:prstGeom>
              <a:noFill/>
              <a:ln w="9525">
                <a:noFill/>
                <a:miter lim="800000"/>
                <a:headEnd/>
                <a:tailEnd/>
              </a:ln>
            </p:spPr>
          </p:pic>
          <p:pic>
            <p:nvPicPr>
              <p:cNvPr id="13222" name="Picture 1167"/>
              <p:cNvPicPr>
                <a:picLocks noChangeAspect="1" noChangeArrowheads="1"/>
              </p:cNvPicPr>
              <p:nvPr/>
            </p:nvPicPr>
            <p:blipFill>
              <a:blip r:embed="rId832"/>
              <a:srcRect/>
              <a:stretch>
                <a:fillRect/>
              </a:stretch>
            </p:blipFill>
            <p:spPr bwMode="auto">
              <a:xfrm>
                <a:off x="2554" y="2143"/>
                <a:ext cx="23" cy="3"/>
              </a:xfrm>
              <a:prstGeom prst="rect">
                <a:avLst/>
              </a:prstGeom>
              <a:noFill/>
              <a:ln w="9525">
                <a:noFill/>
                <a:miter lim="800000"/>
                <a:headEnd/>
                <a:tailEnd/>
              </a:ln>
            </p:spPr>
          </p:pic>
          <p:pic>
            <p:nvPicPr>
              <p:cNvPr id="13223" name="Picture 1168"/>
              <p:cNvPicPr>
                <a:picLocks noChangeAspect="1" noChangeArrowheads="1"/>
              </p:cNvPicPr>
              <p:nvPr/>
            </p:nvPicPr>
            <p:blipFill>
              <a:blip r:embed="rId833"/>
              <a:srcRect/>
              <a:stretch>
                <a:fillRect/>
              </a:stretch>
            </p:blipFill>
            <p:spPr bwMode="auto">
              <a:xfrm>
                <a:off x="2577" y="2143"/>
                <a:ext cx="23" cy="3"/>
              </a:xfrm>
              <a:prstGeom prst="rect">
                <a:avLst/>
              </a:prstGeom>
              <a:noFill/>
              <a:ln w="9525">
                <a:noFill/>
                <a:miter lim="800000"/>
                <a:headEnd/>
                <a:tailEnd/>
              </a:ln>
            </p:spPr>
          </p:pic>
          <p:pic>
            <p:nvPicPr>
              <p:cNvPr id="13224" name="Picture 1169"/>
              <p:cNvPicPr>
                <a:picLocks noChangeAspect="1" noChangeArrowheads="1"/>
              </p:cNvPicPr>
              <p:nvPr/>
            </p:nvPicPr>
            <p:blipFill>
              <a:blip r:embed="rId834"/>
              <a:srcRect/>
              <a:stretch>
                <a:fillRect/>
              </a:stretch>
            </p:blipFill>
            <p:spPr bwMode="auto">
              <a:xfrm>
                <a:off x="2600" y="2143"/>
                <a:ext cx="24" cy="3"/>
              </a:xfrm>
              <a:prstGeom prst="rect">
                <a:avLst/>
              </a:prstGeom>
              <a:noFill/>
              <a:ln w="9525">
                <a:noFill/>
                <a:miter lim="800000"/>
                <a:headEnd/>
                <a:tailEnd/>
              </a:ln>
            </p:spPr>
          </p:pic>
          <p:pic>
            <p:nvPicPr>
              <p:cNvPr id="13225" name="Picture 1170"/>
              <p:cNvPicPr>
                <a:picLocks noChangeAspect="1" noChangeArrowheads="1"/>
              </p:cNvPicPr>
              <p:nvPr/>
            </p:nvPicPr>
            <p:blipFill>
              <a:blip r:embed="rId835"/>
              <a:srcRect/>
              <a:stretch>
                <a:fillRect/>
              </a:stretch>
            </p:blipFill>
            <p:spPr bwMode="auto">
              <a:xfrm>
                <a:off x="2624" y="2143"/>
                <a:ext cx="23" cy="3"/>
              </a:xfrm>
              <a:prstGeom prst="rect">
                <a:avLst/>
              </a:prstGeom>
              <a:noFill/>
              <a:ln w="9525">
                <a:noFill/>
                <a:miter lim="800000"/>
                <a:headEnd/>
                <a:tailEnd/>
              </a:ln>
            </p:spPr>
          </p:pic>
          <p:pic>
            <p:nvPicPr>
              <p:cNvPr id="13226" name="Picture 1171"/>
              <p:cNvPicPr>
                <a:picLocks noChangeAspect="1" noChangeArrowheads="1"/>
              </p:cNvPicPr>
              <p:nvPr/>
            </p:nvPicPr>
            <p:blipFill>
              <a:blip r:embed="rId836"/>
              <a:srcRect/>
              <a:stretch>
                <a:fillRect/>
              </a:stretch>
            </p:blipFill>
            <p:spPr bwMode="auto">
              <a:xfrm>
                <a:off x="2647" y="2143"/>
                <a:ext cx="24" cy="3"/>
              </a:xfrm>
              <a:prstGeom prst="rect">
                <a:avLst/>
              </a:prstGeom>
              <a:noFill/>
              <a:ln w="9525">
                <a:noFill/>
                <a:miter lim="800000"/>
                <a:headEnd/>
                <a:tailEnd/>
              </a:ln>
            </p:spPr>
          </p:pic>
          <p:pic>
            <p:nvPicPr>
              <p:cNvPr id="13227" name="Picture 1172"/>
              <p:cNvPicPr>
                <a:picLocks noChangeAspect="1" noChangeArrowheads="1"/>
              </p:cNvPicPr>
              <p:nvPr/>
            </p:nvPicPr>
            <p:blipFill>
              <a:blip r:embed="rId837"/>
              <a:srcRect/>
              <a:stretch>
                <a:fillRect/>
              </a:stretch>
            </p:blipFill>
            <p:spPr bwMode="auto">
              <a:xfrm>
                <a:off x="2671" y="2143"/>
                <a:ext cx="23" cy="3"/>
              </a:xfrm>
              <a:prstGeom prst="rect">
                <a:avLst/>
              </a:prstGeom>
              <a:noFill/>
              <a:ln w="9525">
                <a:noFill/>
                <a:miter lim="800000"/>
                <a:headEnd/>
                <a:tailEnd/>
              </a:ln>
            </p:spPr>
          </p:pic>
          <p:pic>
            <p:nvPicPr>
              <p:cNvPr id="13228" name="Picture 1173"/>
              <p:cNvPicPr>
                <a:picLocks noChangeAspect="1" noChangeArrowheads="1"/>
              </p:cNvPicPr>
              <p:nvPr/>
            </p:nvPicPr>
            <p:blipFill>
              <a:blip r:embed="rId838"/>
              <a:srcRect/>
              <a:stretch>
                <a:fillRect/>
              </a:stretch>
            </p:blipFill>
            <p:spPr bwMode="auto">
              <a:xfrm>
                <a:off x="2694" y="2143"/>
                <a:ext cx="23" cy="3"/>
              </a:xfrm>
              <a:prstGeom prst="rect">
                <a:avLst/>
              </a:prstGeom>
              <a:noFill/>
              <a:ln w="9525">
                <a:noFill/>
                <a:miter lim="800000"/>
                <a:headEnd/>
                <a:tailEnd/>
              </a:ln>
            </p:spPr>
          </p:pic>
          <p:pic>
            <p:nvPicPr>
              <p:cNvPr id="13229" name="Picture 1174"/>
              <p:cNvPicPr>
                <a:picLocks noChangeAspect="1" noChangeArrowheads="1"/>
              </p:cNvPicPr>
              <p:nvPr/>
            </p:nvPicPr>
            <p:blipFill>
              <a:blip r:embed="rId839"/>
              <a:srcRect/>
              <a:stretch>
                <a:fillRect/>
              </a:stretch>
            </p:blipFill>
            <p:spPr bwMode="auto">
              <a:xfrm>
                <a:off x="2717" y="2143"/>
                <a:ext cx="24" cy="3"/>
              </a:xfrm>
              <a:prstGeom prst="rect">
                <a:avLst/>
              </a:prstGeom>
              <a:noFill/>
              <a:ln w="9525">
                <a:noFill/>
                <a:miter lim="800000"/>
                <a:headEnd/>
                <a:tailEnd/>
              </a:ln>
            </p:spPr>
          </p:pic>
          <p:pic>
            <p:nvPicPr>
              <p:cNvPr id="13230" name="Picture 1175"/>
              <p:cNvPicPr>
                <a:picLocks noChangeAspect="1" noChangeArrowheads="1"/>
              </p:cNvPicPr>
              <p:nvPr/>
            </p:nvPicPr>
            <p:blipFill>
              <a:blip r:embed="rId840"/>
              <a:srcRect/>
              <a:stretch>
                <a:fillRect/>
              </a:stretch>
            </p:blipFill>
            <p:spPr bwMode="auto">
              <a:xfrm>
                <a:off x="2741" y="2143"/>
                <a:ext cx="23" cy="3"/>
              </a:xfrm>
              <a:prstGeom prst="rect">
                <a:avLst/>
              </a:prstGeom>
              <a:noFill/>
              <a:ln w="9525">
                <a:noFill/>
                <a:miter lim="800000"/>
                <a:headEnd/>
                <a:tailEnd/>
              </a:ln>
            </p:spPr>
          </p:pic>
          <p:pic>
            <p:nvPicPr>
              <p:cNvPr id="13231" name="Picture 1176"/>
              <p:cNvPicPr>
                <a:picLocks noChangeAspect="1" noChangeArrowheads="1"/>
              </p:cNvPicPr>
              <p:nvPr/>
            </p:nvPicPr>
            <p:blipFill>
              <a:blip r:embed="rId841"/>
              <a:srcRect/>
              <a:stretch>
                <a:fillRect/>
              </a:stretch>
            </p:blipFill>
            <p:spPr bwMode="auto">
              <a:xfrm>
                <a:off x="2764" y="2143"/>
                <a:ext cx="13" cy="3"/>
              </a:xfrm>
              <a:prstGeom prst="rect">
                <a:avLst/>
              </a:prstGeom>
              <a:noFill/>
              <a:ln w="9525">
                <a:noFill/>
                <a:miter lim="800000"/>
                <a:headEnd/>
                <a:tailEnd/>
              </a:ln>
            </p:spPr>
          </p:pic>
          <p:sp>
            <p:nvSpPr>
              <p:cNvPr id="13232" name="Rectangle 1177"/>
              <p:cNvSpPr>
                <a:spLocks noChangeArrowheads="1"/>
              </p:cNvSpPr>
              <p:nvPr/>
            </p:nvSpPr>
            <p:spPr bwMode="auto">
              <a:xfrm>
                <a:off x="2777" y="2143"/>
                <a:ext cx="3" cy="3"/>
              </a:xfrm>
              <a:prstGeom prst="rect">
                <a:avLst/>
              </a:prstGeom>
              <a:solidFill>
                <a:srgbClr val="000000"/>
              </a:solidFill>
              <a:ln w="9525">
                <a:noFill/>
                <a:miter lim="800000"/>
                <a:headEnd/>
                <a:tailEnd/>
              </a:ln>
            </p:spPr>
            <p:txBody>
              <a:bodyPr/>
              <a:lstStyle/>
              <a:p>
                <a:endParaRPr lang="hr-HR"/>
              </a:p>
            </p:txBody>
          </p:sp>
          <p:sp>
            <p:nvSpPr>
              <p:cNvPr id="13233" name="Rectangle 1178"/>
              <p:cNvSpPr>
                <a:spLocks noChangeArrowheads="1"/>
              </p:cNvSpPr>
              <p:nvPr/>
            </p:nvSpPr>
            <p:spPr bwMode="auto">
              <a:xfrm>
                <a:off x="16" y="2146"/>
                <a:ext cx="3" cy="106"/>
              </a:xfrm>
              <a:prstGeom prst="rect">
                <a:avLst/>
              </a:prstGeom>
              <a:solidFill>
                <a:srgbClr val="000000"/>
              </a:solidFill>
              <a:ln w="9525">
                <a:noFill/>
                <a:miter lim="800000"/>
                <a:headEnd/>
                <a:tailEnd/>
              </a:ln>
            </p:spPr>
            <p:txBody>
              <a:bodyPr/>
              <a:lstStyle/>
              <a:p>
                <a:endParaRPr lang="hr-HR"/>
              </a:p>
            </p:txBody>
          </p:sp>
          <p:sp>
            <p:nvSpPr>
              <p:cNvPr id="13234" name="Rectangle 1179"/>
              <p:cNvSpPr>
                <a:spLocks noChangeArrowheads="1"/>
              </p:cNvSpPr>
              <p:nvPr/>
            </p:nvSpPr>
            <p:spPr bwMode="auto">
              <a:xfrm>
                <a:off x="663" y="2146"/>
                <a:ext cx="3" cy="106"/>
              </a:xfrm>
              <a:prstGeom prst="rect">
                <a:avLst/>
              </a:prstGeom>
              <a:solidFill>
                <a:srgbClr val="000000"/>
              </a:solidFill>
              <a:ln w="9525">
                <a:noFill/>
                <a:miter lim="800000"/>
                <a:headEnd/>
                <a:tailEnd/>
              </a:ln>
            </p:spPr>
            <p:txBody>
              <a:bodyPr/>
              <a:lstStyle/>
              <a:p>
                <a:endParaRPr lang="hr-HR"/>
              </a:p>
            </p:txBody>
          </p:sp>
          <p:sp>
            <p:nvSpPr>
              <p:cNvPr id="13235" name="Rectangle 1180"/>
              <p:cNvSpPr>
                <a:spLocks noChangeArrowheads="1"/>
              </p:cNvSpPr>
              <p:nvPr/>
            </p:nvSpPr>
            <p:spPr bwMode="auto">
              <a:xfrm>
                <a:off x="1612" y="2146"/>
                <a:ext cx="3" cy="106"/>
              </a:xfrm>
              <a:prstGeom prst="rect">
                <a:avLst/>
              </a:prstGeom>
              <a:solidFill>
                <a:srgbClr val="000000"/>
              </a:solidFill>
              <a:ln w="9525">
                <a:noFill/>
                <a:miter lim="800000"/>
                <a:headEnd/>
                <a:tailEnd/>
              </a:ln>
            </p:spPr>
            <p:txBody>
              <a:bodyPr/>
              <a:lstStyle/>
              <a:p>
                <a:endParaRPr lang="hr-HR"/>
              </a:p>
            </p:txBody>
          </p:sp>
          <p:sp>
            <p:nvSpPr>
              <p:cNvPr id="13236" name="Rectangle 1181"/>
              <p:cNvSpPr>
                <a:spLocks noChangeArrowheads="1"/>
              </p:cNvSpPr>
              <p:nvPr/>
            </p:nvSpPr>
            <p:spPr bwMode="auto">
              <a:xfrm>
                <a:off x="2130" y="2146"/>
                <a:ext cx="3" cy="106"/>
              </a:xfrm>
              <a:prstGeom prst="rect">
                <a:avLst/>
              </a:prstGeom>
              <a:solidFill>
                <a:srgbClr val="000000"/>
              </a:solidFill>
              <a:ln w="9525">
                <a:noFill/>
                <a:miter lim="800000"/>
                <a:headEnd/>
                <a:tailEnd/>
              </a:ln>
            </p:spPr>
            <p:txBody>
              <a:bodyPr/>
              <a:lstStyle/>
              <a:p>
                <a:endParaRPr lang="hr-HR"/>
              </a:p>
            </p:txBody>
          </p:sp>
          <p:sp>
            <p:nvSpPr>
              <p:cNvPr id="13237" name="Rectangle 1182"/>
              <p:cNvSpPr>
                <a:spLocks noChangeArrowheads="1"/>
              </p:cNvSpPr>
              <p:nvPr/>
            </p:nvSpPr>
            <p:spPr bwMode="auto">
              <a:xfrm>
                <a:off x="2777" y="2146"/>
                <a:ext cx="3" cy="106"/>
              </a:xfrm>
              <a:prstGeom prst="rect">
                <a:avLst/>
              </a:prstGeom>
              <a:solidFill>
                <a:srgbClr val="000000"/>
              </a:solidFill>
              <a:ln w="9525">
                <a:noFill/>
                <a:miter lim="800000"/>
                <a:headEnd/>
                <a:tailEnd/>
              </a:ln>
            </p:spPr>
            <p:txBody>
              <a:bodyPr/>
              <a:lstStyle/>
              <a:p>
                <a:endParaRPr lang="hr-HR"/>
              </a:p>
            </p:txBody>
          </p:sp>
          <p:sp>
            <p:nvSpPr>
              <p:cNvPr id="13238" name="Rectangle 1183"/>
              <p:cNvSpPr>
                <a:spLocks noChangeArrowheads="1"/>
              </p:cNvSpPr>
              <p:nvPr/>
            </p:nvSpPr>
            <p:spPr bwMode="auto">
              <a:xfrm>
                <a:off x="77" y="2275"/>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13239" name="Rectangle 1184"/>
              <p:cNvSpPr>
                <a:spLocks noChangeArrowheads="1"/>
              </p:cNvSpPr>
              <p:nvPr/>
            </p:nvSpPr>
            <p:spPr bwMode="auto">
              <a:xfrm>
                <a:off x="682" y="2275"/>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13240" name="Rectangle 1185"/>
              <p:cNvSpPr>
                <a:spLocks noChangeArrowheads="1"/>
              </p:cNvSpPr>
              <p:nvPr/>
            </p:nvSpPr>
            <p:spPr bwMode="auto">
              <a:xfrm>
                <a:off x="1631" y="2275"/>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13241" name="Rectangle 1186"/>
              <p:cNvSpPr>
                <a:spLocks noChangeArrowheads="1"/>
              </p:cNvSpPr>
              <p:nvPr/>
            </p:nvSpPr>
            <p:spPr bwMode="auto">
              <a:xfrm>
                <a:off x="2456" y="2275"/>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13242" name="Rectangle 1187"/>
              <p:cNvSpPr>
                <a:spLocks noChangeArrowheads="1"/>
              </p:cNvSpPr>
              <p:nvPr/>
            </p:nvSpPr>
            <p:spPr bwMode="auto">
              <a:xfrm>
                <a:off x="16" y="2252"/>
                <a:ext cx="3" cy="3"/>
              </a:xfrm>
              <a:prstGeom prst="rect">
                <a:avLst/>
              </a:prstGeom>
              <a:solidFill>
                <a:srgbClr val="000000"/>
              </a:solidFill>
              <a:ln w="9525">
                <a:noFill/>
                <a:miter lim="800000"/>
                <a:headEnd/>
                <a:tailEnd/>
              </a:ln>
            </p:spPr>
            <p:txBody>
              <a:bodyPr/>
              <a:lstStyle/>
              <a:p>
                <a:endParaRPr lang="hr-HR"/>
              </a:p>
            </p:txBody>
          </p:sp>
          <p:pic>
            <p:nvPicPr>
              <p:cNvPr id="13243" name="Picture 1188"/>
              <p:cNvPicPr>
                <a:picLocks noChangeAspect="1" noChangeArrowheads="1"/>
              </p:cNvPicPr>
              <p:nvPr/>
            </p:nvPicPr>
            <p:blipFill>
              <a:blip r:embed="rId842"/>
              <a:srcRect/>
              <a:stretch>
                <a:fillRect/>
              </a:stretch>
            </p:blipFill>
            <p:spPr bwMode="auto">
              <a:xfrm>
                <a:off x="19" y="2252"/>
                <a:ext cx="23" cy="3"/>
              </a:xfrm>
              <a:prstGeom prst="rect">
                <a:avLst/>
              </a:prstGeom>
              <a:noFill/>
              <a:ln w="9525">
                <a:noFill/>
                <a:miter lim="800000"/>
                <a:headEnd/>
                <a:tailEnd/>
              </a:ln>
            </p:spPr>
          </p:pic>
          <p:pic>
            <p:nvPicPr>
              <p:cNvPr id="13244" name="Picture 1189"/>
              <p:cNvPicPr>
                <a:picLocks noChangeAspect="1" noChangeArrowheads="1"/>
              </p:cNvPicPr>
              <p:nvPr/>
            </p:nvPicPr>
            <p:blipFill>
              <a:blip r:embed="rId843"/>
              <a:srcRect/>
              <a:stretch>
                <a:fillRect/>
              </a:stretch>
            </p:blipFill>
            <p:spPr bwMode="auto">
              <a:xfrm>
                <a:off x="42" y="2252"/>
                <a:ext cx="24" cy="3"/>
              </a:xfrm>
              <a:prstGeom prst="rect">
                <a:avLst/>
              </a:prstGeom>
              <a:noFill/>
              <a:ln w="9525">
                <a:noFill/>
                <a:miter lim="800000"/>
                <a:headEnd/>
                <a:tailEnd/>
              </a:ln>
            </p:spPr>
          </p:pic>
          <p:pic>
            <p:nvPicPr>
              <p:cNvPr id="13245" name="Picture 1190"/>
              <p:cNvPicPr>
                <a:picLocks noChangeAspect="1" noChangeArrowheads="1"/>
              </p:cNvPicPr>
              <p:nvPr/>
            </p:nvPicPr>
            <p:blipFill>
              <a:blip r:embed="rId844"/>
              <a:srcRect/>
              <a:stretch>
                <a:fillRect/>
              </a:stretch>
            </p:blipFill>
            <p:spPr bwMode="auto">
              <a:xfrm>
                <a:off x="66" y="2252"/>
                <a:ext cx="23" cy="3"/>
              </a:xfrm>
              <a:prstGeom prst="rect">
                <a:avLst/>
              </a:prstGeom>
              <a:noFill/>
              <a:ln w="9525">
                <a:noFill/>
                <a:miter lim="800000"/>
                <a:headEnd/>
                <a:tailEnd/>
              </a:ln>
            </p:spPr>
          </p:pic>
          <p:pic>
            <p:nvPicPr>
              <p:cNvPr id="13246" name="Picture 1191"/>
              <p:cNvPicPr>
                <a:picLocks noChangeAspect="1" noChangeArrowheads="1"/>
              </p:cNvPicPr>
              <p:nvPr/>
            </p:nvPicPr>
            <p:blipFill>
              <a:blip r:embed="rId845"/>
              <a:srcRect/>
              <a:stretch>
                <a:fillRect/>
              </a:stretch>
            </p:blipFill>
            <p:spPr bwMode="auto">
              <a:xfrm>
                <a:off x="89" y="2252"/>
                <a:ext cx="23" cy="3"/>
              </a:xfrm>
              <a:prstGeom prst="rect">
                <a:avLst/>
              </a:prstGeom>
              <a:noFill/>
              <a:ln w="9525">
                <a:noFill/>
                <a:miter lim="800000"/>
                <a:headEnd/>
                <a:tailEnd/>
              </a:ln>
            </p:spPr>
          </p:pic>
          <p:pic>
            <p:nvPicPr>
              <p:cNvPr id="13247" name="Picture 1192"/>
              <p:cNvPicPr>
                <a:picLocks noChangeAspect="1" noChangeArrowheads="1"/>
              </p:cNvPicPr>
              <p:nvPr/>
            </p:nvPicPr>
            <p:blipFill>
              <a:blip r:embed="rId846"/>
              <a:srcRect/>
              <a:stretch>
                <a:fillRect/>
              </a:stretch>
            </p:blipFill>
            <p:spPr bwMode="auto">
              <a:xfrm>
                <a:off x="112" y="2252"/>
                <a:ext cx="24" cy="3"/>
              </a:xfrm>
              <a:prstGeom prst="rect">
                <a:avLst/>
              </a:prstGeom>
              <a:noFill/>
              <a:ln w="9525">
                <a:noFill/>
                <a:miter lim="800000"/>
                <a:headEnd/>
                <a:tailEnd/>
              </a:ln>
            </p:spPr>
          </p:pic>
          <p:pic>
            <p:nvPicPr>
              <p:cNvPr id="13248" name="Picture 1193"/>
              <p:cNvPicPr>
                <a:picLocks noChangeAspect="1" noChangeArrowheads="1"/>
              </p:cNvPicPr>
              <p:nvPr/>
            </p:nvPicPr>
            <p:blipFill>
              <a:blip r:embed="rId847"/>
              <a:srcRect/>
              <a:stretch>
                <a:fillRect/>
              </a:stretch>
            </p:blipFill>
            <p:spPr bwMode="auto">
              <a:xfrm>
                <a:off x="136" y="2252"/>
                <a:ext cx="23" cy="3"/>
              </a:xfrm>
              <a:prstGeom prst="rect">
                <a:avLst/>
              </a:prstGeom>
              <a:noFill/>
              <a:ln w="9525">
                <a:noFill/>
                <a:miter lim="800000"/>
                <a:headEnd/>
                <a:tailEnd/>
              </a:ln>
            </p:spPr>
          </p:pic>
          <p:pic>
            <p:nvPicPr>
              <p:cNvPr id="13249" name="Picture 1194"/>
              <p:cNvPicPr>
                <a:picLocks noChangeAspect="1" noChangeArrowheads="1"/>
              </p:cNvPicPr>
              <p:nvPr/>
            </p:nvPicPr>
            <p:blipFill>
              <a:blip r:embed="rId848"/>
              <a:srcRect/>
              <a:stretch>
                <a:fillRect/>
              </a:stretch>
            </p:blipFill>
            <p:spPr bwMode="auto">
              <a:xfrm>
                <a:off x="159" y="2252"/>
                <a:ext cx="23" cy="3"/>
              </a:xfrm>
              <a:prstGeom prst="rect">
                <a:avLst/>
              </a:prstGeom>
              <a:noFill/>
              <a:ln w="9525">
                <a:noFill/>
                <a:miter lim="800000"/>
                <a:headEnd/>
                <a:tailEnd/>
              </a:ln>
            </p:spPr>
          </p:pic>
          <p:pic>
            <p:nvPicPr>
              <p:cNvPr id="13250" name="Picture 1195"/>
              <p:cNvPicPr>
                <a:picLocks noChangeAspect="1" noChangeArrowheads="1"/>
              </p:cNvPicPr>
              <p:nvPr/>
            </p:nvPicPr>
            <p:blipFill>
              <a:blip r:embed="rId849"/>
              <a:srcRect/>
              <a:stretch>
                <a:fillRect/>
              </a:stretch>
            </p:blipFill>
            <p:spPr bwMode="auto">
              <a:xfrm>
                <a:off x="182" y="2252"/>
                <a:ext cx="24" cy="3"/>
              </a:xfrm>
              <a:prstGeom prst="rect">
                <a:avLst/>
              </a:prstGeom>
              <a:noFill/>
              <a:ln w="9525">
                <a:noFill/>
                <a:miter lim="800000"/>
                <a:headEnd/>
                <a:tailEnd/>
              </a:ln>
            </p:spPr>
          </p:pic>
          <p:pic>
            <p:nvPicPr>
              <p:cNvPr id="13251" name="Picture 1196"/>
              <p:cNvPicPr>
                <a:picLocks noChangeAspect="1" noChangeArrowheads="1"/>
              </p:cNvPicPr>
              <p:nvPr/>
            </p:nvPicPr>
            <p:blipFill>
              <a:blip r:embed="rId850"/>
              <a:srcRect/>
              <a:stretch>
                <a:fillRect/>
              </a:stretch>
            </p:blipFill>
            <p:spPr bwMode="auto">
              <a:xfrm>
                <a:off x="206" y="2252"/>
                <a:ext cx="23" cy="3"/>
              </a:xfrm>
              <a:prstGeom prst="rect">
                <a:avLst/>
              </a:prstGeom>
              <a:noFill/>
              <a:ln w="9525">
                <a:noFill/>
                <a:miter lim="800000"/>
                <a:headEnd/>
                <a:tailEnd/>
              </a:ln>
            </p:spPr>
          </p:pic>
          <p:pic>
            <p:nvPicPr>
              <p:cNvPr id="13252" name="Picture 1197"/>
              <p:cNvPicPr>
                <a:picLocks noChangeAspect="1" noChangeArrowheads="1"/>
              </p:cNvPicPr>
              <p:nvPr/>
            </p:nvPicPr>
            <p:blipFill>
              <a:blip r:embed="rId851"/>
              <a:srcRect/>
              <a:stretch>
                <a:fillRect/>
              </a:stretch>
            </p:blipFill>
            <p:spPr bwMode="auto">
              <a:xfrm>
                <a:off x="229" y="2252"/>
                <a:ext cx="24" cy="3"/>
              </a:xfrm>
              <a:prstGeom prst="rect">
                <a:avLst/>
              </a:prstGeom>
              <a:noFill/>
              <a:ln w="9525">
                <a:noFill/>
                <a:miter lim="800000"/>
                <a:headEnd/>
                <a:tailEnd/>
              </a:ln>
            </p:spPr>
          </p:pic>
          <p:pic>
            <p:nvPicPr>
              <p:cNvPr id="13253" name="Picture 1198"/>
              <p:cNvPicPr>
                <a:picLocks noChangeAspect="1" noChangeArrowheads="1"/>
              </p:cNvPicPr>
              <p:nvPr/>
            </p:nvPicPr>
            <p:blipFill>
              <a:blip r:embed="rId852"/>
              <a:srcRect/>
              <a:stretch>
                <a:fillRect/>
              </a:stretch>
            </p:blipFill>
            <p:spPr bwMode="auto">
              <a:xfrm>
                <a:off x="253" y="2252"/>
                <a:ext cx="23" cy="3"/>
              </a:xfrm>
              <a:prstGeom prst="rect">
                <a:avLst/>
              </a:prstGeom>
              <a:noFill/>
              <a:ln w="9525">
                <a:noFill/>
                <a:miter lim="800000"/>
                <a:headEnd/>
                <a:tailEnd/>
              </a:ln>
            </p:spPr>
          </p:pic>
          <p:pic>
            <p:nvPicPr>
              <p:cNvPr id="13254" name="Picture 1199"/>
              <p:cNvPicPr>
                <a:picLocks noChangeAspect="1" noChangeArrowheads="1"/>
              </p:cNvPicPr>
              <p:nvPr/>
            </p:nvPicPr>
            <p:blipFill>
              <a:blip r:embed="rId853"/>
              <a:srcRect/>
              <a:stretch>
                <a:fillRect/>
              </a:stretch>
            </p:blipFill>
            <p:spPr bwMode="auto">
              <a:xfrm>
                <a:off x="276" y="2252"/>
                <a:ext cx="23" cy="3"/>
              </a:xfrm>
              <a:prstGeom prst="rect">
                <a:avLst/>
              </a:prstGeom>
              <a:noFill/>
              <a:ln w="9525">
                <a:noFill/>
                <a:miter lim="800000"/>
                <a:headEnd/>
                <a:tailEnd/>
              </a:ln>
            </p:spPr>
          </p:pic>
          <p:pic>
            <p:nvPicPr>
              <p:cNvPr id="13255" name="Picture 1200"/>
              <p:cNvPicPr>
                <a:picLocks noChangeAspect="1" noChangeArrowheads="1"/>
              </p:cNvPicPr>
              <p:nvPr/>
            </p:nvPicPr>
            <p:blipFill>
              <a:blip r:embed="rId854"/>
              <a:srcRect/>
              <a:stretch>
                <a:fillRect/>
              </a:stretch>
            </p:blipFill>
            <p:spPr bwMode="auto">
              <a:xfrm>
                <a:off x="299" y="2252"/>
                <a:ext cx="24" cy="3"/>
              </a:xfrm>
              <a:prstGeom prst="rect">
                <a:avLst/>
              </a:prstGeom>
              <a:noFill/>
              <a:ln w="9525">
                <a:noFill/>
                <a:miter lim="800000"/>
                <a:headEnd/>
                <a:tailEnd/>
              </a:ln>
            </p:spPr>
          </p:pic>
          <p:pic>
            <p:nvPicPr>
              <p:cNvPr id="13256" name="Picture 1201"/>
              <p:cNvPicPr>
                <a:picLocks noChangeAspect="1" noChangeArrowheads="1"/>
              </p:cNvPicPr>
              <p:nvPr/>
            </p:nvPicPr>
            <p:blipFill>
              <a:blip r:embed="rId855"/>
              <a:srcRect/>
              <a:stretch>
                <a:fillRect/>
              </a:stretch>
            </p:blipFill>
            <p:spPr bwMode="auto">
              <a:xfrm>
                <a:off x="323" y="2252"/>
                <a:ext cx="23" cy="3"/>
              </a:xfrm>
              <a:prstGeom prst="rect">
                <a:avLst/>
              </a:prstGeom>
              <a:noFill/>
              <a:ln w="9525">
                <a:noFill/>
                <a:miter lim="800000"/>
                <a:headEnd/>
                <a:tailEnd/>
              </a:ln>
            </p:spPr>
          </p:pic>
          <p:pic>
            <p:nvPicPr>
              <p:cNvPr id="13257" name="Picture 1202"/>
              <p:cNvPicPr>
                <a:picLocks noChangeAspect="1" noChangeArrowheads="1"/>
              </p:cNvPicPr>
              <p:nvPr/>
            </p:nvPicPr>
            <p:blipFill>
              <a:blip r:embed="rId856"/>
              <a:srcRect/>
              <a:stretch>
                <a:fillRect/>
              </a:stretch>
            </p:blipFill>
            <p:spPr bwMode="auto">
              <a:xfrm>
                <a:off x="346" y="2252"/>
                <a:ext cx="23" cy="3"/>
              </a:xfrm>
              <a:prstGeom prst="rect">
                <a:avLst/>
              </a:prstGeom>
              <a:noFill/>
              <a:ln w="9525">
                <a:noFill/>
                <a:miter lim="800000"/>
                <a:headEnd/>
                <a:tailEnd/>
              </a:ln>
            </p:spPr>
          </p:pic>
          <p:pic>
            <p:nvPicPr>
              <p:cNvPr id="13258" name="Picture 1203"/>
              <p:cNvPicPr>
                <a:picLocks noChangeAspect="1" noChangeArrowheads="1"/>
              </p:cNvPicPr>
              <p:nvPr/>
            </p:nvPicPr>
            <p:blipFill>
              <a:blip r:embed="rId857"/>
              <a:srcRect/>
              <a:stretch>
                <a:fillRect/>
              </a:stretch>
            </p:blipFill>
            <p:spPr bwMode="auto">
              <a:xfrm>
                <a:off x="369" y="2252"/>
                <a:ext cx="24" cy="3"/>
              </a:xfrm>
              <a:prstGeom prst="rect">
                <a:avLst/>
              </a:prstGeom>
              <a:noFill/>
              <a:ln w="9525">
                <a:noFill/>
                <a:miter lim="800000"/>
                <a:headEnd/>
                <a:tailEnd/>
              </a:ln>
            </p:spPr>
          </p:pic>
          <p:pic>
            <p:nvPicPr>
              <p:cNvPr id="13259" name="Picture 1204"/>
              <p:cNvPicPr>
                <a:picLocks noChangeAspect="1" noChangeArrowheads="1"/>
              </p:cNvPicPr>
              <p:nvPr/>
            </p:nvPicPr>
            <p:blipFill>
              <a:blip r:embed="rId858"/>
              <a:srcRect/>
              <a:stretch>
                <a:fillRect/>
              </a:stretch>
            </p:blipFill>
            <p:spPr bwMode="auto">
              <a:xfrm>
                <a:off x="393" y="2252"/>
                <a:ext cx="23" cy="3"/>
              </a:xfrm>
              <a:prstGeom prst="rect">
                <a:avLst/>
              </a:prstGeom>
              <a:noFill/>
              <a:ln w="9525">
                <a:noFill/>
                <a:miter lim="800000"/>
                <a:headEnd/>
                <a:tailEnd/>
              </a:ln>
            </p:spPr>
          </p:pic>
          <p:pic>
            <p:nvPicPr>
              <p:cNvPr id="13260" name="Picture 1205"/>
              <p:cNvPicPr>
                <a:picLocks noChangeAspect="1" noChangeArrowheads="1"/>
              </p:cNvPicPr>
              <p:nvPr/>
            </p:nvPicPr>
            <p:blipFill>
              <a:blip r:embed="rId859"/>
              <a:srcRect/>
              <a:stretch>
                <a:fillRect/>
              </a:stretch>
            </p:blipFill>
            <p:spPr bwMode="auto">
              <a:xfrm>
                <a:off x="416" y="2252"/>
                <a:ext cx="24" cy="3"/>
              </a:xfrm>
              <a:prstGeom prst="rect">
                <a:avLst/>
              </a:prstGeom>
              <a:noFill/>
              <a:ln w="9525">
                <a:noFill/>
                <a:miter lim="800000"/>
                <a:headEnd/>
                <a:tailEnd/>
              </a:ln>
            </p:spPr>
          </p:pic>
          <p:pic>
            <p:nvPicPr>
              <p:cNvPr id="13261" name="Picture 1206"/>
              <p:cNvPicPr>
                <a:picLocks noChangeAspect="1" noChangeArrowheads="1"/>
              </p:cNvPicPr>
              <p:nvPr/>
            </p:nvPicPr>
            <p:blipFill>
              <a:blip r:embed="rId860"/>
              <a:srcRect/>
              <a:stretch>
                <a:fillRect/>
              </a:stretch>
            </p:blipFill>
            <p:spPr bwMode="auto">
              <a:xfrm>
                <a:off x="440" y="2252"/>
                <a:ext cx="23" cy="3"/>
              </a:xfrm>
              <a:prstGeom prst="rect">
                <a:avLst/>
              </a:prstGeom>
              <a:noFill/>
              <a:ln w="9525">
                <a:noFill/>
                <a:miter lim="800000"/>
                <a:headEnd/>
                <a:tailEnd/>
              </a:ln>
            </p:spPr>
          </p:pic>
          <p:pic>
            <p:nvPicPr>
              <p:cNvPr id="13262" name="Picture 1207"/>
              <p:cNvPicPr>
                <a:picLocks noChangeAspect="1" noChangeArrowheads="1"/>
              </p:cNvPicPr>
              <p:nvPr/>
            </p:nvPicPr>
            <p:blipFill>
              <a:blip r:embed="rId861"/>
              <a:srcRect/>
              <a:stretch>
                <a:fillRect/>
              </a:stretch>
            </p:blipFill>
            <p:spPr bwMode="auto">
              <a:xfrm>
                <a:off x="463" y="2252"/>
                <a:ext cx="23" cy="3"/>
              </a:xfrm>
              <a:prstGeom prst="rect">
                <a:avLst/>
              </a:prstGeom>
              <a:noFill/>
              <a:ln w="9525">
                <a:noFill/>
                <a:miter lim="800000"/>
                <a:headEnd/>
                <a:tailEnd/>
              </a:ln>
            </p:spPr>
          </p:pic>
          <p:pic>
            <p:nvPicPr>
              <p:cNvPr id="13263" name="Picture 1208"/>
              <p:cNvPicPr>
                <a:picLocks noChangeAspect="1" noChangeArrowheads="1"/>
              </p:cNvPicPr>
              <p:nvPr/>
            </p:nvPicPr>
            <p:blipFill>
              <a:blip r:embed="rId862"/>
              <a:srcRect/>
              <a:stretch>
                <a:fillRect/>
              </a:stretch>
            </p:blipFill>
            <p:spPr bwMode="auto">
              <a:xfrm>
                <a:off x="486" y="2252"/>
                <a:ext cx="24" cy="3"/>
              </a:xfrm>
              <a:prstGeom prst="rect">
                <a:avLst/>
              </a:prstGeom>
              <a:noFill/>
              <a:ln w="9525">
                <a:noFill/>
                <a:miter lim="800000"/>
                <a:headEnd/>
                <a:tailEnd/>
              </a:ln>
            </p:spPr>
          </p:pic>
          <p:pic>
            <p:nvPicPr>
              <p:cNvPr id="13264" name="Picture 1209"/>
              <p:cNvPicPr>
                <a:picLocks noChangeAspect="1" noChangeArrowheads="1"/>
              </p:cNvPicPr>
              <p:nvPr/>
            </p:nvPicPr>
            <p:blipFill>
              <a:blip r:embed="rId863"/>
              <a:srcRect/>
              <a:stretch>
                <a:fillRect/>
              </a:stretch>
            </p:blipFill>
            <p:spPr bwMode="auto">
              <a:xfrm>
                <a:off x="510" y="2252"/>
                <a:ext cx="23" cy="3"/>
              </a:xfrm>
              <a:prstGeom prst="rect">
                <a:avLst/>
              </a:prstGeom>
              <a:noFill/>
              <a:ln w="9525">
                <a:noFill/>
                <a:miter lim="800000"/>
                <a:headEnd/>
                <a:tailEnd/>
              </a:ln>
            </p:spPr>
          </p:pic>
          <p:pic>
            <p:nvPicPr>
              <p:cNvPr id="13265" name="Picture 1210"/>
              <p:cNvPicPr>
                <a:picLocks noChangeAspect="1" noChangeArrowheads="1"/>
              </p:cNvPicPr>
              <p:nvPr/>
            </p:nvPicPr>
            <p:blipFill>
              <a:blip r:embed="rId864"/>
              <a:srcRect/>
              <a:stretch>
                <a:fillRect/>
              </a:stretch>
            </p:blipFill>
            <p:spPr bwMode="auto">
              <a:xfrm>
                <a:off x="533" y="2252"/>
                <a:ext cx="23" cy="3"/>
              </a:xfrm>
              <a:prstGeom prst="rect">
                <a:avLst/>
              </a:prstGeom>
              <a:noFill/>
              <a:ln w="9525">
                <a:noFill/>
                <a:miter lim="800000"/>
                <a:headEnd/>
                <a:tailEnd/>
              </a:ln>
            </p:spPr>
          </p:pic>
        </p:grpSp>
        <p:grpSp>
          <p:nvGrpSpPr>
            <p:cNvPr id="11" name="Group 1412"/>
            <p:cNvGrpSpPr>
              <a:grpSpLocks/>
            </p:cNvGrpSpPr>
            <p:nvPr/>
          </p:nvGrpSpPr>
          <p:grpSpPr bwMode="auto">
            <a:xfrm>
              <a:off x="16" y="2252"/>
              <a:ext cx="2764" cy="1002"/>
              <a:chOff x="16" y="2252"/>
              <a:chExt cx="2764" cy="1002"/>
            </a:xfrm>
          </p:grpSpPr>
          <p:pic>
            <p:nvPicPr>
              <p:cNvPr id="12866" name="Picture 1212"/>
              <p:cNvPicPr>
                <a:picLocks noChangeAspect="1" noChangeArrowheads="1"/>
              </p:cNvPicPr>
              <p:nvPr/>
            </p:nvPicPr>
            <p:blipFill>
              <a:blip r:embed="rId865"/>
              <a:srcRect/>
              <a:stretch>
                <a:fillRect/>
              </a:stretch>
            </p:blipFill>
            <p:spPr bwMode="auto">
              <a:xfrm>
                <a:off x="556" y="2252"/>
                <a:ext cx="24" cy="3"/>
              </a:xfrm>
              <a:prstGeom prst="rect">
                <a:avLst/>
              </a:prstGeom>
              <a:noFill/>
              <a:ln w="9525">
                <a:noFill/>
                <a:miter lim="800000"/>
                <a:headEnd/>
                <a:tailEnd/>
              </a:ln>
            </p:spPr>
          </p:pic>
          <p:pic>
            <p:nvPicPr>
              <p:cNvPr id="12867" name="Picture 1213"/>
              <p:cNvPicPr>
                <a:picLocks noChangeAspect="1" noChangeArrowheads="1"/>
              </p:cNvPicPr>
              <p:nvPr/>
            </p:nvPicPr>
            <p:blipFill>
              <a:blip r:embed="rId866"/>
              <a:srcRect/>
              <a:stretch>
                <a:fillRect/>
              </a:stretch>
            </p:blipFill>
            <p:spPr bwMode="auto">
              <a:xfrm>
                <a:off x="580" y="2252"/>
                <a:ext cx="23" cy="3"/>
              </a:xfrm>
              <a:prstGeom prst="rect">
                <a:avLst/>
              </a:prstGeom>
              <a:noFill/>
              <a:ln w="9525">
                <a:noFill/>
                <a:miter lim="800000"/>
                <a:headEnd/>
                <a:tailEnd/>
              </a:ln>
            </p:spPr>
          </p:pic>
          <p:pic>
            <p:nvPicPr>
              <p:cNvPr id="12868" name="Picture 1214"/>
              <p:cNvPicPr>
                <a:picLocks noChangeAspect="1" noChangeArrowheads="1"/>
              </p:cNvPicPr>
              <p:nvPr/>
            </p:nvPicPr>
            <p:blipFill>
              <a:blip r:embed="rId867"/>
              <a:srcRect/>
              <a:stretch>
                <a:fillRect/>
              </a:stretch>
            </p:blipFill>
            <p:spPr bwMode="auto">
              <a:xfrm>
                <a:off x="603" y="2252"/>
                <a:ext cx="24" cy="3"/>
              </a:xfrm>
              <a:prstGeom prst="rect">
                <a:avLst/>
              </a:prstGeom>
              <a:noFill/>
              <a:ln w="9525">
                <a:noFill/>
                <a:miter lim="800000"/>
                <a:headEnd/>
                <a:tailEnd/>
              </a:ln>
            </p:spPr>
          </p:pic>
          <p:pic>
            <p:nvPicPr>
              <p:cNvPr id="12869" name="Picture 1215"/>
              <p:cNvPicPr>
                <a:picLocks noChangeAspect="1" noChangeArrowheads="1"/>
              </p:cNvPicPr>
              <p:nvPr/>
            </p:nvPicPr>
            <p:blipFill>
              <a:blip r:embed="rId868"/>
              <a:srcRect/>
              <a:stretch>
                <a:fillRect/>
              </a:stretch>
            </p:blipFill>
            <p:spPr bwMode="auto">
              <a:xfrm>
                <a:off x="627" y="2252"/>
                <a:ext cx="23" cy="3"/>
              </a:xfrm>
              <a:prstGeom prst="rect">
                <a:avLst/>
              </a:prstGeom>
              <a:noFill/>
              <a:ln w="9525">
                <a:noFill/>
                <a:miter lim="800000"/>
                <a:headEnd/>
                <a:tailEnd/>
              </a:ln>
            </p:spPr>
          </p:pic>
          <p:pic>
            <p:nvPicPr>
              <p:cNvPr id="12870" name="Picture 1216"/>
              <p:cNvPicPr>
                <a:picLocks noChangeAspect="1" noChangeArrowheads="1"/>
              </p:cNvPicPr>
              <p:nvPr/>
            </p:nvPicPr>
            <p:blipFill>
              <a:blip r:embed="rId869"/>
              <a:srcRect/>
              <a:stretch>
                <a:fillRect/>
              </a:stretch>
            </p:blipFill>
            <p:spPr bwMode="auto">
              <a:xfrm>
                <a:off x="650" y="2252"/>
                <a:ext cx="13" cy="3"/>
              </a:xfrm>
              <a:prstGeom prst="rect">
                <a:avLst/>
              </a:prstGeom>
              <a:noFill/>
              <a:ln w="9525">
                <a:noFill/>
                <a:miter lim="800000"/>
                <a:headEnd/>
                <a:tailEnd/>
              </a:ln>
            </p:spPr>
          </p:pic>
          <p:sp>
            <p:nvSpPr>
              <p:cNvPr id="12871" name="Rectangle 1217"/>
              <p:cNvSpPr>
                <a:spLocks noChangeArrowheads="1"/>
              </p:cNvSpPr>
              <p:nvPr/>
            </p:nvSpPr>
            <p:spPr bwMode="auto">
              <a:xfrm>
                <a:off x="663" y="2252"/>
                <a:ext cx="3" cy="3"/>
              </a:xfrm>
              <a:prstGeom prst="rect">
                <a:avLst/>
              </a:prstGeom>
              <a:solidFill>
                <a:srgbClr val="000000"/>
              </a:solidFill>
              <a:ln w="9525">
                <a:noFill/>
                <a:miter lim="800000"/>
                <a:headEnd/>
                <a:tailEnd/>
              </a:ln>
            </p:spPr>
            <p:txBody>
              <a:bodyPr/>
              <a:lstStyle/>
              <a:p>
                <a:endParaRPr lang="hr-HR"/>
              </a:p>
            </p:txBody>
          </p:sp>
          <p:pic>
            <p:nvPicPr>
              <p:cNvPr id="12872" name="Picture 1218"/>
              <p:cNvPicPr>
                <a:picLocks noChangeAspect="1" noChangeArrowheads="1"/>
              </p:cNvPicPr>
              <p:nvPr/>
            </p:nvPicPr>
            <p:blipFill>
              <a:blip r:embed="rId870"/>
              <a:srcRect/>
              <a:stretch>
                <a:fillRect/>
              </a:stretch>
            </p:blipFill>
            <p:spPr bwMode="auto">
              <a:xfrm>
                <a:off x="666" y="2252"/>
                <a:ext cx="23" cy="3"/>
              </a:xfrm>
              <a:prstGeom prst="rect">
                <a:avLst/>
              </a:prstGeom>
              <a:noFill/>
              <a:ln w="9525">
                <a:noFill/>
                <a:miter lim="800000"/>
                <a:headEnd/>
                <a:tailEnd/>
              </a:ln>
            </p:spPr>
          </p:pic>
          <p:pic>
            <p:nvPicPr>
              <p:cNvPr id="12873" name="Picture 1219"/>
              <p:cNvPicPr>
                <a:picLocks noChangeAspect="1" noChangeArrowheads="1"/>
              </p:cNvPicPr>
              <p:nvPr/>
            </p:nvPicPr>
            <p:blipFill>
              <a:blip r:embed="rId871"/>
              <a:srcRect/>
              <a:stretch>
                <a:fillRect/>
              </a:stretch>
            </p:blipFill>
            <p:spPr bwMode="auto">
              <a:xfrm>
                <a:off x="689" y="2252"/>
                <a:ext cx="24" cy="3"/>
              </a:xfrm>
              <a:prstGeom prst="rect">
                <a:avLst/>
              </a:prstGeom>
              <a:noFill/>
              <a:ln w="9525">
                <a:noFill/>
                <a:miter lim="800000"/>
                <a:headEnd/>
                <a:tailEnd/>
              </a:ln>
            </p:spPr>
          </p:pic>
          <p:pic>
            <p:nvPicPr>
              <p:cNvPr id="12874" name="Picture 1220"/>
              <p:cNvPicPr>
                <a:picLocks noChangeAspect="1" noChangeArrowheads="1"/>
              </p:cNvPicPr>
              <p:nvPr/>
            </p:nvPicPr>
            <p:blipFill>
              <a:blip r:embed="rId872"/>
              <a:srcRect/>
              <a:stretch>
                <a:fillRect/>
              </a:stretch>
            </p:blipFill>
            <p:spPr bwMode="auto">
              <a:xfrm>
                <a:off x="713" y="2252"/>
                <a:ext cx="23" cy="3"/>
              </a:xfrm>
              <a:prstGeom prst="rect">
                <a:avLst/>
              </a:prstGeom>
              <a:noFill/>
              <a:ln w="9525">
                <a:noFill/>
                <a:miter lim="800000"/>
                <a:headEnd/>
                <a:tailEnd/>
              </a:ln>
            </p:spPr>
          </p:pic>
          <p:pic>
            <p:nvPicPr>
              <p:cNvPr id="12875" name="Picture 1221"/>
              <p:cNvPicPr>
                <a:picLocks noChangeAspect="1" noChangeArrowheads="1"/>
              </p:cNvPicPr>
              <p:nvPr/>
            </p:nvPicPr>
            <p:blipFill>
              <a:blip r:embed="rId873"/>
              <a:srcRect/>
              <a:stretch>
                <a:fillRect/>
              </a:stretch>
            </p:blipFill>
            <p:spPr bwMode="auto">
              <a:xfrm>
                <a:off x="736" y="2252"/>
                <a:ext cx="24" cy="3"/>
              </a:xfrm>
              <a:prstGeom prst="rect">
                <a:avLst/>
              </a:prstGeom>
              <a:noFill/>
              <a:ln w="9525">
                <a:noFill/>
                <a:miter lim="800000"/>
                <a:headEnd/>
                <a:tailEnd/>
              </a:ln>
            </p:spPr>
          </p:pic>
          <p:pic>
            <p:nvPicPr>
              <p:cNvPr id="12876" name="Picture 1222"/>
              <p:cNvPicPr>
                <a:picLocks noChangeAspect="1" noChangeArrowheads="1"/>
              </p:cNvPicPr>
              <p:nvPr/>
            </p:nvPicPr>
            <p:blipFill>
              <a:blip r:embed="rId874"/>
              <a:srcRect/>
              <a:stretch>
                <a:fillRect/>
              </a:stretch>
            </p:blipFill>
            <p:spPr bwMode="auto">
              <a:xfrm>
                <a:off x="760" y="2252"/>
                <a:ext cx="23" cy="3"/>
              </a:xfrm>
              <a:prstGeom prst="rect">
                <a:avLst/>
              </a:prstGeom>
              <a:noFill/>
              <a:ln w="9525">
                <a:noFill/>
                <a:miter lim="800000"/>
                <a:headEnd/>
                <a:tailEnd/>
              </a:ln>
            </p:spPr>
          </p:pic>
          <p:pic>
            <p:nvPicPr>
              <p:cNvPr id="12877" name="Picture 1223"/>
              <p:cNvPicPr>
                <a:picLocks noChangeAspect="1" noChangeArrowheads="1"/>
              </p:cNvPicPr>
              <p:nvPr/>
            </p:nvPicPr>
            <p:blipFill>
              <a:blip r:embed="rId875"/>
              <a:srcRect/>
              <a:stretch>
                <a:fillRect/>
              </a:stretch>
            </p:blipFill>
            <p:spPr bwMode="auto">
              <a:xfrm>
                <a:off x="783" y="2252"/>
                <a:ext cx="23" cy="3"/>
              </a:xfrm>
              <a:prstGeom prst="rect">
                <a:avLst/>
              </a:prstGeom>
              <a:noFill/>
              <a:ln w="9525">
                <a:noFill/>
                <a:miter lim="800000"/>
                <a:headEnd/>
                <a:tailEnd/>
              </a:ln>
            </p:spPr>
          </p:pic>
          <p:pic>
            <p:nvPicPr>
              <p:cNvPr id="12878" name="Picture 1224"/>
              <p:cNvPicPr>
                <a:picLocks noChangeAspect="1" noChangeArrowheads="1"/>
              </p:cNvPicPr>
              <p:nvPr/>
            </p:nvPicPr>
            <p:blipFill>
              <a:blip r:embed="rId876"/>
              <a:srcRect/>
              <a:stretch>
                <a:fillRect/>
              </a:stretch>
            </p:blipFill>
            <p:spPr bwMode="auto">
              <a:xfrm>
                <a:off x="806" y="2252"/>
                <a:ext cx="24" cy="3"/>
              </a:xfrm>
              <a:prstGeom prst="rect">
                <a:avLst/>
              </a:prstGeom>
              <a:noFill/>
              <a:ln w="9525">
                <a:noFill/>
                <a:miter lim="800000"/>
                <a:headEnd/>
                <a:tailEnd/>
              </a:ln>
            </p:spPr>
          </p:pic>
          <p:pic>
            <p:nvPicPr>
              <p:cNvPr id="12879" name="Picture 1225"/>
              <p:cNvPicPr>
                <a:picLocks noChangeAspect="1" noChangeArrowheads="1"/>
              </p:cNvPicPr>
              <p:nvPr/>
            </p:nvPicPr>
            <p:blipFill>
              <a:blip r:embed="rId877"/>
              <a:srcRect/>
              <a:stretch>
                <a:fillRect/>
              </a:stretch>
            </p:blipFill>
            <p:spPr bwMode="auto">
              <a:xfrm>
                <a:off x="830" y="2252"/>
                <a:ext cx="23" cy="3"/>
              </a:xfrm>
              <a:prstGeom prst="rect">
                <a:avLst/>
              </a:prstGeom>
              <a:noFill/>
              <a:ln w="9525">
                <a:noFill/>
                <a:miter lim="800000"/>
                <a:headEnd/>
                <a:tailEnd/>
              </a:ln>
            </p:spPr>
          </p:pic>
          <p:pic>
            <p:nvPicPr>
              <p:cNvPr id="12880" name="Picture 1226"/>
              <p:cNvPicPr>
                <a:picLocks noChangeAspect="1" noChangeArrowheads="1"/>
              </p:cNvPicPr>
              <p:nvPr/>
            </p:nvPicPr>
            <p:blipFill>
              <a:blip r:embed="rId878"/>
              <a:srcRect/>
              <a:stretch>
                <a:fillRect/>
              </a:stretch>
            </p:blipFill>
            <p:spPr bwMode="auto">
              <a:xfrm>
                <a:off x="853" y="2252"/>
                <a:ext cx="23" cy="3"/>
              </a:xfrm>
              <a:prstGeom prst="rect">
                <a:avLst/>
              </a:prstGeom>
              <a:noFill/>
              <a:ln w="9525">
                <a:noFill/>
                <a:miter lim="800000"/>
                <a:headEnd/>
                <a:tailEnd/>
              </a:ln>
            </p:spPr>
          </p:pic>
          <p:pic>
            <p:nvPicPr>
              <p:cNvPr id="12881" name="Picture 1227"/>
              <p:cNvPicPr>
                <a:picLocks noChangeAspect="1" noChangeArrowheads="1"/>
              </p:cNvPicPr>
              <p:nvPr/>
            </p:nvPicPr>
            <p:blipFill>
              <a:blip r:embed="rId879"/>
              <a:srcRect/>
              <a:stretch>
                <a:fillRect/>
              </a:stretch>
            </p:blipFill>
            <p:spPr bwMode="auto">
              <a:xfrm>
                <a:off x="876" y="2252"/>
                <a:ext cx="24" cy="3"/>
              </a:xfrm>
              <a:prstGeom prst="rect">
                <a:avLst/>
              </a:prstGeom>
              <a:noFill/>
              <a:ln w="9525">
                <a:noFill/>
                <a:miter lim="800000"/>
                <a:headEnd/>
                <a:tailEnd/>
              </a:ln>
            </p:spPr>
          </p:pic>
          <p:pic>
            <p:nvPicPr>
              <p:cNvPr id="12882" name="Picture 1228"/>
              <p:cNvPicPr>
                <a:picLocks noChangeAspect="1" noChangeArrowheads="1"/>
              </p:cNvPicPr>
              <p:nvPr/>
            </p:nvPicPr>
            <p:blipFill>
              <a:blip r:embed="rId880"/>
              <a:srcRect/>
              <a:stretch>
                <a:fillRect/>
              </a:stretch>
            </p:blipFill>
            <p:spPr bwMode="auto">
              <a:xfrm>
                <a:off x="900" y="2252"/>
                <a:ext cx="23" cy="3"/>
              </a:xfrm>
              <a:prstGeom prst="rect">
                <a:avLst/>
              </a:prstGeom>
              <a:noFill/>
              <a:ln w="9525">
                <a:noFill/>
                <a:miter lim="800000"/>
                <a:headEnd/>
                <a:tailEnd/>
              </a:ln>
            </p:spPr>
          </p:pic>
          <p:pic>
            <p:nvPicPr>
              <p:cNvPr id="12883" name="Picture 1229"/>
              <p:cNvPicPr>
                <a:picLocks noChangeAspect="1" noChangeArrowheads="1"/>
              </p:cNvPicPr>
              <p:nvPr/>
            </p:nvPicPr>
            <p:blipFill>
              <a:blip r:embed="rId881"/>
              <a:srcRect/>
              <a:stretch>
                <a:fillRect/>
              </a:stretch>
            </p:blipFill>
            <p:spPr bwMode="auto">
              <a:xfrm>
                <a:off x="923" y="2252"/>
                <a:ext cx="24" cy="3"/>
              </a:xfrm>
              <a:prstGeom prst="rect">
                <a:avLst/>
              </a:prstGeom>
              <a:noFill/>
              <a:ln w="9525">
                <a:noFill/>
                <a:miter lim="800000"/>
                <a:headEnd/>
                <a:tailEnd/>
              </a:ln>
            </p:spPr>
          </p:pic>
          <p:pic>
            <p:nvPicPr>
              <p:cNvPr id="12884" name="Picture 1230"/>
              <p:cNvPicPr>
                <a:picLocks noChangeAspect="1" noChangeArrowheads="1"/>
              </p:cNvPicPr>
              <p:nvPr/>
            </p:nvPicPr>
            <p:blipFill>
              <a:blip r:embed="rId882"/>
              <a:srcRect/>
              <a:stretch>
                <a:fillRect/>
              </a:stretch>
            </p:blipFill>
            <p:spPr bwMode="auto">
              <a:xfrm>
                <a:off x="947" y="2252"/>
                <a:ext cx="23" cy="3"/>
              </a:xfrm>
              <a:prstGeom prst="rect">
                <a:avLst/>
              </a:prstGeom>
              <a:noFill/>
              <a:ln w="9525">
                <a:noFill/>
                <a:miter lim="800000"/>
                <a:headEnd/>
                <a:tailEnd/>
              </a:ln>
            </p:spPr>
          </p:pic>
          <p:pic>
            <p:nvPicPr>
              <p:cNvPr id="12885" name="Picture 1231"/>
              <p:cNvPicPr>
                <a:picLocks noChangeAspect="1" noChangeArrowheads="1"/>
              </p:cNvPicPr>
              <p:nvPr/>
            </p:nvPicPr>
            <p:blipFill>
              <a:blip r:embed="rId883"/>
              <a:srcRect/>
              <a:stretch>
                <a:fillRect/>
              </a:stretch>
            </p:blipFill>
            <p:spPr bwMode="auto">
              <a:xfrm>
                <a:off x="970" y="2252"/>
                <a:ext cx="23" cy="3"/>
              </a:xfrm>
              <a:prstGeom prst="rect">
                <a:avLst/>
              </a:prstGeom>
              <a:noFill/>
              <a:ln w="9525">
                <a:noFill/>
                <a:miter lim="800000"/>
                <a:headEnd/>
                <a:tailEnd/>
              </a:ln>
            </p:spPr>
          </p:pic>
          <p:pic>
            <p:nvPicPr>
              <p:cNvPr id="12886" name="Picture 1232"/>
              <p:cNvPicPr>
                <a:picLocks noChangeAspect="1" noChangeArrowheads="1"/>
              </p:cNvPicPr>
              <p:nvPr/>
            </p:nvPicPr>
            <p:blipFill>
              <a:blip r:embed="rId884"/>
              <a:srcRect/>
              <a:stretch>
                <a:fillRect/>
              </a:stretch>
            </p:blipFill>
            <p:spPr bwMode="auto">
              <a:xfrm>
                <a:off x="993" y="2252"/>
                <a:ext cx="24" cy="3"/>
              </a:xfrm>
              <a:prstGeom prst="rect">
                <a:avLst/>
              </a:prstGeom>
              <a:noFill/>
              <a:ln w="9525">
                <a:noFill/>
                <a:miter lim="800000"/>
                <a:headEnd/>
                <a:tailEnd/>
              </a:ln>
            </p:spPr>
          </p:pic>
          <p:pic>
            <p:nvPicPr>
              <p:cNvPr id="12887" name="Picture 1233"/>
              <p:cNvPicPr>
                <a:picLocks noChangeAspect="1" noChangeArrowheads="1"/>
              </p:cNvPicPr>
              <p:nvPr/>
            </p:nvPicPr>
            <p:blipFill>
              <a:blip r:embed="rId885"/>
              <a:srcRect/>
              <a:stretch>
                <a:fillRect/>
              </a:stretch>
            </p:blipFill>
            <p:spPr bwMode="auto">
              <a:xfrm>
                <a:off x="1017" y="2252"/>
                <a:ext cx="23" cy="3"/>
              </a:xfrm>
              <a:prstGeom prst="rect">
                <a:avLst/>
              </a:prstGeom>
              <a:noFill/>
              <a:ln w="9525">
                <a:noFill/>
                <a:miter lim="800000"/>
                <a:headEnd/>
                <a:tailEnd/>
              </a:ln>
            </p:spPr>
          </p:pic>
          <p:pic>
            <p:nvPicPr>
              <p:cNvPr id="12888" name="Picture 1234"/>
              <p:cNvPicPr>
                <a:picLocks noChangeAspect="1" noChangeArrowheads="1"/>
              </p:cNvPicPr>
              <p:nvPr/>
            </p:nvPicPr>
            <p:blipFill>
              <a:blip r:embed="rId886"/>
              <a:srcRect/>
              <a:stretch>
                <a:fillRect/>
              </a:stretch>
            </p:blipFill>
            <p:spPr bwMode="auto">
              <a:xfrm>
                <a:off x="1040" y="2252"/>
                <a:ext cx="23" cy="3"/>
              </a:xfrm>
              <a:prstGeom prst="rect">
                <a:avLst/>
              </a:prstGeom>
              <a:noFill/>
              <a:ln w="9525">
                <a:noFill/>
                <a:miter lim="800000"/>
                <a:headEnd/>
                <a:tailEnd/>
              </a:ln>
            </p:spPr>
          </p:pic>
          <p:pic>
            <p:nvPicPr>
              <p:cNvPr id="12889" name="Picture 1235"/>
              <p:cNvPicPr>
                <a:picLocks noChangeAspect="1" noChangeArrowheads="1"/>
              </p:cNvPicPr>
              <p:nvPr/>
            </p:nvPicPr>
            <p:blipFill>
              <a:blip r:embed="rId887"/>
              <a:srcRect/>
              <a:stretch>
                <a:fillRect/>
              </a:stretch>
            </p:blipFill>
            <p:spPr bwMode="auto">
              <a:xfrm>
                <a:off x="1063" y="2252"/>
                <a:ext cx="24" cy="3"/>
              </a:xfrm>
              <a:prstGeom prst="rect">
                <a:avLst/>
              </a:prstGeom>
              <a:noFill/>
              <a:ln w="9525">
                <a:noFill/>
                <a:miter lim="800000"/>
                <a:headEnd/>
                <a:tailEnd/>
              </a:ln>
            </p:spPr>
          </p:pic>
          <p:pic>
            <p:nvPicPr>
              <p:cNvPr id="12890" name="Picture 1236"/>
              <p:cNvPicPr>
                <a:picLocks noChangeAspect="1" noChangeArrowheads="1"/>
              </p:cNvPicPr>
              <p:nvPr/>
            </p:nvPicPr>
            <p:blipFill>
              <a:blip r:embed="rId888"/>
              <a:srcRect/>
              <a:stretch>
                <a:fillRect/>
              </a:stretch>
            </p:blipFill>
            <p:spPr bwMode="auto">
              <a:xfrm>
                <a:off x="1087" y="2252"/>
                <a:ext cx="23" cy="3"/>
              </a:xfrm>
              <a:prstGeom prst="rect">
                <a:avLst/>
              </a:prstGeom>
              <a:noFill/>
              <a:ln w="9525">
                <a:noFill/>
                <a:miter lim="800000"/>
                <a:headEnd/>
                <a:tailEnd/>
              </a:ln>
            </p:spPr>
          </p:pic>
          <p:pic>
            <p:nvPicPr>
              <p:cNvPr id="12891" name="Picture 1237"/>
              <p:cNvPicPr>
                <a:picLocks noChangeAspect="1" noChangeArrowheads="1"/>
              </p:cNvPicPr>
              <p:nvPr/>
            </p:nvPicPr>
            <p:blipFill>
              <a:blip r:embed="rId889"/>
              <a:srcRect/>
              <a:stretch>
                <a:fillRect/>
              </a:stretch>
            </p:blipFill>
            <p:spPr bwMode="auto">
              <a:xfrm>
                <a:off x="1110" y="2252"/>
                <a:ext cx="24" cy="3"/>
              </a:xfrm>
              <a:prstGeom prst="rect">
                <a:avLst/>
              </a:prstGeom>
              <a:noFill/>
              <a:ln w="9525">
                <a:noFill/>
                <a:miter lim="800000"/>
                <a:headEnd/>
                <a:tailEnd/>
              </a:ln>
            </p:spPr>
          </p:pic>
          <p:pic>
            <p:nvPicPr>
              <p:cNvPr id="12892" name="Picture 1238"/>
              <p:cNvPicPr>
                <a:picLocks noChangeAspect="1" noChangeArrowheads="1"/>
              </p:cNvPicPr>
              <p:nvPr/>
            </p:nvPicPr>
            <p:blipFill>
              <a:blip r:embed="rId890"/>
              <a:srcRect/>
              <a:stretch>
                <a:fillRect/>
              </a:stretch>
            </p:blipFill>
            <p:spPr bwMode="auto">
              <a:xfrm>
                <a:off x="1134" y="2252"/>
                <a:ext cx="23" cy="3"/>
              </a:xfrm>
              <a:prstGeom prst="rect">
                <a:avLst/>
              </a:prstGeom>
              <a:noFill/>
              <a:ln w="9525">
                <a:noFill/>
                <a:miter lim="800000"/>
                <a:headEnd/>
                <a:tailEnd/>
              </a:ln>
            </p:spPr>
          </p:pic>
          <p:pic>
            <p:nvPicPr>
              <p:cNvPr id="12893" name="Picture 1239"/>
              <p:cNvPicPr>
                <a:picLocks noChangeAspect="1" noChangeArrowheads="1"/>
              </p:cNvPicPr>
              <p:nvPr/>
            </p:nvPicPr>
            <p:blipFill>
              <a:blip r:embed="rId891"/>
              <a:srcRect/>
              <a:stretch>
                <a:fillRect/>
              </a:stretch>
            </p:blipFill>
            <p:spPr bwMode="auto">
              <a:xfrm>
                <a:off x="1157" y="2252"/>
                <a:ext cx="23" cy="3"/>
              </a:xfrm>
              <a:prstGeom prst="rect">
                <a:avLst/>
              </a:prstGeom>
              <a:noFill/>
              <a:ln w="9525">
                <a:noFill/>
                <a:miter lim="800000"/>
                <a:headEnd/>
                <a:tailEnd/>
              </a:ln>
            </p:spPr>
          </p:pic>
          <p:pic>
            <p:nvPicPr>
              <p:cNvPr id="12894" name="Picture 1240"/>
              <p:cNvPicPr>
                <a:picLocks noChangeAspect="1" noChangeArrowheads="1"/>
              </p:cNvPicPr>
              <p:nvPr/>
            </p:nvPicPr>
            <p:blipFill>
              <a:blip r:embed="rId892"/>
              <a:srcRect/>
              <a:stretch>
                <a:fillRect/>
              </a:stretch>
            </p:blipFill>
            <p:spPr bwMode="auto">
              <a:xfrm>
                <a:off x="1180" y="2252"/>
                <a:ext cx="24" cy="3"/>
              </a:xfrm>
              <a:prstGeom prst="rect">
                <a:avLst/>
              </a:prstGeom>
              <a:noFill/>
              <a:ln w="9525">
                <a:noFill/>
                <a:miter lim="800000"/>
                <a:headEnd/>
                <a:tailEnd/>
              </a:ln>
            </p:spPr>
          </p:pic>
          <p:pic>
            <p:nvPicPr>
              <p:cNvPr id="12895" name="Picture 1241"/>
              <p:cNvPicPr>
                <a:picLocks noChangeAspect="1" noChangeArrowheads="1"/>
              </p:cNvPicPr>
              <p:nvPr/>
            </p:nvPicPr>
            <p:blipFill>
              <a:blip r:embed="rId893"/>
              <a:srcRect/>
              <a:stretch>
                <a:fillRect/>
              </a:stretch>
            </p:blipFill>
            <p:spPr bwMode="auto">
              <a:xfrm>
                <a:off x="1204" y="2252"/>
                <a:ext cx="23" cy="3"/>
              </a:xfrm>
              <a:prstGeom prst="rect">
                <a:avLst/>
              </a:prstGeom>
              <a:noFill/>
              <a:ln w="9525">
                <a:noFill/>
                <a:miter lim="800000"/>
                <a:headEnd/>
                <a:tailEnd/>
              </a:ln>
            </p:spPr>
          </p:pic>
          <p:pic>
            <p:nvPicPr>
              <p:cNvPr id="12896" name="Picture 1242"/>
              <p:cNvPicPr>
                <a:picLocks noChangeAspect="1" noChangeArrowheads="1"/>
              </p:cNvPicPr>
              <p:nvPr/>
            </p:nvPicPr>
            <p:blipFill>
              <a:blip r:embed="rId894"/>
              <a:srcRect/>
              <a:stretch>
                <a:fillRect/>
              </a:stretch>
            </p:blipFill>
            <p:spPr bwMode="auto">
              <a:xfrm>
                <a:off x="1227" y="2252"/>
                <a:ext cx="23" cy="3"/>
              </a:xfrm>
              <a:prstGeom prst="rect">
                <a:avLst/>
              </a:prstGeom>
              <a:noFill/>
              <a:ln w="9525">
                <a:noFill/>
                <a:miter lim="800000"/>
                <a:headEnd/>
                <a:tailEnd/>
              </a:ln>
            </p:spPr>
          </p:pic>
          <p:pic>
            <p:nvPicPr>
              <p:cNvPr id="12897" name="Picture 1243"/>
              <p:cNvPicPr>
                <a:picLocks noChangeAspect="1" noChangeArrowheads="1"/>
              </p:cNvPicPr>
              <p:nvPr/>
            </p:nvPicPr>
            <p:blipFill>
              <a:blip r:embed="rId895"/>
              <a:srcRect/>
              <a:stretch>
                <a:fillRect/>
              </a:stretch>
            </p:blipFill>
            <p:spPr bwMode="auto">
              <a:xfrm>
                <a:off x="1250" y="2252"/>
                <a:ext cx="24" cy="3"/>
              </a:xfrm>
              <a:prstGeom prst="rect">
                <a:avLst/>
              </a:prstGeom>
              <a:noFill/>
              <a:ln w="9525">
                <a:noFill/>
                <a:miter lim="800000"/>
                <a:headEnd/>
                <a:tailEnd/>
              </a:ln>
            </p:spPr>
          </p:pic>
          <p:pic>
            <p:nvPicPr>
              <p:cNvPr id="12898" name="Picture 1244"/>
              <p:cNvPicPr>
                <a:picLocks noChangeAspect="1" noChangeArrowheads="1"/>
              </p:cNvPicPr>
              <p:nvPr/>
            </p:nvPicPr>
            <p:blipFill>
              <a:blip r:embed="rId896"/>
              <a:srcRect/>
              <a:stretch>
                <a:fillRect/>
              </a:stretch>
            </p:blipFill>
            <p:spPr bwMode="auto">
              <a:xfrm>
                <a:off x="1274" y="2252"/>
                <a:ext cx="23" cy="3"/>
              </a:xfrm>
              <a:prstGeom prst="rect">
                <a:avLst/>
              </a:prstGeom>
              <a:noFill/>
              <a:ln w="9525">
                <a:noFill/>
                <a:miter lim="800000"/>
                <a:headEnd/>
                <a:tailEnd/>
              </a:ln>
            </p:spPr>
          </p:pic>
          <p:pic>
            <p:nvPicPr>
              <p:cNvPr id="12899" name="Picture 1245"/>
              <p:cNvPicPr>
                <a:picLocks noChangeAspect="1" noChangeArrowheads="1"/>
              </p:cNvPicPr>
              <p:nvPr/>
            </p:nvPicPr>
            <p:blipFill>
              <a:blip r:embed="rId897"/>
              <a:srcRect/>
              <a:stretch>
                <a:fillRect/>
              </a:stretch>
            </p:blipFill>
            <p:spPr bwMode="auto">
              <a:xfrm>
                <a:off x="1297" y="2252"/>
                <a:ext cx="24" cy="3"/>
              </a:xfrm>
              <a:prstGeom prst="rect">
                <a:avLst/>
              </a:prstGeom>
              <a:noFill/>
              <a:ln w="9525">
                <a:noFill/>
                <a:miter lim="800000"/>
                <a:headEnd/>
                <a:tailEnd/>
              </a:ln>
            </p:spPr>
          </p:pic>
          <p:pic>
            <p:nvPicPr>
              <p:cNvPr id="12900" name="Picture 1246"/>
              <p:cNvPicPr>
                <a:picLocks noChangeAspect="1" noChangeArrowheads="1"/>
              </p:cNvPicPr>
              <p:nvPr/>
            </p:nvPicPr>
            <p:blipFill>
              <a:blip r:embed="rId898"/>
              <a:srcRect/>
              <a:stretch>
                <a:fillRect/>
              </a:stretch>
            </p:blipFill>
            <p:spPr bwMode="auto">
              <a:xfrm>
                <a:off x="1321" y="2252"/>
                <a:ext cx="23" cy="3"/>
              </a:xfrm>
              <a:prstGeom prst="rect">
                <a:avLst/>
              </a:prstGeom>
              <a:noFill/>
              <a:ln w="9525">
                <a:noFill/>
                <a:miter lim="800000"/>
                <a:headEnd/>
                <a:tailEnd/>
              </a:ln>
            </p:spPr>
          </p:pic>
          <p:pic>
            <p:nvPicPr>
              <p:cNvPr id="12901" name="Picture 1247"/>
              <p:cNvPicPr>
                <a:picLocks noChangeAspect="1" noChangeArrowheads="1"/>
              </p:cNvPicPr>
              <p:nvPr/>
            </p:nvPicPr>
            <p:blipFill>
              <a:blip r:embed="rId899"/>
              <a:srcRect/>
              <a:stretch>
                <a:fillRect/>
              </a:stretch>
            </p:blipFill>
            <p:spPr bwMode="auto">
              <a:xfrm>
                <a:off x="1344" y="2252"/>
                <a:ext cx="23" cy="3"/>
              </a:xfrm>
              <a:prstGeom prst="rect">
                <a:avLst/>
              </a:prstGeom>
              <a:noFill/>
              <a:ln w="9525">
                <a:noFill/>
                <a:miter lim="800000"/>
                <a:headEnd/>
                <a:tailEnd/>
              </a:ln>
            </p:spPr>
          </p:pic>
          <p:pic>
            <p:nvPicPr>
              <p:cNvPr id="12902" name="Picture 1248"/>
              <p:cNvPicPr>
                <a:picLocks noChangeAspect="1" noChangeArrowheads="1"/>
              </p:cNvPicPr>
              <p:nvPr/>
            </p:nvPicPr>
            <p:blipFill>
              <a:blip r:embed="rId900"/>
              <a:srcRect/>
              <a:stretch>
                <a:fillRect/>
              </a:stretch>
            </p:blipFill>
            <p:spPr bwMode="auto">
              <a:xfrm>
                <a:off x="1367" y="2252"/>
                <a:ext cx="24" cy="3"/>
              </a:xfrm>
              <a:prstGeom prst="rect">
                <a:avLst/>
              </a:prstGeom>
              <a:noFill/>
              <a:ln w="9525">
                <a:noFill/>
                <a:miter lim="800000"/>
                <a:headEnd/>
                <a:tailEnd/>
              </a:ln>
            </p:spPr>
          </p:pic>
          <p:pic>
            <p:nvPicPr>
              <p:cNvPr id="12903" name="Picture 1249"/>
              <p:cNvPicPr>
                <a:picLocks noChangeAspect="1" noChangeArrowheads="1"/>
              </p:cNvPicPr>
              <p:nvPr/>
            </p:nvPicPr>
            <p:blipFill>
              <a:blip r:embed="rId901"/>
              <a:srcRect/>
              <a:stretch>
                <a:fillRect/>
              </a:stretch>
            </p:blipFill>
            <p:spPr bwMode="auto">
              <a:xfrm>
                <a:off x="1391" y="2252"/>
                <a:ext cx="23" cy="3"/>
              </a:xfrm>
              <a:prstGeom prst="rect">
                <a:avLst/>
              </a:prstGeom>
              <a:noFill/>
              <a:ln w="9525">
                <a:noFill/>
                <a:miter lim="800000"/>
                <a:headEnd/>
                <a:tailEnd/>
              </a:ln>
            </p:spPr>
          </p:pic>
          <p:pic>
            <p:nvPicPr>
              <p:cNvPr id="12904" name="Picture 1250"/>
              <p:cNvPicPr>
                <a:picLocks noChangeAspect="1" noChangeArrowheads="1"/>
              </p:cNvPicPr>
              <p:nvPr/>
            </p:nvPicPr>
            <p:blipFill>
              <a:blip r:embed="rId902"/>
              <a:srcRect/>
              <a:stretch>
                <a:fillRect/>
              </a:stretch>
            </p:blipFill>
            <p:spPr bwMode="auto">
              <a:xfrm>
                <a:off x="1414" y="2252"/>
                <a:ext cx="23" cy="3"/>
              </a:xfrm>
              <a:prstGeom prst="rect">
                <a:avLst/>
              </a:prstGeom>
              <a:noFill/>
              <a:ln w="9525">
                <a:noFill/>
                <a:miter lim="800000"/>
                <a:headEnd/>
                <a:tailEnd/>
              </a:ln>
            </p:spPr>
          </p:pic>
          <p:pic>
            <p:nvPicPr>
              <p:cNvPr id="12905" name="Picture 1251"/>
              <p:cNvPicPr>
                <a:picLocks noChangeAspect="1" noChangeArrowheads="1"/>
              </p:cNvPicPr>
              <p:nvPr/>
            </p:nvPicPr>
            <p:blipFill>
              <a:blip r:embed="rId903"/>
              <a:srcRect/>
              <a:stretch>
                <a:fillRect/>
              </a:stretch>
            </p:blipFill>
            <p:spPr bwMode="auto">
              <a:xfrm>
                <a:off x="1437" y="2252"/>
                <a:ext cx="24" cy="3"/>
              </a:xfrm>
              <a:prstGeom prst="rect">
                <a:avLst/>
              </a:prstGeom>
              <a:noFill/>
              <a:ln w="9525">
                <a:noFill/>
                <a:miter lim="800000"/>
                <a:headEnd/>
                <a:tailEnd/>
              </a:ln>
            </p:spPr>
          </p:pic>
          <p:pic>
            <p:nvPicPr>
              <p:cNvPr id="12906" name="Picture 1252"/>
              <p:cNvPicPr>
                <a:picLocks noChangeAspect="1" noChangeArrowheads="1"/>
              </p:cNvPicPr>
              <p:nvPr/>
            </p:nvPicPr>
            <p:blipFill>
              <a:blip r:embed="rId904"/>
              <a:srcRect/>
              <a:stretch>
                <a:fillRect/>
              </a:stretch>
            </p:blipFill>
            <p:spPr bwMode="auto">
              <a:xfrm>
                <a:off x="1461" y="2252"/>
                <a:ext cx="23" cy="3"/>
              </a:xfrm>
              <a:prstGeom prst="rect">
                <a:avLst/>
              </a:prstGeom>
              <a:noFill/>
              <a:ln w="9525">
                <a:noFill/>
                <a:miter lim="800000"/>
                <a:headEnd/>
                <a:tailEnd/>
              </a:ln>
            </p:spPr>
          </p:pic>
          <p:pic>
            <p:nvPicPr>
              <p:cNvPr id="12907" name="Picture 1253"/>
              <p:cNvPicPr>
                <a:picLocks noChangeAspect="1" noChangeArrowheads="1"/>
              </p:cNvPicPr>
              <p:nvPr/>
            </p:nvPicPr>
            <p:blipFill>
              <a:blip r:embed="rId905"/>
              <a:srcRect/>
              <a:stretch>
                <a:fillRect/>
              </a:stretch>
            </p:blipFill>
            <p:spPr bwMode="auto">
              <a:xfrm>
                <a:off x="1484" y="2252"/>
                <a:ext cx="24" cy="3"/>
              </a:xfrm>
              <a:prstGeom prst="rect">
                <a:avLst/>
              </a:prstGeom>
              <a:noFill/>
              <a:ln w="9525">
                <a:noFill/>
                <a:miter lim="800000"/>
                <a:headEnd/>
                <a:tailEnd/>
              </a:ln>
            </p:spPr>
          </p:pic>
          <p:pic>
            <p:nvPicPr>
              <p:cNvPr id="12908" name="Picture 1254"/>
              <p:cNvPicPr>
                <a:picLocks noChangeAspect="1" noChangeArrowheads="1"/>
              </p:cNvPicPr>
              <p:nvPr/>
            </p:nvPicPr>
            <p:blipFill>
              <a:blip r:embed="rId906"/>
              <a:srcRect/>
              <a:stretch>
                <a:fillRect/>
              </a:stretch>
            </p:blipFill>
            <p:spPr bwMode="auto">
              <a:xfrm>
                <a:off x="1508" y="2252"/>
                <a:ext cx="23" cy="3"/>
              </a:xfrm>
              <a:prstGeom prst="rect">
                <a:avLst/>
              </a:prstGeom>
              <a:noFill/>
              <a:ln w="9525">
                <a:noFill/>
                <a:miter lim="800000"/>
                <a:headEnd/>
                <a:tailEnd/>
              </a:ln>
            </p:spPr>
          </p:pic>
          <p:pic>
            <p:nvPicPr>
              <p:cNvPr id="12909" name="Picture 1255"/>
              <p:cNvPicPr>
                <a:picLocks noChangeAspect="1" noChangeArrowheads="1"/>
              </p:cNvPicPr>
              <p:nvPr/>
            </p:nvPicPr>
            <p:blipFill>
              <a:blip r:embed="rId907"/>
              <a:srcRect/>
              <a:stretch>
                <a:fillRect/>
              </a:stretch>
            </p:blipFill>
            <p:spPr bwMode="auto">
              <a:xfrm>
                <a:off x="1531" y="2252"/>
                <a:ext cx="23" cy="3"/>
              </a:xfrm>
              <a:prstGeom prst="rect">
                <a:avLst/>
              </a:prstGeom>
              <a:noFill/>
              <a:ln w="9525">
                <a:noFill/>
                <a:miter lim="800000"/>
                <a:headEnd/>
                <a:tailEnd/>
              </a:ln>
            </p:spPr>
          </p:pic>
          <p:pic>
            <p:nvPicPr>
              <p:cNvPr id="12910" name="Picture 1256"/>
              <p:cNvPicPr>
                <a:picLocks noChangeAspect="1" noChangeArrowheads="1"/>
              </p:cNvPicPr>
              <p:nvPr/>
            </p:nvPicPr>
            <p:blipFill>
              <a:blip r:embed="rId908"/>
              <a:srcRect/>
              <a:stretch>
                <a:fillRect/>
              </a:stretch>
            </p:blipFill>
            <p:spPr bwMode="auto">
              <a:xfrm>
                <a:off x="1554" y="2252"/>
                <a:ext cx="24" cy="3"/>
              </a:xfrm>
              <a:prstGeom prst="rect">
                <a:avLst/>
              </a:prstGeom>
              <a:noFill/>
              <a:ln w="9525">
                <a:noFill/>
                <a:miter lim="800000"/>
                <a:headEnd/>
                <a:tailEnd/>
              </a:ln>
            </p:spPr>
          </p:pic>
          <p:pic>
            <p:nvPicPr>
              <p:cNvPr id="12911" name="Picture 1257"/>
              <p:cNvPicPr>
                <a:picLocks noChangeAspect="1" noChangeArrowheads="1"/>
              </p:cNvPicPr>
              <p:nvPr/>
            </p:nvPicPr>
            <p:blipFill>
              <a:blip r:embed="rId909"/>
              <a:srcRect/>
              <a:stretch>
                <a:fillRect/>
              </a:stretch>
            </p:blipFill>
            <p:spPr bwMode="auto">
              <a:xfrm>
                <a:off x="1578" y="2252"/>
                <a:ext cx="23" cy="3"/>
              </a:xfrm>
              <a:prstGeom prst="rect">
                <a:avLst/>
              </a:prstGeom>
              <a:noFill/>
              <a:ln w="9525">
                <a:noFill/>
                <a:miter lim="800000"/>
                <a:headEnd/>
                <a:tailEnd/>
              </a:ln>
            </p:spPr>
          </p:pic>
          <p:pic>
            <p:nvPicPr>
              <p:cNvPr id="12912" name="Picture 1258"/>
              <p:cNvPicPr>
                <a:picLocks noChangeAspect="1" noChangeArrowheads="1"/>
              </p:cNvPicPr>
              <p:nvPr/>
            </p:nvPicPr>
            <p:blipFill>
              <a:blip r:embed="rId910"/>
              <a:srcRect/>
              <a:stretch>
                <a:fillRect/>
              </a:stretch>
            </p:blipFill>
            <p:spPr bwMode="auto">
              <a:xfrm>
                <a:off x="1601" y="2252"/>
                <a:ext cx="11" cy="3"/>
              </a:xfrm>
              <a:prstGeom prst="rect">
                <a:avLst/>
              </a:prstGeom>
              <a:noFill/>
              <a:ln w="9525">
                <a:noFill/>
                <a:miter lim="800000"/>
                <a:headEnd/>
                <a:tailEnd/>
              </a:ln>
            </p:spPr>
          </p:pic>
          <p:sp>
            <p:nvSpPr>
              <p:cNvPr id="12913" name="Rectangle 1259"/>
              <p:cNvSpPr>
                <a:spLocks noChangeArrowheads="1"/>
              </p:cNvSpPr>
              <p:nvPr/>
            </p:nvSpPr>
            <p:spPr bwMode="auto">
              <a:xfrm>
                <a:off x="1612" y="2252"/>
                <a:ext cx="3" cy="3"/>
              </a:xfrm>
              <a:prstGeom prst="rect">
                <a:avLst/>
              </a:prstGeom>
              <a:solidFill>
                <a:srgbClr val="000000"/>
              </a:solidFill>
              <a:ln w="9525">
                <a:noFill/>
                <a:miter lim="800000"/>
                <a:headEnd/>
                <a:tailEnd/>
              </a:ln>
            </p:spPr>
            <p:txBody>
              <a:bodyPr/>
              <a:lstStyle/>
              <a:p>
                <a:endParaRPr lang="hr-HR"/>
              </a:p>
            </p:txBody>
          </p:sp>
          <p:pic>
            <p:nvPicPr>
              <p:cNvPr id="12914" name="Picture 1260"/>
              <p:cNvPicPr>
                <a:picLocks noChangeAspect="1" noChangeArrowheads="1"/>
              </p:cNvPicPr>
              <p:nvPr/>
            </p:nvPicPr>
            <p:blipFill>
              <a:blip r:embed="rId911"/>
              <a:srcRect/>
              <a:stretch>
                <a:fillRect/>
              </a:stretch>
            </p:blipFill>
            <p:spPr bwMode="auto">
              <a:xfrm>
                <a:off x="1615" y="2252"/>
                <a:ext cx="23" cy="3"/>
              </a:xfrm>
              <a:prstGeom prst="rect">
                <a:avLst/>
              </a:prstGeom>
              <a:noFill/>
              <a:ln w="9525">
                <a:noFill/>
                <a:miter lim="800000"/>
                <a:headEnd/>
                <a:tailEnd/>
              </a:ln>
            </p:spPr>
          </p:pic>
          <p:pic>
            <p:nvPicPr>
              <p:cNvPr id="12915" name="Picture 1261"/>
              <p:cNvPicPr>
                <a:picLocks noChangeAspect="1" noChangeArrowheads="1"/>
              </p:cNvPicPr>
              <p:nvPr/>
            </p:nvPicPr>
            <p:blipFill>
              <a:blip r:embed="rId912"/>
              <a:srcRect/>
              <a:stretch>
                <a:fillRect/>
              </a:stretch>
            </p:blipFill>
            <p:spPr bwMode="auto">
              <a:xfrm>
                <a:off x="1638" y="2252"/>
                <a:ext cx="24" cy="3"/>
              </a:xfrm>
              <a:prstGeom prst="rect">
                <a:avLst/>
              </a:prstGeom>
              <a:noFill/>
              <a:ln w="9525">
                <a:noFill/>
                <a:miter lim="800000"/>
                <a:headEnd/>
                <a:tailEnd/>
              </a:ln>
            </p:spPr>
          </p:pic>
          <p:pic>
            <p:nvPicPr>
              <p:cNvPr id="12916" name="Picture 1262"/>
              <p:cNvPicPr>
                <a:picLocks noChangeAspect="1" noChangeArrowheads="1"/>
              </p:cNvPicPr>
              <p:nvPr/>
            </p:nvPicPr>
            <p:blipFill>
              <a:blip r:embed="rId913"/>
              <a:srcRect/>
              <a:stretch>
                <a:fillRect/>
              </a:stretch>
            </p:blipFill>
            <p:spPr bwMode="auto">
              <a:xfrm>
                <a:off x="1662" y="2252"/>
                <a:ext cx="23" cy="3"/>
              </a:xfrm>
              <a:prstGeom prst="rect">
                <a:avLst/>
              </a:prstGeom>
              <a:noFill/>
              <a:ln w="9525">
                <a:noFill/>
                <a:miter lim="800000"/>
                <a:headEnd/>
                <a:tailEnd/>
              </a:ln>
            </p:spPr>
          </p:pic>
          <p:pic>
            <p:nvPicPr>
              <p:cNvPr id="12917" name="Picture 1263"/>
              <p:cNvPicPr>
                <a:picLocks noChangeAspect="1" noChangeArrowheads="1"/>
              </p:cNvPicPr>
              <p:nvPr/>
            </p:nvPicPr>
            <p:blipFill>
              <a:blip r:embed="rId914"/>
              <a:srcRect/>
              <a:stretch>
                <a:fillRect/>
              </a:stretch>
            </p:blipFill>
            <p:spPr bwMode="auto">
              <a:xfrm>
                <a:off x="1685" y="2252"/>
                <a:ext cx="23" cy="3"/>
              </a:xfrm>
              <a:prstGeom prst="rect">
                <a:avLst/>
              </a:prstGeom>
              <a:noFill/>
              <a:ln w="9525">
                <a:noFill/>
                <a:miter lim="800000"/>
                <a:headEnd/>
                <a:tailEnd/>
              </a:ln>
            </p:spPr>
          </p:pic>
          <p:pic>
            <p:nvPicPr>
              <p:cNvPr id="12918" name="Picture 1264"/>
              <p:cNvPicPr>
                <a:picLocks noChangeAspect="1" noChangeArrowheads="1"/>
              </p:cNvPicPr>
              <p:nvPr/>
            </p:nvPicPr>
            <p:blipFill>
              <a:blip r:embed="rId915"/>
              <a:srcRect/>
              <a:stretch>
                <a:fillRect/>
              </a:stretch>
            </p:blipFill>
            <p:spPr bwMode="auto">
              <a:xfrm>
                <a:off x="1708" y="2252"/>
                <a:ext cx="24" cy="3"/>
              </a:xfrm>
              <a:prstGeom prst="rect">
                <a:avLst/>
              </a:prstGeom>
              <a:noFill/>
              <a:ln w="9525">
                <a:noFill/>
                <a:miter lim="800000"/>
                <a:headEnd/>
                <a:tailEnd/>
              </a:ln>
            </p:spPr>
          </p:pic>
          <p:pic>
            <p:nvPicPr>
              <p:cNvPr id="12919" name="Picture 1265"/>
              <p:cNvPicPr>
                <a:picLocks noChangeAspect="1" noChangeArrowheads="1"/>
              </p:cNvPicPr>
              <p:nvPr/>
            </p:nvPicPr>
            <p:blipFill>
              <a:blip r:embed="rId916"/>
              <a:srcRect/>
              <a:stretch>
                <a:fillRect/>
              </a:stretch>
            </p:blipFill>
            <p:spPr bwMode="auto">
              <a:xfrm>
                <a:off x="1732" y="2252"/>
                <a:ext cx="23" cy="3"/>
              </a:xfrm>
              <a:prstGeom prst="rect">
                <a:avLst/>
              </a:prstGeom>
              <a:noFill/>
              <a:ln w="9525">
                <a:noFill/>
                <a:miter lim="800000"/>
                <a:headEnd/>
                <a:tailEnd/>
              </a:ln>
            </p:spPr>
          </p:pic>
          <p:pic>
            <p:nvPicPr>
              <p:cNvPr id="12920" name="Picture 1266"/>
              <p:cNvPicPr>
                <a:picLocks noChangeAspect="1" noChangeArrowheads="1"/>
              </p:cNvPicPr>
              <p:nvPr/>
            </p:nvPicPr>
            <p:blipFill>
              <a:blip r:embed="rId917"/>
              <a:srcRect/>
              <a:stretch>
                <a:fillRect/>
              </a:stretch>
            </p:blipFill>
            <p:spPr bwMode="auto">
              <a:xfrm>
                <a:off x="1755" y="2252"/>
                <a:ext cx="24" cy="3"/>
              </a:xfrm>
              <a:prstGeom prst="rect">
                <a:avLst/>
              </a:prstGeom>
              <a:noFill/>
              <a:ln w="9525">
                <a:noFill/>
                <a:miter lim="800000"/>
                <a:headEnd/>
                <a:tailEnd/>
              </a:ln>
            </p:spPr>
          </p:pic>
          <p:pic>
            <p:nvPicPr>
              <p:cNvPr id="12921" name="Picture 1267"/>
              <p:cNvPicPr>
                <a:picLocks noChangeAspect="1" noChangeArrowheads="1"/>
              </p:cNvPicPr>
              <p:nvPr/>
            </p:nvPicPr>
            <p:blipFill>
              <a:blip r:embed="rId918"/>
              <a:srcRect/>
              <a:stretch>
                <a:fillRect/>
              </a:stretch>
            </p:blipFill>
            <p:spPr bwMode="auto">
              <a:xfrm>
                <a:off x="1779" y="2252"/>
                <a:ext cx="23" cy="3"/>
              </a:xfrm>
              <a:prstGeom prst="rect">
                <a:avLst/>
              </a:prstGeom>
              <a:noFill/>
              <a:ln w="9525">
                <a:noFill/>
                <a:miter lim="800000"/>
                <a:headEnd/>
                <a:tailEnd/>
              </a:ln>
            </p:spPr>
          </p:pic>
          <p:pic>
            <p:nvPicPr>
              <p:cNvPr id="12922" name="Picture 1268"/>
              <p:cNvPicPr>
                <a:picLocks noChangeAspect="1" noChangeArrowheads="1"/>
              </p:cNvPicPr>
              <p:nvPr/>
            </p:nvPicPr>
            <p:blipFill>
              <a:blip r:embed="rId919"/>
              <a:srcRect/>
              <a:stretch>
                <a:fillRect/>
              </a:stretch>
            </p:blipFill>
            <p:spPr bwMode="auto">
              <a:xfrm>
                <a:off x="1802" y="2252"/>
                <a:ext cx="23" cy="3"/>
              </a:xfrm>
              <a:prstGeom prst="rect">
                <a:avLst/>
              </a:prstGeom>
              <a:noFill/>
              <a:ln w="9525">
                <a:noFill/>
                <a:miter lim="800000"/>
                <a:headEnd/>
                <a:tailEnd/>
              </a:ln>
            </p:spPr>
          </p:pic>
          <p:pic>
            <p:nvPicPr>
              <p:cNvPr id="12923" name="Picture 1269"/>
              <p:cNvPicPr>
                <a:picLocks noChangeAspect="1" noChangeArrowheads="1"/>
              </p:cNvPicPr>
              <p:nvPr/>
            </p:nvPicPr>
            <p:blipFill>
              <a:blip r:embed="rId920"/>
              <a:srcRect/>
              <a:stretch>
                <a:fillRect/>
              </a:stretch>
            </p:blipFill>
            <p:spPr bwMode="auto">
              <a:xfrm>
                <a:off x="1825" y="2252"/>
                <a:ext cx="24" cy="3"/>
              </a:xfrm>
              <a:prstGeom prst="rect">
                <a:avLst/>
              </a:prstGeom>
              <a:noFill/>
              <a:ln w="9525">
                <a:noFill/>
                <a:miter lim="800000"/>
                <a:headEnd/>
                <a:tailEnd/>
              </a:ln>
            </p:spPr>
          </p:pic>
          <p:pic>
            <p:nvPicPr>
              <p:cNvPr id="12924" name="Picture 1270"/>
              <p:cNvPicPr>
                <a:picLocks noChangeAspect="1" noChangeArrowheads="1"/>
              </p:cNvPicPr>
              <p:nvPr/>
            </p:nvPicPr>
            <p:blipFill>
              <a:blip r:embed="rId921"/>
              <a:srcRect/>
              <a:stretch>
                <a:fillRect/>
              </a:stretch>
            </p:blipFill>
            <p:spPr bwMode="auto">
              <a:xfrm>
                <a:off x="1849" y="2252"/>
                <a:ext cx="23" cy="3"/>
              </a:xfrm>
              <a:prstGeom prst="rect">
                <a:avLst/>
              </a:prstGeom>
              <a:noFill/>
              <a:ln w="9525">
                <a:noFill/>
                <a:miter lim="800000"/>
                <a:headEnd/>
                <a:tailEnd/>
              </a:ln>
            </p:spPr>
          </p:pic>
          <p:pic>
            <p:nvPicPr>
              <p:cNvPr id="12925" name="Picture 1271"/>
              <p:cNvPicPr>
                <a:picLocks noChangeAspect="1" noChangeArrowheads="1"/>
              </p:cNvPicPr>
              <p:nvPr/>
            </p:nvPicPr>
            <p:blipFill>
              <a:blip r:embed="rId922"/>
              <a:srcRect/>
              <a:stretch>
                <a:fillRect/>
              </a:stretch>
            </p:blipFill>
            <p:spPr bwMode="auto">
              <a:xfrm>
                <a:off x="1872" y="2252"/>
                <a:ext cx="23" cy="3"/>
              </a:xfrm>
              <a:prstGeom prst="rect">
                <a:avLst/>
              </a:prstGeom>
              <a:noFill/>
              <a:ln w="9525">
                <a:noFill/>
                <a:miter lim="800000"/>
                <a:headEnd/>
                <a:tailEnd/>
              </a:ln>
            </p:spPr>
          </p:pic>
          <p:pic>
            <p:nvPicPr>
              <p:cNvPr id="12926" name="Picture 1272"/>
              <p:cNvPicPr>
                <a:picLocks noChangeAspect="1" noChangeArrowheads="1"/>
              </p:cNvPicPr>
              <p:nvPr/>
            </p:nvPicPr>
            <p:blipFill>
              <a:blip r:embed="rId923"/>
              <a:srcRect/>
              <a:stretch>
                <a:fillRect/>
              </a:stretch>
            </p:blipFill>
            <p:spPr bwMode="auto">
              <a:xfrm>
                <a:off x="1895" y="2252"/>
                <a:ext cx="24" cy="3"/>
              </a:xfrm>
              <a:prstGeom prst="rect">
                <a:avLst/>
              </a:prstGeom>
              <a:noFill/>
              <a:ln w="9525">
                <a:noFill/>
                <a:miter lim="800000"/>
                <a:headEnd/>
                <a:tailEnd/>
              </a:ln>
            </p:spPr>
          </p:pic>
          <p:pic>
            <p:nvPicPr>
              <p:cNvPr id="12927" name="Picture 1273"/>
              <p:cNvPicPr>
                <a:picLocks noChangeAspect="1" noChangeArrowheads="1"/>
              </p:cNvPicPr>
              <p:nvPr/>
            </p:nvPicPr>
            <p:blipFill>
              <a:blip r:embed="rId924"/>
              <a:srcRect/>
              <a:stretch>
                <a:fillRect/>
              </a:stretch>
            </p:blipFill>
            <p:spPr bwMode="auto">
              <a:xfrm>
                <a:off x="1919" y="2252"/>
                <a:ext cx="23" cy="3"/>
              </a:xfrm>
              <a:prstGeom prst="rect">
                <a:avLst/>
              </a:prstGeom>
              <a:noFill/>
              <a:ln w="9525">
                <a:noFill/>
                <a:miter lim="800000"/>
                <a:headEnd/>
                <a:tailEnd/>
              </a:ln>
            </p:spPr>
          </p:pic>
          <p:pic>
            <p:nvPicPr>
              <p:cNvPr id="12928" name="Picture 1274"/>
              <p:cNvPicPr>
                <a:picLocks noChangeAspect="1" noChangeArrowheads="1"/>
              </p:cNvPicPr>
              <p:nvPr/>
            </p:nvPicPr>
            <p:blipFill>
              <a:blip r:embed="rId925"/>
              <a:srcRect/>
              <a:stretch>
                <a:fillRect/>
              </a:stretch>
            </p:blipFill>
            <p:spPr bwMode="auto">
              <a:xfrm>
                <a:off x="1942" y="2252"/>
                <a:ext cx="24" cy="3"/>
              </a:xfrm>
              <a:prstGeom prst="rect">
                <a:avLst/>
              </a:prstGeom>
              <a:noFill/>
              <a:ln w="9525">
                <a:noFill/>
                <a:miter lim="800000"/>
                <a:headEnd/>
                <a:tailEnd/>
              </a:ln>
            </p:spPr>
          </p:pic>
          <p:pic>
            <p:nvPicPr>
              <p:cNvPr id="12929" name="Picture 1275"/>
              <p:cNvPicPr>
                <a:picLocks noChangeAspect="1" noChangeArrowheads="1"/>
              </p:cNvPicPr>
              <p:nvPr/>
            </p:nvPicPr>
            <p:blipFill>
              <a:blip r:embed="rId926"/>
              <a:srcRect/>
              <a:stretch>
                <a:fillRect/>
              </a:stretch>
            </p:blipFill>
            <p:spPr bwMode="auto">
              <a:xfrm>
                <a:off x="1966" y="2252"/>
                <a:ext cx="23" cy="3"/>
              </a:xfrm>
              <a:prstGeom prst="rect">
                <a:avLst/>
              </a:prstGeom>
              <a:noFill/>
              <a:ln w="9525">
                <a:noFill/>
                <a:miter lim="800000"/>
                <a:headEnd/>
                <a:tailEnd/>
              </a:ln>
            </p:spPr>
          </p:pic>
          <p:pic>
            <p:nvPicPr>
              <p:cNvPr id="12930" name="Picture 1276"/>
              <p:cNvPicPr>
                <a:picLocks noChangeAspect="1" noChangeArrowheads="1"/>
              </p:cNvPicPr>
              <p:nvPr/>
            </p:nvPicPr>
            <p:blipFill>
              <a:blip r:embed="rId927"/>
              <a:srcRect/>
              <a:stretch>
                <a:fillRect/>
              </a:stretch>
            </p:blipFill>
            <p:spPr bwMode="auto">
              <a:xfrm>
                <a:off x="1989" y="2252"/>
                <a:ext cx="23" cy="3"/>
              </a:xfrm>
              <a:prstGeom prst="rect">
                <a:avLst/>
              </a:prstGeom>
              <a:noFill/>
              <a:ln w="9525">
                <a:noFill/>
                <a:miter lim="800000"/>
                <a:headEnd/>
                <a:tailEnd/>
              </a:ln>
            </p:spPr>
          </p:pic>
          <p:pic>
            <p:nvPicPr>
              <p:cNvPr id="12931" name="Picture 1277"/>
              <p:cNvPicPr>
                <a:picLocks noChangeAspect="1" noChangeArrowheads="1"/>
              </p:cNvPicPr>
              <p:nvPr/>
            </p:nvPicPr>
            <p:blipFill>
              <a:blip r:embed="rId928"/>
              <a:srcRect/>
              <a:stretch>
                <a:fillRect/>
              </a:stretch>
            </p:blipFill>
            <p:spPr bwMode="auto">
              <a:xfrm>
                <a:off x="2012" y="2252"/>
                <a:ext cx="24" cy="3"/>
              </a:xfrm>
              <a:prstGeom prst="rect">
                <a:avLst/>
              </a:prstGeom>
              <a:noFill/>
              <a:ln w="9525">
                <a:noFill/>
                <a:miter lim="800000"/>
                <a:headEnd/>
                <a:tailEnd/>
              </a:ln>
            </p:spPr>
          </p:pic>
          <p:pic>
            <p:nvPicPr>
              <p:cNvPr id="12932" name="Picture 1278"/>
              <p:cNvPicPr>
                <a:picLocks noChangeAspect="1" noChangeArrowheads="1"/>
              </p:cNvPicPr>
              <p:nvPr/>
            </p:nvPicPr>
            <p:blipFill>
              <a:blip r:embed="rId929"/>
              <a:srcRect/>
              <a:stretch>
                <a:fillRect/>
              </a:stretch>
            </p:blipFill>
            <p:spPr bwMode="auto">
              <a:xfrm>
                <a:off x="2036" y="2252"/>
                <a:ext cx="23" cy="3"/>
              </a:xfrm>
              <a:prstGeom prst="rect">
                <a:avLst/>
              </a:prstGeom>
              <a:noFill/>
              <a:ln w="9525">
                <a:noFill/>
                <a:miter lim="800000"/>
                <a:headEnd/>
                <a:tailEnd/>
              </a:ln>
            </p:spPr>
          </p:pic>
          <p:pic>
            <p:nvPicPr>
              <p:cNvPr id="12933" name="Picture 1279"/>
              <p:cNvPicPr>
                <a:picLocks noChangeAspect="1" noChangeArrowheads="1"/>
              </p:cNvPicPr>
              <p:nvPr/>
            </p:nvPicPr>
            <p:blipFill>
              <a:blip r:embed="rId930"/>
              <a:srcRect/>
              <a:stretch>
                <a:fillRect/>
              </a:stretch>
            </p:blipFill>
            <p:spPr bwMode="auto">
              <a:xfrm>
                <a:off x="2059" y="2252"/>
                <a:ext cx="23" cy="3"/>
              </a:xfrm>
              <a:prstGeom prst="rect">
                <a:avLst/>
              </a:prstGeom>
              <a:noFill/>
              <a:ln w="9525">
                <a:noFill/>
                <a:miter lim="800000"/>
                <a:headEnd/>
                <a:tailEnd/>
              </a:ln>
            </p:spPr>
          </p:pic>
          <p:pic>
            <p:nvPicPr>
              <p:cNvPr id="12934" name="Picture 1280"/>
              <p:cNvPicPr>
                <a:picLocks noChangeAspect="1" noChangeArrowheads="1"/>
              </p:cNvPicPr>
              <p:nvPr/>
            </p:nvPicPr>
            <p:blipFill>
              <a:blip r:embed="rId931"/>
              <a:srcRect/>
              <a:stretch>
                <a:fillRect/>
              </a:stretch>
            </p:blipFill>
            <p:spPr bwMode="auto">
              <a:xfrm>
                <a:off x="2082" y="2252"/>
                <a:ext cx="24" cy="3"/>
              </a:xfrm>
              <a:prstGeom prst="rect">
                <a:avLst/>
              </a:prstGeom>
              <a:noFill/>
              <a:ln w="9525">
                <a:noFill/>
                <a:miter lim="800000"/>
                <a:headEnd/>
                <a:tailEnd/>
              </a:ln>
            </p:spPr>
          </p:pic>
          <p:pic>
            <p:nvPicPr>
              <p:cNvPr id="12935" name="Picture 1281"/>
              <p:cNvPicPr>
                <a:picLocks noChangeAspect="1" noChangeArrowheads="1"/>
              </p:cNvPicPr>
              <p:nvPr/>
            </p:nvPicPr>
            <p:blipFill>
              <a:blip r:embed="rId932"/>
              <a:srcRect/>
              <a:stretch>
                <a:fillRect/>
              </a:stretch>
            </p:blipFill>
            <p:spPr bwMode="auto">
              <a:xfrm>
                <a:off x="2106" y="2252"/>
                <a:ext cx="23" cy="3"/>
              </a:xfrm>
              <a:prstGeom prst="rect">
                <a:avLst/>
              </a:prstGeom>
              <a:noFill/>
              <a:ln w="9525">
                <a:noFill/>
                <a:miter lim="800000"/>
                <a:headEnd/>
                <a:tailEnd/>
              </a:ln>
            </p:spPr>
          </p:pic>
          <p:pic>
            <p:nvPicPr>
              <p:cNvPr id="12936" name="Picture 1282"/>
              <p:cNvPicPr>
                <a:picLocks noChangeAspect="1" noChangeArrowheads="1"/>
              </p:cNvPicPr>
              <p:nvPr/>
            </p:nvPicPr>
            <p:blipFill>
              <a:blip r:embed="rId933"/>
              <a:srcRect/>
              <a:stretch>
                <a:fillRect/>
              </a:stretch>
            </p:blipFill>
            <p:spPr bwMode="auto">
              <a:xfrm>
                <a:off x="2129" y="2252"/>
                <a:ext cx="1" cy="3"/>
              </a:xfrm>
              <a:prstGeom prst="rect">
                <a:avLst/>
              </a:prstGeom>
              <a:noFill/>
              <a:ln w="9525">
                <a:noFill/>
                <a:miter lim="800000"/>
                <a:headEnd/>
                <a:tailEnd/>
              </a:ln>
            </p:spPr>
          </p:pic>
          <p:sp>
            <p:nvSpPr>
              <p:cNvPr id="12937" name="Rectangle 1283"/>
              <p:cNvSpPr>
                <a:spLocks noChangeArrowheads="1"/>
              </p:cNvSpPr>
              <p:nvPr/>
            </p:nvSpPr>
            <p:spPr bwMode="auto">
              <a:xfrm>
                <a:off x="2130" y="2252"/>
                <a:ext cx="3" cy="3"/>
              </a:xfrm>
              <a:prstGeom prst="rect">
                <a:avLst/>
              </a:prstGeom>
              <a:solidFill>
                <a:srgbClr val="000000"/>
              </a:solidFill>
              <a:ln w="9525">
                <a:noFill/>
                <a:miter lim="800000"/>
                <a:headEnd/>
                <a:tailEnd/>
              </a:ln>
            </p:spPr>
            <p:txBody>
              <a:bodyPr/>
              <a:lstStyle/>
              <a:p>
                <a:endParaRPr lang="hr-HR"/>
              </a:p>
            </p:txBody>
          </p:sp>
          <p:pic>
            <p:nvPicPr>
              <p:cNvPr id="12938" name="Picture 1284"/>
              <p:cNvPicPr>
                <a:picLocks noChangeAspect="1" noChangeArrowheads="1"/>
              </p:cNvPicPr>
              <p:nvPr/>
            </p:nvPicPr>
            <p:blipFill>
              <a:blip r:embed="rId934"/>
              <a:srcRect/>
              <a:stretch>
                <a:fillRect/>
              </a:stretch>
            </p:blipFill>
            <p:spPr bwMode="auto">
              <a:xfrm>
                <a:off x="2133" y="2252"/>
                <a:ext cx="23" cy="3"/>
              </a:xfrm>
              <a:prstGeom prst="rect">
                <a:avLst/>
              </a:prstGeom>
              <a:noFill/>
              <a:ln w="9525">
                <a:noFill/>
                <a:miter lim="800000"/>
                <a:headEnd/>
                <a:tailEnd/>
              </a:ln>
            </p:spPr>
          </p:pic>
          <p:pic>
            <p:nvPicPr>
              <p:cNvPr id="12939" name="Picture 1285"/>
              <p:cNvPicPr>
                <a:picLocks noChangeAspect="1" noChangeArrowheads="1"/>
              </p:cNvPicPr>
              <p:nvPr/>
            </p:nvPicPr>
            <p:blipFill>
              <a:blip r:embed="rId935"/>
              <a:srcRect/>
              <a:stretch>
                <a:fillRect/>
              </a:stretch>
            </p:blipFill>
            <p:spPr bwMode="auto">
              <a:xfrm>
                <a:off x="2156" y="2252"/>
                <a:ext cx="24" cy="3"/>
              </a:xfrm>
              <a:prstGeom prst="rect">
                <a:avLst/>
              </a:prstGeom>
              <a:noFill/>
              <a:ln w="9525">
                <a:noFill/>
                <a:miter lim="800000"/>
                <a:headEnd/>
                <a:tailEnd/>
              </a:ln>
            </p:spPr>
          </p:pic>
          <p:pic>
            <p:nvPicPr>
              <p:cNvPr id="12940" name="Picture 1286"/>
              <p:cNvPicPr>
                <a:picLocks noChangeAspect="1" noChangeArrowheads="1"/>
              </p:cNvPicPr>
              <p:nvPr/>
            </p:nvPicPr>
            <p:blipFill>
              <a:blip r:embed="rId936"/>
              <a:srcRect/>
              <a:stretch>
                <a:fillRect/>
              </a:stretch>
            </p:blipFill>
            <p:spPr bwMode="auto">
              <a:xfrm>
                <a:off x="2180" y="2252"/>
                <a:ext cx="23" cy="3"/>
              </a:xfrm>
              <a:prstGeom prst="rect">
                <a:avLst/>
              </a:prstGeom>
              <a:noFill/>
              <a:ln w="9525">
                <a:noFill/>
                <a:miter lim="800000"/>
                <a:headEnd/>
                <a:tailEnd/>
              </a:ln>
            </p:spPr>
          </p:pic>
          <p:pic>
            <p:nvPicPr>
              <p:cNvPr id="12941" name="Picture 1287"/>
              <p:cNvPicPr>
                <a:picLocks noChangeAspect="1" noChangeArrowheads="1"/>
              </p:cNvPicPr>
              <p:nvPr/>
            </p:nvPicPr>
            <p:blipFill>
              <a:blip r:embed="rId937"/>
              <a:srcRect/>
              <a:stretch>
                <a:fillRect/>
              </a:stretch>
            </p:blipFill>
            <p:spPr bwMode="auto">
              <a:xfrm>
                <a:off x="2203" y="2252"/>
                <a:ext cx="23" cy="3"/>
              </a:xfrm>
              <a:prstGeom prst="rect">
                <a:avLst/>
              </a:prstGeom>
              <a:noFill/>
              <a:ln w="9525">
                <a:noFill/>
                <a:miter lim="800000"/>
                <a:headEnd/>
                <a:tailEnd/>
              </a:ln>
            </p:spPr>
          </p:pic>
          <p:pic>
            <p:nvPicPr>
              <p:cNvPr id="12942" name="Picture 1288"/>
              <p:cNvPicPr>
                <a:picLocks noChangeAspect="1" noChangeArrowheads="1"/>
              </p:cNvPicPr>
              <p:nvPr/>
            </p:nvPicPr>
            <p:blipFill>
              <a:blip r:embed="rId938"/>
              <a:srcRect/>
              <a:stretch>
                <a:fillRect/>
              </a:stretch>
            </p:blipFill>
            <p:spPr bwMode="auto">
              <a:xfrm>
                <a:off x="2226" y="2252"/>
                <a:ext cx="24" cy="3"/>
              </a:xfrm>
              <a:prstGeom prst="rect">
                <a:avLst/>
              </a:prstGeom>
              <a:noFill/>
              <a:ln w="9525">
                <a:noFill/>
                <a:miter lim="800000"/>
                <a:headEnd/>
                <a:tailEnd/>
              </a:ln>
            </p:spPr>
          </p:pic>
          <p:pic>
            <p:nvPicPr>
              <p:cNvPr id="12943" name="Picture 1289"/>
              <p:cNvPicPr>
                <a:picLocks noChangeAspect="1" noChangeArrowheads="1"/>
              </p:cNvPicPr>
              <p:nvPr/>
            </p:nvPicPr>
            <p:blipFill>
              <a:blip r:embed="rId939"/>
              <a:srcRect/>
              <a:stretch>
                <a:fillRect/>
              </a:stretch>
            </p:blipFill>
            <p:spPr bwMode="auto">
              <a:xfrm>
                <a:off x="2250" y="2252"/>
                <a:ext cx="23" cy="3"/>
              </a:xfrm>
              <a:prstGeom prst="rect">
                <a:avLst/>
              </a:prstGeom>
              <a:noFill/>
              <a:ln w="9525">
                <a:noFill/>
                <a:miter lim="800000"/>
                <a:headEnd/>
                <a:tailEnd/>
              </a:ln>
            </p:spPr>
          </p:pic>
          <p:pic>
            <p:nvPicPr>
              <p:cNvPr id="12944" name="Picture 1290"/>
              <p:cNvPicPr>
                <a:picLocks noChangeAspect="1" noChangeArrowheads="1"/>
              </p:cNvPicPr>
              <p:nvPr/>
            </p:nvPicPr>
            <p:blipFill>
              <a:blip r:embed="rId940"/>
              <a:srcRect/>
              <a:stretch>
                <a:fillRect/>
              </a:stretch>
            </p:blipFill>
            <p:spPr bwMode="auto">
              <a:xfrm>
                <a:off x="2273" y="2252"/>
                <a:ext cx="24" cy="3"/>
              </a:xfrm>
              <a:prstGeom prst="rect">
                <a:avLst/>
              </a:prstGeom>
              <a:noFill/>
              <a:ln w="9525">
                <a:noFill/>
                <a:miter lim="800000"/>
                <a:headEnd/>
                <a:tailEnd/>
              </a:ln>
            </p:spPr>
          </p:pic>
          <p:pic>
            <p:nvPicPr>
              <p:cNvPr id="12945" name="Picture 1291"/>
              <p:cNvPicPr>
                <a:picLocks noChangeAspect="1" noChangeArrowheads="1"/>
              </p:cNvPicPr>
              <p:nvPr/>
            </p:nvPicPr>
            <p:blipFill>
              <a:blip r:embed="rId941"/>
              <a:srcRect/>
              <a:stretch>
                <a:fillRect/>
              </a:stretch>
            </p:blipFill>
            <p:spPr bwMode="auto">
              <a:xfrm>
                <a:off x="2297" y="2252"/>
                <a:ext cx="23" cy="3"/>
              </a:xfrm>
              <a:prstGeom prst="rect">
                <a:avLst/>
              </a:prstGeom>
              <a:noFill/>
              <a:ln w="9525">
                <a:noFill/>
                <a:miter lim="800000"/>
                <a:headEnd/>
                <a:tailEnd/>
              </a:ln>
            </p:spPr>
          </p:pic>
          <p:pic>
            <p:nvPicPr>
              <p:cNvPr id="12946" name="Picture 1292"/>
              <p:cNvPicPr>
                <a:picLocks noChangeAspect="1" noChangeArrowheads="1"/>
              </p:cNvPicPr>
              <p:nvPr/>
            </p:nvPicPr>
            <p:blipFill>
              <a:blip r:embed="rId942"/>
              <a:srcRect/>
              <a:stretch>
                <a:fillRect/>
              </a:stretch>
            </p:blipFill>
            <p:spPr bwMode="auto">
              <a:xfrm>
                <a:off x="2320" y="2252"/>
                <a:ext cx="23" cy="3"/>
              </a:xfrm>
              <a:prstGeom prst="rect">
                <a:avLst/>
              </a:prstGeom>
              <a:noFill/>
              <a:ln w="9525">
                <a:noFill/>
                <a:miter lim="800000"/>
                <a:headEnd/>
                <a:tailEnd/>
              </a:ln>
            </p:spPr>
          </p:pic>
          <p:pic>
            <p:nvPicPr>
              <p:cNvPr id="12947" name="Picture 1293"/>
              <p:cNvPicPr>
                <a:picLocks noChangeAspect="1" noChangeArrowheads="1"/>
              </p:cNvPicPr>
              <p:nvPr/>
            </p:nvPicPr>
            <p:blipFill>
              <a:blip r:embed="rId943"/>
              <a:srcRect/>
              <a:stretch>
                <a:fillRect/>
              </a:stretch>
            </p:blipFill>
            <p:spPr bwMode="auto">
              <a:xfrm>
                <a:off x="2343" y="2252"/>
                <a:ext cx="24" cy="3"/>
              </a:xfrm>
              <a:prstGeom prst="rect">
                <a:avLst/>
              </a:prstGeom>
              <a:noFill/>
              <a:ln w="9525">
                <a:noFill/>
                <a:miter lim="800000"/>
                <a:headEnd/>
                <a:tailEnd/>
              </a:ln>
            </p:spPr>
          </p:pic>
          <p:pic>
            <p:nvPicPr>
              <p:cNvPr id="12948" name="Picture 1294"/>
              <p:cNvPicPr>
                <a:picLocks noChangeAspect="1" noChangeArrowheads="1"/>
              </p:cNvPicPr>
              <p:nvPr/>
            </p:nvPicPr>
            <p:blipFill>
              <a:blip r:embed="rId944"/>
              <a:srcRect/>
              <a:stretch>
                <a:fillRect/>
              </a:stretch>
            </p:blipFill>
            <p:spPr bwMode="auto">
              <a:xfrm>
                <a:off x="2367" y="2252"/>
                <a:ext cx="23" cy="3"/>
              </a:xfrm>
              <a:prstGeom prst="rect">
                <a:avLst/>
              </a:prstGeom>
              <a:noFill/>
              <a:ln w="9525">
                <a:noFill/>
                <a:miter lim="800000"/>
                <a:headEnd/>
                <a:tailEnd/>
              </a:ln>
            </p:spPr>
          </p:pic>
          <p:pic>
            <p:nvPicPr>
              <p:cNvPr id="12949" name="Picture 1295"/>
              <p:cNvPicPr>
                <a:picLocks noChangeAspect="1" noChangeArrowheads="1"/>
              </p:cNvPicPr>
              <p:nvPr/>
            </p:nvPicPr>
            <p:blipFill>
              <a:blip r:embed="rId945"/>
              <a:srcRect/>
              <a:stretch>
                <a:fillRect/>
              </a:stretch>
            </p:blipFill>
            <p:spPr bwMode="auto">
              <a:xfrm>
                <a:off x="2390" y="2252"/>
                <a:ext cx="23" cy="3"/>
              </a:xfrm>
              <a:prstGeom prst="rect">
                <a:avLst/>
              </a:prstGeom>
              <a:noFill/>
              <a:ln w="9525">
                <a:noFill/>
                <a:miter lim="800000"/>
                <a:headEnd/>
                <a:tailEnd/>
              </a:ln>
            </p:spPr>
          </p:pic>
          <p:pic>
            <p:nvPicPr>
              <p:cNvPr id="12950" name="Picture 1296"/>
              <p:cNvPicPr>
                <a:picLocks noChangeAspect="1" noChangeArrowheads="1"/>
              </p:cNvPicPr>
              <p:nvPr/>
            </p:nvPicPr>
            <p:blipFill>
              <a:blip r:embed="rId946"/>
              <a:srcRect/>
              <a:stretch>
                <a:fillRect/>
              </a:stretch>
            </p:blipFill>
            <p:spPr bwMode="auto">
              <a:xfrm>
                <a:off x="2413" y="2252"/>
                <a:ext cx="24" cy="3"/>
              </a:xfrm>
              <a:prstGeom prst="rect">
                <a:avLst/>
              </a:prstGeom>
              <a:noFill/>
              <a:ln w="9525">
                <a:noFill/>
                <a:miter lim="800000"/>
                <a:headEnd/>
                <a:tailEnd/>
              </a:ln>
            </p:spPr>
          </p:pic>
          <p:pic>
            <p:nvPicPr>
              <p:cNvPr id="12951" name="Picture 1297"/>
              <p:cNvPicPr>
                <a:picLocks noChangeAspect="1" noChangeArrowheads="1"/>
              </p:cNvPicPr>
              <p:nvPr/>
            </p:nvPicPr>
            <p:blipFill>
              <a:blip r:embed="rId947"/>
              <a:srcRect/>
              <a:stretch>
                <a:fillRect/>
              </a:stretch>
            </p:blipFill>
            <p:spPr bwMode="auto">
              <a:xfrm>
                <a:off x="2437" y="2252"/>
                <a:ext cx="23" cy="3"/>
              </a:xfrm>
              <a:prstGeom prst="rect">
                <a:avLst/>
              </a:prstGeom>
              <a:noFill/>
              <a:ln w="9525">
                <a:noFill/>
                <a:miter lim="800000"/>
                <a:headEnd/>
                <a:tailEnd/>
              </a:ln>
            </p:spPr>
          </p:pic>
          <p:pic>
            <p:nvPicPr>
              <p:cNvPr id="12952" name="Picture 1298"/>
              <p:cNvPicPr>
                <a:picLocks noChangeAspect="1" noChangeArrowheads="1"/>
              </p:cNvPicPr>
              <p:nvPr/>
            </p:nvPicPr>
            <p:blipFill>
              <a:blip r:embed="rId948"/>
              <a:srcRect/>
              <a:stretch>
                <a:fillRect/>
              </a:stretch>
            </p:blipFill>
            <p:spPr bwMode="auto">
              <a:xfrm>
                <a:off x="2460" y="2252"/>
                <a:ext cx="24" cy="3"/>
              </a:xfrm>
              <a:prstGeom prst="rect">
                <a:avLst/>
              </a:prstGeom>
              <a:noFill/>
              <a:ln w="9525">
                <a:noFill/>
                <a:miter lim="800000"/>
                <a:headEnd/>
                <a:tailEnd/>
              </a:ln>
            </p:spPr>
          </p:pic>
          <p:pic>
            <p:nvPicPr>
              <p:cNvPr id="12953" name="Picture 1299"/>
              <p:cNvPicPr>
                <a:picLocks noChangeAspect="1" noChangeArrowheads="1"/>
              </p:cNvPicPr>
              <p:nvPr/>
            </p:nvPicPr>
            <p:blipFill>
              <a:blip r:embed="rId949"/>
              <a:srcRect/>
              <a:stretch>
                <a:fillRect/>
              </a:stretch>
            </p:blipFill>
            <p:spPr bwMode="auto">
              <a:xfrm>
                <a:off x="2484" y="2252"/>
                <a:ext cx="23" cy="3"/>
              </a:xfrm>
              <a:prstGeom prst="rect">
                <a:avLst/>
              </a:prstGeom>
              <a:noFill/>
              <a:ln w="9525">
                <a:noFill/>
                <a:miter lim="800000"/>
                <a:headEnd/>
                <a:tailEnd/>
              </a:ln>
            </p:spPr>
          </p:pic>
          <p:pic>
            <p:nvPicPr>
              <p:cNvPr id="12954" name="Picture 1300"/>
              <p:cNvPicPr>
                <a:picLocks noChangeAspect="1" noChangeArrowheads="1"/>
              </p:cNvPicPr>
              <p:nvPr/>
            </p:nvPicPr>
            <p:blipFill>
              <a:blip r:embed="rId950"/>
              <a:srcRect/>
              <a:stretch>
                <a:fillRect/>
              </a:stretch>
            </p:blipFill>
            <p:spPr bwMode="auto">
              <a:xfrm>
                <a:off x="2507" y="2252"/>
                <a:ext cx="23" cy="3"/>
              </a:xfrm>
              <a:prstGeom prst="rect">
                <a:avLst/>
              </a:prstGeom>
              <a:noFill/>
              <a:ln w="9525">
                <a:noFill/>
                <a:miter lim="800000"/>
                <a:headEnd/>
                <a:tailEnd/>
              </a:ln>
            </p:spPr>
          </p:pic>
          <p:pic>
            <p:nvPicPr>
              <p:cNvPr id="12955" name="Picture 1301"/>
              <p:cNvPicPr>
                <a:picLocks noChangeAspect="1" noChangeArrowheads="1"/>
              </p:cNvPicPr>
              <p:nvPr/>
            </p:nvPicPr>
            <p:blipFill>
              <a:blip r:embed="rId951"/>
              <a:srcRect/>
              <a:stretch>
                <a:fillRect/>
              </a:stretch>
            </p:blipFill>
            <p:spPr bwMode="auto">
              <a:xfrm>
                <a:off x="2530" y="2252"/>
                <a:ext cx="24" cy="3"/>
              </a:xfrm>
              <a:prstGeom prst="rect">
                <a:avLst/>
              </a:prstGeom>
              <a:noFill/>
              <a:ln w="9525">
                <a:noFill/>
                <a:miter lim="800000"/>
                <a:headEnd/>
                <a:tailEnd/>
              </a:ln>
            </p:spPr>
          </p:pic>
          <p:pic>
            <p:nvPicPr>
              <p:cNvPr id="12956" name="Picture 1302"/>
              <p:cNvPicPr>
                <a:picLocks noChangeAspect="1" noChangeArrowheads="1"/>
              </p:cNvPicPr>
              <p:nvPr/>
            </p:nvPicPr>
            <p:blipFill>
              <a:blip r:embed="rId952"/>
              <a:srcRect/>
              <a:stretch>
                <a:fillRect/>
              </a:stretch>
            </p:blipFill>
            <p:spPr bwMode="auto">
              <a:xfrm>
                <a:off x="2554" y="2252"/>
                <a:ext cx="23" cy="3"/>
              </a:xfrm>
              <a:prstGeom prst="rect">
                <a:avLst/>
              </a:prstGeom>
              <a:noFill/>
              <a:ln w="9525">
                <a:noFill/>
                <a:miter lim="800000"/>
                <a:headEnd/>
                <a:tailEnd/>
              </a:ln>
            </p:spPr>
          </p:pic>
          <p:pic>
            <p:nvPicPr>
              <p:cNvPr id="12957" name="Picture 1303"/>
              <p:cNvPicPr>
                <a:picLocks noChangeAspect="1" noChangeArrowheads="1"/>
              </p:cNvPicPr>
              <p:nvPr/>
            </p:nvPicPr>
            <p:blipFill>
              <a:blip r:embed="rId953"/>
              <a:srcRect/>
              <a:stretch>
                <a:fillRect/>
              </a:stretch>
            </p:blipFill>
            <p:spPr bwMode="auto">
              <a:xfrm>
                <a:off x="2577" y="2252"/>
                <a:ext cx="23" cy="3"/>
              </a:xfrm>
              <a:prstGeom prst="rect">
                <a:avLst/>
              </a:prstGeom>
              <a:noFill/>
              <a:ln w="9525">
                <a:noFill/>
                <a:miter lim="800000"/>
                <a:headEnd/>
                <a:tailEnd/>
              </a:ln>
            </p:spPr>
          </p:pic>
          <p:pic>
            <p:nvPicPr>
              <p:cNvPr id="12958" name="Picture 1304"/>
              <p:cNvPicPr>
                <a:picLocks noChangeAspect="1" noChangeArrowheads="1"/>
              </p:cNvPicPr>
              <p:nvPr/>
            </p:nvPicPr>
            <p:blipFill>
              <a:blip r:embed="rId954"/>
              <a:srcRect/>
              <a:stretch>
                <a:fillRect/>
              </a:stretch>
            </p:blipFill>
            <p:spPr bwMode="auto">
              <a:xfrm>
                <a:off x="2600" y="2252"/>
                <a:ext cx="24" cy="3"/>
              </a:xfrm>
              <a:prstGeom prst="rect">
                <a:avLst/>
              </a:prstGeom>
              <a:noFill/>
              <a:ln w="9525">
                <a:noFill/>
                <a:miter lim="800000"/>
                <a:headEnd/>
                <a:tailEnd/>
              </a:ln>
            </p:spPr>
          </p:pic>
          <p:pic>
            <p:nvPicPr>
              <p:cNvPr id="12959" name="Picture 1305"/>
              <p:cNvPicPr>
                <a:picLocks noChangeAspect="1" noChangeArrowheads="1"/>
              </p:cNvPicPr>
              <p:nvPr/>
            </p:nvPicPr>
            <p:blipFill>
              <a:blip r:embed="rId955"/>
              <a:srcRect/>
              <a:stretch>
                <a:fillRect/>
              </a:stretch>
            </p:blipFill>
            <p:spPr bwMode="auto">
              <a:xfrm>
                <a:off x="2624" y="2252"/>
                <a:ext cx="23" cy="3"/>
              </a:xfrm>
              <a:prstGeom prst="rect">
                <a:avLst/>
              </a:prstGeom>
              <a:noFill/>
              <a:ln w="9525">
                <a:noFill/>
                <a:miter lim="800000"/>
                <a:headEnd/>
                <a:tailEnd/>
              </a:ln>
            </p:spPr>
          </p:pic>
          <p:pic>
            <p:nvPicPr>
              <p:cNvPr id="12960" name="Picture 1306"/>
              <p:cNvPicPr>
                <a:picLocks noChangeAspect="1" noChangeArrowheads="1"/>
              </p:cNvPicPr>
              <p:nvPr/>
            </p:nvPicPr>
            <p:blipFill>
              <a:blip r:embed="rId956"/>
              <a:srcRect/>
              <a:stretch>
                <a:fillRect/>
              </a:stretch>
            </p:blipFill>
            <p:spPr bwMode="auto">
              <a:xfrm>
                <a:off x="2647" y="2252"/>
                <a:ext cx="24" cy="3"/>
              </a:xfrm>
              <a:prstGeom prst="rect">
                <a:avLst/>
              </a:prstGeom>
              <a:noFill/>
              <a:ln w="9525">
                <a:noFill/>
                <a:miter lim="800000"/>
                <a:headEnd/>
                <a:tailEnd/>
              </a:ln>
            </p:spPr>
          </p:pic>
          <p:pic>
            <p:nvPicPr>
              <p:cNvPr id="12961" name="Picture 1307"/>
              <p:cNvPicPr>
                <a:picLocks noChangeAspect="1" noChangeArrowheads="1"/>
              </p:cNvPicPr>
              <p:nvPr/>
            </p:nvPicPr>
            <p:blipFill>
              <a:blip r:embed="rId957"/>
              <a:srcRect/>
              <a:stretch>
                <a:fillRect/>
              </a:stretch>
            </p:blipFill>
            <p:spPr bwMode="auto">
              <a:xfrm>
                <a:off x="2671" y="2252"/>
                <a:ext cx="23" cy="3"/>
              </a:xfrm>
              <a:prstGeom prst="rect">
                <a:avLst/>
              </a:prstGeom>
              <a:noFill/>
              <a:ln w="9525">
                <a:noFill/>
                <a:miter lim="800000"/>
                <a:headEnd/>
                <a:tailEnd/>
              </a:ln>
            </p:spPr>
          </p:pic>
          <p:pic>
            <p:nvPicPr>
              <p:cNvPr id="12962" name="Picture 1308"/>
              <p:cNvPicPr>
                <a:picLocks noChangeAspect="1" noChangeArrowheads="1"/>
              </p:cNvPicPr>
              <p:nvPr/>
            </p:nvPicPr>
            <p:blipFill>
              <a:blip r:embed="rId958"/>
              <a:srcRect/>
              <a:stretch>
                <a:fillRect/>
              </a:stretch>
            </p:blipFill>
            <p:spPr bwMode="auto">
              <a:xfrm>
                <a:off x="2694" y="2252"/>
                <a:ext cx="23" cy="3"/>
              </a:xfrm>
              <a:prstGeom prst="rect">
                <a:avLst/>
              </a:prstGeom>
              <a:noFill/>
              <a:ln w="9525">
                <a:noFill/>
                <a:miter lim="800000"/>
                <a:headEnd/>
                <a:tailEnd/>
              </a:ln>
            </p:spPr>
          </p:pic>
          <p:pic>
            <p:nvPicPr>
              <p:cNvPr id="12963" name="Picture 1309"/>
              <p:cNvPicPr>
                <a:picLocks noChangeAspect="1" noChangeArrowheads="1"/>
              </p:cNvPicPr>
              <p:nvPr/>
            </p:nvPicPr>
            <p:blipFill>
              <a:blip r:embed="rId959"/>
              <a:srcRect/>
              <a:stretch>
                <a:fillRect/>
              </a:stretch>
            </p:blipFill>
            <p:spPr bwMode="auto">
              <a:xfrm>
                <a:off x="2717" y="2252"/>
                <a:ext cx="24" cy="3"/>
              </a:xfrm>
              <a:prstGeom prst="rect">
                <a:avLst/>
              </a:prstGeom>
              <a:noFill/>
              <a:ln w="9525">
                <a:noFill/>
                <a:miter lim="800000"/>
                <a:headEnd/>
                <a:tailEnd/>
              </a:ln>
            </p:spPr>
          </p:pic>
          <p:pic>
            <p:nvPicPr>
              <p:cNvPr id="12964" name="Picture 1310"/>
              <p:cNvPicPr>
                <a:picLocks noChangeAspect="1" noChangeArrowheads="1"/>
              </p:cNvPicPr>
              <p:nvPr/>
            </p:nvPicPr>
            <p:blipFill>
              <a:blip r:embed="rId960"/>
              <a:srcRect/>
              <a:stretch>
                <a:fillRect/>
              </a:stretch>
            </p:blipFill>
            <p:spPr bwMode="auto">
              <a:xfrm>
                <a:off x="2741" y="2252"/>
                <a:ext cx="23" cy="3"/>
              </a:xfrm>
              <a:prstGeom prst="rect">
                <a:avLst/>
              </a:prstGeom>
              <a:noFill/>
              <a:ln w="9525">
                <a:noFill/>
                <a:miter lim="800000"/>
                <a:headEnd/>
                <a:tailEnd/>
              </a:ln>
            </p:spPr>
          </p:pic>
          <p:pic>
            <p:nvPicPr>
              <p:cNvPr id="12965" name="Picture 1311"/>
              <p:cNvPicPr>
                <a:picLocks noChangeAspect="1" noChangeArrowheads="1"/>
              </p:cNvPicPr>
              <p:nvPr/>
            </p:nvPicPr>
            <p:blipFill>
              <a:blip r:embed="rId961"/>
              <a:srcRect/>
              <a:stretch>
                <a:fillRect/>
              </a:stretch>
            </p:blipFill>
            <p:spPr bwMode="auto">
              <a:xfrm>
                <a:off x="2764" y="2252"/>
                <a:ext cx="13" cy="3"/>
              </a:xfrm>
              <a:prstGeom prst="rect">
                <a:avLst/>
              </a:prstGeom>
              <a:noFill/>
              <a:ln w="9525">
                <a:noFill/>
                <a:miter lim="800000"/>
                <a:headEnd/>
                <a:tailEnd/>
              </a:ln>
            </p:spPr>
          </p:pic>
          <p:sp>
            <p:nvSpPr>
              <p:cNvPr id="12966" name="Rectangle 1312"/>
              <p:cNvSpPr>
                <a:spLocks noChangeArrowheads="1"/>
              </p:cNvSpPr>
              <p:nvPr/>
            </p:nvSpPr>
            <p:spPr bwMode="auto">
              <a:xfrm>
                <a:off x="2777" y="2252"/>
                <a:ext cx="3" cy="3"/>
              </a:xfrm>
              <a:prstGeom prst="rect">
                <a:avLst/>
              </a:prstGeom>
              <a:solidFill>
                <a:srgbClr val="000000"/>
              </a:solidFill>
              <a:ln w="9525">
                <a:noFill/>
                <a:miter lim="800000"/>
                <a:headEnd/>
                <a:tailEnd/>
              </a:ln>
            </p:spPr>
            <p:txBody>
              <a:bodyPr/>
              <a:lstStyle/>
              <a:p>
                <a:endParaRPr lang="hr-HR"/>
              </a:p>
            </p:txBody>
          </p:sp>
          <p:sp>
            <p:nvSpPr>
              <p:cNvPr id="12967" name="Rectangle 1313"/>
              <p:cNvSpPr>
                <a:spLocks noChangeArrowheads="1"/>
              </p:cNvSpPr>
              <p:nvPr/>
            </p:nvSpPr>
            <p:spPr bwMode="auto">
              <a:xfrm>
                <a:off x="16" y="2255"/>
                <a:ext cx="3" cy="107"/>
              </a:xfrm>
              <a:prstGeom prst="rect">
                <a:avLst/>
              </a:prstGeom>
              <a:solidFill>
                <a:srgbClr val="000000"/>
              </a:solidFill>
              <a:ln w="9525">
                <a:noFill/>
                <a:miter lim="800000"/>
                <a:headEnd/>
                <a:tailEnd/>
              </a:ln>
            </p:spPr>
            <p:txBody>
              <a:bodyPr/>
              <a:lstStyle/>
              <a:p>
                <a:endParaRPr lang="hr-HR"/>
              </a:p>
            </p:txBody>
          </p:sp>
          <p:sp>
            <p:nvSpPr>
              <p:cNvPr id="12968" name="Rectangle 1314"/>
              <p:cNvSpPr>
                <a:spLocks noChangeArrowheads="1"/>
              </p:cNvSpPr>
              <p:nvPr/>
            </p:nvSpPr>
            <p:spPr bwMode="auto">
              <a:xfrm>
                <a:off x="663" y="2255"/>
                <a:ext cx="3" cy="107"/>
              </a:xfrm>
              <a:prstGeom prst="rect">
                <a:avLst/>
              </a:prstGeom>
              <a:solidFill>
                <a:srgbClr val="000000"/>
              </a:solidFill>
              <a:ln w="9525">
                <a:noFill/>
                <a:miter lim="800000"/>
                <a:headEnd/>
                <a:tailEnd/>
              </a:ln>
            </p:spPr>
            <p:txBody>
              <a:bodyPr/>
              <a:lstStyle/>
              <a:p>
                <a:endParaRPr lang="hr-HR"/>
              </a:p>
            </p:txBody>
          </p:sp>
          <p:sp>
            <p:nvSpPr>
              <p:cNvPr id="12969" name="Rectangle 1315"/>
              <p:cNvSpPr>
                <a:spLocks noChangeArrowheads="1"/>
              </p:cNvSpPr>
              <p:nvPr/>
            </p:nvSpPr>
            <p:spPr bwMode="auto">
              <a:xfrm>
                <a:off x="1612" y="2255"/>
                <a:ext cx="3" cy="107"/>
              </a:xfrm>
              <a:prstGeom prst="rect">
                <a:avLst/>
              </a:prstGeom>
              <a:solidFill>
                <a:srgbClr val="000000"/>
              </a:solidFill>
              <a:ln w="9525">
                <a:noFill/>
                <a:miter lim="800000"/>
                <a:headEnd/>
                <a:tailEnd/>
              </a:ln>
            </p:spPr>
            <p:txBody>
              <a:bodyPr/>
              <a:lstStyle/>
              <a:p>
                <a:endParaRPr lang="hr-HR"/>
              </a:p>
            </p:txBody>
          </p:sp>
          <p:sp>
            <p:nvSpPr>
              <p:cNvPr id="12970" name="Rectangle 1316"/>
              <p:cNvSpPr>
                <a:spLocks noChangeArrowheads="1"/>
              </p:cNvSpPr>
              <p:nvPr/>
            </p:nvSpPr>
            <p:spPr bwMode="auto">
              <a:xfrm>
                <a:off x="2130" y="2255"/>
                <a:ext cx="3" cy="107"/>
              </a:xfrm>
              <a:prstGeom prst="rect">
                <a:avLst/>
              </a:prstGeom>
              <a:solidFill>
                <a:srgbClr val="000000"/>
              </a:solidFill>
              <a:ln w="9525">
                <a:noFill/>
                <a:miter lim="800000"/>
                <a:headEnd/>
                <a:tailEnd/>
              </a:ln>
            </p:spPr>
            <p:txBody>
              <a:bodyPr/>
              <a:lstStyle/>
              <a:p>
                <a:endParaRPr lang="hr-HR"/>
              </a:p>
            </p:txBody>
          </p:sp>
          <p:sp>
            <p:nvSpPr>
              <p:cNvPr id="12971" name="Rectangle 1317"/>
              <p:cNvSpPr>
                <a:spLocks noChangeArrowheads="1"/>
              </p:cNvSpPr>
              <p:nvPr/>
            </p:nvSpPr>
            <p:spPr bwMode="auto">
              <a:xfrm>
                <a:off x="2777" y="2255"/>
                <a:ext cx="3" cy="107"/>
              </a:xfrm>
              <a:prstGeom prst="rect">
                <a:avLst/>
              </a:prstGeom>
              <a:solidFill>
                <a:srgbClr val="000000"/>
              </a:solidFill>
              <a:ln w="9525">
                <a:noFill/>
                <a:miter lim="800000"/>
                <a:headEnd/>
                <a:tailEnd/>
              </a:ln>
            </p:spPr>
            <p:txBody>
              <a:bodyPr/>
              <a:lstStyle/>
              <a:p>
                <a:endParaRPr lang="hr-HR"/>
              </a:p>
            </p:txBody>
          </p:sp>
          <p:sp>
            <p:nvSpPr>
              <p:cNvPr id="12972" name="Rectangle 1318"/>
              <p:cNvSpPr>
                <a:spLocks noChangeArrowheads="1"/>
              </p:cNvSpPr>
              <p:nvPr/>
            </p:nvSpPr>
            <p:spPr bwMode="auto">
              <a:xfrm>
                <a:off x="1893" y="2392"/>
                <a:ext cx="230" cy="77"/>
              </a:xfrm>
              <a:prstGeom prst="rect">
                <a:avLst/>
              </a:prstGeom>
              <a:noFill/>
              <a:ln w="9525">
                <a:noFill/>
                <a:miter lim="800000"/>
                <a:headEnd/>
                <a:tailEnd/>
              </a:ln>
            </p:spPr>
            <p:txBody>
              <a:bodyPr wrap="none" lIns="0" tIns="0" rIns="0" bIns="0">
                <a:spAutoFit/>
              </a:bodyPr>
              <a:lstStyle/>
              <a:p>
                <a:r>
                  <a:rPr lang="sr-Latn-CS" sz="600" i="1">
                    <a:solidFill>
                      <a:srgbClr val="000000"/>
                    </a:solidFill>
                  </a:rPr>
                  <a:t>Subtotal</a:t>
                </a:r>
                <a:endParaRPr lang="sr-Latn-CS"/>
              </a:p>
            </p:txBody>
          </p:sp>
          <p:sp>
            <p:nvSpPr>
              <p:cNvPr id="12973" name="Rectangle 1319"/>
              <p:cNvSpPr>
                <a:spLocks noChangeArrowheads="1"/>
              </p:cNvSpPr>
              <p:nvPr/>
            </p:nvSpPr>
            <p:spPr bwMode="auto">
              <a:xfrm>
                <a:off x="2072" y="2392"/>
                <a:ext cx="41" cy="77"/>
              </a:xfrm>
              <a:prstGeom prst="rect">
                <a:avLst/>
              </a:prstGeom>
              <a:noFill/>
              <a:ln w="9525">
                <a:noFill/>
                <a:miter lim="800000"/>
                <a:headEnd/>
                <a:tailEnd/>
              </a:ln>
            </p:spPr>
            <p:txBody>
              <a:bodyPr wrap="none" lIns="0" tIns="0" rIns="0" bIns="0">
                <a:spAutoFit/>
              </a:bodyPr>
              <a:lstStyle/>
              <a:p>
                <a:r>
                  <a:rPr lang="sr-Latn-CS" sz="600" i="1">
                    <a:solidFill>
                      <a:srgbClr val="000000"/>
                    </a:solidFill>
                  </a:rPr>
                  <a:t> </a:t>
                </a:r>
                <a:endParaRPr lang="sr-Latn-CS"/>
              </a:p>
            </p:txBody>
          </p:sp>
          <p:sp>
            <p:nvSpPr>
              <p:cNvPr id="12974" name="Rectangle 1320"/>
              <p:cNvSpPr>
                <a:spLocks noChangeArrowheads="1"/>
              </p:cNvSpPr>
              <p:nvPr/>
            </p:nvSpPr>
            <p:spPr bwMode="auto">
              <a:xfrm>
                <a:off x="2456" y="2384"/>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12975" name="Rectangle 1321"/>
              <p:cNvSpPr>
                <a:spLocks noChangeArrowheads="1"/>
              </p:cNvSpPr>
              <p:nvPr/>
            </p:nvSpPr>
            <p:spPr bwMode="auto">
              <a:xfrm>
                <a:off x="16" y="2362"/>
                <a:ext cx="3" cy="3"/>
              </a:xfrm>
              <a:prstGeom prst="rect">
                <a:avLst/>
              </a:prstGeom>
              <a:solidFill>
                <a:srgbClr val="000000"/>
              </a:solidFill>
              <a:ln w="9525">
                <a:noFill/>
                <a:miter lim="800000"/>
                <a:headEnd/>
                <a:tailEnd/>
              </a:ln>
            </p:spPr>
            <p:txBody>
              <a:bodyPr/>
              <a:lstStyle/>
              <a:p>
                <a:endParaRPr lang="hr-HR"/>
              </a:p>
            </p:txBody>
          </p:sp>
          <p:sp>
            <p:nvSpPr>
              <p:cNvPr id="12976" name="Rectangle 1322"/>
              <p:cNvSpPr>
                <a:spLocks noChangeArrowheads="1"/>
              </p:cNvSpPr>
              <p:nvPr/>
            </p:nvSpPr>
            <p:spPr bwMode="auto">
              <a:xfrm>
                <a:off x="16" y="2362"/>
                <a:ext cx="3" cy="3"/>
              </a:xfrm>
              <a:prstGeom prst="rect">
                <a:avLst/>
              </a:prstGeom>
              <a:solidFill>
                <a:srgbClr val="000000"/>
              </a:solidFill>
              <a:ln w="9525">
                <a:noFill/>
                <a:miter lim="800000"/>
                <a:headEnd/>
                <a:tailEnd/>
              </a:ln>
            </p:spPr>
            <p:txBody>
              <a:bodyPr/>
              <a:lstStyle/>
              <a:p>
                <a:endParaRPr lang="hr-HR"/>
              </a:p>
            </p:txBody>
          </p:sp>
          <p:sp>
            <p:nvSpPr>
              <p:cNvPr id="12977" name="Rectangle 1323"/>
              <p:cNvSpPr>
                <a:spLocks noChangeArrowheads="1"/>
              </p:cNvSpPr>
              <p:nvPr/>
            </p:nvSpPr>
            <p:spPr bwMode="auto">
              <a:xfrm>
                <a:off x="19" y="2362"/>
                <a:ext cx="3" cy="3"/>
              </a:xfrm>
              <a:prstGeom prst="rect">
                <a:avLst/>
              </a:prstGeom>
              <a:solidFill>
                <a:srgbClr val="000000"/>
              </a:solidFill>
              <a:ln w="9525">
                <a:noFill/>
                <a:miter lim="800000"/>
                <a:headEnd/>
                <a:tailEnd/>
              </a:ln>
            </p:spPr>
            <p:txBody>
              <a:bodyPr/>
              <a:lstStyle/>
              <a:p>
                <a:endParaRPr lang="hr-HR"/>
              </a:p>
            </p:txBody>
          </p:sp>
          <p:sp>
            <p:nvSpPr>
              <p:cNvPr id="12978" name="Rectangle 1324"/>
              <p:cNvSpPr>
                <a:spLocks noChangeArrowheads="1"/>
              </p:cNvSpPr>
              <p:nvPr/>
            </p:nvSpPr>
            <p:spPr bwMode="auto">
              <a:xfrm>
                <a:off x="22" y="2362"/>
                <a:ext cx="641" cy="3"/>
              </a:xfrm>
              <a:prstGeom prst="rect">
                <a:avLst/>
              </a:prstGeom>
              <a:solidFill>
                <a:srgbClr val="000000"/>
              </a:solidFill>
              <a:ln w="9525">
                <a:noFill/>
                <a:miter lim="800000"/>
                <a:headEnd/>
                <a:tailEnd/>
              </a:ln>
            </p:spPr>
            <p:txBody>
              <a:bodyPr/>
              <a:lstStyle/>
              <a:p>
                <a:endParaRPr lang="hr-HR"/>
              </a:p>
            </p:txBody>
          </p:sp>
          <p:sp>
            <p:nvSpPr>
              <p:cNvPr id="12979" name="Rectangle 1325"/>
              <p:cNvSpPr>
                <a:spLocks noChangeArrowheads="1"/>
              </p:cNvSpPr>
              <p:nvPr/>
            </p:nvSpPr>
            <p:spPr bwMode="auto">
              <a:xfrm>
                <a:off x="663" y="2362"/>
                <a:ext cx="3" cy="3"/>
              </a:xfrm>
              <a:prstGeom prst="rect">
                <a:avLst/>
              </a:prstGeom>
              <a:solidFill>
                <a:srgbClr val="000000"/>
              </a:solidFill>
              <a:ln w="9525">
                <a:noFill/>
                <a:miter lim="800000"/>
                <a:headEnd/>
                <a:tailEnd/>
              </a:ln>
            </p:spPr>
            <p:txBody>
              <a:bodyPr/>
              <a:lstStyle/>
              <a:p>
                <a:endParaRPr lang="hr-HR"/>
              </a:p>
            </p:txBody>
          </p:sp>
          <p:sp>
            <p:nvSpPr>
              <p:cNvPr id="12980" name="Rectangle 1326"/>
              <p:cNvSpPr>
                <a:spLocks noChangeArrowheads="1"/>
              </p:cNvSpPr>
              <p:nvPr/>
            </p:nvSpPr>
            <p:spPr bwMode="auto">
              <a:xfrm>
                <a:off x="666" y="2362"/>
                <a:ext cx="946" cy="3"/>
              </a:xfrm>
              <a:prstGeom prst="rect">
                <a:avLst/>
              </a:prstGeom>
              <a:solidFill>
                <a:srgbClr val="000000"/>
              </a:solidFill>
              <a:ln w="9525">
                <a:noFill/>
                <a:miter lim="800000"/>
                <a:headEnd/>
                <a:tailEnd/>
              </a:ln>
            </p:spPr>
            <p:txBody>
              <a:bodyPr/>
              <a:lstStyle/>
              <a:p>
                <a:endParaRPr lang="hr-HR"/>
              </a:p>
            </p:txBody>
          </p:sp>
          <p:sp>
            <p:nvSpPr>
              <p:cNvPr id="12981" name="Rectangle 1327"/>
              <p:cNvSpPr>
                <a:spLocks noChangeArrowheads="1"/>
              </p:cNvSpPr>
              <p:nvPr/>
            </p:nvSpPr>
            <p:spPr bwMode="auto">
              <a:xfrm>
                <a:off x="1612" y="2362"/>
                <a:ext cx="3" cy="3"/>
              </a:xfrm>
              <a:prstGeom prst="rect">
                <a:avLst/>
              </a:prstGeom>
              <a:solidFill>
                <a:srgbClr val="000000"/>
              </a:solidFill>
              <a:ln w="9525">
                <a:noFill/>
                <a:miter lim="800000"/>
                <a:headEnd/>
                <a:tailEnd/>
              </a:ln>
            </p:spPr>
            <p:txBody>
              <a:bodyPr/>
              <a:lstStyle/>
              <a:p>
                <a:endParaRPr lang="hr-HR"/>
              </a:p>
            </p:txBody>
          </p:sp>
          <p:sp>
            <p:nvSpPr>
              <p:cNvPr id="12982" name="Rectangle 1328"/>
              <p:cNvSpPr>
                <a:spLocks noChangeArrowheads="1"/>
              </p:cNvSpPr>
              <p:nvPr/>
            </p:nvSpPr>
            <p:spPr bwMode="auto">
              <a:xfrm>
                <a:off x="1615" y="2362"/>
                <a:ext cx="515" cy="3"/>
              </a:xfrm>
              <a:prstGeom prst="rect">
                <a:avLst/>
              </a:prstGeom>
              <a:solidFill>
                <a:srgbClr val="000000"/>
              </a:solidFill>
              <a:ln w="9525">
                <a:noFill/>
                <a:miter lim="800000"/>
                <a:headEnd/>
                <a:tailEnd/>
              </a:ln>
            </p:spPr>
            <p:txBody>
              <a:bodyPr/>
              <a:lstStyle/>
              <a:p>
                <a:endParaRPr lang="hr-HR"/>
              </a:p>
            </p:txBody>
          </p:sp>
          <p:sp>
            <p:nvSpPr>
              <p:cNvPr id="12983" name="Rectangle 1329"/>
              <p:cNvSpPr>
                <a:spLocks noChangeArrowheads="1"/>
              </p:cNvSpPr>
              <p:nvPr/>
            </p:nvSpPr>
            <p:spPr bwMode="auto">
              <a:xfrm>
                <a:off x="2130" y="2362"/>
                <a:ext cx="3" cy="3"/>
              </a:xfrm>
              <a:prstGeom prst="rect">
                <a:avLst/>
              </a:prstGeom>
              <a:solidFill>
                <a:srgbClr val="000000"/>
              </a:solidFill>
              <a:ln w="9525">
                <a:noFill/>
                <a:miter lim="800000"/>
                <a:headEnd/>
                <a:tailEnd/>
              </a:ln>
            </p:spPr>
            <p:txBody>
              <a:bodyPr/>
              <a:lstStyle/>
              <a:p>
                <a:endParaRPr lang="hr-HR"/>
              </a:p>
            </p:txBody>
          </p:sp>
          <p:sp>
            <p:nvSpPr>
              <p:cNvPr id="12984" name="Rectangle 1330"/>
              <p:cNvSpPr>
                <a:spLocks noChangeArrowheads="1"/>
              </p:cNvSpPr>
              <p:nvPr/>
            </p:nvSpPr>
            <p:spPr bwMode="auto">
              <a:xfrm>
                <a:off x="2133" y="2362"/>
                <a:ext cx="644" cy="3"/>
              </a:xfrm>
              <a:prstGeom prst="rect">
                <a:avLst/>
              </a:prstGeom>
              <a:solidFill>
                <a:srgbClr val="000000"/>
              </a:solidFill>
              <a:ln w="9525">
                <a:noFill/>
                <a:miter lim="800000"/>
                <a:headEnd/>
                <a:tailEnd/>
              </a:ln>
            </p:spPr>
            <p:txBody>
              <a:bodyPr/>
              <a:lstStyle/>
              <a:p>
                <a:endParaRPr lang="hr-HR"/>
              </a:p>
            </p:txBody>
          </p:sp>
          <p:sp>
            <p:nvSpPr>
              <p:cNvPr id="12985" name="Rectangle 1331"/>
              <p:cNvSpPr>
                <a:spLocks noChangeArrowheads="1"/>
              </p:cNvSpPr>
              <p:nvPr/>
            </p:nvSpPr>
            <p:spPr bwMode="auto">
              <a:xfrm>
                <a:off x="2777" y="2362"/>
                <a:ext cx="3" cy="3"/>
              </a:xfrm>
              <a:prstGeom prst="rect">
                <a:avLst/>
              </a:prstGeom>
              <a:solidFill>
                <a:srgbClr val="000000"/>
              </a:solidFill>
              <a:ln w="9525">
                <a:noFill/>
                <a:miter lim="800000"/>
                <a:headEnd/>
                <a:tailEnd/>
              </a:ln>
            </p:spPr>
            <p:txBody>
              <a:bodyPr/>
              <a:lstStyle/>
              <a:p>
                <a:endParaRPr lang="hr-HR"/>
              </a:p>
            </p:txBody>
          </p:sp>
          <p:sp>
            <p:nvSpPr>
              <p:cNvPr id="12986" name="Rectangle 1332"/>
              <p:cNvSpPr>
                <a:spLocks noChangeArrowheads="1"/>
              </p:cNvSpPr>
              <p:nvPr/>
            </p:nvSpPr>
            <p:spPr bwMode="auto">
              <a:xfrm>
                <a:off x="2130" y="2365"/>
                <a:ext cx="3" cy="107"/>
              </a:xfrm>
              <a:prstGeom prst="rect">
                <a:avLst/>
              </a:prstGeom>
              <a:solidFill>
                <a:srgbClr val="000000"/>
              </a:solidFill>
              <a:ln w="9525">
                <a:noFill/>
                <a:miter lim="800000"/>
                <a:headEnd/>
                <a:tailEnd/>
              </a:ln>
            </p:spPr>
            <p:txBody>
              <a:bodyPr/>
              <a:lstStyle/>
              <a:p>
                <a:endParaRPr lang="hr-HR"/>
              </a:p>
            </p:txBody>
          </p:sp>
          <p:sp>
            <p:nvSpPr>
              <p:cNvPr id="12987" name="Rectangle 1333"/>
              <p:cNvSpPr>
                <a:spLocks noChangeArrowheads="1"/>
              </p:cNvSpPr>
              <p:nvPr/>
            </p:nvSpPr>
            <p:spPr bwMode="auto">
              <a:xfrm>
                <a:off x="2777" y="2365"/>
                <a:ext cx="3" cy="107"/>
              </a:xfrm>
              <a:prstGeom prst="rect">
                <a:avLst/>
              </a:prstGeom>
              <a:solidFill>
                <a:srgbClr val="000000"/>
              </a:solidFill>
              <a:ln w="9525">
                <a:noFill/>
                <a:miter lim="800000"/>
                <a:headEnd/>
                <a:tailEnd/>
              </a:ln>
            </p:spPr>
            <p:txBody>
              <a:bodyPr/>
              <a:lstStyle/>
              <a:p>
                <a:endParaRPr lang="hr-HR"/>
              </a:p>
            </p:txBody>
          </p:sp>
          <p:sp>
            <p:nvSpPr>
              <p:cNvPr id="12988" name="Rectangle 1334"/>
              <p:cNvSpPr>
                <a:spLocks noChangeArrowheads="1"/>
              </p:cNvSpPr>
              <p:nvPr/>
            </p:nvSpPr>
            <p:spPr bwMode="auto">
              <a:xfrm>
                <a:off x="34" y="2484"/>
                <a:ext cx="32" cy="45"/>
              </a:xfrm>
              <a:prstGeom prst="rect">
                <a:avLst/>
              </a:prstGeom>
              <a:noFill/>
              <a:ln w="9525">
                <a:noFill/>
                <a:miter lim="800000"/>
                <a:headEnd/>
                <a:tailEnd/>
              </a:ln>
            </p:spPr>
            <p:txBody>
              <a:bodyPr wrap="none" lIns="0" tIns="0" rIns="0" bIns="0">
                <a:spAutoFit/>
              </a:bodyPr>
              <a:lstStyle/>
              <a:p>
                <a:r>
                  <a:rPr lang="sr-Latn-CS" sz="400" i="1">
                    <a:solidFill>
                      <a:srgbClr val="000000"/>
                    </a:solidFill>
                  </a:rPr>
                  <a:t>3</a:t>
                </a:r>
                <a:endParaRPr lang="sr-Latn-CS"/>
              </a:p>
            </p:txBody>
          </p:sp>
          <p:sp>
            <p:nvSpPr>
              <p:cNvPr id="12989" name="Rectangle 1335"/>
              <p:cNvSpPr>
                <a:spLocks noChangeArrowheads="1"/>
              </p:cNvSpPr>
              <p:nvPr/>
            </p:nvSpPr>
            <p:spPr bwMode="auto">
              <a:xfrm>
                <a:off x="51" y="2485"/>
                <a:ext cx="23" cy="42"/>
              </a:xfrm>
              <a:prstGeom prst="rect">
                <a:avLst/>
              </a:prstGeom>
              <a:noFill/>
              <a:ln w="9525">
                <a:noFill/>
                <a:miter lim="800000"/>
                <a:headEnd/>
                <a:tailEnd/>
              </a:ln>
            </p:spPr>
            <p:txBody>
              <a:bodyPr wrap="none" lIns="0" tIns="0" rIns="0" bIns="0">
                <a:spAutoFit/>
              </a:bodyPr>
              <a:lstStyle/>
              <a:p>
                <a:r>
                  <a:rPr lang="sr-Latn-CS" sz="400">
                    <a:solidFill>
                      <a:srgbClr val="000000"/>
                    </a:solidFill>
                  </a:rPr>
                  <a:t> </a:t>
                </a:r>
                <a:endParaRPr lang="sr-Latn-CS"/>
              </a:p>
            </p:txBody>
          </p:sp>
          <p:sp>
            <p:nvSpPr>
              <p:cNvPr id="12990" name="Rectangle 1336"/>
              <p:cNvSpPr>
                <a:spLocks noChangeArrowheads="1"/>
              </p:cNvSpPr>
              <p:nvPr/>
            </p:nvSpPr>
            <p:spPr bwMode="auto">
              <a:xfrm>
                <a:off x="60" y="2492"/>
                <a:ext cx="1111" cy="77"/>
              </a:xfrm>
              <a:prstGeom prst="rect">
                <a:avLst/>
              </a:prstGeom>
              <a:noFill/>
              <a:ln w="9525">
                <a:noFill/>
                <a:miter lim="800000"/>
                <a:headEnd/>
                <a:tailEnd/>
              </a:ln>
            </p:spPr>
            <p:txBody>
              <a:bodyPr wrap="none" lIns="0" tIns="0" rIns="0" bIns="0">
                <a:spAutoFit/>
              </a:bodyPr>
              <a:lstStyle/>
              <a:p>
                <a:r>
                  <a:rPr lang="sr-Latn-CS" sz="600" i="1">
                    <a:solidFill>
                      <a:srgbClr val="000000"/>
                    </a:solidFill>
                  </a:rPr>
                  <a:t>Please specify the role of the experts in the </a:t>
                </a:r>
                <a:endParaRPr lang="sr-Latn-CS"/>
              </a:p>
            </p:txBody>
          </p:sp>
          <p:sp>
            <p:nvSpPr>
              <p:cNvPr id="12991" name="Rectangle 1337"/>
              <p:cNvSpPr>
                <a:spLocks noChangeArrowheads="1"/>
              </p:cNvSpPr>
              <p:nvPr/>
            </p:nvSpPr>
            <p:spPr bwMode="auto">
              <a:xfrm>
                <a:off x="1005" y="2492"/>
                <a:ext cx="62" cy="77"/>
              </a:xfrm>
              <a:prstGeom prst="rect">
                <a:avLst/>
              </a:prstGeom>
              <a:noFill/>
              <a:ln w="9525">
                <a:noFill/>
                <a:miter lim="800000"/>
                <a:headEnd/>
                <a:tailEnd/>
              </a:ln>
            </p:spPr>
            <p:txBody>
              <a:bodyPr wrap="none" lIns="0" tIns="0" rIns="0" bIns="0">
                <a:spAutoFit/>
              </a:bodyPr>
              <a:lstStyle/>
              <a:p>
                <a:r>
                  <a:rPr lang="sr-Latn-CS" sz="600" i="1">
                    <a:solidFill>
                      <a:srgbClr val="000000"/>
                    </a:solidFill>
                  </a:rPr>
                  <a:t>A</a:t>
                </a:r>
                <a:endParaRPr lang="sr-Latn-CS"/>
              </a:p>
            </p:txBody>
          </p:sp>
          <p:sp>
            <p:nvSpPr>
              <p:cNvPr id="12992" name="Rectangle 1338"/>
              <p:cNvSpPr>
                <a:spLocks noChangeArrowheads="1"/>
              </p:cNvSpPr>
              <p:nvPr/>
            </p:nvSpPr>
            <p:spPr bwMode="auto">
              <a:xfrm>
                <a:off x="1037" y="2492"/>
                <a:ext cx="1282" cy="77"/>
              </a:xfrm>
              <a:prstGeom prst="rect">
                <a:avLst/>
              </a:prstGeom>
              <a:noFill/>
              <a:ln w="9525">
                <a:noFill/>
                <a:miter lim="800000"/>
                <a:headEnd/>
                <a:tailEnd/>
              </a:ln>
            </p:spPr>
            <p:txBody>
              <a:bodyPr wrap="none" lIns="0" tIns="0" rIns="0" bIns="0">
                <a:spAutoFit/>
              </a:bodyPr>
              <a:lstStyle/>
              <a:p>
                <a:r>
                  <a:rPr lang="sr-Latn-CS" sz="600" i="1">
                    <a:solidFill>
                      <a:srgbClr val="000000"/>
                    </a:solidFill>
                  </a:rPr>
                  <a:t>ctivity (whether speakers, trainers, facilitators, etc.)</a:t>
                </a:r>
                <a:endParaRPr lang="sr-Latn-CS"/>
              </a:p>
            </p:txBody>
          </p:sp>
          <p:sp>
            <p:nvSpPr>
              <p:cNvPr id="12993" name="Rectangle 1339"/>
              <p:cNvSpPr>
                <a:spLocks noChangeArrowheads="1"/>
              </p:cNvSpPr>
              <p:nvPr/>
            </p:nvSpPr>
            <p:spPr bwMode="auto">
              <a:xfrm>
                <a:off x="2131" y="2492"/>
                <a:ext cx="41" cy="77"/>
              </a:xfrm>
              <a:prstGeom prst="rect">
                <a:avLst/>
              </a:prstGeom>
              <a:noFill/>
              <a:ln w="9525">
                <a:noFill/>
                <a:miter lim="800000"/>
                <a:headEnd/>
                <a:tailEnd/>
              </a:ln>
            </p:spPr>
            <p:txBody>
              <a:bodyPr wrap="none" lIns="0" tIns="0" rIns="0" bIns="0">
                <a:spAutoFit/>
              </a:bodyPr>
              <a:lstStyle/>
              <a:p>
                <a:r>
                  <a:rPr lang="sr-Latn-CS" sz="600" i="1">
                    <a:solidFill>
                      <a:srgbClr val="000000"/>
                    </a:solidFill>
                  </a:rPr>
                  <a:t>.</a:t>
                </a:r>
                <a:endParaRPr lang="sr-Latn-CS"/>
              </a:p>
            </p:txBody>
          </p:sp>
          <p:sp>
            <p:nvSpPr>
              <p:cNvPr id="12994" name="Rectangle 1340"/>
              <p:cNvSpPr>
                <a:spLocks noChangeArrowheads="1"/>
              </p:cNvSpPr>
              <p:nvPr/>
            </p:nvSpPr>
            <p:spPr bwMode="auto">
              <a:xfrm>
                <a:off x="2144" y="2492"/>
                <a:ext cx="41" cy="77"/>
              </a:xfrm>
              <a:prstGeom prst="rect">
                <a:avLst/>
              </a:prstGeom>
              <a:noFill/>
              <a:ln w="9525">
                <a:noFill/>
                <a:miter lim="800000"/>
                <a:headEnd/>
                <a:tailEnd/>
              </a:ln>
            </p:spPr>
            <p:txBody>
              <a:bodyPr wrap="none" lIns="0" tIns="0" rIns="0" bIns="0">
                <a:spAutoFit/>
              </a:bodyPr>
              <a:lstStyle/>
              <a:p>
                <a:r>
                  <a:rPr lang="sr-Latn-CS" sz="600" i="1">
                    <a:solidFill>
                      <a:srgbClr val="000000"/>
                    </a:solidFill>
                  </a:rPr>
                  <a:t> </a:t>
                </a:r>
                <a:endParaRPr lang="sr-Latn-CS"/>
              </a:p>
            </p:txBody>
          </p:sp>
          <p:sp>
            <p:nvSpPr>
              <p:cNvPr id="12995" name="Rectangle 1341"/>
              <p:cNvSpPr>
                <a:spLocks noChangeArrowheads="1"/>
              </p:cNvSpPr>
              <p:nvPr/>
            </p:nvSpPr>
            <p:spPr bwMode="auto">
              <a:xfrm>
                <a:off x="34" y="2567"/>
                <a:ext cx="73" cy="78"/>
              </a:xfrm>
              <a:prstGeom prst="rect">
                <a:avLst/>
              </a:prstGeom>
              <a:noFill/>
              <a:ln w="9525">
                <a:noFill/>
                <a:miter lim="800000"/>
                <a:headEnd/>
                <a:tailEnd/>
              </a:ln>
            </p:spPr>
            <p:txBody>
              <a:bodyPr wrap="none" lIns="0" tIns="0" rIns="0" bIns="0">
                <a:spAutoFit/>
              </a:bodyPr>
              <a:lstStyle/>
              <a:p>
                <a:r>
                  <a:rPr lang="sr-Latn-CS" sz="600">
                    <a:solidFill>
                      <a:srgbClr val="000000"/>
                    </a:solidFill>
                  </a:rPr>
                  <a:t>   </a:t>
                </a:r>
                <a:endParaRPr lang="sr-Latn-CS"/>
              </a:p>
            </p:txBody>
          </p:sp>
          <p:sp>
            <p:nvSpPr>
              <p:cNvPr id="12996" name="Rectangle 1342"/>
              <p:cNvSpPr>
                <a:spLocks noChangeArrowheads="1"/>
              </p:cNvSpPr>
              <p:nvPr/>
            </p:nvSpPr>
            <p:spPr bwMode="auto">
              <a:xfrm>
                <a:off x="75" y="2567"/>
                <a:ext cx="41" cy="78"/>
              </a:xfrm>
              <a:prstGeom prst="rect">
                <a:avLst/>
              </a:prstGeom>
              <a:noFill/>
              <a:ln w="9525">
                <a:noFill/>
                <a:miter lim="800000"/>
                <a:headEnd/>
                <a:tailEnd/>
              </a:ln>
            </p:spPr>
            <p:txBody>
              <a:bodyPr wrap="none" lIns="0" tIns="0" rIns="0" bIns="0">
                <a:spAutoFit/>
              </a:bodyPr>
              <a:lstStyle/>
              <a:p>
                <a:r>
                  <a:rPr lang="sr-Latn-CS" sz="600">
                    <a:solidFill>
                      <a:srgbClr val="000000"/>
                    </a:solidFill>
                  </a:rPr>
                  <a:t> </a:t>
                </a:r>
                <a:endParaRPr lang="sr-Latn-CS"/>
              </a:p>
            </p:txBody>
          </p:sp>
          <p:sp>
            <p:nvSpPr>
              <p:cNvPr id="12997" name="Rectangle 1343"/>
              <p:cNvSpPr>
                <a:spLocks noChangeArrowheads="1"/>
              </p:cNvSpPr>
              <p:nvPr/>
            </p:nvSpPr>
            <p:spPr bwMode="auto">
              <a:xfrm>
                <a:off x="2130" y="2472"/>
                <a:ext cx="3" cy="2"/>
              </a:xfrm>
              <a:prstGeom prst="rect">
                <a:avLst/>
              </a:prstGeom>
              <a:solidFill>
                <a:srgbClr val="000000"/>
              </a:solidFill>
              <a:ln w="9525">
                <a:noFill/>
                <a:miter lim="800000"/>
                <a:headEnd/>
                <a:tailEnd/>
              </a:ln>
            </p:spPr>
            <p:txBody>
              <a:bodyPr/>
              <a:lstStyle/>
              <a:p>
                <a:endParaRPr lang="hr-HR"/>
              </a:p>
            </p:txBody>
          </p:sp>
          <p:sp>
            <p:nvSpPr>
              <p:cNvPr id="12998" name="Rectangle 1344"/>
              <p:cNvSpPr>
                <a:spLocks noChangeArrowheads="1"/>
              </p:cNvSpPr>
              <p:nvPr/>
            </p:nvSpPr>
            <p:spPr bwMode="auto">
              <a:xfrm>
                <a:off x="2130" y="2472"/>
                <a:ext cx="3" cy="2"/>
              </a:xfrm>
              <a:prstGeom prst="rect">
                <a:avLst/>
              </a:prstGeom>
              <a:solidFill>
                <a:srgbClr val="000000"/>
              </a:solidFill>
              <a:ln w="9525">
                <a:noFill/>
                <a:miter lim="800000"/>
                <a:headEnd/>
                <a:tailEnd/>
              </a:ln>
            </p:spPr>
            <p:txBody>
              <a:bodyPr/>
              <a:lstStyle/>
              <a:p>
                <a:endParaRPr lang="hr-HR"/>
              </a:p>
            </p:txBody>
          </p:sp>
          <p:sp>
            <p:nvSpPr>
              <p:cNvPr id="12999" name="Rectangle 1345"/>
              <p:cNvSpPr>
                <a:spLocks noChangeArrowheads="1"/>
              </p:cNvSpPr>
              <p:nvPr/>
            </p:nvSpPr>
            <p:spPr bwMode="auto">
              <a:xfrm>
                <a:off x="2133" y="2472"/>
                <a:ext cx="644" cy="2"/>
              </a:xfrm>
              <a:prstGeom prst="rect">
                <a:avLst/>
              </a:prstGeom>
              <a:solidFill>
                <a:srgbClr val="000000"/>
              </a:solidFill>
              <a:ln w="9525">
                <a:noFill/>
                <a:miter lim="800000"/>
                <a:headEnd/>
                <a:tailEnd/>
              </a:ln>
            </p:spPr>
            <p:txBody>
              <a:bodyPr/>
              <a:lstStyle/>
              <a:p>
                <a:endParaRPr lang="hr-HR"/>
              </a:p>
            </p:txBody>
          </p:sp>
          <p:sp>
            <p:nvSpPr>
              <p:cNvPr id="13000" name="Rectangle 1346"/>
              <p:cNvSpPr>
                <a:spLocks noChangeArrowheads="1"/>
              </p:cNvSpPr>
              <p:nvPr/>
            </p:nvSpPr>
            <p:spPr bwMode="auto">
              <a:xfrm>
                <a:off x="2777" y="2472"/>
                <a:ext cx="3" cy="2"/>
              </a:xfrm>
              <a:prstGeom prst="rect">
                <a:avLst/>
              </a:prstGeom>
              <a:solidFill>
                <a:srgbClr val="000000"/>
              </a:solidFill>
              <a:ln w="9525">
                <a:noFill/>
                <a:miter lim="800000"/>
                <a:headEnd/>
                <a:tailEnd/>
              </a:ln>
            </p:spPr>
            <p:txBody>
              <a:bodyPr/>
              <a:lstStyle/>
              <a:p>
                <a:endParaRPr lang="hr-HR"/>
              </a:p>
            </p:txBody>
          </p:sp>
          <p:sp>
            <p:nvSpPr>
              <p:cNvPr id="13001" name="Rectangle 1347"/>
              <p:cNvSpPr>
                <a:spLocks noChangeArrowheads="1"/>
              </p:cNvSpPr>
              <p:nvPr/>
            </p:nvSpPr>
            <p:spPr bwMode="auto">
              <a:xfrm>
                <a:off x="2777" y="2472"/>
                <a:ext cx="3" cy="2"/>
              </a:xfrm>
              <a:prstGeom prst="rect">
                <a:avLst/>
              </a:prstGeom>
              <a:solidFill>
                <a:srgbClr val="000000"/>
              </a:solidFill>
              <a:ln w="9525">
                <a:noFill/>
                <a:miter lim="800000"/>
                <a:headEnd/>
                <a:tailEnd/>
              </a:ln>
            </p:spPr>
            <p:txBody>
              <a:bodyPr/>
              <a:lstStyle/>
              <a:p>
                <a:endParaRPr lang="hr-HR"/>
              </a:p>
            </p:txBody>
          </p:sp>
          <p:sp>
            <p:nvSpPr>
              <p:cNvPr id="13002" name="Rectangle 1348"/>
              <p:cNvSpPr>
                <a:spLocks noChangeArrowheads="1"/>
              </p:cNvSpPr>
              <p:nvPr/>
            </p:nvSpPr>
            <p:spPr bwMode="auto">
              <a:xfrm>
                <a:off x="19" y="2644"/>
                <a:ext cx="15" cy="120"/>
              </a:xfrm>
              <a:prstGeom prst="rect">
                <a:avLst/>
              </a:prstGeom>
              <a:solidFill>
                <a:srgbClr val="E5E5E5"/>
              </a:solidFill>
              <a:ln w="9525">
                <a:noFill/>
                <a:miter lim="800000"/>
                <a:headEnd/>
                <a:tailEnd/>
              </a:ln>
            </p:spPr>
            <p:txBody>
              <a:bodyPr/>
              <a:lstStyle/>
              <a:p>
                <a:endParaRPr lang="hr-HR"/>
              </a:p>
            </p:txBody>
          </p:sp>
          <p:sp>
            <p:nvSpPr>
              <p:cNvPr id="13003" name="Rectangle 1349"/>
              <p:cNvSpPr>
                <a:spLocks noChangeArrowheads="1"/>
              </p:cNvSpPr>
              <p:nvPr/>
            </p:nvSpPr>
            <p:spPr bwMode="auto">
              <a:xfrm>
                <a:off x="2763" y="2644"/>
                <a:ext cx="15" cy="120"/>
              </a:xfrm>
              <a:prstGeom prst="rect">
                <a:avLst/>
              </a:prstGeom>
              <a:solidFill>
                <a:srgbClr val="E5E5E5"/>
              </a:solidFill>
              <a:ln w="9525">
                <a:noFill/>
                <a:miter lim="800000"/>
                <a:headEnd/>
                <a:tailEnd/>
              </a:ln>
            </p:spPr>
            <p:txBody>
              <a:bodyPr/>
              <a:lstStyle/>
              <a:p>
                <a:endParaRPr lang="hr-HR"/>
              </a:p>
            </p:txBody>
          </p:sp>
          <p:sp>
            <p:nvSpPr>
              <p:cNvPr id="13004" name="Rectangle 1350"/>
              <p:cNvSpPr>
                <a:spLocks noChangeArrowheads="1"/>
              </p:cNvSpPr>
              <p:nvPr/>
            </p:nvSpPr>
            <p:spPr bwMode="auto">
              <a:xfrm>
                <a:off x="34" y="2644"/>
                <a:ext cx="2729" cy="120"/>
              </a:xfrm>
              <a:prstGeom prst="rect">
                <a:avLst/>
              </a:prstGeom>
              <a:solidFill>
                <a:srgbClr val="E5E5E5"/>
              </a:solidFill>
              <a:ln w="9525">
                <a:noFill/>
                <a:miter lim="800000"/>
                <a:headEnd/>
                <a:tailEnd/>
              </a:ln>
            </p:spPr>
            <p:txBody>
              <a:bodyPr/>
              <a:lstStyle/>
              <a:p>
                <a:endParaRPr lang="hr-HR"/>
              </a:p>
            </p:txBody>
          </p:sp>
          <p:sp>
            <p:nvSpPr>
              <p:cNvPr id="13005" name="Rectangle 1351"/>
              <p:cNvSpPr>
                <a:spLocks noChangeArrowheads="1"/>
              </p:cNvSpPr>
              <p:nvPr/>
            </p:nvSpPr>
            <p:spPr bwMode="auto">
              <a:xfrm>
                <a:off x="34" y="2667"/>
                <a:ext cx="1479" cy="101"/>
              </a:xfrm>
              <a:prstGeom prst="rect">
                <a:avLst/>
              </a:prstGeom>
              <a:noFill/>
              <a:ln w="9525">
                <a:noFill/>
                <a:miter lim="800000"/>
                <a:headEnd/>
                <a:tailEnd/>
              </a:ln>
            </p:spPr>
            <p:txBody>
              <a:bodyPr wrap="none" lIns="0" tIns="0" rIns="0" bIns="0">
                <a:spAutoFit/>
              </a:bodyPr>
              <a:lstStyle/>
              <a:p>
                <a:r>
                  <a:rPr lang="sr-Latn-CS" sz="800" b="1">
                    <a:solidFill>
                      <a:srgbClr val="000000"/>
                    </a:solidFill>
                  </a:rPr>
                  <a:t>C.   Information on the SUPPORT STAFF d</a:t>
                </a:r>
                <a:endParaRPr lang="sr-Latn-CS"/>
              </a:p>
            </p:txBody>
          </p:sp>
          <p:sp>
            <p:nvSpPr>
              <p:cNvPr id="13006" name="Rectangle 1352"/>
              <p:cNvSpPr>
                <a:spLocks noChangeArrowheads="1"/>
              </p:cNvSpPr>
              <p:nvPr/>
            </p:nvSpPr>
            <p:spPr bwMode="auto">
              <a:xfrm>
                <a:off x="1380" y="2667"/>
                <a:ext cx="1026" cy="101"/>
              </a:xfrm>
              <a:prstGeom prst="rect">
                <a:avLst/>
              </a:prstGeom>
              <a:noFill/>
              <a:ln w="9525">
                <a:noFill/>
                <a:miter lim="800000"/>
                <a:headEnd/>
                <a:tailEnd/>
              </a:ln>
            </p:spPr>
            <p:txBody>
              <a:bodyPr wrap="none" lIns="0" tIns="0" rIns="0" bIns="0">
                <a:spAutoFit/>
              </a:bodyPr>
              <a:lstStyle/>
              <a:p>
                <a:r>
                  <a:rPr lang="sr-Latn-CS" sz="800" b="1">
                    <a:solidFill>
                      <a:srgbClr val="000000"/>
                    </a:solidFill>
                  </a:rPr>
                  <a:t>irectly involved in the project</a:t>
                </a:r>
                <a:endParaRPr lang="sr-Latn-CS"/>
              </a:p>
            </p:txBody>
          </p:sp>
          <p:sp>
            <p:nvSpPr>
              <p:cNvPr id="13007" name="Rectangle 1353"/>
              <p:cNvSpPr>
                <a:spLocks noChangeArrowheads="1"/>
              </p:cNvSpPr>
              <p:nvPr/>
            </p:nvSpPr>
            <p:spPr bwMode="auto">
              <a:xfrm>
                <a:off x="2307" y="2667"/>
                <a:ext cx="54" cy="101"/>
              </a:xfrm>
              <a:prstGeom prst="rect">
                <a:avLst/>
              </a:prstGeom>
              <a:noFill/>
              <a:ln w="9525">
                <a:noFill/>
                <a:miter lim="800000"/>
                <a:headEnd/>
                <a:tailEnd/>
              </a:ln>
            </p:spPr>
            <p:txBody>
              <a:bodyPr wrap="none" lIns="0" tIns="0" rIns="0" bIns="0">
                <a:spAutoFit/>
              </a:bodyPr>
              <a:lstStyle/>
              <a:p>
                <a:r>
                  <a:rPr lang="sr-Latn-CS" sz="800" b="1">
                    <a:solidFill>
                      <a:srgbClr val="000000"/>
                    </a:solidFill>
                  </a:rPr>
                  <a:t> </a:t>
                </a:r>
                <a:endParaRPr lang="sr-Latn-CS"/>
              </a:p>
            </p:txBody>
          </p:sp>
          <p:sp>
            <p:nvSpPr>
              <p:cNvPr id="13008" name="Rectangle 1354"/>
              <p:cNvSpPr>
                <a:spLocks noChangeArrowheads="1"/>
              </p:cNvSpPr>
              <p:nvPr/>
            </p:nvSpPr>
            <p:spPr bwMode="auto">
              <a:xfrm>
                <a:off x="16" y="2641"/>
                <a:ext cx="3" cy="3"/>
              </a:xfrm>
              <a:prstGeom prst="rect">
                <a:avLst/>
              </a:prstGeom>
              <a:solidFill>
                <a:srgbClr val="000000"/>
              </a:solidFill>
              <a:ln w="9525">
                <a:noFill/>
                <a:miter lim="800000"/>
                <a:headEnd/>
                <a:tailEnd/>
              </a:ln>
            </p:spPr>
            <p:txBody>
              <a:bodyPr/>
              <a:lstStyle/>
              <a:p>
                <a:endParaRPr lang="hr-HR"/>
              </a:p>
            </p:txBody>
          </p:sp>
          <p:sp>
            <p:nvSpPr>
              <p:cNvPr id="13009" name="Rectangle 1355"/>
              <p:cNvSpPr>
                <a:spLocks noChangeArrowheads="1"/>
              </p:cNvSpPr>
              <p:nvPr/>
            </p:nvSpPr>
            <p:spPr bwMode="auto">
              <a:xfrm>
                <a:off x="16" y="2641"/>
                <a:ext cx="3" cy="3"/>
              </a:xfrm>
              <a:prstGeom prst="rect">
                <a:avLst/>
              </a:prstGeom>
              <a:solidFill>
                <a:srgbClr val="000000"/>
              </a:solidFill>
              <a:ln w="9525">
                <a:noFill/>
                <a:miter lim="800000"/>
                <a:headEnd/>
                <a:tailEnd/>
              </a:ln>
            </p:spPr>
            <p:txBody>
              <a:bodyPr/>
              <a:lstStyle/>
              <a:p>
                <a:endParaRPr lang="hr-HR"/>
              </a:p>
            </p:txBody>
          </p:sp>
          <p:sp>
            <p:nvSpPr>
              <p:cNvPr id="13010" name="Rectangle 1356"/>
              <p:cNvSpPr>
                <a:spLocks noChangeArrowheads="1"/>
              </p:cNvSpPr>
              <p:nvPr/>
            </p:nvSpPr>
            <p:spPr bwMode="auto">
              <a:xfrm>
                <a:off x="19" y="2641"/>
                <a:ext cx="3" cy="3"/>
              </a:xfrm>
              <a:prstGeom prst="rect">
                <a:avLst/>
              </a:prstGeom>
              <a:solidFill>
                <a:srgbClr val="000000"/>
              </a:solidFill>
              <a:ln w="9525">
                <a:noFill/>
                <a:miter lim="800000"/>
                <a:headEnd/>
                <a:tailEnd/>
              </a:ln>
            </p:spPr>
            <p:txBody>
              <a:bodyPr/>
              <a:lstStyle/>
              <a:p>
                <a:endParaRPr lang="hr-HR"/>
              </a:p>
            </p:txBody>
          </p:sp>
          <p:sp>
            <p:nvSpPr>
              <p:cNvPr id="13011" name="Rectangle 1357"/>
              <p:cNvSpPr>
                <a:spLocks noChangeArrowheads="1"/>
              </p:cNvSpPr>
              <p:nvPr/>
            </p:nvSpPr>
            <p:spPr bwMode="auto">
              <a:xfrm>
                <a:off x="22" y="2641"/>
                <a:ext cx="2755" cy="3"/>
              </a:xfrm>
              <a:prstGeom prst="rect">
                <a:avLst/>
              </a:prstGeom>
              <a:solidFill>
                <a:srgbClr val="000000"/>
              </a:solidFill>
              <a:ln w="9525">
                <a:noFill/>
                <a:miter lim="800000"/>
                <a:headEnd/>
                <a:tailEnd/>
              </a:ln>
            </p:spPr>
            <p:txBody>
              <a:bodyPr/>
              <a:lstStyle/>
              <a:p>
                <a:endParaRPr lang="hr-HR"/>
              </a:p>
            </p:txBody>
          </p:sp>
          <p:sp>
            <p:nvSpPr>
              <p:cNvPr id="13012" name="Rectangle 1358"/>
              <p:cNvSpPr>
                <a:spLocks noChangeArrowheads="1"/>
              </p:cNvSpPr>
              <p:nvPr/>
            </p:nvSpPr>
            <p:spPr bwMode="auto">
              <a:xfrm>
                <a:off x="2777" y="2641"/>
                <a:ext cx="3" cy="3"/>
              </a:xfrm>
              <a:prstGeom prst="rect">
                <a:avLst/>
              </a:prstGeom>
              <a:solidFill>
                <a:srgbClr val="000000"/>
              </a:solidFill>
              <a:ln w="9525">
                <a:noFill/>
                <a:miter lim="800000"/>
                <a:headEnd/>
                <a:tailEnd/>
              </a:ln>
            </p:spPr>
            <p:txBody>
              <a:bodyPr/>
              <a:lstStyle/>
              <a:p>
                <a:endParaRPr lang="hr-HR"/>
              </a:p>
            </p:txBody>
          </p:sp>
          <p:sp>
            <p:nvSpPr>
              <p:cNvPr id="13013" name="Rectangle 1359"/>
              <p:cNvSpPr>
                <a:spLocks noChangeArrowheads="1"/>
              </p:cNvSpPr>
              <p:nvPr/>
            </p:nvSpPr>
            <p:spPr bwMode="auto">
              <a:xfrm>
                <a:off x="16" y="2644"/>
                <a:ext cx="3" cy="120"/>
              </a:xfrm>
              <a:prstGeom prst="rect">
                <a:avLst/>
              </a:prstGeom>
              <a:solidFill>
                <a:srgbClr val="000000"/>
              </a:solidFill>
              <a:ln w="9525">
                <a:noFill/>
                <a:miter lim="800000"/>
                <a:headEnd/>
                <a:tailEnd/>
              </a:ln>
            </p:spPr>
            <p:txBody>
              <a:bodyPr/>
              <a:lstStyle/>
              <a:p>
                <a:endParaRPr lang="hr-HR"/>
              </a:p>
            </p:txBody>
          </p:sp>
          <p:sp>
            <p:nvSpPr>
              <p:cNvPr id="13014" name="Rectangle 1360"/>
              <p:cNvSpPr>
                <a:spLocks noChangeArrowheads="1"/>
              </p:cNvSpPr>
              <p:nvPr/>
            </p:nvSpPr>
            <p:spPr bwMode="auto">
              <a:xfrm>
                <a:off x="2777" y="2644"/>
                <a:ext cx="3" cy="120"/>
              </a:xfrm>
              <a:prstGeom prst="rect">
                <a:avLst/>
              </a:prstGeom>
              <a:solidFill>
                <a:srgbClr val="000000"/>
              </a:solidFill>
              <a:ln w="9525">
                <a:noFill/>
                <a:miter lim="800000"/>
                <a:headEnd/>
                <a:tailEnd/>
              </a:ln>
            </p:spPr>
            <p:txBody>
              <a:bodyPr/>
              <a:lstStyle/>
              <a:p>
                <a:endParaRPr lang="hr-HR"/>
              </a:p>
            </p:txBody>
          </p:sp>
          <p:sp>
            <p:nvSpPr>
              <p:cNvPr id="13015" name="Rectangle 1361"/>
              <p:cNvSpPr>
                <a:spLocks noChangeArrowheads="1"/>
              </p:cNvSpPr>
              <p:nvPr/>
            </p:nvSpPr>
            <p:spPr bwMode="auto">
              <a:xfrm>
                <a:off x="34" y="2784"/>
                <a:ext cx="1610" cy="77"/>
              </a:xfrm>
              <a:prstGeom prst="rect">
                <a:avLst/>
              </a:prstGeom>
              <a:noFill/>
              <a:ln w="9525">
                <a:noFill/>
                <a:miter lim="800000"/>
                <a:headEnd/>
                <a:tailEnd/>
              </a:ln>
            </p:spPr>
            <p:txBody>
              <a:bodyPr wrap="none" lIns="0" tIns="0" rIns="0" bIns="0">
                <a:spAutoFit/>
              </a:bodyPr>
              <a:lstStyle/>
              <a:p>
                <a:r>
                  <a:rPr lang="sr-Latn-CS" sz="600" i="1">
                    <a:solidFill>
                      <a:srgbClr val="000000"/>
                    </a:solidFill>
                  </a:rPr>
                  <a:t>Please list below the number of support staff from each country.</a:t>
                </a:r>
                <a:endParaRPr lang="sr-Latn-CS"/>
              </a:p>
            </p:txBody>
          </p:sp>
          <p:sp>
            <p:nvSpPr>
              <p:cNvPr id="13016" name="Rectangle 1362"/>
              <p:cNvSpPr>
                <a:spLocks noChangeArrowheads="1"/>
              </p:cNvSpPr>
              <p:nvPr/>
            </p:nvSpPr>
            <p:spPr bwMode="auto">
              <a:xfrm>
                <a:off x="1409" y="2784"/>
                <a:ext cx="41" cy="77"/>
              </a:xfrm>
              <a:prstGeom prst="rect">
                <a:avLst/>
              </a:prstGeom>
              <a:noFill/>
              <a:ln w="9525">
                <a:noFill/>
                <a:miter lim="800000"/>
                <a:headEnd/>
                <a:tailEnd/>
              </a:ln>
            </p:spPr>
            <p:txBody>
              <a:bodyPr wrap="none" lIns="0" tIns="0" rIns="0" bIns="0">
                <a:spAutoFit/>
              </a:bodyPr>
              <a:lstStyle/>
              <a:p>
                <a:r>
                  <a:rPr lang="sr-Latn-CS" sz="600" i="1">
                    <a:solidFill>
                      <a:srgbClr val="000000"/>
                    </a:solidFill>
                  </a:rPr>
                  <a:t> </a:t>
                </a:r>
                <a:endParaRPr lang="sr-Latn-CS"/>
              </a:p>
            </p:txBody>
          </p:sp>
          <p:sp>
            <p:nvSpPr>
              <p:cNvPr id="13017" name="Rectangle 1363"/>
              <p:cNvSpPr>
                <a:spLocks noChangeArrowheads="1"/>
              </p:cNvSpPr>
              <p:nvPr/>
            </p:nvSpPr>
            <p:spPr bwMode="auto">
              <a:xfrm>
                <a:off x="16" y="2764"/>
                <a:ext cx="3" cy="3"/>
              </a:xfrm>
              <a:prstGeom prst="rect">
                <a:avLst/>
              </a:prstGeom>
              <a:solidFill>
                <a:srgbClr val="000000"/>
              </a:solidFill>
              <a:ln w="9525">
                <a:noFill/>
                <a:miter lim="800000"/>
                <a:headEnd/>
                <a:tailEnd/>
              </a:ln>
            </p:spPr>
            <p:txBody>
              <a:bodyPr/>
              <a:lstStyle/>
              <a:p>
                <a:endParaRPr lang="hr-HR"/>
              </a:p>
            </p:txBody>
          </p:sp>
          <p:sp>
            <p:nvSpPr>
              <p:cNvPr id="13018" name="Rectangle 1364"/>
              <p:cNvSpPr>
                <a:spLocks noChangeArrowheads="1"/>
              </p:cNvSpPr>
              <p:nvPr/>
            </p:nvSpPr>
            <p:spPr bwMode="auto">
              <a:xfrm>
                <a:off x="19" y="2764"/>
                <a:ext cx="2758" cy="3"/>
              </a:xfrm>
              <a:prstGeom prst="rect">
                <a:avLst/>
              </a:prstGeom>
              <a:solidFill>
                <a:srgbClr val="000000"/>
              </a:solidFill>
              <a:ln w="9525">
                <a:noFill/>
                <a:miter lim="800000"/>
                <a:headEnd/>
                <a:tailEnd/>
              </a:ln>
            </p:spPr>
            <p:txBody>
              <a:bodyPr/>
              <a:lstStyle/>
              <a:p>
                <a:endParaRPr lang="hr-HR"/>
              </a:p>
            </p:txBody>
          </p:sp>
          <p:sp>
            <p:nvSpPr>
              <p:cNvPr id="13019" name="Rectangle 1365"/>
              <p:cNvSpPr>
                <a:spLocks noChangeArrowheads="1"/>
              </p:cNvSpPr>
              <p:nvPr/>
            </p:nvSpPr>
            <p:spPr bwMode="auto">
              <a:xfrm>
                <a:off x="2777" y="2764"/>
                <a:ext cx="3" cy="3"/>
              </a:xfrm>
              <a:prstGeom prst="rect">
                <a:avLst/>
              </a:prstGeom>
              <a:solidFill>
                <a:srgbClr val="000000"/>
              </a:solidFill>
              <a:ln w="9525">
                <a:noFill/>
                <a:miter lim="800000"/>
                <a:headEnd/>
                <a:tailEnd/>
              </a:ln>
            </p:spPr>
            <p:txBody>
              <a:bodyPr/>
              <a:lstStyle/>
              <a:p>
                <a:endParaRPr lang="hr-HR"/>
              </a:p>
            </p:txBody>
          </p:sp>
          <p:sp>
            <p:nvSpPr>
              <p:cNvPr id="13020" name="Rectangle 1366"/>
              <p:cNvSpPr>
                <a:spLocks noChangeArrowheads="1"/>
              </p:cNvSpPr>
              <p:nvPr/>
            </p:nvSpPr>
            <p:spPr bwMode="auto">
              <a:xfrm>
                <a:off x="16" y="2767"/>
                <a:ext cx="3" cy="105"/>
              </a:xfrm>
              <a:prstGeom prst="rect">
                <a:avLst/>
              </a:prstGeom>
              <a:solidFill>
                <a:srgbClr val="000000"/>
              </a:solidFill>
              <a:ln w="9525">
                <a:noFill/>
                <a:miter lim="800000"/>
                <a:headEnd/>
                <a:tailEnd/>
              </a:ln>
            </p:spPr>
            <p:txBody>
              <a:bodyPr/>
              <a:lstStyle/>
              <a:p>
                <a:endParaRPr lang="hr-HR"/>
              </a:p>
            </p:txBody>
          </p:sp>
          <p:sp>
            <p:nvSpPr>
              <p:cNvPr id="13021" name="Rectangle 1367"/>
              <p:cNvSpPr>
                <a:spLocks noChangeArrowheads="1"/>
              </p:cNvSpPr>
              <p:nvPr/>
            </p:nvSpPr>
            <p:spPr bwMode="auto">
              <a:xfrm>
                <a:off x="2777" y="2767"/>
                <a:ext cx="3" cy="105"/>
              </a:xfrm>
              <a:prstGeom prst="rect">
                <a:avLst/>
              </a:prstGeom>
              <a:solidFill>
                <a:srgbClr val="000000"/>
              </a:solidFill>
              <a:ln w="9525">
                <a:noFill/>
                <a:miter lim="800000"/>
                <a:headEnd/>
                <a:tailEnd/>
              </a:ln>
            </p:spPr>
            <p:txBody>
              <a:bodyPr/>
              <a:lstStyle/>
              <a:p>
                <a:endParaRPr lang="hr-HR"/>
              </a:p>
            </p:txBody>
          </p:sp>
          <p:sp>
            <p:nvSpPr>
              <p:cNvPr id="13022" name="Rectangle 1368"/>
              <p:cNvSpPr>
                <a:spLocks noChangeArrowheads="1"/>
              </p:cNvSpPr>
              <p:nvPr/>
            </p:nvSpPr>
            <p:spPr bwMode="auto">
              <a:xfrm>
                <a:off x="116" y="2927"/>
                <a:ext cx="542" cy="78"/>
              </a:xfrm>
              <a:prstGeom prst="rect">
                <a:avLst/>
              </a:prstGeom>
              <a:noFill/>
              <a:ln w="9525">
                <a:noFill/>
                <a:miter lim="800000"/>
                <a:headEnd/>
                <a:tailEnd/>
              </a:ln>
            </p:spPr>
            <p:txBody>
              <a:bodyPr wrap="none" lIns="0" tIns="0" rIns="0" bIns="0">
                <a:spAutoFit/>
              </a:bodyPr>
              <a:lstStyle/>
              <a:p>
                <a:r>
                  <a:rPr lang="sr-Latn-CS" sz="600">
                    <a:solidFill>
                      <a:srgbClr val="000000"/>
                    </a:solidFill>
                  </a:rPr>
                  <a:t>Country of residence</a:t>
                </a:r>
                <a:endParaRPr lang="sr-Latn-CS"/>
              </a:p>
            </p:txBody>
          </p:sp>
          <p:sp>
            <p:nvSpPr>
              <p:cNvPr id="13023" name="Rectangle 1369"/>
              <p:cNvSpPr>
                <a:spLocks noChangeArrowheads="1"/>
              </p:cNvSpPr>
              <p:nvPr/>
            </p:nvSpPr>
            <p:spPr bwMode="auto">
              <a:xfrm>
                <a:off x="565" y="2927"/>
                <a:ext cx="41" cy="78"/>
              </a:xfrm>
              <a:prstGeom prst="rect">
                <a:avLst/>
              </a:prstGeom>
              <a:noFill/>
              <a:ln w="9525">
                <a:noFill/>
                <a:miter lim="800000"/>
                <a:headEnd/>
                <a:tailEnd/>
              </a:ln>
            </p:spPr>
            <p:txBody>
              <a:bodyPr wrap="none" lIns="0" tIns="0" rIns="0" bIns="0">
                <a:spAutoFit/>
              </a:bodyPr>
              <a:lstStyle/>
              <a:p>
                <a:r>
                  <a:rPr lang="sr-Latn-CS" sz="600">
                    <a:solidFill>
                      <a:srgbClr val="000000"/>
                    </a:solidFill>
                  </a:rPr>
                  <a:t> </a:t>
                </a:r>
                <a:endParaRPr lang="sr-Latn-CS"/>
              </a:p>
            </p:txBody>
          </p:sp>
          <p:sp>
            <p:nvSpPr>
              <p:cNvPr id="13024" name="Rectangle 1370"/>
              <p:cNvSpPr>
                <a:spLocks noChangeArrowheads="1"/>
              </p:cNvSpPr>
              <p:nvPr/>
            </p:nvSpPr>
            <p:spPr bwMode="auto">
              <a:xfrm>
                <a:off x="1299" y="2927"/>
                <a:ext cx="256" cy="78"/>
              </a:xfrm>
              <a:prstGeom prst="rect">
                <a:avLst/>
              </a:prstGeom>
              <a:noFill/>
              <a:ln w="9525">
                <a:noFill/>
                <a:miter lim="800000"/>
                <a:headEnd/>
                <a:tailEnd/>
              </a:ln>
            </p:spPr>
            <p:txBody>
              <a:bodyPr wrap="none" lIns="0" tIns="0" rIns="0" bIns="0">
                <a:spAutoFit/>
              </a:bodyPr>
              <a:lstStyle/>
              <a:p>
                <a:r>
                  <a:rPr lang="sr-Latn-CS" sz="600">
                    <a:solidFill>
                      <a:srgbClr val="000000"/>
                    </a:solidFill>
                  </a:rPr>
                  <a:t>Promoter</a:t>
                </a:r>
                <a:endParaRPr lang="sr-Latn-CS"/>
              </a:p>
            </p:txBody>
          </p:sp>
          <p:sp>
            <p:nvSpPr>
              <p:cNvPr id="13025" name="Rectangle 1371"/>
              <p:cNvSpPr>
                <a:spLocks noChangeArrowheads="1"/>
              </p:cNvSpPr>
              <p:nvPr/>
            </p:nvSpPr>
            <p:spPr bwMode="auto">
              <a:xfrm>
                <a:off x="1499" y="2927"/>
                <a:ext cx="41" cy="78"/>
              </a:xfrm>
              <a:prstGeom prst="rect">
                <a:avLst/>
              </a:prstGeom>
              <a:noFill/>
              <a:ln w="9525">
                <a:noFill/>
                <a:miter lim="800000"/>
                <a:headEnd/>
                <a:tailEnd/>
              </a:ln>
            </p:spPr>
            <p:txBody>
              <a:bodyPr wrap="none" lIns="0" tIns="0" rIns="0" bIns="0">
                <a:spAutoFit/>
              </a:bodyPr>
              <a:lstStyle/>
              <a:p>
                <a:r>
                  <a:rPr lang="sr-Latn-CS" sz="600">
                    <a:solidFill>
                      <a:srgbClr val="000000"/>
                    </a:solidFill>
                  </a:rPr>
                  <a:t> </a:t>
                </a:r>
                <a:endParaRPr lang="sr-Latn-CS"/>
              </a:p>
            </p:txBody>
          </p:sp>
          <p:sp>
            <p:nvSpPr>
              <p:cNvPr id="13026" name="Rectangle 1372"/>
              <p:cNvSpPr>
                <a:spLocks noChangeArrowheads="1"/>
              </p:cNvSpPr>
              <p:nvPr/>
            </p:nvSpPr>
            <p:spPr bwMode="auto">
              <a:xfrm>
                <a:off x="2342" y="2898"/>
                <a:ext cx="303" cy="78"/>
              </a:xfrm>
              <a:prstGeom prst="rect">
                <a:avLst/>
              </a:prstGeom>
              <a:noFill/>
              <a:ln w="9525">
                <a:noFill/>
                <a:miter lim="800000"/>
                <a:headEnd/>
                <a:tailEnd/>
              </a:ln>
            </p:spPr>
            <p:txBody>
              <a:bodyPr wrap="none" lIns="0" tIns="0" rIns="0" bIns="0">
                <a:spAutoFit/>
              </a:bodyPr>
              <a:lstStyle/>
              <a:p>
                <a:r>
                  <a:rPr lang="sr-Latn-CS" sz="600">
                    <a:solidFill>
                      <a:srgbClr val="000000"/>
                    </a:solidFill>
                  </a:rPr>
                  <a:t>Number of </a:t>
                </a:r>
                <a:endParaRPr lang="sr-Latn-CS"/>
              </a:p>
            </p:txBody>
          </p:sp>
          <p:sp>
            <p:nvSpPr>
              <p:cNvPr id="13027" name="Rectangle 1373"/>
              <p:cNvSpPr>
                <a:spLocks noChangeArrowheads="1"/>
              </p:cNvSpPr>
              <p:nvPr/>
            </p:nvSpPr>
            <p:spPr bwMode="auto">
              <a:xfrm>
                <a:off x="2583" y="2898"/>
                <a:ext cx="41" cy="78"/>
              </a:xfrm>
              <a:prstGeom prst="rect">
                <a:avLst/>
              </a:prstGeom>
              <a:noFill/>
              <a:ln w="9525">
                <a:noFill/>
                <a:miter lim="800000"/>
                <a:headEnd/>
                <a:tailEnd/>
              </a:ln>
            </p:spPr>
            <p:txBody>
              <a:bodyPr wrap="none" lIns="0" tIns="0" rIns="0" bIns="0">
                <a:spAutoFit/>
              </a:bodyPr>
              <a:lstStyle/>
              <a:p>
                <a:r>
                  <a:rPr lang="sr-Latn-CS" sz="600">
                    <a:solidFill>
                      <a:srgbClr val="000000"/>
                    </a:solidFill>
                  </a:rPr>
                  <a:t> </a:t>
                </a:r>
                <a:endParaRPr lang="sr-Latn-CS"/>
              </a:p>
            </p:txBody>
          </p:sp>
          <p:sp>
            <p:nvSpPr>
              <p:cNvPr id="13028" name="Rectangle 1374"/>
              <p:cNvSpPr>
                <a:spLocks noChangeArrowheads="1"/>
              </p:cNvSpPr>
              <p:nvPr/>
            </p:nvSpPr>
            <p:spPr bwMode="auto">
              <a:xfrm>
                <a:off x="2321" y="2955"/>
                <a:ext cx="335" cy="78"/>
              </a:xfrm>
              <a:prstGeom prst="rect">
                <a:avLst/>
              </a:prstGeom>
              <a:noFill/>
              <a:ln w="9525">
                <a:noFill/>
                <a:miter lim="800000"/>
                <a:headEnd/>
                <a:tailEnd/>
              </a:ln>
            </p:spPr>
            <p:txBody>
              <a:bodyPr wrap="none" lIns="0" tIns="0" rIns="0" bIns="0">
                <a:spAutoFit/>
              </a:bodyPr>
              <a:lstStyle/>
              <a:p>
                <a:r>
                  <a:rPr lang="sr-Latn-CS" sz="600">
                    <a:solidFill>
                      <a:srgbClr val="000000"/>
                    </a:solidFill>
                  </a:rPr>
                  <a:t>support staff</a:t>
                </a:r>
                <a:endParaRPr lang="sr-Latn-CS"/>
              </a:p>
            </p:txBody>
          </p:sp>
          <p:sp>
            <p:nvSpPr>
              <p:cNvPr id="13029" name="Rectangle 1375"/>
              <p:cNvSpPr>
                <a:spLocks noChangeArrowheads="1"/>
              </p:cNvSpPr>
              <p:nvPr/>
            </p:nvSpPr>
            <p:spPr bwMode="auto">
              <a:xfrm>
                <a:off x="2589" y="2955"/>
                <a:ext cx="41" cy="78"/>
              </a:xfrm>
              <a:prstGeom prst="rect">
                <a:avLst/>
              </a:prstGeom>
              <a:noFill/>
              <a:ln w="9525">
                <a:noFill/>
                <a:miter lim="800000"/>
                <a:headEnd/>
                <a:tailEnd/>
              </a:ln>
            </p:spPr>
            <p:txBody>
              <a:bodyPr wrap="none" lIns="0" tIns="0" rIns="0" bIns="0">
                <a:spAutoFit/>
              </a:bodyPr>
              <a:lstStyle/>
              <a:p>
                <a:r>
                  <a:rPr lang="sr-Latn-CS" sz="600">
                    <a:solidFill>
                      <a:srgbClr val="000000"/>
                    </a:solidFill>
                  </a:rPr>
                  <a:t> </a:t>
                </a:r>
                <a:endParaRPr lang="sr-Latn-CS"/>
              </a:p>
            </p:txBody>
          </p:sp>
          <p:sp>
            <p:nvSpPr>
              <p:cNvPr id="13030" name="Rectangle 1376"/>
              <p:cNvSpPr>
                <a:spLocks noChangeArrowheads="1"/>
              </p:cNvSpPr>
              <p:nvPr/>
            </p:nvSpPr>
            <p:spPr bwMode="auto">
              <a:xfrm>
                <a:off x="16" y="2872"/>
                <a:ext cx="3" cy="3"/>
              </a:xfrm>
              <a:prstGeom prst="rect">
                <a:avLst/>
              </a:prstGeom>
              <a:solidFill>
                <a:srgbClr val="000000"/>
              </a:solidFill>
              <a:ln w="9525">
                <a:noFill/>
                <a:miter lim="800000"/>
                <a:headEnd/>
                <a:tailEnd/>
              </a:ln>
            </p:spPr>
            <p:txBody>
              <a:bodyPr/>
              <a:lstStyle/>
              <a:p>
                <a:endParaRPr lang="hr-HR"/>
              </a:p>
            </p:txBody>
          </p:sp>
          <p:sp>
            <p:nvSpPr>
              <p:cNvPr id="13031" name="Rectangle 1377"/>
              <p:cNvSpPr>
                <a:spLocks noChangeArrowheads="1"/>
              </p:cNvSpPr>
              <p:nvPr/>
            </p:nvSpPr>
            <p:spPr bwMode="auto">
              <a:xfrm>
                <a:off x="19" y="2872"/>
                <a:ext cx="644" cy="3"/>
              </a:xfrm>
              <a:prstGeom prst="rect">
                <a:avLst/>
              </a:prstGeom>
              <a:solidFill>
                <a:srgbClr val="000000"/>
              </a:solidFill>
              <a:ln w="9525">
                <a:noFill/>
                <a:miter lim="800000"/>
                <a:headEnd/>
                <a:tailEnd/>
              </a:ln>
            </p:spPr>
            <p:txBody>
              <a:bodyPr/>
              <a:lstStyle/>
              <a:p>
                <a:endParaRPr lang="hr-HR"/>
              </a:p>
            </p:txBody>
          </p:sp>
          <p:sp>
            <p:nvSpPr>
              <p:cNvPr id="13032" name="Rectangle 1378"/>
              <p:cNvSpPr>
                <a:spLocks noChangeArrowheads="1"/>
              </p:cNvSpPr>
              <p:nvPr/>
            </p:nvSpPr>
            <p:spPr bwMode="auto">
              <a:xfrm>
                <a:off x="663" y="2872"/>
                <a:ext cx="3" cy="3"/>
              </a:xfrm>
              <a:prstGeom prst="rect">
                <a:avLst/>
              </a:prstGeom>
              <a:solidFill>
                <a:srgbClr val="000000"/>
              </a:solidFill>
              <a:ln w="9525">
                <a:noFill/>
                <a:miter lim="800000"/>
                <a:headEnd/>
                <a:tailEnd/>
              </a:ln>
            </p:spPr>
            <p:txBody>
              <a:bodyPr/>
              <a:lstStyle/>
              <a:p>
                <a:endParaRPr lang="hr-HR"/>
              </a:p>
            </p:txBody>
          </p:sp>
          <p:sp>
            <p:nvSpPr>
              <p:cNvPr id="13033" name="Rectangle 1379"/>
              <p:cNvSpPr>
                <a:spLocks noChangeArrowheads="1"/>
              </p:cNvSpPr>
              <p:nvPr/>
            </p:nvSpPr>
            <p:spPr bwMode="auto">
              <a:xfrm>
                <a:off x="666" y="2872"/>
                <a:ext cx="1464" cy="3"/>
              </a:xfrm>
              <a:prstGeom prst="rect">
                <a:avLst/>
              </a:prstGeom>
              <a:solidFill>
                <a:srgbClr val="000000"/>
              </a:solidFill>
              <a:ln w="9525">
                <a:noFill/>
                <a:miter lim="800000"/>
                <a:headEnd/>
                <a:tailEnd/>
              </a:ln>
            </p:spPr>
            <p:txBody>
              <a:bodyPr/>
              <a:lstStyle/>
              <a:p>
                <a:endParaRPr lang="hr-HR"/>
              </a:p>
            </p:txBody>
          </p:sp>
          <p:sp>
            <p:nvSpPr>
              <p:cNvPr id="13034" name="Rectangle 1380"/>
              <p:cNvSpPr>
                <a:spLocks noChangeArrowheads="1"/>
              </p:cNvSpPr>
              <p:nvPr/>
            </p:nvSpPr>
            <p:spPr bwMode="auto">
              <a:xfrm>
                <a:off x="2130" y="2872"/>
                <a:ext cx="3" cy="3"/>
              </a:xfrm>
              <a:prstGeom prst="rect">
                <a:avLst/>
              </a:prstGeom>
              <a:solidFill>
                <a:srgbClr val="000000"/>
              </a:solidFill>
              <a:ln w="9525">
                <a:noFill/>
                <a:miter lim="800000"/>
                <a:headEnd/>
                <a:tailEnd/>
              </a:ln>
            </p:spPr>
            <p:txBody>
              <a:bodyPr/>
              <a:lstStyle/>
              <a:p>
                <a:endParaRPr lang="hr-HR"/>
              </a:p>
            </p:txBody>
          </p:sp>
          <p:sp>
            <p:nvSpPr>
              <p:cNvPr id="13035" name="Rectangle 1381"/>
              <p:cNvSpPr>
                <a:spLocks noChangeArrowheads="1"/>
              </p:cNvSpPr>
              <p:nvPr/>
            </p:nvSpPr>
            <p:spPr bwMode="auto">
              <a:xfrm>
                <a:off x="2133" y="2872"/>
                <a:ext cx="644" cy="3"/>
              </a:xfrm>
              <a:prstGeom prst="rect">
                <a:avLst/>
              </a:prstGeom>
              <a:solidFill>
                <a:srgbClr val="000000"/>
              </a:solidFill>
              <a:ln w="9525">
                <a:noFill/>
                <a:miter lim="800000"/>
                <a:headEnd/>
                <a:tailEnd/>
              </a:ln>
            </p:spPr>
            <p:txBody>
              <a:bodyPr/>
              <a:lstStyle/>
              <a:p>
                <a:endParaRPr lang="hr-HR"/>
              </a:p>
            </p:txBody>
          </p:sp>
          <p:sp>
            <p:nvSpPr>
              <p:cNvPr id="13036" name="Rectangle 1382"/>
              <p:cNvSpPr>
                <a:spLocks noChangeArrowheads="1"/>
              </p:cNvSpPr>
              <p:nvPr/>
            </p:nvSpPr>
            <p:spPr bwMode="auto">
              <a:xfrm>
                <a:off x="2777" y="2872"/>
                <a:ext cx="3" cy="3"/>
              </a:xfrm>
              <a:prstGeom prst="rect">
                <a:avLst/>
              </a:prstGeom>
              <a:solidFill>
                <a:srgbClr val="000000"/>
              </a:solidFill>
              <a:ln w="9525">
                <a:noFill/>
                <a:miter lim="800000"/>
                <a:headEnd/>
                <a:tailEnd/>
              </a:ln>
            </p:spPr>
            <p:txBody>
              <a:bodyPr/>
              <a:lstStyle/>
              <a:p>
                <a:endParaRPr lang="hr-HR"/>
              </a:p>
            </p:txBody>
          </p:sp>
          <p:sp>
            <p:nvSpPr>
              <p:cNvPr id="13037" name="Rectangle 1383"/>
              <p:cNvSpPr>
                <a:spLocks noChangeArrowheads="1"/>
              </p:cNvSpPr>
              <p:nvPr/>
            </p:nvSpPr>
            <p:spPr bwMode="auto">
              <a:xfrm>
                <a:off x="16" y="2875"/>
                <a:ext cx="3" cy="160"/>
              </a:xfrm>
              <a:prstGeom prst="rect">
                <a:avLst/>
              </a:prstGeom>
              <a:solidFill>
                <a:srgbClr val="000000"/>
              </a:solidFill>
              <a:ln w="9525">
                <a:noFill/>
                <a:miter lim="800000"/>
                <a:headEnd/>
                <a:tailEnd/>
              </a:ln>
            </p:spPr>
            <p:txBody>
              <a:bodyPr/>
              <a:lstStyle/>
              <a:p>
                <a:endParaRPr lang="hr-HR"/>
              </a:p>
            </p:txBody>
          </p:sp>
          <p:sp>
            <p:nvSpPr>
              <p:cNvPr id="13038" name="Rectangle 1384"/>
              <p:cNvSpPr>
                <a:spLocks noChangeArrowheads="1"/>
              </p:cNvSpPr>
              <p:nvPr/>
            </p:nvSpPr>
            <p:spPr bwMode="auto">
              <a:xfrm>
                <a:off x="663" y="2875"/>
                <a:ext cx="3" cy="160"/>
              </a:xfrm>
              <a:prstGeom prst="rect">
                <a:avLst/>
              </a:prstGeom>
              <a:solidFill>
                <a:srgbClr val="000000"/>
              </a:solidFill>
              <a:ln w="9525">
                <a:noFill/>
                <a:miter lim="800000"/>
                <a:headEnd/>
                <a:tailEnd/>
              </a:ln>
            </p:spPr>
            <p:txBody>
              <a:bodyPr/>
              <a:lstStyle/>
              <a:p>
                <a:endParaRPr lang="hr-HR"/>
              </a:p>
            </p:txBody>
          </p:sp>
          <p:sp>
            <p:nvSpPr>
              <p:cNvPr id="13039" name="Rectangle 1385"/>
              <p:cNvSpPr>
                <a:spLocks noChangeArrowheads="1"/>
              </p:cNvSpPr>
              <p:nvPr/>
            </p:nvSpPr>
            <p:spPr bwMode="auto">
              <a:xfrm>
                <a:off x="2130" y="2875"/>
                <a:ext cx="3" cy="160"/>
              </a:xfrm>
              <a:prstGeom prst="rect">
                <a:avLst/>
              </a:prstGeom>
              <a:solidFill>
                <a:srgbClr val="000000"/>
              </a:solidFill>
              <a:ln w="9525">
                <a:noFill/>
                <a:miter lim="800000"/>
                <a:headEnd/>
                <a:tailEnd/>
              </a:ln>
            </p:spPr>
            <p:txBody>
              <a:bodyPr/>
              <a:lstStyle/>
              <a:p>
                <a:endParaRPr lang="hr-HR"/>
              </a:p>
            </p:txBody>
          </p:sp>
          <p:sp>
            <p:nvSpPr>
              <p:cNvPr id="13040" name="Rectangle 1386"/>
              <p:cNvSpPr>
                <a:spLocks noChangeArrowheads="1"/>
              </p:cNvSpPr>
              <p:nvPr/>
            </p:nvSpPr>
            <p:spPr bwMode="auto">
              <a:xfrm>
                <a:off x="2777" y="2875"/>
                <a:ext cx="3" cy="160"/>
              </a:xfrm>
              <a:prstGeom prst="rect">
                <a:avLst/>
              </a:prstGeom>
              <a:solidFill>
                <a:srgbClr val="000000"/>
              </a:solidFill>
              <a:ln w="9525">
                <a:noFill/>
                <a:miter lim="800000"/>
                <a:headEnd/>
                <a:tailEnd/>
              </a:ln>
            </p:spPr>
            <p:txBody>
              <a:bodyPr/>
              <a:lstStyle/>
              <a:p>
                <a:endParaRPr lang="hr-HR"/>
              </a:p>
            </p:txBody>
          </p:sp>
          <p:sp>
            <p:nvSpPr>
              <p:cNvPr id="13041" name="Rectangle 1387"/>
              <p:cNvSpPr>
                <a:spLocks noChangeArrowheads="1"/>
              </p:cNvSpPr>
              <p:nvPr/>
            </p:nvSpPr>
            <p:spPr bwMode="auto">
              <a:xfrm>
                <a:off x="77" y="3058"/>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13042" name="Rectangle 1388"/>
              <p:cNvSpPr>
                <a:spLocks noChangeArrowheads="1"/>
              </p:cNvSpPr>
              <p:nvPr/>
            </p:nvSpPr>
            <p:spPr bwMode="auto">
              <a:xfrm>
                <a:off x="682" y="3058"/>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13043" name="Rectangle 1389"/>
              <p:cNvSpPr>
                <a:spLocks noChangeArrowheads="1"/>
              </p:cNvSpPr>
              <p:nvPr/>
            </p:nvSpPr>
            <p:spPr bwMode="auto">
              <a:xfrm>
                <a:off x="2456" y="3058"/>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13044" name="Rectangle 1390"/>
              <p:cNvSpPr>
                <a:spLocks noChangeArrowheads="1"/>
              </p:cNvSpPr>
              <p:nvPr/>
            </p:nvSpPr>
            <p:spPr bwMode="auto">
              <a:xfrm>
                <a:off x="16" y="3035"/>
                <a:ext cx="3" cy="3"/>
              </a:xfrm>
              <a:prstGeom prst="rect">
                <a:avLst/>
              </a:prstGeom>
              <a:solidFill>
                <a:srgbClr val="000000"/>
              </a:solidFill>
              <a:ln w="9525">
                <a:noFill/>
                <a:miter lim="800000"/>
                <a:headEnd/>
                <a:tailEnd/>
              </a:ln>
            </p:spPr>
            <p:txBody>
              <a:bodyPr/>
              <a:lstStyle/>
              <a:p>
                <a:endParaRPr lang="hr-HR"/>
              </a:p>
            </p:txBody>
          </p:sp>
          <p:sp>
            <p:nvSpPr>
              <p:cNvPr id="13045" name="Rectangle 1391"/>
              <p:cNvSpPr>
                <a:spLocks noChangeArrowheads="1"/>
              </p:cNvSpPr>
              <p:nvPr/>
            </p:nvSpPr>
            <p:spPr bwMode="auto">
              <a:xfrm>
                <a:off x="19" y="3035"/>
                <a:ext cx="644" cy="3"/>
              </a:xfrm>
              <a:prstGeom prst="rect">
                <a:avLst/>
              </a:prstGeom>
              <a:solidFill>
                <a:srgbClr val="000000"/>
              </a:solidFill>
              <a:ln w="9525">
                <a:noFill/>
                <a:miter lim="800000"/>
                <a:headEnd/>
                <a:tailEnd/>
              </a:ln>
            </p:spPr>
            <p:txBody>
              <a:bodyPr/>
              <a:lstStyle/>
              <a:p>
                <a:endParaRPr lang="hr-HR"/>
              </a:p>
            </p:txBody>
          </p:sp>
          <p:sp>
            <p:nvSpPr>
              <p:cNvPr id="13046" name="Rectangle 1392"/>
              <p:cNvSpPr>
                <a:spLocks noChangeArrowheads="1"/>
              </p:cNvSpPr>
              <p:nvPr/>
            </p:nvSpPr>
            <p:spPr bwMode="auto">
              <a:xfrm>
                <a:off x="663" y="3035"/>
                <a:ext cx="3" cy="3"/>
              </a:xfrm>
              <a:prstGeom prst="rect">
                <a:avLst/>
              </a:prstGeom>
              <a:solidFill>
                <a:srgbClr val="000000"/>
              </a:solidFill>
              <a:ln w="9525">
                <a:noFill/>
                <a:miter lim="800000"/>
                <a:headEnd/>
                <a:tailEnd/>
              </a:ln>
            </p:spPr>
            <p:txBody>
              <a:bodyPr/>
              <a:lstStyle/>
              <a:p>
                <a:endParaRPr lang="hr-HR"/>
              </a:p>
            </p:txBody>
          </p:sp>
          <p:sp>
            <p:nvSpPr>
              <p:cNvPr id="13047" name="Rectangle 1393"/>
              <p:cNvSpPr>
                <a:spLocks noChangeArrowheads="1"/>
              </p:cNvSpPr>
              <p:nvPr/>
            </p:nvSpPr>
            <p:spPr bwMode="auto">
              <a:xfrm>
                <a:off x="666" y="3035"/>
                <a:ext cx="1464" cy="3"/>
              </a:xfrm>
              <a:prstGeom prst="rect">
                <a:avLst/>
              </a:prstGeom>
              <a:solidFill>
                <a:srgbClr val="000000"/>
              </a:solidFill>
              <a:ln w="9525">
                <a:noFill/>
                <a:miter lim="800000"/>
                <a:headEnd/>
                <a:tailEnd/>
              </a:ln>
            </p:spPr>
            <p:txBody>
              <a:bodyPr/>
              <a:lstStyle/>
              <a:p>
                <a:endParaRPr lang="hr-HR"/>
              </a:p>
            </p:txBody>
          </p:sp>
          <p:sp>
            <p:nvSpPr>
              <p:cNvPr id="13048" name="Rectangle 1394"/>
              <p:cNvSpPr>
                <a:spLocks noChangeArrowheads="1"/>
              </p:cNvSpPr>
              <p:nvPr/>
            </p:nvSpPr>
            <p:spPr bwMode="auto">
              <a:xfrm>
                <a:off x="2130" y="3035"/>
                <a:ext cx="3" cy="3"/>
              </a:xfrm>
              <a:prstGeom prst="rect">
                <a:avLst/>
              </a:prstGeom>
              <a:solidFill>
                <a:srgbClr val="000000"/>
              </a:solidFill>
              <a:ln w="9525">
                <a:noFill/>
                <a:miter lim="800000"/>
                <a:headEnd/>
                <a:tailEnd/>
              </a:ln>
            </p:spPr>
            <p:txBody>
              <a:bodyPr/>
              <a:lstStyle/>
              <a:p>
                <a:endParaRPr lang="hr-HR"/>
              </a:p>
            </p:txBody>
          </p:sp>
          <p:sp>
            <p:nvSpPr>
              <p:cNvPr id="13049" name="Rectangle 1395"/>
              <p:cNvSpPr>
                <a:spLocks noChangeArrowheads="1"/>
              </p:cNvSpPr>
              <p:nvPr/>
            </p:nvSpPr>
            <p:spPr bwMode="auto">
              <a:xfrm>
                <a:off x="2133" y="3035"/>
                <a:ext cx="644" cy="3"/>
              </a:xfrm>
              <a:prstGeom prst="rect">
                <a:avLst/>
              </a:prstGeom>
              <a:solidFill>
                <a:srgbClr val="000000"/>
              </a:solidFill>
              <a:ln w="9525">
                <a:noFill/>
                <a:miter lim="800000"/>
                <a:headEnd/>
                <a:tailEnd/>
              </a:ln>
            </p:spPr>
            <p:txBody>
              <a:bodyPr/>
              <a:lstStyle/>
              <a:p>
                <a:endParaRPr lang="hr-HR"/>
              </a:p>
            </p:txBody>
          </p:sp>
          <p:sp>
            <p:nvSpPr>
              <p:cNvPr id="13050" name="Rectangle 1396"/>
              <p:cNvSpPr>
                <a:spLocks noChangeArrowheads="1"/>
              </p:cNvSpPr>
              <p:nvPr/>
            </p:nvSpPr>
            <p:spPr bwMode="auto">
              <a:xfrm>
                <a:off x="2777" y="3035"/>
                <a:ext cx="3" cy="3"/>
              </a:xfrm>
              <a:prstGeom prst="rect">
                <a:avLst/>
              </a:prstGeom>
              <a:solidFill>
                <a:srgbClr val="000000"/>
              </a:solidFill>
              <a:ln w="9525">
                <a:noFill/>
                <a:miter lim="800000"/>
                <a:headEnd/>
                <a:tailEnd/>
              </a:ln>
            </p:spPr>
            <p:txBody>
              <a:bodyPr/>
              <a:lstStyle/>
              <a:p>
                <a:endParaRPr lang="hr-HR"/>
              </a:p>
            </p:txBody>
          </p:sp>
          <p:sp>
            <p:nvSpPr>
              <p:cNvPr id="13051" name="Rectangle 1397"/>
              <p:cNvSpPr>
                <a:spLocks noChangeArrowheads="1"/>
              </p:cNvSpPr>
              <p:nvPr/>
            </p:nvSpPr>
            <p:spPr bwMode="auto">
              <a:xfrm>
                <a:off x="16" y="3038"/>
                <a:ext cx="3" cy="107"/>
              </a:xfrm>
              <a:prstGeom prst="rect">
                <a:avLst/>
              </a:prstGeom>
              <a:solidFill>
                <a:srgbClr val="000000"/>
              </a:solidFill>
              <a:ln w="9525">
                <a:noFill/>
                <a:miter lim="800000"/>
                <a:headEnd/>
                <a:tailEnd/>
              </a:ln>
            </p:spPr>
            <p:txBody>
              <a:bodyPr/>
              <a:lstStyle/>
              <a:p>
                <a:endParaRPr lang="hr-HR"/>
              </a:p>
            </p:txBody>
          </p:sp>
          <p:sp>
            <p:nvSpPr>
              <p:cNvPr id="13052" name="Rectangle 1398"/>
              <p:cNvSpPr>
                <a:spLocks noChangeArrowheads="1"/>
              </p:cNvSpPr>
              <p:nvPr/>
            </p:nvSpPr>
            <p:spPr bwMode="auto">
              <a:xfrm>
                <a:off x="663" y="3038"/>
                <a:ext cx="3" cy="107"/>
              </a:xfrm>
              <a:prstGeom prst="rect">
                <a:avLst/>
              </a:prstGeom>
              <a:solidFill>
                <a:srgbClr val="000000"/>
              </a:solidFill>
              <a:ln w="9525">
                <a:noFill/>
                <a:miter lim="800000"/>
                <a:headEnd/>
                <a:tailEnd/>
              </a:ln>
            </p:spPr>
            <p:txBody>
              <a:bodyPr/>
              <a:lstStyle/>
              <a:p>
                <a:endParaRPr lang="hr-HR"/>
              </a:p>
            </p:txBody>
          </p:sp>
          <p:sp>
            <p:nvSpPr>
              <p:cNvPr id="13053" name="Rectangle 1399"/>
              <p:cNvSpPr>
                <a:spLocks noChangeArrowheads="1"/>
              </p:cNvSpPr>
              <p:nvPr/>
            </p:nvSpPr>
            <p:spPr bwMode="auto">
              <a:xfrm>
                <a:off x="2130" y="3038"/>
                <a:ext cx="3" cy="107"/>
              </a:xfrm>
              <a:prstGeom prst="rect">
                <a:avLst/>
              </a:prstGeom>
              <a:solidFill>
                <a:srgbClr val="000000"/>
              </a:solidFill>
              <a:ln w="9525">
                <a:noFill/>
                <a:miter lim="800000"/>
                <a:headEnd/>
                <a:tailEnd/>
              </a:ln>
            </p:spPr>
            <p:txBody>
              <a:bodyPr/>
              <a:lstStyle/>
              <a:p>
                <a:endParaRPr lang="hr-HR"/>
              </a:p>
            </p:txBody>
          </p:sp>
          <p:sp>
            <p:nvSpPr>
              <p:cNvPr id="13054" name="Rectangle 1400"/>
              <p:cNvSpPr>
                <a:spLocks noChangeArrowheads="1"/>
              </p:cNvSpPr>
              <p:nvPr/>
            </p:nvSpPr>
            <p:spPr bwMode="auto">
              <a:xfrm>
                <a:off x="2777" y="3038"/>
                <a:ext cx="3" cy="107"/>
              </a:xfrm>
              <a:prstGeom prst="rect">
                <a:avLst/>
              </a:prstGeom>
              <a:solidFill>
                <a:srgbClr val="000000"/>
              </a:solidFill>
              <a:ln w="9525">
                <a:noFill/>
                <a:miter lim="800000"/>
                <a:headEnd/>
                <a:tailEnd/>
              </a:ln>
            </p:spPr>
            <p:txBody>
              <a:bodyPr/>
              <a:lstStyle/>
              <a:p>
                <a:endParaRPr lang="hr-HR"/>
              </a:p>
            </p:txBody>
          </p:sp>
          <p:sp>
            <p:nvSpPr>
              <p:cNvPr id="13055" name="Rectangle 1401"/>
              <p:cNvSpPr>
                <a:spLocks noChangeArrowheads="1"/>
              </p:cNvSpPr>
              <p:nvPr/>
            </p:nvSpPr>
            <p:spPr bwMode="auto">
              <a:xfrm>
                <a:off x="604" y="3175"/>
                <a:ext cx="41" cy="77"/>
              </a:xfrm>
              <a:prstGeom prst="rect">
                <a:avLst/>
              </a:prstGeom>
              <a:noFill/>
              <a:ln w="9525">
                <a:noFill/>
                <a:miter lim="800000"/>
                <a:headEnd/>
                <a:tailEnd/>
              </a:ln>
            </p:spPr>
            <p:txBody>
              <a:bodyPr wrap="none" lIns="0" tIns="0" rIns="0" bIns="0">
                <a:spAutoFit/>
              </a:bodyPr>
              <a:lstStyle/>
              <a:p>
                <a:r>
                  <a:rPr lang="sr-Latn-CS" sz="600" i="1">
                    <a:solidFill>
                      <a:srgbClr val="000000"/>
                    </a:solidFill>
                  </a:rPr>
                  <a:t> </a:t>
                </a:r>
                <a:endParaRPr lang="sr-Latn-CS"/>
              </a:p>
            </p:txBody>
          </p:sp>
          <p:sp>
            <p:nvSpPr>
              <p:cNvPr id="13056" name="Rectangle 1402"/>
              <p:cNvSpPr>
                <a:spLocks noChangeArrowheads="1"/>
              </p:cNvSpPr>
              <p:nvPr/>
            </p:nvSpPr>
            <p:spPr bwMode="auto">
              <a:xfrm>
                <a:off x="682" y="3167"/>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13057" name="Rectangle 1403"/>
              <p:cNvSpPr>
                <a:spLocks noChangeArrowheads="1"/>
              </p:cNvSpPr>
              <p:nvPr/>
            </p:nvSpPr>
            <p:spPr bwMode="auto">
              <a:xfrm>
                <a:off x="2149" y="3167"/>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13058" name="Rectangle 1404"/>
              <p:cNvSpPr>
                <a:spLocks noChangeArrowheads="1"/>
              </p:cNvSpPr>
              <p:nvPr/>
            </p:nvSpPr>
            <p:spPr bwMode="auto">
              <a:xfrm>
                <a:off x="16" y="3145"/>
                <a:ext cx="3" cy="3"/>
              </a:xfrm>
              <a:prstGeom prst="rect">
                <a:avLst/>
              </a:prstGeom>
              <a:solidFill>
                <a:srgbClr val="000000"/>
              </a:solidFill>
              <a:ln w="9525">
                <a:noFill/>
                <a:miter lim="800000"/>
                <a:headEnd/>
                <a:tailEnd/>
              </a:ln>
            </p:spPr>
            <p:txBody>
              <a:bodyPr/>
              <a:lstStyle/>
              <a:p>
                <a:endParaRPr lang="hr-HR"/>
              </a:p>
            </p:txBody>
          </p:sp>
          <p:pic>
            <p:nvPicPr>
              <p:cNvPr id="13059" name="Picture 1405"/>
              <p:cNvPicPr>
                <a:picLocks noChangeAspect="1" noChangeArrowheads="1"/>
              </p:cNvPicPr>
              <p:nvPr/>
            </p:nvPicPr>
            <p:blipFill>
              <a:blip r:embed="rId962"/>
              <a:srcRect/>
              <a:stretch>
                <a:fillRect/>
              </a:stretch>
            </p:blipFill>
            <p:spPr bwMode="auto">
              <a:xfrm>
                <a:off x="19" y="3145"/>
                <a:ext cx="23" cy="3"/>
              </a:xfrm>
              <a:prstGeom prst="rect">
                <a:avLst/>
              </a:prstGeom>
              <a:noFill/>
              <a:ln w="9525">
                <a:noFill/>
                <a:miter lim="800000"/>
                <a:headEnd/>
                <a:tailEnd/>
              </a:ln>
            </p:spPr>
          </p:pic>
          <p:pic>
            <p:nvPicPr>
              <p:cNvPr id="13060" name="Picture 1406"/>
              <p:cNvPicPr>
                <a:picLocks noChangeAspect="1" noChangeArrowheads="1"/>
              </p:cNvPicPr>
              <p:nvPr/>
            </p:nvPicPr>
            <p:blipFill>
              <a:blip r:embed="rId963"/>
              <a:srcRect/>
              <a:stretch>
                <a:fillRect/>
              </a:stretch>
            </p:blipFill>
            <p:spPr bwMode="auto">
              <a:xfrm>
                <a:off x="42" y="3145"/>
                <a:ext cx="24" cy="3"/>
              </a:xfrm>
              <a:prstGeom prst="rect">
                <a:avLst/>
              </a:prstGeom>
              <a:noFill/>
              <a:ln w="9525">
                <a:noFill/>
                <a:miter lim="800000"/>
                <a:headEnd/>
                <a:tailEnd/>
              </a:ln>
            </p:spPr>
          </p:pic>
          <p:pic>
            <p:nvPicPr>
              <p:cNvPr id="13061" name="Picture 1407"/>
              <p:cNvPicPr>
                <a:picLocks noChangeAspect="1" noChangeArrowheads="1"/>
              </p:cNvPicPr>
              <p:nvPr/>
            </p:nvPicPr>
            <p:blipFill>
              <a:blip r:embed="rId964"/>
              <a:srcRect/>
              <a:stretch>
                <a:fillRect/>
              </a:stretch>
            </p:blipFill>
            <p:spPr bwMode="auto">
              <a:xfrm>
                <a:off x="66" y="3145"/>
                <a:ext cx="23" cy="3"/>
              </a:xfrm>
              <a:prstGeom prst="rect">
                <a:avLst/>
              </a:prstGeom>
              <a:noFill/>
              <a:ln w="9525">
                <a:noFill/>
                <a:miter lim="800000"/>
                <a:headEnd/>
                <a:tailEnd/>
              </a:ln>
            </p:spPr>
          </p:pic>
          <p:pic>
            <p:nvPicPr>
              <p:cNvPr id="13062" name="Picture 1408"/>
              <p:cNvPicPr>
                <a:picLocks noChangeAspect="1" noChangeArrowheads="1"/>
              </p:cNvPicPr>
              <p:nvPr/>
            </p:nvPicPr>
            <p:blipFill>
              <a:blip r:embed="rId965"/>
              <a:srcRect/>
              <a:stretch>
                <a:fillRect/>
              </a:stretch>
            </p:blipFill>
            <p:spPr bwMode="auto">
              <a:xfrm>
                <a:off x="89" y="3145"/>
                <a:ext cx="23" cy="3"/>
              </a:xfrm>
              <a:prstGeom prst="rect">
                <a:avLst/>
              </a:prstGeom>
              <a:noFill/>
              <a:ln w="9525">
                <a:noFill/>
                <a:miter lim="800000"/>
                <a:headEnd/>
                <a:tailEnd/>
              </a:ln>
            </p:spPr>
          </p:pic>
          <p:pic>
            <p:nvPicPr>
              <p:cNvPr id="13063" name="Picture 1409"/>
              <p:cNvPicPr>
                <a:picLocks noChangeAspect="1" noChangeArrowheads="1"/>
              </p:cNvPicPr>
              <p:nvPr/>
            </p:nvPicPr>
            <p:blipFill>
              <a:blip r:embed="rId966"/>
              <a:srcRect/>
              <a:stretch>
                <a:fillRect/>
              </a:stretch>
            </p:blipFill>
            <p:spPr bwMode="auto">
              <a:xfrm>
                <a:off x="112" y="3145"/>
                <a:ext cx="24" cy="3"/>
              </a:xfrm>
              <a:prstGeom prst="rect">
                <a:avLst/>
              </a:prstGeom>
              <a:noFill/>
              <a:ln w="9525">
                <a:noFill/>
                <a:miter lim="800000"/>
                <a:headEnd/>
                <a:tailEnd/>
              </a:ln>
            </p:spPr>
          </p:pic>
          <p:pic>
            <p:nvPicPr>
              <p:cNvPr id="13064" name="Picture 1410"/>
              <p:cNvPicPr>
                <a:picLocks noChangeAspect="1" noChangeArrowheads="1"/>
              </p:cNvPicPr>
              <p:nvPr/>
            </p:nvPicPr>
            <p:blipFill>
              <a:blip r:embed="rId967"/>
              <a:srcRect/>
              <a:stretch>
                <a:fillRect/>
              </a:stretch>
            </p:blipFill>
            <p:spPr bwMode="auto">
              <a:xfrm>
                <a:off x="136" y="3145"/>
                <a:ext cx="23" cy="3"/>
              </a:xfrm>
              <a:prstGeom prst="rect">
                <a:avLst/>
              </a:prstGeom>
              <a:noFill/>
              <a:ln w="9525">
                <a:noFill/>
                <a:miter lim="800000"/>
                <a:headEnd/>
                <a:tailEnd/>
              </a:ln>
            </p:spPr>
          </p:pic>
          <p:pic>
            <p:nvPicPr>
              <p:cNvPr id="13065" name="Picture 1411"/>
              <p:cNvPicPr>
                <a:picLocks noChangeAspect="1" noChangeArrowheads="1"/>
              </p:cNvPicPr>
              <p:nvPr/>
            </p:nvPicPr>
            <p:blipFill>
              <a:blip r:embed="rId968"/>
              <a:srcRect/>
              <a:stretch>
                <a:fillRect/>
              </a:stretch>
            </p:blipFill>
            <p:spPr bwMode="auto">
              <a:xfrm>
                <a:off x="159" y="3145"/>
                <a:ext cx="23" cy="3"/>
              </a:xfrm>
              <a:prstGeom prst="rect">
                <a:avLst/>
              </a:prstGeom>
              <a:noFill/>
              <a:ln w="9525">
                <a:noFill/>
                <a:miter lim="800000"/>
                <a:headEnd/>
                <a:tailEnd/>
              </a:ln>
            </p:spPr>
          </p:pic>
        </p:grpSp>
        <p:grpSp>
          <p:nvGrpSpPr>
            <p:cNvPr id="12" name="Group 1613"/>
            <p:cNvGrpSpPr>
              <a:grpSpLocks/>
            </p:cNvGrpSpPr>
            <p:nvPr/>
          </p:nvGrpSpPr>
          <p:grpSpPr bwMode="auto">
            <a:xfrm>
              <a:off x="16" y="3145"/>
              <a:ext cx="2764" cy="219"/>
              <a:chOff x="16" y="3145"/>
              <a:chExt cx="2764" cy="219"/>
            </a:xfrm>
          </p:grpSpPr>
          <p:pic>
            <p:nvPicPr>
              <p:cNvPr id="12666" name="Picture 1413"/>
              <p:cNvPicPr>
                <a:picLocks noChangeAspect="1" noChangeArrowheads="1"/>
              </p:cNvPicPr>
              <p:nvPr/>
            </p:nvPicPr>
            <p:blipFill>
              <a:blip r:embed="rId969"/>
              <a:srcRect/>
              <a:stretch>
                <a:fillRect/>
              </a:stretch>
            </p:blipFill>
            <p:spPr bwMode="auto">
              <a:xfrm>
                <a:off x="182" y="3145"/>
                <a:ext cx="24" cy="3"/>
              </a:xfrm>
              <a:prstGeom prst="rect">
                <a:avLst/>
              </a:prstGeom>
              <a:noFill/>
              <a:ln w="9525">
                <a:noFill/>
                <a:miter lim="800000"/>
                <a:headEnd/>
                <a:tailEnd/>
              </a:ln>
            </p:spPr>
          </p:pic>
          <p:pic>
            <p:nvPicPr>
              <p:cNvPr id="12667" name="Picture 1414"/>
              <p:cNvPicPr>
                <a:picLocks noChangeAspect="1" noChangeArrowheads="1"/>
              </p:cNvPicPr>
              <p:nvPr/>
            </p:nvPicPr>
            <p:blipFill>
              <a:blip r:embed="rId970"/>
              <a:srcRect/>
              <a:stretch>
                <a:fillRect/>
              </a:stretch>
            </p:blipFill>
            <p:spPr bwMode="auto">
              <a:xfrm>
                <a:off x="206" y="3145"/>
                <a:ext cx="23" cy="3"/>
              </a:xfrm>
              <a:prstGeom prst="rect">
                <a:avLst/>
              </a:prstGeom>
              <a:noFill/>
              <a:ln w="9525">
                <a:noFill/>
                <a:miter lim="800000"/>
                <a:headEnd/>
                <a:tailEnd/>
              </a:ln>
            </p:spPr>
          </p:pic>
          <p:pic>
            <p:nvPicPr>
              <p:cNvPr id="12668" name="Picture 1415"/>
              <p:cNvPicPr>
                <a:picLocks noChangeAspect="1" noChangeArrowheads="1"/>
              </p:cNvPicPr>
              <p:nvPr/>
            </p:nvPicPr>
            <p:blipFill>
              <a:blip r:embed="rId971"/>
              <a:srcRect/>
              <a:stretch>
                <a:fillRect/>
              </a:stretch>
            </p:blipFill>
            <p:spPr bwMode="auto">
              <a:xfrm>
                <a:off x="229" y="3145"/>
                <a:ext cx="24" cy="3"/>
              </a:xfrm>
              <a:prstGeom prst="rect">
                <a:avLst/>
              </a:prstGeom>
              <a:noFill/>
              <a:ln w="9525">
                <a:noFill/>
                <a:miter lim="800000"/>
                <a:headEnd/>
                <a:tailEnd/>
              </a:ln>
            </p:spPr>
          </p:pic>
          <p:pic>
            <p:nvPicPr>
              <p:cNvPr id="12669" name="Picture 1416"/>
              <p:cNvPicPr>
                <a:picLocks noChangeAspect="1" noChangeArrowheads="1"/>
              </p:cNvPicPr>
              <p:nvPr/>
            </p:nvPicPr>
            <p:blipFill>
              <a:blip r:embed="rId972"/>
              <a:srcRect/>
              <a:stretch>
                <a:fillRect/>
              </a:stretch>
            </p:blipFill>
            <p:spPr bwMode="auto">
              <a:xfrm>
                <a:off x="253" y="3145"/>
                <a:ext cx="23" cy="3"/>
              </a:xfrm>
              <a:prstGeom prst="rect">
                <a:avLst/>
              </a:prstGeom>
              <a:noFill/>
              <a:ln w="9525">
                <a:noFill/>
                <a:miter lim="800000"/>
                <a:headEnd/>
                <a:tailEnd/>
              </a:ln>
            </p:spPr>
          </p:pic>
          <p:pic>
            <p:nvPicPr>
              <p:cNvPr id="12670" name="Picture 1417"/>
              <p:cNvPicPr>
                <a:picLocks noChangeAspect="1" noChangeArrowheads="1"/>
              </p:cNvPicPr>
              <p:nvPr/>
            </p:nvPicPr>
            <p:blipFill>
              <a:blip r:embed="rId973"/>
              <a:srcRect/>
              <a:stretch>
                <a:fillRect/>
              </a:stretch>
            </p:blipFill>
            <p:spPr bwMode="auto">
              <a:xfrm>
                <a:off x="276" y="3145"/>
                <a:ext cx="23" cy="3"/>
              </a:xfrm>
              <a:prstGeom prst="rect">
                <a:avLst/>
              </a:prstGeom>
              <a:noFill/>
              <a:ln w="9525">
                <a:noFill/>
                <a:miter lim="800000"/>
                <a:headEnd/>
                <a:tailEnd/>
              </a:ln>
            </p:spPr>
          </p:pic>
          <p:pic>
            <p:nvPicPr>
              <p:cNvPr id="12671" name="Picture 1418"/>
              <p:cNvPicPr>
                <a:picLocks noChangeAspect="1" noChangeArrowheads="1"/>
              </p:cNvPicPr>
              <p:nvPr/>
            </p:nvPicPr>
            <p:blipFill>
              <a:blip r:embed="rId974"/>
              <a:srcRect/>
              <a:stretch>
                <a:fillRect/>
              </a:stretch>
            </p:blipFill>
            <p:spPr bwMode="auto">
              <a:xfrm>
                <a:off x="299" y="3145"/>
                <a:ext cx="24" cy="3"/>
              </a:xfrm>
              <a:prstGeom prst="rect">
                <a:avLst/>
              </a:prstGeom>
              <a:noFill/>
              <a:ln w="9525">
                <a:noFill/>
                <a:miter lim="800000"/>
                <a:headEnd/>
                <a:tailEnd/>
              </a:ln>
            </p:spPr>
          </p:pic>
          <p:pic>
            <p:nvPicPr>
              <p:cNvPr id="12672" name="Picture 1419"/>
              <p:cNvPicPr>
                <a:picLocks noChangeAspect="1" noChangeArrowheads="1"/>
              </p:cNvPicPr>
              <p:nvPr/>
            </p:nvPicPr>
            <p:blipFill>
              <a:blip r:embed="rId975"/>
              <a:srcRect/>
              <a:stretch>
                <a:fillRect/>
              </a:stretch>
            </p:blipFill>
            <p:spPr bwMode="auto">
              <a:xfrm>
                <a:off x="323" y="3145"/>
                <a:ext cx="23" cy="3"/>
              </a:xfrm>
              <a:prstGeom prst="rect">
                <a:avLst/>
              </a:prstGeom>
              <a:noFill/>
              <a:ln w="9525">
                <a:noFill/>
                <a:miter lim="800000"/>
                <a:headEnd/>
                <a:tailEnd/>
              </a:ln>
            </p:spPr>
          </p:pic>
          <p:pic>
            <p:nvPicPr>
              <p:cNvPr id="12673" name="Picture 1420"/>
              <p:cNvPicPr>
                <a:picLocks noChangeAspect="1" noChangeArrowheads="1"/>
              </p:cNvPicPr>
              <p:nvPr/>
            </p:nvPicPr>
            <p:blipFill>
              <a:blip r:embed="rId976"/>
              <a:srcRect/>
              <a:stretch>
                <a:fillRect/>
              </a:stretch>
            </p:blipFill>
            <p:spPr bwMode="auto">
              <a:xfrm>
                <a:off x="346" y="3145"/>
                <a:ext cx="23" cy="3"/>
              </a:xfrm>
              <a:prstGeom prst="rect">
                <a:avLst/>
              </a:prstGeom>
              <a:noFill/>
              <a:ln w="9525">
                <a:noFill/>
                <a:miter lim="800000"/>
                <a:headEnd/>
                <a:tailEnd/>
              </a:ln>
            </p:spPr>
          </p:pic>
          <p:pic>
            <p:nvPicPr>
              <p:cNvPr id="12674" name="Picture 1421"/>
              <p:cNvPicPr>
                <a:picLocks noChangeAspect="1" noChangeArrowheads="1"/>
              </p:cNvPicPr>
              <p:nvPr/>
            </p:nvPicPr>
            <p:blipFill>
              <a:blip r:embed="rId977"/>
              <a:srcRect/>
              <a:stretch>
                <a:fillRect/>
              </a:stretch>
            </p:blipFill>
            <p:spPr bwMode="auto">
              <a:xfrm>
                <a:off x="369" y="3145"/>
                <a:ext cx="24" cy="3"/>
              </a:xfrm>
              <a:prstGeom prst="rect">
                <a:avLst/>
              </a:prstGeom>
              <a:noFill/>
              <a:ln w="9525">
                <a:noFill/>
                <a:miter lim="800000"/>
                <a:headEnd/>
                <a:tailEnd/>
              </a:ln>
            </p:spPr>
          </p:pic>
          <p:pic>
            <p:nvPicPr>
              <p:cNvPr id="12675" name="Picture 1422"/>
              <p:cNvPicPr>
                <a:picLocks noChangeAspect="1" noChangeArrowheads="1"/>
              </p:cNvPicPr>
              <p:nvPr/>
            </p:nvPicPr>
            <p:blipFill>
              <a:blip r:embed="rId978"/>
              <a:srcRect/>
              <a:stretch>
                <a:fillRect/>
              </a:stretch>
            </p:blipFill>
            <p:spPr bwMode="auto">
              <a:xfrm>
                <a:off x="393" y="3145"/>
                <a:ext cx="23" cy="3"/>
              </a:xfrm>
              <a:prstGeom prst="rect">
                <a:avLst/>
              </a:prstGeom>
              <a:noFill/>
              <a:ln w="9525">
                <a:noFill/>
                <a:miter lim="800000"/>
                <a:headEnd/>
                <a:tailEnd/>
              </a:ln>
            </p:spPr>
          </p:pic>
          <p:pic>
            <p:nvPicPr>
              <p:cNvPr id="12676" name="Picture 1423"/>
              <p:cNvPicPr>
                <a:picLocks noChangeAspect="1" noChangeArrowheads="1"/>
              </p:cNvPicPr>
              <p:nvPr/>
            </p:nvPicPr>
            <p:blipFill>
              <a:blip r:embed="rId979"/>
              <a:srcRect/>
              <a:stretch>
                <a:fillRect/>
              </a:stretch>
            </p:blipFill>
            <p:spPr bwMode="auto">
              <a:xfrm>
                <a:off x="416" y="3145"/>
                <a:ext cx="24" cy="3"/>
              </a:xfrm>
              <a:prstGeom prst="rect">
                <a:avLst/>
              </a:prstGeom>
              <a:noFill/>
              <a:ln w="9525">
                <a:noFill/>
                <a:miter lim="800000"/>
                <a:headEnd/>
                <a:tailEnd/>
              </a:ln>
            </p:spPr>
          </p:pic>
          <p:pic>
            <p:nvPicPr>
              <p:cNvPr id="12677" name="Picture 1424"/>
              <p:cNvPicPr>
                <a:picLocks noChangeAspect="1" noChangeArrowheads="1"/>
              </p:cNvPicPr>
              <p:nvPr/>
            </p:nvPicPr>
            <p:blipFill>
              <a:blip r:embed="rId980"/>
              <a:srcRect/>
              <a:stretch>
                <a:fillRect/>
              </a:stretch>
            </p:blipFill>
            <p:spPr bwMode="auto">
              <a:xfrm>
                <a:off x="440" y="3145"/>
                <a:ext cx="23" cy="3"/>
              </a:xfrm>
              <a:prstGeom prst="rect">
                <a:avLst/>
              </a:prstGeom>
              <a:noFill/>
              <a:ln w="9525">
                <a:noFill/>
                <a:miter lim="800000"/>
                <a:headEnd/>
                <a:tailEnd/>
              </a:ln>
            </p:spPr>
          </p:pic>
          <p:pic>
            <p:nvPicPr>
              <p:cNvPr id="12678" name="Picture 1425"/>
              <p:cNvPicPr>
                <a:picLocks noChangeAspect="1" noChangeArrowheads="1"/>
              </p:cNvPicPr>
              <p:nvPr/>
            </p:nvPicPr>
            <p:blipFill>
              <a:blip r:embed="rId981"/>
              <a:srcRect/>
              <a:stretch>
                <a:fillRect/>
              </a:stretch>
            </p:blipFill>
            <p:spPr bwMode="auto">
              <a:xfrm>
                <a:off x="463" y="3145"/>
                <a:ext cx="23" cy="3"/>
              </a:xfrm>
              <a:prstGeom prst="rect">
                <a:avLst/>
              </a:prstGeom>
              <a:noFill/>
              <a:ln w="9525">
                <a:noFill/>
                <a:miter lim="800000"/>
                <a:headEnd/>
                <a:tailEnd/>
              </a:ln>
            </p:spPr>
          </p:pic>
          <p:pic>
            <p:nvPicPr>
              <p:cNvPr id="12679" name="Picture 1426"/>
              <p:cNvPicPr>
                <a:picLocks noChangeAspect="1" noChangeArrowheads="1"/>
              </p:cNvPicPr>
              <p:nvPr/>
            </p:nvPicPr>
            <p:blipFill>
              <a:blip r:embed="rId982"/>
              <a:srcRect/>
              <a:stretch>
                <a:fillRect/>
              </a:stretch>
            </p:blipFill>
            <p:spPr bwMode="auto">
              <a:xfrm>
                <a:off x="486" y="3145"/>
                <a:ext cx="24" cy="3"/>
              </a:xfrm>
              <a:prstGeom prst="rect">
                <a:avLst/>
              </a:prstGeom>
              <a:noFill/>
              <a:ln w="9525">
                <a:noFill/>
                <a:miter lim="800000"/>
                <a:headEnd/>
                <a:tailEnd/>
              </a:ln>
            </p:spPr>
          </p:pic>
          <p:pic>
            <p:nvPicPr>
              <p:cNvPr id="12680" name="Picture 1427"/>
              <p:cNvPicPr>
                <a:picLocks noChangeAspect="1" noChangeArrowheads="1"/>
              </p:cNvPicPr>
              <p:nvPr/>
            </p:nvPicPr>
            <p:blipFill>
              <a:blip r:embed="rId983"/>
              <a:srcRect/>
              <a:stretch>
                <a:fillRect/>
              </a:stretch>
            </p:blipFill>
            <p:spPr bwMode="auto">
              <a:xfrm>
                <a:off x="510" y="3145"/>
                <a:ext cx="23" cy="3"/>
              </a:xfrm>
              <a:prstGeom prst="rect">
                <a:avLst/>
              </a:prstGeom>
              <a:noFill/>
              <a:ln w="9525">
                <a:noFill/>
                <a:miter lim="800000"/>
                <a:headEnd/>
                <a:tailEnd/>
              </a:ln>
            </p:spPr>
          </p:pic>
          <p:pic>
            <p:nvPicPr>
              <p:cNvPr id="12681" name="Picture 1428"/>
              <p:cNvPicPr>
                <a:picLocks noChangeAspect="1" noChangeArrowheads="1"/>
              </p:cNvPicPr>
              <p:nvPr/>
            </p:nvPicPr>
            <p:blipFill>
              <a:blip r:embed="rId984"/>
              <a:srcRect/>
              <a:stretch>
                <a:fillRect/>
              </a:stretch>
            </p:blipFill>
            <p:spPr bwMode="auto">
              <a:xfrm>
                <a:off x="533" y="3145"/>
                <a:ext cx="23" cy="3"/>
              </a:xfrm>
              <a:prstGeom prst="rect">
                <a:avLst/>
              </a:prstGeom>
              <a:noFill/>
              <a:ln w="9525">
                <a:noFill/>
                <a:miter lim="800000"/>
                <a:headEnd/>
                <a:tailEnd/>
              </a:ln>
            </p:spPr>
          </p:pic>
          <p:pic>
            <p:nvPicPr>
              <p:cNvPr id="12682" name="Picture 1429"/>
              <p:cNvPicPr>
                <a:picLocks noChangeAspect="1" noChangeArrowheads="1"/>
              </p:cNvPicPr>
              <p:nvPr/>
            </p:nvPicPr>
            <p:blipFill>
              <a:blip r:embed="rId985"/>
              <a:srcRect/>
              <a:stretch>
                <a:fillRect/>
              </a:stretch>
            </p:blipFill>
            <p:spPr bwMode="auto">
              <a:xfrm>
                <a:off x="556" y="3145"/>
                <a:ext cx="24" cy="3"/>
              </a:xfrm>
              <a:prstGeom prst="rect">
                <a:avLst/>
              </a:prstGeom>
              <a:noFill/>
              <a:ln w="9525">
                <a:noFill/>
                <a:miter lim="800000"/>
                <a:headEnd/>
                <a:tailEnd/>
              </a:ln>
            </p:spPr>
          </p:pic>
          <p:pic>
            <p:nvPicPr>
              <p:cNvPr id="12683" name="Picture 1430"/>
              <p:cNvPicPr>
                <a:picLocks noChangeAspect="1" noChangeArrowheads="1"/>
              </p:cNvPicPr>
              <p:nvPr/>
            </p:nvPicPr>
            <p:blipFill>
              <a:blip r:embed="rId986"/>
              <a:srcRect/>
              <a:stretch>
                <a:fillRect/>
              </a:stretch>
            </p:blipFill>
            <p:spPr bwMode="auto">
              <a:xfrm>
                <a:off x="580" y="3145"/>
                <a:ext cx="23" cy="3"/>
              </a:xfrm>
              <a:prstGeom prst="rect">
                <a:avLst/>
              </a:prstGeom>
              <a:noFill/>
              <a:ln w="9525">
                <a:noFill/>
                <a:miter lim="800000"/>
                <a:headEnd/>
                <a:tailEnd/>
              </a:ln>
            </p:spPr>
          </p:pic>
          <p:pic>
            <p:nvPicPr>
              <p:cNvPr id="12684" name="Picture 1431"/>
              <p:cNvPicPr>
                <a:picLocks noChangeAspect="1" noChangeArrowheads="1"/>
              </p:cNvPicPr>
              <p:nvPr/>
            </p:nvPicPr>
            <p:blipFill>
              <a:blip r:embed="rId987"/>
              <a:srcRect/>
              <a:stretch>
                <a:fillRect/>
              </a:stretch>
            </p:blipFill>
            <p:spPr bwMode="auto">
              <a:xfrm>
                <a:off x="603" y="3145"/>
                <a:ext cx="24" cy="3"/>
              </a:xfrm>
              <a:prstGeom prst="rect">
                <a:avLst/>
              </a:prstGeom>
              <a:noFill/>
              <a:ln w="9525">
                <a:noFill/>
                <a:miter lim="800000"/>
                <a:headEnd/>
                <a:tailEnd/>
              </a:ln>
            </p:spPr>
          </p:pic>
          <p:pic>
            <p:nvPicPr>
              <p:cNvPr id="12685" name="Picture 1432"/>
              <p:cNvPicPr>
                <a:picLocks noChangeAspect="1" noChangeArrowheads="1"/>
              </p:cNvPicPr>
              <p:nvPr/>
            </p:nvPicPr>
            <p:blipFill>
              <a:blip r:embed="rId988"/>
              <a:srcRect/>
              <a:stretch>
                <a:fillRect/>
              </a:stretch>
            </p:blipFill>
            <p:spPr bwMode="auto">
              <a:xfrm>
                <a:off x="627" y="3145"/>
                <a:ext cx="23" cy="3"/>
              </a:xfrm>
              <a:prstGeom prst="rect">
                <a:avLst/>
              </a:prstGeom>
              <a:noFill/>
              <a:ln w="9525">
                <a:noFill/>
                <a:miter lim="800000"/>
                <a:headEnd/>
                <a:tailEnd/>
              </a:ln>
            </p:spPr>
          </p:pic>
          <p:pic>
            <p:nvPicPr>
              <p:cNvPr id="12686" name="Picture 1433"/>
              <p:cNvPicPr>
                <a:picLocks noChangeAspect="1" noChangeArrowheads="1"/>
              </p:cNvPicPr>
              <p:nvPr/>
            </p:nvPicPr>
            <p:blipFill>
              <a:blip r:embed="rId989"/>
              <a:srcRect/>
              <a:stretch>
                <a:fillRect/>
              </a:stretch>
            </p:blipFill>
            <p:spPr bwMode="auto">
              <a:xfrm>
                <a:off x="650" y="3145"/>
                <a:ext cx="13" cy="3"/>
              </a:xfrm>
              <a:prstGeom prst="rect">
                <a:avLst/>
              </a:prstGeom>
              <a:noFill/>
              <a:ln w="9525">
                <a:noFill/>
                <a:miter lim="800000"/>
                <a:headEnd/>
                <a:tailEnd/>
              </a:ln>
            </p:spPr>
          </p:pic>
          <p:sp>
            <p:nvSpPr>
              <p:cNvPr id="12687" name="Rectangle 1434"/>
              <p:cNvSpPr>
                <a:spLocks noChangeArrowheads="1"/>
              </p:cNvSpPr>
              <p:nvPr/>
            </p:nvSpPr>
            <p:spPr bwMode="auto">
              <a:xfrm>
                <a:off x="663" y="3145"/>
                <a:ext cx="3" cy="3"/>
              </a:xfrm>
              <a:prstGeom prst="rect">
                <a:avLst/>
              </a:prstGeom>
              <a:solidFill>
                <a:srgbClr val="000000"/>
              </a:solidFill>
              <a:ln w="9525">
                <a:noFill/>
                <a:miter lim="800000"/>
                <a:headEnd/>
                <a:tailEnd/>
              </a:ln>
            </p:spPr>
            <p:txBody>
              <a:bodyPr/>
              <a:lstStyle/>
              <a:p>
                <a:endParaRPr lang="hr-HR"/>
              </a:p>
            </p:txBody>
          </p:sp>
          <p:pic>
            <p:nvPicPr>
              <p:cNvPr id="12688" name="Picture 1435"/>
              <p:cNvPicPr>
                <a:picLocks noChangeAspect="1" noChangeArrowheads="1"/>
              </p:cNvPicPr>
              <p:nvPr/>
            </p:nvPicPr>
            <p:blipFill>
              <a:blip r:embed="rId990"/>
              <a:srcRect/>
              <a:stretch>
                <a:fillRect/>
              </a:stretch>
            </p:blipFill>
            <p:spPr bwMode="auto">
              <a:xfrm>
                <a:off x="666" y="3145"/>
                <a:ext cx="23" cy="3"/>
              </a:xfrm>
              <a:prstGeom prst="rect">
                <a:avLst/>
              </a:prstGeom>
              <a:noFill/>
              <a:ln w="9525">
                <a:noFill/>
                <a:miter lim="800000"/>
                <a:headEnd/>
                <a:tailEnd/>
              </a:ln>
            </p:spPr>
          </p:pic>
          <p:pic>
            <p:nvPicPr>
              <p:cNvPr id="12689" name="Picture 1436"/>
              <p:cNvPicPr>
                <a:picLocks noChangeAspect="1" noChangeArrowheads="1"/>
              </p:cNvPicPr>
              <p:nvPr/>
            </p:nvPicPr>
            <p:blipFill>
              <a:blip r:embed="rId991"/>
              <a:srcRect/>
              <a:stretch>
                <a:fillRect/>
              </a:stretch>
            </p:blipFill>
            <p:spPr bwMode="auto">
              <a:xfrm>
                <a:off x="689" y="3145"/>
                <a:ext cx="24" cy="3"/>
              </a:xfrm>
              <a:prstGeom prst="rect">
                <a:avLst/>
              </a:prstGeom>
              <a:noFill/>
              <a:ln w="9525">
                <a:noFill/>
                <a:miter lim="800000"/>
                <a:headEnd/>
                <a:tailEnd/>
              </a:ln>
            </p:spPr>
          </p:pic>
          <p:pic>
            <p:nvPicPr>
              <p:cNvPr id="12690" name="Picture 1437"/>
              <p:cNvPicPr>
                <a:picLocks noChangeAspect="1" noChangeArrowheads="1"/>
              </p:cNvPicPr>
              <p:nvPr/>
            </p:nvPicPr>
            <p:blipFill>
              <a:blip r:embed="rId992"/>
              <a:srcRect/>
              <a:stretch>
                <a:fillRect/>
              </a:stretch>
            </p:blipFill>
            <p:spPr bwMode="auto">
              <a:xfrm>
                <a:off x="713" y="3145"/>
                <a:ext cx="23" cy="3"/>
              </a:xfrm>
              <a:prstGeom prst="rect">
                <a:avLst/>
              </a:prstGeom>
              <a:noFill/>
              <a:ln w="9525">
                <a:noFill/>
                <a:miter lim="800000"/>
                <a:headEnd/>
                <a:tailEnd/>
              </a:ln>
            </p:spPr>
          </p:pic>
          <p:pic>
            <p:nvPicPr>
              <p:cNvPr id="12691" name="Picture 1438"/>
              <p:cNvPicPr>
                <a:picLocks noChangeAspect="1" noChangeArrowheads="1"/>
              </p:cNvPicPr>
              <p:nvPr/>
            </p:nvPicPr>
            <p:blipFill>
              <a:blip r:embed="rId993"/>
              <a:srcRect/>
              <a:stretch>
                <a:fillRect/>
              </a:stretch>
            </p:blipFill>
            <p:spPr bwMode="auto">
              <a:xfrm>
                <a:off x="736" y="3145"/>
                <a:ext cx="24" cy="3"/>
              </a:xfrm>
              <a:prstGeom prst="rect">
                <a:avLst/>
              </a:prstGeom>
              <a:noFill/>
              <a:ln w="9525">
                <a:noFill/>
                <a:miter lim="800000"/>
                <a:headEnd/>
                <a:tailEnd/>
              </a:ln>
            </p:spPr>
          </p:pic>
          <p:pic>
            <p:nvPicPr>
              <p:cNvPr id="12692" name="Picture 1439"/>
              <p:cNvPicPr>
                <a:picLocks noChangeAspect="1" noChangeArrowheads="1"/>
              </p:cNvPicPr>
              <p:nvPr/>
            </p:nvPicPr>
            <p:blipFill>
              <a:blip r:embed="rId994"/>
              <a:srcRect/>
              <a:stretch>
                <a:fillRect/>
              </a:stretch>
            </p:blipFill>
            <p:spPr bwMode="auto">
              <a:xfrm>
                <a:off x="760" y="3145"/>
                <a:ext cx="23" cy="3"/>
              </a:xfrm>
              <a:prstGeom prst="rect">
                <a:avLst/>
              </a:prstGeom>
              <a:noFill/>
              <a:ln w="9525">
                <a:noFill/>
                <a:miter lim="800000"/>
                <a:headEnd/>
                <a:tailEnd/>
              </a:ln>
            </p:spPr>
          </p:pic>
          <p:pic>
            <p:nvPicPr>
              <p:cNvPr id="12693" name="Picture 1440"/>
              <p:cNvPicPr>
                <a:picLocks noChangeAspect="1" noChangeArrowheads="1"/>
              </p:cNvPicPr>
              <p:nvPr/>
            </p:nvPicPr>
            <p:blipFill>
              <a:blip r:embed="rId995"/>
              <a:srcRect/>
              <a:stretch>
                <a:fillRect/>
              </a:stretch>
            </p:blipFill>
            <p:spPr bwMode="auto">
              <a:xfrm>
                <a:off x="783" y="3145"/>
                <a:ext cx="23" cy="3"/>
              </a:xfrm>
              <a:prstGeom prst="rect">
                <a:avLst/>
              </a:prstGeom>
              <a:noFill/>
              <a:ln w="9525">
                <a:noFill/>
                <a:miter lim="800000"/>
                <a:headEnd/>
                <a:tailEnd/>
              </a:ln>
            </p:spPr>
          </p:pic>
          <p:pic>
            <p:nvPicPr>
              <p:cNvPr id="12694" name="Picture 1441"/>
              <p:cNvPicPr>
                <a:picLocks noChangeAspect="1" noChangeArrowheads="1"/>
              </p:cNvPicPr>
              <p:nvPr/>
            </p:nvPicPr>
            <p:blipFill>
              <a:blip r:embed="rId996"/>
              <a:srcRect/>
              <a:stretch>
                <a:fillRect/>
              </a:stretch>
            </p:blipFill>
            <p:spPr bwMode="auto">
              <a:xfrm>
                <a:off x="806" y="3145"/>
                <a:ext cx="24" cy="3"/>
              </a:xfrm>
              <a:prstGeom prst="rect">
                <a:avLst/>
              </a:prstGeom>
              <a:noFill/>
              <a:ln w="9525">
                <a:noFill/>
                <a:miter lim="800000"/>
                <a:headEnd/>
                <a:tailEnd/>
              </a:ln>
            </p:spPr>
          </p:pic>
          <p:pic>
            <p:nvPicPr>
              <p:cNvPr id="12695" name="Picture 1442"/>
              <p:cNvPicPr>
                <a:picLocks noChangeAspect="1" noChangeArrowheads="1"/>
              </p:cNvPicPr>
              <p:nvPr/>
            </p:nvPicPr>
            <p:blipFill>
              <a:blip r:embed="rId997"/>
              <a:srcRect/>
              <a:stretch>
                <a:fillRect/>
              </a:stretch>
            </p:blipFill>
            <p:spPr bwMode="auto">
              <a:xfrm>
                <a:off x="830" y="3145"/>
                <a:ext cx="23" cy="3"/>
              </a:xfrm>
              <a:prstGeom prst="rect">
                <a:avLst/>
              </a:prstGeom>
              <a:noFill/>
              <a:ln w="9525">
                <a:noFill/>
                <a:miter lim="800000"/>
                <a:headEnd/>
                <a:tailEnd/>
              </a:ln>
            </p:spPr>
          </p:pic>
          <p:pic>
            <p:nvPicPr>
              <p:cNvPr id="12696" name="Picture 1443"/>
              <p:cNvPicPr>
                <a:picLocks noChangeAspect="1" noChangeArrowheads="1"/>
              </p:cNvPicPr>
              <p:nvPr/>
            </p:nvPicPr>
            <p:blipFill>
              <a:blip r:embed="rId998"/>
              <a:srcRect/>
              <a:stretch>
                <a:fillRect/>
              </a:stretch>
            </p:blipFill>
            <p:spPr bwMode="auto">
              <a:xfrm>
                <a:off x="853" y="3145"/>
                <a:ext cx="23" cy="3"/>
              </a:xfrm>
              <a:prstGeom prst="rect">
                <a:avLst/>
              </a:prstGeom>
              <a:noFill/>
              <a:ln w="9525">
                <a:noFill/>
                <a:miter lim="800000"/>
                <a:headEnd/>
                <a:tailEnd/>
              </a:ln>
            </p:spPr>
          </p:pic>
          <p:pic>
            <p:nvPicPr>
              <p:cNvPr id="12697" name="Picture 1444"/>
              <p:cNvPicPr>
                <a:picLocks noChangeAspect="1" noChangeArrowheads="1"/>
              </p:cNvPicPr>
              <p:nvPr/>
            </p:nvPicPr>
            <p:blipFill>
              <a:blip r:embed="rId999"/>
              <a:srcRect/>
              <a:stretch>
                <a:fillRect/>
              </a:stretch>
            </p:blipFill>
            <p:spPr bwMode="auto">
              <a:xfrm>
                <a:off x="876" y="3145"/>
                <a:ext cx="24" cy="3"/>
              </a:xfrm>
              <a:prstGeom prst="rect">
                <a:avLst/>
              </a:prstGeom>
              <a:noFill/>
              <a:ln w="9525">
                <a:noFill/>
                <a:miter lim="800000"/>
                <a:headEnd/>
                <a:tailEnd/>
              </a:ln>
            </p:spPr>
          </p:pic>
          <p:pic>
            <p:nvPicPr>
              <p:cNvPr id="12698" name="Picture 1445"/>
              <p:cNvPicPr>
                <a:picLocks noChangeAspect="1" noChangeArrowheads="1"/>
              </p:cNvPicPr>
              <p:nvPr/>
            </p:nvPicPr>
            <p:blipFill>
              <a:blip r:embed="rId1000"/>
              <a:srcRect/>
              <a:stretch>
                <a:fillRect/>
              </a:stretch>
            </p:blipFill>
            <p:spPr bwMode="auto">
              <a:xfrm>
                <a:off x="900" y="3145"/>
                <a:ext cx="23" cy="3"/>
              </a:xfrm>
              <a:prstGeom prst="rect">
                <a:avLst/>
              </a:prstGeom>
              <a:noFill/>
              <a:ln w="9525">
                <a:noFill/>
                <a:miter lim="800000"/>
                <a:headEnd/>
                <a:tailEnd/>
              </a:ln>
            </p:spPr>
          </p:pic>
          <p:pic>
            <p:nvPicPr>
              <p:cNvPr id="12699" name="Picture 1446"/>
              <p:cNvPicPr>
                <a:picLocks noChangeAspect="1" noChangeArrowheads="1"/>
              </p:cNvPicPr>
              <p:nvPr/>
            </p:nvPicPr>
            <p:blipFill>
              <a:blip r:embed="rId1001"/>
              <a:srcRect/>
              <a:stretch>
                <a:fillRect/>
              </a:stretch>
            </p:blipFill>
            <p:spPr bwMode="auto">
              <a:xfrm>
                <a:off x="923" y="3145"/>
                <a:ext cx="24" cy="3"/>
              </a:xfrm>
              <a:prstGeom prst="rect">
                <a:avLst/>
              </a:prstGeom>
              <a:noFill/>
              <a:ln w="9525">
                <a:noFill/>
                <a:miter lim="800000"/>
                <a:headEnd/>
                <a:tailEnd/>
              </a:ln>
            </p:spPr>
          </p:pic>
          <p:pic>
            <p:nvPicPr>
              <p:cNvPr id="12700" name="Picture 1447"/>
              <p:cNvPicPr>
                <a:picLocks noChangeAspect="1" noChangeArrowheads="1"/>
              </p:cNvPicPr>
              <p:nvPr/>
            </p:nvPicPr>
            <p:blipFill>
              <a:blip r:embed="rId1002"/>
              <a:srcRect/>
              <a:stretch>
                <a:fillRect/>
              </a:stretch>
            </p:blipFill>
            <p:spPr bwMode="auto">
              <a:xfrm>
                <a:off x="947" y="3145"/>
                <a:ext cx="23" cy="3"/>
              </a:xfrm>
              <a:prstGeom prst="rect">
                <a:avLst/>
              </a:prstGeom>
              <a:noFill/>
              <a:ln w="9525">
                <a:noFill/>
                <a:miter lim="800000"/>
                <a:headEnd/>
                <a:tailEnd/>
              </a:ln>
            </p:spPr>
          </p:pic>
          <p:pic>
            <p:nvPicPr>
              <p:cNvPr id="12701" name="Picture 1448"/>
              <p:cNvPicPr>
                <a:picLocks noChangeAspect="1" noChangeArrowheads="1"/>
              </p:cNvPicPr>
              <p:nvPr/>
            </p:nvPicPr>
            <p:blipFill>
              <a:blip r:embed="rId1003"/>
              <a:srcRect/>
              <a:stretch>
                <a:fillRect/>
              </a:stretch>
            </p:blipFill>
            <p:spPr bwMode="auto">
              <a:xfrm>
                <a:off x="970" y="3145"/>
                <a:ext cx="23" cy="3"/>
              </a:xfrm>
              <a:prstGeom prst="rect">
                <a:avLst/>
              </a:prstGeom>
              <a:noFill/>
              <a:ln w="9525">
                <a:noFill/>
                <a:miter lim="800000"/>
                <a:headEnd/>
                <a:tailEnd/>
              </a:ln>
            </p:spPr>
          </p:pic>
          <p:pic>
            <p:nvPicPr>
              <p:cNvPr id="12702" name="Picture 1449"/>
              <p:cNvPicPr>
                <a:picLocks noChangeAspect="1" noChangeArrowheads="1"/>
              </p:cNvPicPr>
              <p:nvPr/>
            </p:nvPicPr>
            <p:blipFill>
              <a:blip r:embed="rId1004"/>
              <a:srcRect/>
              <a:stretch>
                <a:fillRect/>
              </a:stretch>
            </p:blipFill>
            <p:spPr bwMode="auto">
              <a:xfrm>
                <a:off x="993" y="3145"/>
                <a:ext cx="24" cy="3"/>
              </a:xfrm>
              <a:prstGeom prst="rect">
                <a:avLst/>
              </a:prstGeom>
              <a:noFill/>
              <a:ln w="9525">
                <a:noFill/>
                <a:miter lim="800000"/>
                <a:headEnd/>
                <a:tailEnd/>
              </a:ln>
            </p:spPr>
          </p:pic>
          <p:pic>
            <p:nvPicPr>
              <p:cNvPr id="12703" name="Picture 1450"/>
              <p:cNvPicPr>
                <a:picLocks noChangeAspect="1" noChangeArrowheads="1"/>
              </p:cNvPicPr>
              <p:nvPr/>
            </p:nvPicPr>
            <p:blipFill>
              <a:blip r:embed="rId1005"/>
              <a:srcRect/>
              <a:stretch>
                <a:fillRect/>
              </a:stretch>
            </p:blipFill>
            <p:spPr bwMode="auto">
              <a:xfrm>
                <a:off x="1017" y="3145"/>
                <a:ext cx="23" cy="3"/>
              </a:xfrm>
              <a:prstGeom prst="rect">
                <a:avLst/>
              </a:prstGeom>
              <a:noFill/>
              <a:ln w="9525">
                <a:noFill/>
                <a:miter lim="800000"/>
                <a:headEnd/>
                <a:tailEnd/>
              </a:ln>
            </p:spPr>
          </p:pic>
          <p:pic>
            <p:nvPicPr>
              <p:cNvPr id="12704" name="Picture 1451"/>
              <p:cNvPicPr>
                <a:picLocks noChangeAspect="1" noChangeArrowheads="1"/>
              </p:cNvPicPr>
              <p:nvPr/>
            </p:nvPicPr>
            <p:blipFill>
              <a:blip r:embed="rId1006"/>
              <a:srcRect/>
              <a:stretch>
                <a:fillRect/>
              </a:stretch>
            </p:blipFill>
            <p:spPr bwMode="auto">
              <a:xfrm>
                <a:off x="1040" y="3145"/>
                <a:ext cx="23" cy="3"/>
              </a:xfrm>
              <a:prstGeom prst="rect">
                <a:avLst/>
              </a:prstGeom>
              <a:noFill/>
              <a:ln w="9525">
                <a:noFill/>
                <a:miter lim="800000"/>
                <a:headEnd/>
                <a:tailEnd/>
              </a:ln>
            </p:spPr>
          </p:pic>
          <p:pic>
            <p:nvPicPr>
              <p:cNvPr id="12705" name="Picture 1452"/>
              <p:cNvPicPr>
                <a:picLocks noChangeAspect="1" noChangeArrowheads="1"/>
              </p:cNvPicPr>
              <p:nvPr/>
            </p:nvPicPr>
            <p:blipFill>
              <a:blip r:embed="rId1007"/>
              <a:srcRect/>
              <a:stretch>
                <a:fillRect/>
              </a:stretch>
            </p:blipFill>
            <p:spPr bwMode="auto">
              <a:xfrm>
                <a:off x="1063" y="3145"/>
                <a:ext cx="24" cy="3"/>
              </a:xfrm>
              <a:prstGeom prst="rect">
                <a:avLst/>
              </a:prstGeom>
              <a:noFill/>
              <a:ln w="9525">
                <a:noFill/>
                <a:miter lim="800000"/>
                <a:headEnd/>
                <a:tailEnd/>
              </a:ln>
            </p:spPr>
          </p:pic>
          <p:pic>
            <p:nvPicPr>
              <p:cNvPr id="12706" name="Picture 1453"/>
              <p:cNvPicPr>
                <a:picLocks noChangeAspect="1" noChangeArrowheads="1"/>
              </p:cNvPicPr>
              <p:nvPr/>
            </p:nvPicPr>
            <p:blipFill>
              <a:blip r:embed="rId1008"/>
              <a:srcRect/>
              <a:stretch>
                <a:fillRect/>
              </a:stretch>
            </p:blipFill>
            <p:spPr bwMode="auto">
              <a:xfrm>
                <a:off x="1087" y="3145"/>
                <a:ext cx="23" cy="3"/>
              </a:xfrm>
              <a:prstGeom prst="rect">
                <a:avLst/>
              </a:prstGeom>
              <a:noFill/>
              <a:ln w="9525">
                <a:noFill/>
                <a:miter lim="800000"/>
                <a:headEnd/>
                <a:tailEnd/>
              </a:ln>
            </p:spPr>
          </p:pic>
          <p:pic>
            <p:nvPicPr>
              <p:cNvPr id="12707" name="Picture 1454"/>
              <p:cNvPicPr>
                <a:picLocks noChangeAspect="1" noChangeArrowheads="1"/>
              </p:cNvPicPr>
              <p:nvPr/>
            </p:nvPicPr>
            <p:blipFill>
              <a:blip r:embed="rId1009"/>
              <a:srcRect/>
              <a:stretch>
                <a:fillRect/>
              </a:stretch>
            </p:blipFill>
            <p:spPr bwMode="auto">
              <a:xfrm>
                <a:off x="1110" y="3145"/>
                <a:ext cx="24" cy="3"/>
              </a:xfrm>
              <a:prstGeom prst="rect">
                <a:avLst/>
              </a:prstGeom>
              <a:noFill/>
              <a:ln w="9525">
                <a:noFill/>
                <a:miter lim="800000"/>
                <a:headEnd/>
                <a:tailEnd/>
              </a:ln>
            </p:spPr>
          </p:pic>
          <p:pic>
            <p:nvPicPr>
              <p:cNvPr id="12708" name="Picture 1455"/>
              <p:cNvPicPr>
                <a:picLocks noChangeAspect="1" noChangeArrowheads="1"/>
              </p:cNvPicPr>
              <p:nvPr/>
            </p:nvPicPr>
            <p:blipFill>
              <a:blip r:embed="rId1010"/>
              <a:srcRect/>
              <a:stretch>
                <a:fillRect/>
              </a:stretch>
            </p:blipFill>
            <p:spPr bwMode="auto">
              <a:xfrm>
                <a:off x="1134" y="3145"/>
                <a:ext cx="23" cy="3"/>
              </a:xfrm>
              <a:prstGeom prst="rect">
                <a:avLst/>
              </a:prstGeom>
              <a:noFill/>
              <a:ln w="9525">
                <a:noFill/>
                <a:miter lim="800000"/>
                <a:headEnd/>
                <a:tailEnd/>
              </a:ln>
            </p:spPr>
          </p:pic>
          <p:pic>
            <p:nvPicPr>
              <p:cNvPr id="12709" name="Picture 1456"/>
              <p:cNvPicPr>
                <a:picLocks noChangeAspect="1" noChangeArrowheads="1"/>
              </p:cNvPicPr>
              <p:nvPr/>
            </p:nvPicPr>
            <p:blipFill>
              <a:blip r:embed="rId1011"/>
              <a:srcRect/>
              <a:stretch>
                <a:fillRect/>
              </a:stretch>
            </p:blipFill>
            <p:spPr bwMode="auto">
              <a:xfrm>
                <a:off x="1157" y="3145"/>
                <a:ext cx="23" cy="3"/>
              </a:xfrm>
              <a:prstGeom prst="rect">
                <a:avLst/>
              </a:prstGeom>
              <a:noFill/>
              <a:ln w="9525">
                <a:noFill/>
                <a:miter lim="800000"/>
                <a:headEnd/>
                <a:tailEnd/>
              </a:ln>
            </p:spPr>
          </p:pic>
          <p:pic>
            <p:nvPicPr>
              <p:cNvPr id="12710" name="Picture 1457"/>
              <p:cNvPicPr>
                <a:picLocks noChangeAspect="1" noChangeArrowheads="1"/>
              </p:cNvPicPr>
              <p:nvPr/>
            </p:nvPicPr>
            <p:blipFill>
              <a:blip r:embed="rId1012"/>
              <a:srcRect/>
              <a:stretch>
                <a:fillRect/>
              </a:stretch>
            </p:blipFill>
            <p:spPr bwMode="auto">
              <a:xfrm>
                <a:off x="1180" y="3145"/>
                <a:ext cx="24" cy="3"/>
              </a:xfrm>
              <a:prstGeom prst="rect">
                <a:avLst/>
              </a:prstGeom>
              <a:noFill/>
              <a:ln w="9525">
                <a:noFill/>
                <a:miter lim="800000"/>
                <a:headEnd/>
                <a:tailEnd/>
              </a:ln>
            </p:spPr>
          </p:pic>
          <p:pic>
            <p:nvPicPr>
              <p:cNvPr id="12711" name="Picture 1458"/>
              <p:cNvPicPr>
                <a:picLocks noChangeAspect="1" noChangeArrowheads="1"/>
              </p:cNvPicPr>
              <p:nvPr/>
            </p:nvPicPr>
            <p:blipFill>
              <a:blip r:embed="rId1013"/>
              <a:srcRect/>
              <a:stretch>
                <a:fillRect/>
              </a:stretch>
            </p:blipFill>
            <p:spPr bwMode="auto">
              <a:xfrm>
                <a:off x="1204" y="3145"/>
                <a:ext cx="23" cy="3"/>
              </a:xfrm>
              <a:prstGeom prst="rect">
                <a:avLst/>
              </a:prstGeom>
              <a:noFill/>
              <a:ln w="9525">
                <a:noFill/>
                <a:miter lim="800000"/>
                <a:headEnd/>
                <a:tailEnd/>
              </a:ln>
            </p:spPr>
          </p:pic>
          <p:pic>
            <p:nvPicPr>
              <p:cNvPr id="12712" name="Picture 1459"/>
              <p:cNvPicPr>
                <a:picLocks noChangeAspect="1" noChangeArrowheads="1"/>
              </p:cNvPicPr>
              <p:nvPr/>
            </p:nvPicPr>
            <p:blipFill>
              <a:blip r:embed="rId1014"/>
              <a:srcRect/>
              <a:stretch>
                <a:fillRect/>
              </a:stretch>
            </p:blipFill>
            <p:spPr bwMode="auto">
              <a:xfrm>
                <a:off x="1227" y="3145"/>
                <a:ext cx="23" cy="3"/>
              </a:xfrm>
              <a:prstGeom prst="rect">
                <a:avLst/>
              </a:prstGeom>
              <a:noFill/>
              <a:ln w="9525">
                <a:noFill/>
                <a:miter lim="800000"/>
                <a:headEnd/>
                <a:tailEnd/>
              </a:ln>
            </p:spPr>
          </p:pic>
          <p:pic>
            <p:nvPicPr>
              <p:cNvPr id="12713" name="Picture 1460"/>
              <p:cNvPicPr>
                <a:picLocks noChangeAspect="1" noChangeArrowheads="1"/>
              </p:cNvPicPr>
              <p:nvPr/>
            </p:nvPicPr>
            <p:blipFill>
              <a:blip r:embed="rId1015"/>
              <a:srcRect/>
              <a:stretch>
                <a:fillRect/>
              </a:stretch>
            </p:blipFill>
            <p:spPr bwMode="auto">
              <a:xfrm>
                <a:off x="1250" y="3145"/>
                <a:ext cx="24" cy="3"/>
              </a:xfrm>
              <a:prstGeom prst="rect">
                <a:avLst/>
              </a:prstGeom>
              <a:noFill/>
              <a:ln w="9525">
                <a:noFill/>
                <a:miter lim="800000"/>
                <a:headEnd/>
                <a:tailEnd/>
              </a:ln>
            </p:spPr>
          </p:pic>
          <p:pic>
            <p:nvPicPr>
              <p:cNvPr id="12714" name="Picture 1461"/>
              <p:cNvPicPr>
                <a:picLocks noChangeAspect="1" noChangeArrowheads="1"/>
              </p:cNvPicPr>
              <p:nvPr/>
            </p:nvPicPr>
            <p:blipFill>
              <a:blip r:embed="rId1016"/>
              <a:srcRect/>
              <a:stretch>
                <a:fillRect/>
              </a:stretch>
            </p:blipFill>
            <p:spPr bwMode="auto">
              <a:xfrm>
                <a:off x="1274" y="3145"/>
                <a:ext cx="23" cy="3"/>
              </a:xfrm>
              <a:prstGeom prst="rect">
                <a:avLst/>
              </a:prstGeom>
              <a:noFill/>
              <a:ln w="9525">
                <a:noFill/>
                <a:miter lim="800000"/>
                <a:headEnd/>
                <a:tailEnd/>
              </a:ln>
            </p:spPr>
          </p:pic>
          <p:pic>
            <p:nvPicPr>
              <p:cNvPr id="12715" name="Picture 1462"/>
              <p:cNvPicPr>
                <a:picLocks noChangeAspect="1" noChangeArrowheads="1"/>
              </p:cNvPicPr>
              <p:nvPr/>
            </p:nvPicPr>
            <p:blipFill>
              <a:blip r:embed="rId1017"/>
              <a:srcRect/>
              <a:stretch>
                <a:fillRect/>
              </a:stretch>
            </p:blipFill>
            <p:spPr bwMode="auto">
              <a:xfrm>
                <a:off x="1297" y="3145"/>
                <a:ext cx="24" cy="3"/>
              </a:xfrm>
              <a:prstGeom prst="rect">
                <a:avLst/>
              </a:prstGeom>
              <a:noFill/>
              <a:ln w="9525">
                <a:noFill/>
                <a:miter lim="800000"/>
                <a:headEnd/>
                <a:tailEnd/>
              </a:ln>
            </p:spPr>
          </p:pic>
          <p:pic>
            <p:nvPicPr>
              <p:cNvPr id="12716" name="Picture 1463"/>
              <p:cNvPicPr>
                <a:picLocks noChangeAspect="1" noChangeArrowheads="1"/>
              </p:cNvPicPr>
              <p:nvPr/>
            </p:nvPicPr>
            <p:blipFill>
              <a:blip r:embed="rId1018"/>
              <a:srcRect/>
              <a:stretch>
                <a:fillRect/>
              </a:stretch>
            </p:blipFill>
            <p:spPr bwMode="auto">
              <a:xfrm>
                <a:off x="1321" y="3145"/>
                <a:ext cx="23" cy="3"/>
              </a:xfrm>
              <a:prstGeom prst="rect">
                <a:avLst/>
              </a:prstGeom>
              <a:noFill/>
              <a:ln w="9525">
                <a:noFill/>
                <a:miter lim="800000"/>
                <a:headEnd/>
                <a:tailEnd/>
              </a:ln>
            </p:spPr>
          </p:pic>
          <p:pic>
            <p:nvPicPr>
              <p:cNvPr id="12717" name="Picture 1464"/>
              <p:cNvPicPr>
                <a:picLocks noChangeAspect="1" noChangeArrowheads="1"/>
              </p:cNvPicPr>
              <p:nvPr/>
            </p:nvPicPr>
            <p:blipFill>
              <a:blip r:embed="rId1019"/>
              <a:srcRect/>
              <a:stretch>
                <a:fillRect/>
              </a:stretch>
            </p:blipFill>
            <p:spPr bwMode="auto">
              <a:xfrm>
                <a:off x="1344" y="3145"/>
                <a:ext cx="23" cy="3"/>
              </a:xfrm>
              <a:prstGeom prst="rect">
                <a:avLst/>
              </a:prstGeom>
              <a:noFill/>
              <a:ln w="9525">
                <a:noFill/>
                <a:miter lim="800000"/>
                <a:headEnd/>
                <a:tailEnd/>
              </a:ln>
            </p:spPr>
          </p:pic>
          <p:pic>
            <p:nvPicPr>
              <p:cNvPr id="12718" name="Picture 1465"/>
              <p:cNvPicPr>
                <a:picLocks noChangeAspect="1" noChangeArrowheads="1"/>
              </p:cNvPicPr>
              <p:nvPr/>
            </p:nvPicPr>
            <p:blipFill>
              <a:blip r:embed="rId1020"/>
              <a:srcRect/>
              <a:stretch>
                <a:fillRect/>
              </a:stretch>
            </p:blipFill>
            <p:spPr bwMode="auto">
              <a:xfrm>
                <a:off x="1367" y="3145"/>
                <a:ext cx="24" cy="3"/>
              </a:xfrm>
              <a:prstGeom prst="rect">
                <a:avLst/>
              </a:prstGeom>
              <a:noFill/>
              <a:ln w="9525">
                <a:noFill/>
                <a:miter lim="800000"/>
                <a:headEnd/>
                <a:tailEnd/>
              </a:ln>
            </p:spPr>
          </p:pic>
          <p:pic>
            <p:nvPicPr>
              <p:cNvPr id="12719" name="Picture 1466"/>
              <p:cNvPicPr>
                <a:picLocks noChangeAspect="1" noChangeArrowheads="1"/>
              </p:cNvPicPr>
              <p:nvPr/>
            </p:nvPicPr>
            <p:blipFill>
              <a:blip r:embed="rId1021"/>
              <a:srcRect/>
              <a:stretch>
                <a:fillRect/>
              </a:stretch>
            </p:blipFill>
            <p:spPr bwMode="auto">
              <a:xfrm>
                <a:off x="1391" y="3145"/>
                <a:ext cx="23" cy="3"/>
              </a:xfrm>
              <a:prstGeom prst="rect">
                <a:avLst/>
              </a:prstGeom>
              <a:noFill/>
              <a:ln w="9525">
                <a:noFill/>
                <a:miter lim="800000"/>
                <a:headEnd/>
                <a:tailEnd/>
              </a:ln>
            </p:spPr>
          </p:pic>
          <p:pic>
            <p:nvPicPr>
              <p:cNvPr id="12720" name="Picture 1467"/>
              <p:cNvPicPr>
                <a:picLocks noChangeAspect="1" noChangeArrowheads="1"/>
              </p:cNvPicPr>
              <p:nvPr/>
            </p:nvPicPr>
            <p:blipFill>
              <a:blip r:embed="rId1022"/>
              <a:srcRect/>
              <a:stretch>
                <a:fillRect/>
              </a:stretch>
            </p:blipFill>
            <p:spPr bwMode="auto">
              <a:xfrm>
                <a:off x="1414" y="3145"/>
                <a:ext cx="23" cy="3"/>
              </a:xfrm>
              <a:prstGeom prst="rect">
                <a:avLst/>
              </a:prstGeom>
              <a:noFill/>
              <a:ln w="9525">
                <a:noFill/>
                <a:miter lim="800000"/>
                <a:headEnd/>
                <a:tailEnd/>
              </a:ln>
            </p:spPr>
          </p:pic>
          <p:pic>
            <p:nvPicPr>
              <p:cNvPr id="12721" name="Picture 1468"/>
              <p:cNvPicPr>
                <a:picLocks noChangeAspect="1" noChangeArrowheads="1"/>
              </p:cNvPicPr>
              <p:nvPr/>
            </p:nvPicPr>
            <p:blipFill>
              <a:blip r:embed="rId1023"/>
              <a:srcRect/>
              <a:stretch>
                <a:fillRect/>
              </a:stretch>
            </p:blipFill>
            <p:spPr bwMode="auto">
              <a:xfrm>
                <a:off x="1437" y="3145"/>
                <a:ext cx="24" cy="3"/>
              </a:xfrm>
              <a:prstGeom prst="rect">
                <a:avLst/>
              </a:prstGeom>
              <a:noFill/>
              <a:ln w="9525">
                <a:noFill/>
                <a:miter lim="800000"/>
                <a:headEnd/>
                <a:tailEnd/>
              </a:ln>
            </p:spPr>
          </p:pic>
          <p:pic>
            <p:nvPicPr>
              <p:cNvPr id="12722" name="Picture 1469"/>
              <p:cNvPicPr>
                <a:picLocks noChangeAspect="1" noChangeArrowheads="1"/>
              </p:cNvPicPr>
              <p:nvPr/>
            </p:nvPicPr>
            <p:blipFill>
              <a:blip r:embed="rId1024"/>
              <a:srcRect/>
              <a:stretch>
                <a:fillRect/>
              </a:stretch>
            </p:blipFill>
            <p:spPr bwMode="auto">
              <a:xfrm>
                <a:off x="1461" y="3145"/>
                <a:ext cx="23" cy="3"/>
              </a:xfrm>
              <a:prstGeom prst="rect">
                <a:avLst/>
              </a:prstGeom>
              <a:noFill/>
              <a:ln w="9525">
                <a:noFill/>
                <a:miter lim="800000"/>
                <a:headEnd/>
                <a:tailEnd/>
              </a:ln>
            </p:spPr>
          </p:pic>
          <p:pic>
            <p:nvPicPr>
              <p:cNvPr id="12723" name="Picture 1470"/>
              <p:cNvPicPr>
                <a:picLocks noChangeAspect="1" noChangeArrowheads="1"/>
              </p:cNvPicPr>
              <p:nvPr/>
            </p:nvPicPr>
            <p:blipFill>
              <a:blip r:embed="rId1025"/>
              <a:srcRect/>
              <a:stretch>
                <a:fillRect/>
              </a:stretch>
            </p:blipFill>
            <p:spPr bwMode="auto">
              <a:xfrm>
                <a:off x="1484" y="3145"/>
                <a:ext cx="24" cy="3"/>
              </a:xfrm>
              <a:prstGeom prst="rect">
                <a:avLst/>
              </a:prstGeom>
              <a:noFill/>
              <a:ln w="9525">
                <a:noFill/>
                <a:miter lim="800000"/>
                <a:headEnd/>
                <a:tailEnd/>
              </a:ln>
            </p:spPr>
          </p:pic>
          <p:pic>
            <p:nvPicPr>
              <p:cNvPr id="12724" name="Picture 1471"/>
              <p:cNvPicPr>
                <a:picLocks noChangeAspect="1" noChangeArrowheads="1"/>
              </p:cNvPicPr>
              <p:nvPr/>
            </p:nvPicPr>
            <p:blipFill>
              <a:blip r:embed="rId1026"/>
              <a:srcRect/>
              <a:stretch>
                <a:fillRect/>
              </a:stretch>
            </p:blipFill>
            <p:spPr bwMode="auto">
              <a:xfrm>
                <a:off x="1508" y="3145"/>
                <a:ext cx="23" cy="3"/>
              </a:xfrm>
              <a:prstGeom prst="rect">
                <a:avLst/>
              </a:prstGeom>
              <a:noFill/>
              <a:ln w="9525">
                <a:noFill/>
                <a:miter lim="800000"/>
                <a:headEnd/>
                <a:tailEnd/>
              </a:ln>
            </p:spPr>
          </p:pic>
          <p:pic>
            <p:nvPicPr>
              <p:cNvPr id="12725" name="Picture 1472"/>
              <p:cNvPicPr>
                <a:picLocks noChangeAspect="1" noChangeArrowheads="1"/>
              </p:cNvPicPr>
              <p:nvPr/>
            </p:nvPicPr>
            <p:blipFill>
              <a:blip r:embed="rId1027"/>
              <a:srcRect/>
              <a:stretch>
                <a:fillRect/>
              </a:stretch>
            </p:blipFill>
            <p:spPr bwMode="auto">
              <a:xfrm>
                <a:off x="1531" y="3145"/>
                <a:ext cx="23" cy="3"/>
              </a:xfrm>
              <a:prstGeom prst="rect">
                <a:avLst/>
              </a:prstGeom>
              <a:noFill/>
              <a:ln w="9525">
                <a:noFill/>
                <a:miter lim="800000"/>
                <a:headEnd/>
                <a:tailEnd/>
              </a:ln>
            </p:spPr>
          </p:pic>
          <p:pic>
            <p:nvPicPr>
              <p:cNvPr id="12726" name="Picture 1473"/>
              <p:cNvPicPr>
                <a:picLocks noChangeAspect="1" noChangeArrowheads="1"/>
              </p:cNvPicPr>
              <p:nvPr/>
            </p:nvPicPr>
            <p:blipFill>
              <a:blip r:embed="rId1028"/>
              <a:srcRect/>
              <a:stretch>
                <a:fillRect/>
              </a:stretch>
            </p:blipFill>
            <p:spPr bwMode="auto">
              <a:xfrm>
                <a:off x="1554" y="3145"/>
                <a:ext cx="24" cy="3"/>
              </a:xfrm>
              <a:prstGeom prst="rect">
                <a:avLst/>
              </a:prstGeom>
              <a:noFill/>
              <a:ln w="9525">
                <a:noFill/>
                <a:miter lim="800000"/>
                <a:headEnd/>
                <a:tailEnd/>
              </a:ln>
            </p:spPr>
          </p:pic>
          <p:pic>
            <p:nvPicPr>
              <p:cNvPr id="12727" name="Picture 1474"/>
              <p:cNvPicPr>
                <a:picLocks noChangeAspect="1" noChangeArrowheads="1"/>
              </p:cNvPicPr>
              <p:nvPr/>
            </p:nvPicPr>
            <p:blipFill>
              <a:blip r:embed="rId1029"/>
              <a:srcRect/>
              <a:stretch>
                <a:fillRect/>
              </a:stretch>
            </p:blipFill>
            <p:spPr bwMode="auto">
              <a:xfrm>
                <a:off x="1578" y="3145"/>
                <a:ext cx="23" cy="3"/>
              </a:xfrm>
              <a:prstGeom prst="rect">
                <a:avLst/>
              </a:prstGeom>
              <a:noFill/>
              <a:ln w="9525">
                <a:noFill/>
                <a:miter lim="800000"/>
                <a:headEnd/>
                <a:tailEnd/>
              </a:ln>
            </p:spPr>
          </p:pic>
          <p:pic>
            <p:nvPicPr>
              <p:cNvPr id="12728" name="Picture 1475"/>
              <p:cNvPicPr>
                <a:picLocks noChangeAspect="1" noChangeArrowheads="1"/>
              </p:cNvPicPr>
              <p:nvPr/>
            </p:nvPicPr>
            <p:blipFill>
              <a:blip r:embed="rId1030"/>
              <a:srcRect/>
              <a:stretch>
                <a:fillRect/>
              </a:stretch>
            </p:blipFill>
            <p:spPr bwMode="auto">
              <a:xfrm>
                <a:off x="1601" y="3145"/>
                <a:ext cx="23" cy="3"/>
              </a:xfrm>
              <a:prstGeom prst="rect">
                <a:avLst/>
              </a:prstGeom>
              <a:noFill/>
              <a:ln w="9525">
                <a:noFill/>
                <a:miter lim="800000"/>
                <a:headEnd/>
                <a:tailEnd/>
              </a:ln>
            </p:spPr>
          </p:pic>
          <p:pic>
            <p:nvPicPr>
              <p:cNvPr id="12729" name="Picture 1476"/>
              <p:cNvPicPr>
                <a:picLocks noChangeAspect="1" noChangeArrowheads="1"/>
              </p:cNvPicPr>
              <p:nvPr/>
            </p:nvPicPr>
            <p:blipFill>
              <a:blip r:embed="rId1031"/>
              <a:srcRect/>
              <a:stretch>
                <a:fillRect/>
              </a:stretch>
            </p:blipFill>
            <p:spPr bwMode="auto">
              <a:xfrm>
                <a:off x="1624" y="3145"/>
                <a:ext cx="24" cy="3"/>
              </a:xfrm>
              <a:prstGeom prst="rect">
                <a:avLst/>
              </a:prstGeom>
              <a:noFill/>
              <a:ln w="9525">
                <a:noFill/>
                <a:miter lim="800000"/>
                <a:headEnd/>
                <a:tailEnd/>
              </a:ln>
            </p:spPr>
          </p:pic>
          <p:pic>
            <p:nvPicPr>
              <p:cNvPr id="12730" name="Picture 1477"/>
              <p:cNvPicPr>
                <a:picLocks noChangeAspect="1" noChangeArrowheads="1"/>
              </p:cNvPicPr>
              <p:nvPr/>
            </p:nvPicPr>
            <p:blipFill>
              <a:blip r:embed="rId1032"/>
              <a:srcRect/>
              <a:stretch>
                <a:fillRect/>
              </a:stretch>
            </p:blipFill>
            <p:spPr bwMode="auto">
              <a:xfrm>
                <a:off x="1648" y="3145"/>
                <a:ext cx="23" cy="3"/>
              </a:xfrm>
              <a:prstGeom prst="rect">
                <a:avLst/>
              </a:prstGeom>
              <a:noFill/>
              <a:ln w="9525">
                <a:noFill/>
                <a:miter lim="800000"/>
                <a:headEnd/>
                <a:tailEnd/>
              </a:ln>
            </p:spPr>
          </p:pic>
          <p:pic>
            <p:nvPicPr>
              <p:cNvPr id="12731" name="Picture 1478"/>
              <p:cNvPicPr>
                <a:picLocks noChangeAspect="1" noChangeArrowheads="1"/>
              </p:cNvPicPr>
              <p:nvPr/>
            </p:nvPicPr>
            <p:blipFill>
              <a:blip r:embed="rId1033"/>
              <a:srcRect/>
              <a:stretch>
                <a:fillRect/>
              </a:stretch>
            </p:blipFill>
            <p:spPr bwMode="auto">
              <a:xfrm>
                <a:off x="1671" y="3145"/>
                <a:ext cx="24" cy="3"/>
              </a:xfrm>
              <a:prstGeom prst="rect">
                <a:avLst/>
              </a:prstGeom>
              <a:noFill/>
              <a:ln w="9525">
                <a:noFill/>
                <a:miter lim="800000"/>
                <a:headEnd/>
                <a:tailEnd/>
              </a:ln>
            </p:spPr>
          </p:pic>
          <p:pic>
            <p:nvPicPr>
              <p:cNvPr id="12732" name="Picture 1479"/>
              <p:cNvPicPr>
                <a:picLocks noChangeAspect="1" noChangeArrowheads="1"/>
              </p:cNvPicPr>
              <p:nvPr/>
            </p:nvPicPr>
            <p:blipFill>
              <a:blip r:embed="rId1034"/>
              <a:srcRect/>
              <a:stretch>
                <a:fillRect/>
              </a:stretch>
            </p:blipFill>
            <p:spPr bwMode="auto">
              <a:xfrm>
                <a:off x="1695" y="3145"/>
                <a:ext cx="23" cy="3"/>
              </a:xfrm>
              <a:prstGeom prst="rect">
                <a:avLst/>
              </a:prstGeom>
              <a:noFill/>
              <a:ln w="9525">
                <a:noFill/>
                <a:miter lim="800000"/>
                <a:headEnd/>
                <a:tailEnd/>
              </a:ln>
            </p:spPr>
          </p:pic>
          <p:pic>
            <p:nvPicPr>
              <p:cNvPr id="12733" name="Picture 1480"/>
              <p:cNvPicPr>
                <a:picLocks noChangeAspect="1" noChangeArrowheads="1"/>
              </p:cNvPicPr>
              <p:nvPr/>
            </p:nvPicPr>
            <p:blipFill>
              <a:blip r:embed="rId1035"/>
              <a:srcRect/>
              <a:stretch>
                <a:fillRect/>
              </a:stretch>
            </p:blipFill>
            <p:spPr bwMode="auto">
              <a:xfrm>
                <a:off x="1718" y="3145"/>
                <a:ext cx="23" cy="3"/>
              </a:xfrm>
              <a:prstGeom prst="rect">
                <a:avLst/>
              </a:prstGeom>
              <a:noFill/>
              <a:ln w="9525">
                <a:noFill/>
                <a:miter lim="800000"/>
                <a:headEnd/>
                <a:tailEnd/>
              </a:ln>
            </p:spPr>
          </p:pic>
          <p:pic>
            <p:nvPicPr>
              <p:cNvPr id="12734" name="Picture 1481"/>
              <p:cNvPicPr>
                <a:picLocks noChangeAspect="1" noChangeArrowheads="1"/>
              </p:cNvPicPr>
              <p:nvPr/>
            </p:nvPicPr>
            <p:blipFill>
              <a:blip r:embed="rId1036"/>
              <a:srcRect/>
              <a:stretch>
                <a:fillRect/>
              </a:stretch>
            </p:blipFill>
            <p:spPr bwMode="auto">
              <a:xfrm>
                <a:off x="1741" y="3145"/>
                <a:ext cx="24" cy="3"/>
              </a:xfrm>
              <a:prstGeom prst="rect">
                <a:avLst/>
              </a:prstGeom>
              <a:noFill/>
              <a:ln w="9525">
                <a:noFill/>
                <a:miter lim="800000"/>
                <a:headEnd/>
                <a:tailEnd/>
              </a:ln>
            </p:spPr>
          </p:pic>
          <p:pic>
            <p:nvPicPr>
              <p:cNvPr id="12735" name="Picture 1482"/>
              <p:cNvPicPr>
                <a:picLocks noChangeAspect="1" noChangeArrowheads="1"/>
              </p:cNvPicPr>
              <p:nvPr/>
            </p:nvPicPr>
            <p:blipFill>
              <a:blip r:embed="rId1037"/>
              <a:srcRect/>
              <a:stretch>
                <a:fillRect/>
              </a:stretch>
            </p:blipFill>
            <p:spPr bwMode="auto">
              <a:xfrm>
                <a:off x="1765" y="3145"/>
                <a:ext cx="23" cy="3"/>
              </a:xfrm>
              <a:prstGeom prst="rect">
                <a:avLst/>
              </a:prstGeom>
              <a:noFill/>
              <a:ln w="9525">
                <a:noFill/>
                <a:miter lim="800000"/>
                <a:headEnd/>
                <a:tailEnd/>
              </a:ln>
            </p:spPr>
          </p:pic>
          <p:pic>
            <p:nvPicPr>
              <p:cNvPr id="12736" name="Picture 1483"/>
              <p:cNvPicPr>
                <a:picLocks noChangeAspect="1" noChangeArrowheads="1"/>
              </p:cNvPicPr>
              <p:nvPr/>
            </p:nvPicPr>
            <p:blipFill>
              <a:blip r:embed="rId1038"/>
              <a:srcRect/>
              <a:stretch>
                <a:fillRect/>
              </a:stretch>
            </p:blipFill>
            <p:spPr bwMode="auto">
              <a:xfrm>
                <a:off x="1788" y="3145"/>
                <a:ext cx="23" cy="3"/>
              </a:xfrm>
              <a:prstGeom prst="rect">
                <a:avLst/>
              </a:prstGeom>
              <a:noFill/>
              <a:ln w="9525">
                <a:noFill/>
                <a:miter lim="800000"/>
                <a:headEnd/>
                <a:tailEnd/>
              </a:ln>
            </p:spPr>
          </p:pic>
          <p:pic>
            <p:nvPicPr>
              <p:cNvPr id="12737" name="Picture 1484"/>
              <p:cNvPicPr>
                <a:picLocks noChangeAspect="1" noChangeArrowheads="1"/>
              </p:cNvPicPr>
              <p:nvPr/>
            </p:nvPicPr>
            <p:blipFill>
              <a:blip r:embed="rId1039"/>
              <a:srcRect/>
              <a:stretch>
                <a:fillRect/>
              </a:stretch>
            </p:blipFill>
            <p:spPr bwMode="auto">
              <a:xfrm>
                <a:off x="1811" y="3145"/>
                <a:ext cx="24" cy="3"/>
              </a:xfrm>
              <a:prstGeom prst="rect">
                <a:avLst/>
              </a:prstGeom>
              <a:noFill/>
              <a:ln w="9525">
                <a:noFill/>
                <a:miter lim="800000"/>
                <a:headEnd/>
                <a:tailEnd/>
              </a:ln>
            </p:spPr>
          </p:pic>
          <p:pic>
            <p:nvPicPr>
              <p:cNvPr id="12738" name="Picture 1485"/>
              <p:cNvPicPr>
                <a:picLocks noChangeAspect="1" noChangeArrowheads="1"/>
              </p:cNvPicPr>
              <p:nvPr/>
            </p:nvPicPr>
            <p:blipFill>
              <a:blip r:embed="rId1040"/>
              <a:srcRect/>
              <a:stretch>
                <a:fillRect/>
              </a:stretch>
            </p:blipFill>
            <p:spPr bwMode="auto">
              <a:xfrm>
                <a:off x="1835" y="3145"/>
                <a:ext cx="23" cy="3"/>
              </a:xfrm>
              <a:prstGeom prst="rect">
                <a:avLst/>
              </a:prstGeom>
              <a:noFill/>
              <a:ln w="9525">
                <a:noFill/>
                <a:miter lim="800000"/>
                <a:headEnd/>
                <a:tailEnd/>
              </a:ln>
            </p:spPr>
          </p:pic>
          <p:pic>
            <p:nvPicPr>
              <p:cNvPr id="12739" name="Picture 1486"/>
              <p:cNvPicPr>
                <a:picLocks noChangeAspect="1" noChangeArrowheads="1"/>
              </p:cNvPicPr>
              <p:nvPr/>
            </p:nvPicPr>
            <p:blipFill>
              <a:blip r:embed="rId1041"/>
              <a:srcRect/>
              <a:stretch>
                <a:fillRect/>
              </a:stretch>
            </p:blipFill>
            <p:spPr bwMode="auto">
              <a:xfrm>
                <a:off x="1858" y="3145"/>
                <a:ext cx="24" cy="3"/>
              </a:xfrm>
              <a:prstGeom prst="rect">
                <a:avLst/>
              </a:prstGeom>
              <a:noFill/>
              <a:ln w="9525">
                <a:noFill/>
                <a:miter lim="800000"/>
                <a:headEnd/>
                <a:tailEnd/>
              </a:ln>
            </p:spPr>
          </p:pic>
          <p:pic>
            <p:nvPicPr>
              <p:cNvPr id="12740" name="Picture 1487"/>
              <p:cNvPicPr>
                <a:picLocks noChangeAspect="1" noChangeArrowheads="1"/>
              </p:cNvPicPr>
              <p:nvPr/>
            </p:nvPicPr>
            <p:blipFill>
              <a:blip r:embed="rId1042"/>
              <a:srcRect/>
              <a:stretch>
                <a:fillRect/>
              </a:stretch>
            </p:blipFill>
            <p:spPr bwMode="auto">
              <a:xfrm>
                <a:off x="1882" y="3145"/>
                <a:ext cx="23" cy="3"/>
              </a:xfrm>
              <a:prstGeom prst="rect">
                <a:avLst/>
              </a:prstGeom>
              <a:noFill/>
              <a:ln w="9525">
                <a:noFill/>
                <a:miter lim="800000"/>
                <a:headEnd/>
                <a:tailEnd/>
              </a:ln>
            </p:spPr>
          </p:pic>
          <p:pic>
            <p:nvPicPr>
              <p:cNvPr id="12741" name="Picture 1488"/>
              <p:cNvPicPr>
                <a:picLocks noChangeAspect="1" noChangeArrowheads="1"/>
              </p:cNvPicPr>
              <p:nvPr/>
            </p:nvPicPr>
            <p:blipFill>
              <a:blip r:embed="rId1043"/>
              <a:srcRect/>
              <a:stretch>
                <a:fillRect/>
              </a:stretch>
            </p:blipFill>
            <p:spPr bwMode="auto">
              <a:xfrm>
                <a:off x="1905" y="3145"/>
                <a:ext cx="23" cy="3"/>
              </a:xfrm>
              <a:prstGeom prst="rect">
                <a:avLst/>
              </a:prstGeom>
              <a:noFill/>
              <a:ln w="9525">
                <a:noFill/>
                <a:miter lim="800000"/>
                <a:headEnd/>
                <a:tailEnd/>
              </a:ln>
            </p:spPr>
          </p:pic>
          <p:pic>
            <p:nvPicPr>
              <p:cNvPr id="12742" name="Picture 1489"/>
              <p:cNvPicPr>
                <a:picLocks noChangeAspect="1" noChangeArrowheads="1"/>
              </p:cNvPicPr>
              <p:nvPr/>
            </p:nvPicPr>
            <p:blipFill>
              <a:blip r:embed="rId1044"/>
              <a:srcRect/>
              <a:stretch>
                <a:fillRect/>
              </a:stretch>
            </p:blipFill>
            <p:spPr bwMode="auto">
              <a:xfrm>
                <a:off x="1928" y="3145"/>
                <a:ext cx="24" cy="3"/>
              </a:xfrm>
              <a:prstGeom prst="rect">
                <a:avLst/>
              </a:prstGeom>
              <a:noFill/>
              <a:ln w="9525">
                <a:noFill/>
                <a:miter lim="800000"/>
                <a:headEnd/>
                <a:tailEnd/>
              </a:ln>
            </p:spPr>
          </p:pic>
          <p:pic>
            <p:nvPicPr>
              <p:cNvPr id="12743" name="Picture 1490"/>
              <p:cNvPicPr>
                <a:picLocks noChangeAspect="1" noChangeArrowheads="1"/>
              </p:cNvPicPr>
              <p:nvPr/>
            </p:nvPicPr>
            <p:blipFill>
              <a:blip r:embed="rId1045"/>
              <a:srcRect/>
              <a:stretch>
                <a:fillRect/>
              </a:stretch>
            </p:blipFill>
            <p:spPr bwMode="auto">
              <a:xfrm>
                <a:off x="1952" y="3145"/>
                <a:ext cx="23" cy="3"/>
              </a:xfrm>
              <a:prstGeom prst="rect">
                <a:avLst/>
              </a:prstGeom>
              <a:noFill/>
              <a:ln w="9525">
                <a:noFill/>
                <a:miter lim="800000"/>
                <a:headEnd/>
                <a:tailEnd/>
              </a:ln>
            </p:spPr>
          </p:pic>
          <p:pic>
            <p:nvPicPr>
              <p:cNvPr id="12744" name="Picture 1491"/>
              <p:cNvPicPr>
                <a:picLocks noChangeAspect="1" noChangeArrowheads="1"/>
              </p:cNvPicPr>
              <p:nvPr/>
            </p:nvPicPr>
            <p:blipFill>
              <a:blip r:embed="rId1046"/>
              <a:srcRect/>
              <a:stretch>
                <a:fillRect/>
              </a:stretch>
            </p:blipFill>
            <p:spPr bwMode="auto">
              <a:xfrm>
                <a:off x="1975" y="3145"/>
                <a:ext cx="23" cy="3"/>
              </a:xfrm>
              <a:prstGeom prst="rect">
                <a:avLst/>
              </a:prstGeom>
              <a:noFill/>
              <a:ln w="9525">
                <a:noFill/>
                <a:miter lim="800000"/>
                <a:headEnd/>
                <a:tailEnd/>
              </a:ln>
            </p:spPr>
          </p:pic>
          <p:pic>
            <p:nvPicPr>
              <p:cNvPr id="12745" name="Picture 1492"/>
              <p:cNvPicPr>
                <a:picLocks noChangeAspect="1" noChangeArrowheads="1"/>
              </p:cNvPicPr>
              <p:nvPr/>
            </p:nvPicPr>
            <p:blipFill>
              <a:blip r:embed="rId1047"/>
              <a:srcRect/>
              <a:stretch>
                <a:fillRect/>
              </a:stretch>
            </p:blipFill>
            <p:spPr bwMode="auto">
              <a:xfrm>
                <a:off x="1998" y="3145"/>
                <a:ext cx="24" cy="3"/>
              </a:xfrm>
              <a:prstGeom prst="rect">
                <a:avLst/>
              </a:prstGeom>
              <a:noFill/>
              <a:ln w="9525">
                <a:noFill/>
                <a:miter lim="800000"/>
                <a:headEnd/>
                <a:tailEnd/>
              </a:ln>
            </p:spPr>
          </p:pic>
          <p:pic>
            <p:nvPicPr>
              <p:cNvPr id="12746" name="Picture 1493"/>
              <p:cNvPicPr>
                <a:picLocks noChangeAspect="1" noChangeArrowheads="1"/>
              </p:cNvPicPr>
              <p:nvPr/>
            </p:nvPicPr>
            <p:blipFill>
              <a:blip r:embed="rId1048"/>
              <a:srcRect/>
              <a:stretch>
                <a:fillRect/>
              </a:stretch>
            </p:blipFill>
            <p:spPr bwMode="auto">
              <a:xfrm>
                <a:off x="2022" y="3145"/>
                <a:ext cx="23" cy="3"/>
              </a:xfrm>
              <a:prstGeom prst="rect">
                <a:avLst/>
              </a:prstGeom>
              <a:noFill/>
              <a:ln w="9525">
                <a:noFill/>
                <a:miter lim="800000"/>
                <a:headEnd/>
                <a:tailEnd/>
              </a:ln>
            </p:spPr>
          </p:pic>
          <p:pic>
            <p:nvPicPr>
              <p:cNvPr id="12747" name="Picture 1494"/>
              <p:cNvPicPr>
                <a:picLocks noChangeAspect="1" noChangeArrowheads="1"/>
              </p:cNvPicPr>
              <p:nvPr/>
            </p:nvPicPr>
            <p:blipFill>
              <a:blip r:embed="rId1049"/>
              <a:srcRect/>
              <a:stretch>
                <a:fillRect/>
              </a:stretch>
            </p:blipFill>
            <p:spPr bwMode="auto">
              <a:xfrm>
                <a:off x="2045" y="3145"/>
                <a:ext cx="24" cy="3"/>
              </a:xfrm>
              <a:prstGeom prst="rect">
                <a:avLst/>
              </a:prstGeom>
              <a:noFill/>
              <a:ln w="9525">
                <a:noFill/>
                <a:miter lim="800000"/>
                <a:headEnd/>
                <a:tailEnd/>
              </a:ln>
            </p:spPr>
          </p:pic>
          <p:pic>
            <p:nvPicPr>
              <p:cNvPr id="12748" name="Picture 1495"/>
              <p:cNvPicPr>
                <a:picLocks noChangeAspect="1" noChangeArrowheads="1"/>
              </p:cNvPicPr>
              <p:nvPr/>
            </p:nvPicPr>
            <p:blipFill>
              <a:blip r:embed="rId1050"/>
              <a:srcRect/>
              <a:stretch>
                <a:fillRect/>
              </a:stretch>
            </p:blipFill>
            <p:spPr bwMode="auto">
              <a:xfrm>
                <a:off x="2069" y="3145"/>
                <a:ext cx="23" cy="3"/>
              </a:xfrm>
              <a:prstGeom prst="rect">
                <a:avLst/>
              </a:prstGeom>
              <a:noFill/>
              <a:ln w="9525">
                <a:noFill/>
                <a:miter lim="800000"/>
                <a:headEnd/>
                <a:tailEnd/>
              </a:ln>
            </p:spPr>
          </p:pic>
          <p:pic>
            <p:nvPicPr>
              <p:cNvPr id="12749" name="Picture 1496"/>
              <p:cNvPicPr>
                <a:picLocks noChangeAspect="1" noChangeArrowheads="1"/>
              </p:cNvPicPr>
              <p:nvPr/>
            </p:nvPicPr>
            <p:blipFill>
              <a:blip r:embed="rId1051"/>
              <a:srcRect/>
              <a:stretch>
                <a:fillRect/>
              </a:stretch>
            </p:blipFill>
            <p:spPr bwMode="auto">
              <a:xfrm>
                <a:off x="2092" y="3145"/>
                <a:ext cx="23" cy="3"/>
              </a:xfrm>
              <a:prstGeom prst="rect">
                <a:avLst/>
              </a:prstGeom>
              <a:noFill/>
              <a:ln w="9525">
                <a:noFill/>
                <a:miter lim="800000"/>
                <a:headEnd/>
                <a:tailEnd/>
              </a:ln>
            </p:spPr>
          </p:pic>
          <p:pic>
            <p:nvPicPr>
              <p:cNvPr id="12750" name="Picture 1497"/>
              <p:cNvPicPr>
                <a:picLocks noChangeAspect="1" noChangeArrowheads="1"/>
              </p:cNvPicPr>
              <p:nvPr/>
            </p:nvPicPr>
            <p:blipFill>
              <a:blip r:embed="rId1052"/>
              <a:srcRect/>
              <a:stretch>
                <a:fillRect/>
              </a:stretch>
            </p:blipFill>
            <p:spPr bwMode="auto">
              <a:xfrm>
                <a:off x="2115" y="3145"/>
                <a:ext cx="15" cy="3"/>
              </a:xfrm>
              <a:prstGeom prst="rect">
                <a:avLst/>
              </a:prstGeom>
              <a:noFill/>
              <a:ln w="9525">
                <a:noFill/>
                <a:miter lim="800000"/>
                <a:headEnd/>
                <a:tailEnd/>
              </a:ln>
            </p:spPr>
          </p:pic>
          <p:sp>
            <p:nvSpPr>
              <p:cNvPr id="12751" name="Rectangle 1498"/>
              <p:cNvSpPr>
                <a:spLocks noChangeArrowheads="1"/>
              </p:cNvSpPr>
              <p:nvPr/>
            </p:nvSpPr>
            <p:spPr bwMode="auto">
              <a:xfrm>
                <a:off x="2130" y="3145"/>
                <a:ext cx="3" cy="3"/>
              </a:xfrm>
              <a:prstGeom prst="rect">
                <a:avLst/>
              </a:prstGeom>
              <a:solidFill>
                <a:srgbClr val="000000"/>
              </a:solidFill>
              <a:ln w="9525">
                <a:noFill/>
                <a:miter lim="800000"/>
                <a:headEnd/>
                <a:tailEnd/>
              </a:ln>
            </p:spPr>
            <p:txBody>
              <a:bodyPr/>
              <a:lstStyle/>
              <a:p>
                <a:endParaRPr lang="hr-HR"/>
              </a:p>
            </p:txBody>
          </p:sp>
          <p:pic>
            <p:nvPicPr>
              <p:cNvPr id="12752" name="Picture 1499"/>
              <p:cNvPicPr>
                <a:picLocks noChangeAspect="1" noChangeArrowheads="1"/>
              </p:cNvPicPr>
              <p:nvPr/>
            </p:nvPicPr>
            <p:blipFill>
              <a:blip r:embed="rId1053"/>
              <a:srcRect/>
              <a:stretch>
                <a:fillRect/>
              </a:stretch>
            </p:blipFill>
            <p:spPr bwMode="auto">
              <a:xfrm>
                <a:off x="2133" y="3145"/>
                <a:ext cx="23" cy="3"/>
              </a:xfrm>
              <a:prstGeom prst="rect">
                <a:avLst/>
              </a:prstGeom>
              <a:noFill/>
              <a:ln w="9525">
                <a:noFill/>
                <a:miter lim="800000"/>
                <a:headEnd/>
                <a:tailEnd/>
              </a:ln>
            </p:spPr>
          </p:pic>
          <p:pic>
            <p:nvPicPr>
              <p:cNvPr id="12753" name="Picture 1500"/>
              <p:cNvPicPr>
                <a:picLocks noChangeAspect="1" noChangeArrowheads="1"/>
              </p:cNvPicPr>
              <p:nvPr/>
            </p:nvPicPr>
            <p:blipFill>
              <a:blip r:embed="rId1054"/>
              <a:srcRect/>
              <a:stretch>
                <a:fillRect/>
              </a:stretch>
            </p:blipFill>
            <p:spPr bwMode="auto">
              <a:xfrm>
                <a:off x="2156" y="3145"/>
                <a:ext cx="24" cy="3"/>
              </a:xfrm>
              <a:prstGeom prst="rect">
                <a:avLst/>
              </a:prstGeom>
              <a:noFill/>
              <a:ln w="9525">
                <a:noFill/>
                <a:miter lim="800000"/>
                <a:headEnd/>
                <a:tailEnd/>
              </a:ln>
            </p:spPr>
          </p:pic>
          <p:pic>
            <p:nvPicPr>
              <p:cNvPr id="12754" name="Picture 1501"/>
              <p:cNvPicPr>
                <a:picLocks noChangeAspect="1" noChangeArrowheads="1"/>
              </p:cNvPicPr>
              <p:nvPr/>
            </p:nvPicPr>
            <p:blipFill>
              <a:blip r:embed="rId1055"/>
              <a:srcRect/>
              <a:stretch>
                <a:fillRect/>
              </a:stretch>
            </p:blipFill>
            <p:spPr bwMode="auto">
              <a:xfrm>
                <a:off x="2180" y="3145"/>
                <a:ext cx="23" cy="3"/>
              </a:xfrm>
              <a:prstGeom prst="rect">
                <a:avLst/>
              </a:prstGeom>
              <a:noFill/>
              <a:ln w="9525">
                <a:noFill/>
                <a:miter lim="800000"/>
                <a:headEnd/>
                <a:tailEnd/>
              </a:ln>
            </p:spPr>
          </p:pic>
          <p:pic>
            <p:nvPicPr>
              <p:cNvPr id="12755" name="Picture 1502"/>
              <p:cNvPicPr>
                <a:picLocks noChangeAspect="1" noChangeArrowheads="1"/>
              </p:cNvPicPr>
              <p:nvPr/>
            </p:nvPicPr>
            <p:blipFill>
              <a:blip r:embed="rId1056"/>
              <a:srcRect/>
              <a:stretch>
                <a:fillRect/>
              </a:stretch>
            </p:blipFill>
            <p:spPr bwMode="auto">
              <a:xfrm>
                <a:off x="2203" y="3145"/>
                <a:ext cx="23" cy="3"/>
              </a:xfrm>
              <a:prstGeom prst="rect">
                <a:avLst/>
              </a:prstGeom>
              <a:noFill/>
              <a:ln w="9525">
                <a:noFill/>
                <a:miter lim="800000"/>
                <a:headEnd/>
                <a:tailEnd/>
              </a:ln>
            </p:spPr>
          </p:pic>
          <p:pic>
            <p:nvPicPr>
              <p:cNvPr id="12756" name="Picture 1503"/>
              <p:cNvPicPr>
                <a:picLocks noChangeAspect="1" noChangeArrowheads="1"/>
              </p:cNvPicPr>
              <p:nvPr/>
            </p:nvPicPr>
            <p:blipFill>
              <a:blip r:embed="rId1057"/>
              <a:srcRect/>
              <a:stretch>
                <a:fillRect/>
              </a:stretch>
            </p:blipFill>
            <p:spPr bwMode="auto">
              <a:xfrm>
                <a:off x="2226" y="3145"/>
                <a:ext cx="24" cy="3"/>
              </a:xfrm>
              <a:prstGeom prst="rect">
                <a:avLst/>
              </a:prstGeom>
              <a:noFill/>
              <a:ln w="9525">
                <a:noFill/>
                <a:miter lim="800000"/>
                <a:headEnd/>
                <a:tailEnd/>
              </a:ln>
            </p:spPr>
          </p:pic>
          <p:pic>
            <p:nvPicPr>
              <p:cNvPr id="12757" name="Picture 1504"/>
              <p:cNvPicPr>
                <a:picLocks noChangeAspect="1" noChangeArrowheads="1"/>
              </p:cNvPicPr>
              <p:nvPr/>
            </p:nvPicPr>
            <p:blipFill>
              <a:blip r:embed="rId1058"/>
              <a:srcRect/>
              <a:stretch>
                <a:fillRect/>
              </a:stretch>
            </p:blipFill>
            <p:spPr bwMode="auto">
              <a:xfrm>
                <a:off x="2250" y="3145"/>
                <a:ext cx="23" cy="3"/>
              </a:xfrm>
              <a:prstGeom prst="rect">
                <a:avLst/>
              </a:prstGeom>
              <a:noFill/>
              <a:ln w="9525">
                <a:noFill/>
                <a:miter lim="800000"/>
                <a:headEnd/>
                <a:tailEnd/>
              </a:ln>
            </p:spPr>
          </p:pic>
          <p:pic>
            <p:nvPicPr>
              <p:cNvPr id="12758" name="Picture 1505"/>
              <p:cNvPicPr>
                <a:picLocks noChangeAspect="1" noChangeArrowheads="1"/>
              </p:cNvPicPr>
              <p:nvPr/>
            </p:nvPicPr>
            <p:blipFill>
              <a:blip r:embed="rId1059"/>
              <a:srcRect/>
              <a:stretch>
                <a:fillRect/>
              </a:stretch>
            </p:blipFill>
            <p:spPr bwMode="auto">
              <a:xfrm>
                <a:off x="2273" y="3145"/>
                <a:ext cx="24" cy="3"/>
              </a:xfrm>
              <a:prstGeom prst="rect">
                <a:avLst/>
              </a:prstGeom>
              <a:noFill/>
              <a:ln w="9525">
                <a:noFill/>
                <a:miter lim="800000"/>
                <a:headEnd/>
                <a:tailEnd/>
              </a:ln>
            </p:spPr>
          </p:pic>
          <p:pic>
            <p:nvPicPr>
              <p:cNvPr id="12759" name="Picture 1506"/>
              <p:cNvPicPr>
                <a:picLocks noChangeAspect="1" noChangeArrowheads="1"/>
              </p:cNvPicPr>
              <p:nvPr/>
            </p:nvPicPr>
            <p:blipFill>
              <a:blip r:embed="rId1060"/>
              <a:srcRect/>
              <a:stretch>
                <a:fillRect/>
              </a:stretch>
            </p:blipFill>
            <p:spPr bwMode="auto">
              <a:xfrm>
                <a:off x="2297" y="3145"/>
                <a:ext cx="23" cy="3"/>
              </a:xfrm>
              <a:prstGeom prst="rect">
                <a:avLst/>
              </a:prstGeom>
              <a:noFill/>
              <a:ln w="9525">
                <a:noFill/>
                <a:miter lim="800000"/>
                <a:headEnd/>
                <a:tailEnd/>
              </a:ln>
            </p:spPr>
          </p:pic>
          <p:pic>
            <p:nvPicPr>
              <p:cNvPr id="12760" name="Picture 1507"/>
              <p:cNvPicPr>
                <a:picLocks noChangeAspect="1" noChangeArrowheads="1"/>
              </p:cNvPicPr>
              <p:nvPr/>
            </p:nvPicPr>
            <p:blipFill>
              <a:blip r:embed="rId1061"/>
              <a:srcRect/>
              <a:stretch>
                <a:fillRect/>
              </a:stretch>
            </p:blipFill>
            <p:spPr bwMode="auto">
              <a:xfrm>
                <a:off x="2320" y="3145"/>
                <a:ext cx="23" cy="3"/>
              </a:xfrm>
              <a:prstGeom prst="rect">
                <a:avLst/>
              </a:prstGeom>
              <a:noFill/>
              <a:ln w="9525">
                <a:noFill/>
                <a:miter lim="800000"/>
                <a:headEnd/>
                <a:tailEnd/>
              </a:ln>
            </p:spPr>
          </p:pic>
          <p:pic>
            <p:nvPicPr>
              <p:cNvPr id="12761" name="Picture 1508"/>
              <p:cNvPicPr>
                <a:picLocks noChangeAspect="1" noChangeArrowheads="1"/>
              </p:cNvPicPr>
              <p:nvPr/>
            </p:nvPicPr>
            <p:blipFill>
              <a:blip r:embed="rId1062"/>
              <a:srcRect/>
              <a:stretch>
                <a:fillRect/>
              </a:stretch>
            </p:blipFill>
            <p:spPr bwMode="auto">
              <a:xfrm>
                <a:off x="2343" y="3145"/>
                <a:ext cx="24" cy="3"/>
              </a:xfrm>
              <a:prstGeom prst="rect">
                <a:avLst/>
              </a:prstGeom>
              <a:noFill/>
              <a:ln w="9525">
                <a:noFill/>
                <a:miter lim="800000"/>
                <a:headEnd/>
                <a:tailEnd/>
              </a:ln>
            </p:spPr>
          </p:pic>
          <p:pic>
            <p:nvPicPr>
              <p:cNvPr id="12762" name="Picture 1509"/>
              <p:cNvPicPr>
                <a:picLocks noChangeAspect="1" noChangeArrowheads="1"/>
              </p:cNvPicPr>
              <p:nvPr/>
            </p:nvPicPr>
            <p:blipFill>
              <a:blip r:embed="rId1063"/>
              <a:srcRect/>
              <a:stretch>
                <a:fillRect/>
              </a:stretch>
            </p:blipFill>
            <p:spPr bwMode="auto">
              <a:xfrm>
                <a:off x="2367" y="3145"/>
                <a:ext cx="23" cy="3"/>
              </a:xfrm>
              <a:prstGeom prst="rect">
                <a:avLst/>
              </a:prstGeom>
              <a:noFill/>
              <a:ln w="9525">
                <a:noFill/>
                <a:miter lim="800000"/>
                <a:headEnd/>
                <a:tailEnd/>
              </a:ln>
            </p:spPr>
          </p:pic>
          <p:pic>
            <p:nvPicPr>
              <p:cNvPr id="12763" name="Picture 1510"/>
              <p:cNvPicPr>
                <a:picLocks noChangeAspect="1" noChangeArrowheads="1"/>
              </p:cNvPicPr>
              <p:nvPr/>
            </p:nvPicPr>
            <p:blipFill>
              <a:blip r:embed="rId1064"/>
              <a:srcRect/>
              <a:stretch>
                <a:fillRect/>
              </a:stretch>
            </p:blipFill>
            <p:spPr bwMode="auto">
              <a:xfrm>
                <a:off x="2390" y="3145"/>
                <a:ext cx="23" cy="3"/>
              </a:xfrm>
              <a:prstGeom prst="rect">
                <a:avLst/>
              </a:prstGeom>
              <a:noFill/>
              <a:ln w="9525">
                <a:noFill/>
                <a:miter lim="800000"/>
                <a:headEnd/>
                <a:tailEnd/>
              </a:ln>
            </p:spPr>
          </p:pic>
          <p:pic>
            <p:nvPicPr>
              <p:cNvPr id="12764" name="Picture 1511"/>
              <p:cNvPicPr>
                <a:picLocks noChangeAspect="1" noChangeArrowheads="1"/>
              </p:cNvPicPr>
              <p:nvPr/>
            </p:nvPicPr>
            <p:blipFill>
              <a:blip r:embed="rId1065"/>
              <a:srcRect/>
              <a:stretch>
                <a:fillRect/>
              </a:stretch>
            </p:blipFill>
            <p:spPr bwMode="auto">
              <a:xfrm>
                <a:off x="2413" y="3145"/>
                <a:ext cx="24" cy="3"/>
              </a:xfrm>
              <a:prstGeom prst="rect">
                <a:avLst/>
              </a:prstGeom>
              <a:noFill/>
              <a:ln w="9525">
                <a:noFill/>
                <a:miter lim="800000"/>
                <a:headEnd/>
                <a:tailEnd/>
              </a:ln>
            </p:spPr>
          </p:pic>
          <p:pic>
            <p:nvPicPr>
              <p:cNvPr id="12765" name="Picture 1512"/>
              <p:cNvPicPr>
                <a:picLocks noChangeAspect="1" noChangeArrowheads="1"/>
              </p:cNvPicPr>
              <p:nvPr/>
            </p:nvPicPr>
            <p:blipFill>
              <a:blip r:embed="rId1066"/>
              <a:srcRect/>
              <a:stretch>
                <a:fillRect/>
              </a:stretch>
            </p:blipFill>
            <p:spPr bwMode="auto">
              <a:xfrm>
                <a:off x="2437" y="3145"/>
                <a:ext cx="23" cy="3"/>
              </a:xfrm>
              <a:prstGeom prst="rect">
                <a:avLst/>
              </a:prstGeom>
              <a:noFill/>
              <a:ln w="9525">
                <a:noFill/>
                <a:miter lim="800000"/>
                <a:headEnd/>
                <a:tailEnd/>
              </a:ln>
            </p:spPr>
          </p:pic>
          <p:pic>
            <p:nvPicPr>
              <p:cNvPr id="12766" name="Picture 1513"/>
              <p:cNvPicPr>
                <a:picLocks noChangeAspect="1" noChangeArrowheads="1"/>
              </p:cNvPicPr>
              <p:nvPr/>
            </p:nvPicPr>
            <p:blipFill>
              <a:blip r:embed="rId1067"/>
              <a:srcRect/>
              <a:stretch>
                <a:fillRect/>
              </a:stretch>
            </p:blipFill>
            <p:spPr bwMode="auto">
              <a:xfrm>
                <a:off x="2460" y="3145"/>
                <a:ext cx="24" cy="3"/>
              </a:xfrm>
              <a:prstGeom prst="rect">
                <a:avLst/>
              </a:prstGeom>
              <a:noFill/>
              <a:ln w="9525">
                <a:noFill/>
                <a:miter lim="800000"/>
                <a:headEnd/>
                <a:tailEnd/>
              </a:ln>
            </p:spPr>
          </p:pic>
          <p:pic>
            <p:nvPicPr>
              <p:cNvPr id="12767" name="Picture 1514"/>
              <p:cNvPicPr>
                <a:picLocks noChangeAspect="1" noChangeArrowheads="1"/>
              </p:cNvPicPr>
              <p:nvPr/>
            </p:nvPicPr>
            <p:blipFill>
              <a:blip r:embed="rId1068"/>
              <a:srcRect/>
              <a:stretch>
                <a:fillRect/>
              </a:stretch>
            </p:blipFill>
            <p:spPr bwMode="auto">
              <a:xfrm>
                <a:off x="2484" y="3145"/>
                <a:ext cx="23" cy="3"/>
              </a:xfrm>
              <a:prstGeom prst="rect">
                <a:avLst/>
              </a:prstGeom>
              <a:noFill/>
              <a:ln w="9525">
                <a:noFill/>
                <a:miter lim="800000"/>
                <a:headEnd/>
                <a:tailEnd/>
              </a:ln>
            </p:spPr>
          </p:pic>
          <p:pic>
            <p:nvPicPr>
              <p:cNvPr id="12768" name="Picture 1515"/>
              <p:cNvPicPr>
                <a:picLocks noChangeAspect="1" noChangeArrowheads="1"/>
              </p:cNvPicPr>
              <p:nvPr/>
            </p:nvPicPr>
            <p:blipFill>
              <a:blip r:embed="rId1069"/>
              <a:srcRect/>
              <a:stretch>
                <a:fillRect/>
              </a:stretch>
            </p:blipFill>
            <p:spPr bwMode="auto">
              <a:xfrm>
                <a:off x="2507" y="3145"/>
                <a:ext cx="23" cy="3"/>
              </a:xfrm>
              <a:prstGeom prst="rect">
                <a:avLst/>
              </a:prstGeom>
              <a:noFill/>
              <a:ln w="9525">
                <a:noFill/>
                <a:miter lim="800000"/>
                <a:headEnd/>
                <a:tailEnd/>
              </a:ln>
            </p:spPr>
          </p:pic>
          <p:pic>
            <p:nvPicPr>
              <p:cNvPr id="12769" name="Picture 1516"/>
              <p:cNvPicPr>
                <a:picLocks noChangeAspect="1" noChangeArrowheads="1"/>
              </p:cNvPicPr>
              <p:nvPr/>
            </p:nvPicPr>
            <p:blipFill>
              <a:blip r:embed="rId1070"/>
              <a:srcRect/>
              <a:stretch>
                <a:fillRect/>
              </a:stretch>
            </p:blipFill>
            <p:spPr bwMode="auto">
              <a:xfrm>
                <a:off x="2530" y="3145"/>
                <a:ext cx="24" cy="3"/>
              </a:xfrm>
              <a:prstGeom prst="rect">
                <a:avLst/>
              </a:prstGeom>
              <a:noFill/>
              <a:ln w="9525">
                <a:noFill/>
                <a:miter lim="800000"/>
                <a:headEnd/>
                <a:tailEnd/>
              </a:ln>
            </p:spPr>
          </p:pic>
          <p:pic>
            <p:nvPicPr>
              <p:cNvPr id="12770" name="Picture 1517"/>
              <p:cNvPicPr>
                <a:picLocks noChangeAspect="1" noChangeArrowheads="1"/>
              </p:cNvPicPr>
              <p:nvPr/>
            </p:nvPicPr>
            <p:blipFill>
              <a:blip r:embed="rId1071"/>
              <a:srcRect/>
              <a:stretch>
                <a:fillRect/>
              </a:stretch>
            </p:blipFill>
            <p:spPr bwMode="auto">
              <a:xfrm>
                <a:off x="2554" y="3145"/>
                <a:ext cx="23" cy="3"/>
              </a:xfrm>
              <a:prstGeom prst="rect">
                <a:avLst/>
              </a:prstGeom>
              <a:noFill/>
              <a:ln w="9525">
                <a:noFill/>
                <a:miter lim="800000"/>
                <a:headEnd/>
                <a:tailEnd/>
              </a:ln>
            </p:spPr>
          </p:pic>
          <p:pic>
            <p:nvPicPr>
              <p:cNvPr id="12771" name="Picture 1518"/>
              <p:cNvPicPr>
                <a:picLocks noChangeAspect="1" noChangeArrowheads="1"/>
              </p:cNvPicPr>
              <p:nvPr/>
            </p:nvPicPr>
            <p:blipFill>
              <a:blip r:embed="rId1072"/>
              <a:srcRect/>
              <a:stretch>
                <a:fillRect/>
              </a:stretch>
            </p:blipFill>
            <p:spPr bwMode="auto">
              <a:xfrm>
                <a:off x="2577" y="3145"/>
                <a:ext cx="23" cy="3"/>
              </a:xfrm>
              <a:prstGeom prst="rect">
                <a:avLst/>
              </a:prstGeom>
              <a:noFill/>
              <a:ln w="9525">
                <a:noFill/>
                <a:miter lim="800000"/>
                <a:headEnd/>
                <a:tailEnd/>
              </a:ln>
            </p:spPr>
          </p:pic>
          <p:pic>
            <p:nvPicPr>
              <p:cNvPr id="12772" name="Picture 1519"/>
              <p:cNvPicPr>
                <a:picLocks noChangeAspect="1" noChangeArrowheads="1"/>
              </p:cNvPicPr>
              <p:nvPr/>
            </p:nvPicPr>
            <p:blipFill>
              <a:blip r:embed="rId1073"/>
              <a:srcRect/>
              <a:stretch>
                <a:fillRect/>
              </a:stretch>
            </p:blipFill>
            <p:spPr bwMode="auto">
              <a:xfrm>
                <a:off x="2600" y="3145"/>
                <a:ext cx="24" cy="3"/>
              </a:xfrm>
              <a:prstGeom prst="rect">
                <a:avLst/>
              </a:prstGeom>
              <a:noFill/>
              <a:ln w="9525">
                <a:noFill/>
                <a:miter lim="800000"/>
                <a:headEnd/>
                <a:tailEnd/>
              </a:ln>
            </p:spPr>
          </p:pic>
          <p:pic>
            <p:nvPicPr>
              <p:cNvPr id="12773" name="Picture 1520"/>
              <p:cNvPicPr>
                <a:picLocks noChangeAspect="1" noChangeArrowheads="1"/>
              </p:cNvPicPr>
              <p:nvPr/>
            </p:nvPicPr>
            <p:blipFill>
              <a:blip r:embed="rId1074"/>
              <a:srcRect/>
              <a:stretch>
                <a:fillRect/>
              </a:stretch>
            </p:blipFill>
            <p:spPr bwMode="auto">
              <a:xfrm>
                <a:off x="2624" y="3145"/>
                <a:ext cx="23" cy="3"/>
              </a:xfrm>
              <a:prstGeom prst="rect">
                <a:avLst/>
              </a:prstGeom>
              <a:noFill/>
              <a:ln w="9525">
                <a:noFill/>
                <a:miter lim="800000"/>
                <a:headEnd/>
                <a:tailEnd/>
              </a:ln>
            </p:spPr>
          </p:pic>
          <p:pic>
            <p:nvPicPr>
              <p:cNvPr id="12774" name="Picture 1521"/>
              <p:cNvPicPr>
                <a:picLocks noChangeAspect="1" noChangeArrowheads="1"/>
              </p:cNvPicPr>
              <p:nvPr/>
            </p:nvPicPr>
            <p:blipFill>
              <a:blip r:embed="rId1075"/>
              <a:srcRect/>
              <a:stretch>
                <a:fillRect/>
              </a:stretch>
            </p:blipFill>
            <p:spPr bwMode="auto">
              <a:xfrm>
                <a:off x="2647" y="3145"/>
                <a:ext cx="24" cy="3"/>
              </a:xfrm>
              <a:prstGeom prst="rect">
                <a:avLst/>
              </a:prstGeom>
              <a:noFill/>
              <a:ln w="9525">
                <a:noFill/>
                <a:miter lim="800000"/>
                <a:headEnd/>
                <a:tailEnd/>
              </a:ln>
            </p:spPr>
          </p:pic>
          <p:pic>
            <p:nvPicPr>
              <p:cNvPr id="12775" name="Picture 1522"/>
              <p:cNvPicPr>
                <a:picLocks noChangeAspect="1" noChangeArrowheads="1"/>
              </p:cNvPicPr>
              <p:nvPr/>
            </p:nvPicPr>
            <p:blipFill>
              <a:blip r:embed="rId1076"/>
              <a:srcRect/>
              <a:stretch>
                <a:fillRect/>
              </a:stretch>
            </p:blipFill>
            <p:spPr bwMode="auto">
              <a:xfrm>
                <a:off x="2671" y="3145"/>
                <a:ext cx="23" cy="3"/>
              </a:xfrm>
              <a:prstGeom prst="rect">
                <a:avLst/>
              </a:prstGeom>
              <a:noFill/>
              <a:ln w="9525">
                <a:noFill/>
                <a:miter lim="800000"/>
                <a:headEnd/>
                <a:tailEnd/>
              </a:ln>
            </p:spPr>
          </p:pic>
          <p:pic>
            <p:nvPicPr>
              <p:cNvPr id="12776" name="Picture 1523"/>
              <p:cNvPicPr>
                <a:picLocks noChangeAspect="1" noChangeArrowheads="1"/>
              </p:cNvPicPr>
              <p:nvPr/>
            </p:nvPicPr>
            <p:blipFill>
              <a:blip r:embed="rId1077"/>
              <a:srcRect/>
              <a:stretch>
                <a:fillRect/>
              </a:stretch>
            </p:blipFill>
            <p:spPr bwMode="auto">
              <a:xfrm>
                <a:off x="2694" y="3145"/>
                <a:ext cx="23" cy="3"/>
              </a:xfrm>
              <a:prstGeom prst="rect">
                <a:avLst/>
              </a:prstGeom>
              <a:noFill/>
              <a:ln w="9525">
                <a:noFill/>
                <a:miter lim="800000"/>
                <a:headEnd/>
                <a:tailEnd/>
              </a:ln>
            </p:spPr>
          </p:pic>
          <p:pic>
            <p:nvPicPr>
              <p:cNvPr id="12777" name="Picture 1524"/>
              <p:cNvPicPr>
                <a:picLocks noChangeAspect="1" noChangeArrowheads="1"/>
              </p:cNvPicPr>
              <p:nvPr/>
            </p:nvPicPr>
            <p:blipFill>
              <a:blip r:embed="rId1078"/>
              <a:srcRect/>
              <a:stretch>
                <a:fillRect/>
              </a:stretch>
            </p:blipFill>
            <p:spPr bwMode="auto">
              <a:xfrm>
                <a:off x="2717" y="3145"/>
                <a:ext cx="24" cy="3"/>
              </a:xfrm>
              <a:prstGeom prst="rect">
                <a:avLst/>
              </a:prstGeom>
              <a:noFill/>
              <a:ln w="9525">
                <a:noFill/>
                <a:miter lim="800000"/>
                <a:headEnd/>
                <a:tailEnd/>
              </a:ln>
            </p:spPr>
          </p:pic>
          <p:pic>
            <p:nvPicPr>
              <p:cNvPr id="12778" name="Picture 1525"/>
              <p:cNvPicPr>
                <a:picLocks noChangeAspect="1" noChangeArrowheads="1"/>
              </p:cNvPicPr>
              <p:nvPr/>
            </p:nvPicPr>
            <p:blipFill>
              <a:blip r:embed="rId1079"/>
              <a:srcRect/>
              <a:stretch>
                <a:fillRect/>
              </a:stretch>
            </p:blipFill>
            <p:spPr bwMode="auto">
              <a:xfrm>
                <a:off x="2741" y="3145"/>
                <a:ext cx="23" cy="3"/>
              </a:xfrm>
              <a:prstGeom prst="rect">
                <a:avLst/>
              </a:prstGeom>
              <a:noFill/>
              <a:ln w="9525">
                <a:noFill/>
                <a:miter lim="800000"/>
                <a:headEnd/>
                <a:tailEnd/>
              </a:ln>
            </p:spPr>
          </p:pic>
          <p:pic>
            <p:nvPicPr>
              <p:cNvPr id="12779" name="Picture 1526"/>
              <p:cNvPicPr>
                <a:picLocks noChangeAspect="1" noChangeArrowheads="1"/>
              </p:cNvPicPr>
              <p:nvPr/>
            </p:nvPicPr>
            <p:blipFill>
              <a:blip r:embed="rId1080"/>
              <a:srcRect/>
              <a:stretch>
                <a:fillRect/>
              </a:stretch>
            </p:blipFill>
            <p:spPr bwMode="auto">
              <a:xfrm>
                <a:off x="2764" y="3145"/>
                <a:ext cx="13" cy="3"/>
              </a:xfrm>
              <a:prstGeom prst="rect">
                <a:avLst/>
              </a:prstGeom>
              <a:noFill/>
              <a:ln w="9525">
                <a:noFill/>
                <a:miter lim="800000"/>
                <a:headEnd/>
                <a:tailEnd/>
              </a:ln>
            </p:spPr>
          </p:pic>
          <p:sp>
            <p:nvSpPr>
              <p:cNvPr id="12780" name="Rectangle 1527"/>
              <p:cNvSpPr>
                <a:spLocks noChangeArrowheads="1"/>
              </p:cNvSpPr>
              <p:nvPr/>
            </p:nvSpPr>
            <p:spPr bwMode="auto">
              <a:xfrm>
                <a:off x="2777" y="3145"/>
                <a:ext cx="3" cy="3"/>
              </a:xfrm>
              <a:prstGeom prst="rect">
                <a:avLst/>
              </a:prstGeom>
              <a:solidFill>
                <a:srgbClr val="000000"/>
              </a:solidFill>
              <a:ln w="9525">
                <a:noFill/>
                <a:miter lim="800000"/>
                <a:headEnd/>
                <a:tailEnd/>
              </a:ln>
            </p:spPr>
            <p:txBody>
              <a:bodyPr/>
              <a:lstStyle/>
              <a:p>
                <a:endParaRPr lang="hr-HR"/>
              </a:p>
            </p:txBody>
          </p:sp>
          <p:sp>
            <p:nvSpPr>
              <p:cNvPr id="12781" name="Rectangle 1528"/>
              <p:cNvSpPr>
                <a:spLocks noChangeArrowheads="1"/>
              </p:cNvSpPr>
              <p:nvPr/>
            </p:nvSpPr>
            <p:spPr bwMode="auto">
              <a:xfrm>
                <a:off x="16" y="3148"/>
                <a:ext cx="3" cy="107"/>
              </a:xfrm>
              <a:prstGeom prst="rect">
                <a:avLst/>
              </a:prstGeom>
              <a:solidFill>
                <a:srgbClr val="000000"/>
              </a:solidFill>
              <a:ln w="9525">
                <a:noFill/>
                <a:miter lim="800000"/>
                <a:headEnd/>
                <a:tailEnd/>
              </a:ln>
            </p:spPr>
            <p:txBody>
              <a:bodyPr/>
              <a:lstStyle/>
              <a:p>
                <a:endParaRPr lang="hr-HR"/>
              </a:p>
            </p:txBody>
          </p:sp>
          <p:sp>
            <p:nvSpPr>
              <p:cNvPr id="12782" name="Rectangle 1529"/>
              <p:cNvSpPr>
                <a:spLocks noChangeArrowheads="1"/>
              </p:cNvSpPr>
              <p:nvPr/>
            </p:nvSpPr>
            <p:spPr bwMode="auto">
              <a:xfrm>
                <a:off x="663" y="3148"/>
                <a:ext cx="3" cy="107"/>
              </a:xfrm>
              <a:prstGeom prst="rect">
                <a:avLst/>
              </a:prstGeom>
              <a:solidFill>
                <a:srgbClr val="000000"/>
              </a:solidFill>
              <a:ln w="9525">
                <a:noFill/>
                <a:miter lim="800000"/>
                <a:headEnd/>
                <a:tailEnd/>
              </a:ln>
            </p:spPr>
            <p:txBody>
              <a:bodyPr/>
              <a:lstStyle/>
              <a:p>
                <a:endParaRPr lang="hr-HR"/>
              </a:p>
            </p:txBody>
          </p:sp>
          <p:sp>
            <p:nvSpPr>
              <p:cNvPr id="12783" name="Rectangle 1530"/>
              <p:cNvSpPr>
                <a:spLocks noChangeArrowheads="1"/>
              </p:cNvSpPr>
              <p:nvPr/>
            </p:nvSpPr>
            <p:spPr bwMode="auto">
              <a:xfrm>
                <a:off x="2130" y="3148"/>
                <a:ext cx="3" cy="107"/>
              </a:xfrm>
              <a:prstGeom prst="rect">
                <a:avLst/>
              </a:prstGeom>
              <a:solidFill>
                <a:srgbClr val="000000"/>
              </a:solidFill>
              <a:ln w="9525">
                <a:noFill/>
                <a:miter lim="800000"/>
                <a:headEnd/>
                <a:tailEnd/>
              </a:ln>
            </p:spPr>
            <p:txBody>
              <a:bodyPr/>
              <a:lstStyle/>
              <a:p>
                <a:endParaRPr lang="hr-HR"/>
              </a:p>
            </p:txBody>
          </p:sp>
          <p:sp>
            <p:nvSpPr>
              <p:cNvPr id="12784" name="Rectangle 1531"/>
              <p:cNvSpPr>
                <a:spLocks noChangeArrowheads="1"/>
              </p:cNvSpPr>
              <p:nvPr/>
            </p:nvSpPr>
            <p:spPr bwMode="auto">
              <a:xfrm>
                <a:off x="2777" y="3148"/>
                <a:ext cx="3" cy="107"/>
              </a:xfrm>
              <a:prstGeom prst="rect">
                <a:avLst/>
              </a:prstGeom>
              <a:solidFill>
                <a:srgbClr val="000000"/>
              </a:solidFill>
              <a:ln w="9525">
                <a:noFill/>
                <a:miter lim="800000"/>
                <a:headEnd/>
                <a:tailEnd/>
              </a:ln>
            </p:spPr>
            <p:txBody>
              <a:bodyPr/>
              <a:lstStyle/>
              <a:p>
                <a:endParaRPr lang="hr-HR"/>
              </a:p>
            </p:txBody>
          </p:sp>
          <p:sp>
            <p:nvSpPr>
              <p:cNvPr id="12785" name="Rectangle 1532"/>
              <p:cNvSpPr>
                <a:spLocks noChangeArrowheads="1"/>
              </p:cNvSpPr>
              <p:nvPr/>
            </p:nvSpPr>
            <p:spPr bwMode="auto">
              <a:xfrm>
                <a:off x="77" y="3277"/>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12786" name="Rectangle 1533"/>
              <p:cNvSpPr>
                <a:spLocks noChangeArrowheads="1"/>
              </p:cNvSpPr>
              <p:nvPr/>
            </p:nvSpPr>
            <p:spPr bwMode="auto">
              <a:xfrm>
                <a:off x="682" y="3277"/>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12787" name="Rectangle 1534"/>
              <p:cNvSpPr>
                <a:spLocks noChangeArrowheads="1"/>
              </p:cNvSpPr>
              <p:nvPr/>
            </p:nvSpPr>
            <p:spPr bwMode="auto">
              <a:xfrm>
                <a:off x="2456" y="3277"/>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12788" name="Rectangle 1535"/>
              <p:cNvSpPr>
                <a:spLocks noChangeArrowheads="1"/>
              </p:cNvSpPr>
              <p:nvPr/>
            </p:nvSpPr>
            <p:spPr bwMode="auto">
              <a:xfrm>
                <a:off x="16" y="3255"/>
                <a:ext cx="3" cy="2"/>
              </a:xfrm>
              <a:prstGeom prst="rect">
                <a:avLst/>
              </a:prstGeom>
              <a:solidFill>
                <a:srgbClr val="000000"/>
              </a:solidFill>
              <a:ln w="9525">
                <a:noFill/>
                <a:miter lim="800000"/>
                <a:headEnd/>
                <a:tailEnd/>
              </a:ln>
            </p:spPr>
            <p:txBody>
              <a:bodyPr/>
              <a:lstStyle/>
              <a:p>
                <a:endParaRPr lang="hr-HR"/>
              </a:p>
            </p:txBody>
          </p:sp>
          <p:pic>
            <p:nvPicPr>
              <p:cNvPr id="12789" name="Picture 1536"/>
              <p:cNvPicPr>
                <a:picLocks noChangeAspect="1" noChangeArrowheads="1"/>
              </p:cNvPicPr>
              <p:nvPr/>
            </p:nvPicPr>
            <p:blipFill>
              <a:blip r:embed="rId1081"/>
              <a:srcRect/>
              <a:stretch>
                <a:fillRect/>
              </a:stretch>
            </p:blipFill>
            <p:spPr bwMode="auto">
              <a:xfrm>
                <a:off x="19" y="3255"/>
                <a:ext cx="23" cy="2"/>
              </a:xfrm>
              <a:prstGeom prst="rect">
                <a:avLst/>
              </a:prstGeom>
              <a:noFill/>
              <a:ln w="9525">
                <a:noFill/>
                <a:miter lim="800000"/>
                <a:headEnd/>
                <a:tailEnd/>
              </a:ln>
            </p:spPr>
          </p:pic>
          <p:pic>
            <p:nvPicPr>
              <p:cNvPr id="12790" name="Picture 1537"/>
              <p:cNvPicPr>
                <a:picLocks noChangeAspect="1" noChangeArrowheads="1"/>
              </p:cNvPicPr>
              <p:nvPr/>
            </p:nvPicPr>
            <p:blipFill>
              <a:blip r:embed="rId1082"/>
              <a:srcRect/>
              <a:stretch>
                <a:fillRect/>
              </a:stretch>
            </p:blipFill>
            <p:spPr bwMode="auto">
              <a:xfrm>
                <a:off x="42" y="3255"/>
                <a:ext cx="24" cy="2"/>
              </a:xfrm>
              <a:prstGeom prst="rect">
                <a:avLst/>
              </a:prstGeom>
              <a:noFill/>
              <a:ln w="9525">
                <a:noFill/>
                <a:miter lim="800000"/>
                <a:headEnd/>
                <a:tailEnd/>
              </a:ln>
            </p:spPr>
          </p:pic>
          <p:pic>
            <p:nvPicPr>
              <p:cNvPr id="12791" name="Picture 1538"/>
              <p:cNvPicPr>
                <a:picLocks noChangeAspect="1" noChangeArrowheads="1"/>
              </p:cNvPicPr>
              <p:nvPr/>
            </p:nvPicPr>
            <p:blipFill>
              <a:blip r:embed="rId1083"/>
              <a:srcRect/>
              <a:stretch>
                <a:fillRect/>
              </a:stretch>
            </p:blipFill>
            <p:spPr bwMode="auto">
              <a:xfrm>
                <a:off x="66" y="3255"/>
                <a:ext cx="23" cy="2"/>
              </a:xfrm>
              <a:prstGeom prst="rect">
                <a:avLst/>
              </a:prstGeom>
              <a:noFill/>
              <a:ln w="9525">
                <a:noFill/>
                <a:miter lim="800000"/>
                <a:headEnd/>
                <a:tailEnd/>
              </a:ln>
            </p:spPr>
          </p:pic>
          <p:pic>
            <p:nvPicPr>
              <p:cNvPr id="12792" name="Picture 1539"/>
              <p:cNvPicPr>
                <a:picLocks noChangeAspect="1" noChangeArrowheads="1"/>
              </p:cNvPicPr>
              <p:nvPr/>
            </p:nvPicPr>
            <p:blipFill>
              <a:blip r:embed="rId1084"/>
              <a:srcRect/>
              <a:stretch>
                <a:fillRect/>
              </a:stretch>
            </p:blipFill>
            <p:spPr bwMode="auto">
              <a:xfrm>
                <a:off x="89" y="3255"/>
                <a:ext cx="23" cy="2"/>
              </a:xfrm>
              <a:prstGeom prst="rect">
                <a:avLst/>
              </a:prstGeom>
              <a:noFill/>
              <a:ln w="9525">
                <a:noFill/>
                <a:miter lim="800000"/>
                <a:headEnd/>
                <a:tailEnd/>
              </a:ln>
            </p:spPr>
          </p:pic>
          <p:pic>
            <p:nvPicPr>
              <p:cNvPr id="12793" name="Picture 1540"/>
              <p:cNvPicPr>
                <a:picLocks noChangeAspect="1" noChangeArrowheads="1"/>
              </p:cNvPicPr>
              <p:nvPr/>
            </p:nvPicPr>
            <p:blipFill>
              <a:blip r:embed="rId1085"/>
              <a:srcRect/>
              <a:stretch>
                <a:fillRect/>
              </a:stretch>
            </p:blipFill>
            <p:spPr bwMode="auto">
              <a:xfrm>
                <a:off x="112" y="3255"/>
                <a:ext cx="24" cy="2"/>
              </a:xfrm>
              <a:prstGeom prst="rect">
                <a:avLst/>
              </a:prstGeom>
              <a:noFill/>
              <a:ln w="9525">
                <a:noFill/>
                <a:miter lim="800000"/>
                <a:headEnd/>
                <a:tailEnd/>
              </a:ln>
            </p:spPr>
          </p:pic>
          <p:pic>
            <p:nvPicPr>
              <p:cNvPr id="12794" name="Picture 1541"/>
              <p:cNvPicPr>
                <a:picLocks noChangeAspect="1" noChangeArrowheads="1"/>
              </p:cNvPicPr>
              <p:nvPr/>
            </p:nvPicPr>
            <p:blipFill>
              <a:blip r:embed="rId1086"/>
              <a:srcRect/>
              <a:stretch>
                <a:fillRect/>
              </a:stretch>
            </p:blipFill>
            <p:spPr bwMode="auto">
              <a:xfrm>
                <a:off x="136" y="3255"/>
                <a:ext cx="23" cy="2"/>
              </a:xfrm>
              <a:prstGeom prst="rect">
                <a:avLst/>
              </a:prstGeom>
              <a:noFill/>
              <a:ln w="9525">
                <a:noFill/>
                <a:miter lim="800000"/>
                <a:headEnd/>
                <a:tailEnd/>
              </a:ln>
            </p:spPr>
          </p:pic>
          <p:pic>
            <p:nvPicPr>
              <p:cNvPr id="12795" name="Picture 1542"/>
              <p:cNvPicPr>
                <a:picLocks noChangeAspect="1" noChangeArrowheads="1"/>
              </p:cNvPicPr>
              <p:nvPr/>
            </p:nvPicPr>
            <p:blipFill>
              <a:blip r:embed="rId1087"/>
              <a:srcRect/>
              <a:stretch>
                <a:fillRect/>
              </a:stretch>
            </p:blipFill>
            <p:spPr bwMode="auto">
              <a:xfrm>
                <a:off x="159" y="3255"/>
                <a:ext cx="23" cy="2"/>
              </a:xfrm>
              <a:prstGeom prst="rect">
                <a:avLst/>
              </a:prstGeom>
              <a:noFill/>
              <a:ln w="9525">
                <a:noFill/>
                <a:miter lim="800000"/>
                <a:headEnd/>
                <a:tailEnd/>
              </a:ln>
            </p:spPr>
          </p:pic>
          <p:pic>
            <p:nvPicPr>
              <p:cNvPr id="12796" name="Picture 1543"/>
              <p:cNvPicPr>
                <a:picLocks noChangeAspect="1" noChangeArrowheads="1"/>
              </p:cNvPicPr>
              <p:nvPr/>
            </p:nvPicPr>
            <p:blipFill>
              <a:blip r:embed="rId1088"/>
              <a:srcRect/>
              <a:stretch>
                <a:fillRect/>
              </a:stretch>
            </p:blipFill>
            <p:spPr bwMode="auto">
              <a:xfrm>
                <a:off x="182" y="3255"/>
                <a:ext cx="24" cy="2"/>
              </a:xfrm>
              <a:prstGeom prst="rect">
                <a:avLst/>
              </a:prstGeom>
              <a:noFill/>
              <a:ln w="9525">
                <a:noFill/>
                <a:miter lim="800000"/>
                <a:headEnd/>
                <a:tailEnd/>
              </a:ln>
            </p:spPr>
          </p:pic>
          <p:pic>
            <p:nvPicPr>
              <p:cNvPr id="12797" name="Picture 1544"/>
              <p:cNvPicPr>
                <a:picLocks noChangeAspect="1" noChangeArrowheads="1"/>
              </p:cNvPicPr>
              <p:nvPr/>
            </p:nvPicPr>
            <p:blipFill>
              <a:blip r:embed="rId1089"/>
              <a:srcRect/>
              <a:stretch>
                <a:fillRect/>
              </a:stretch>
            </p:blipFill>
            <p:spPr bwMode="auto">
              <a:xfrm>
                <a:off x="206" y="3255"/>
                <a:ext cx="23" cy="2"/>
              </a:xfrm>
              <a:prstGeom prst="rect">
                <a:avLst/>
              </a:prstGeom>
              <a:noFill/>
              <a:ln w="9525">
                <a:noFill/>
                <a:miter lim="800000"/>
                <a:headEnd/>
                <a:tailEnd/>
              </a:ln>
            </p:spPr>
          </p:pic>
          <p:pic>
            <p:nvPicPr>
              <p:cNvPr id="12798" name="Picture 1545"/>
              <p:cNvPicPr>
                <a:picLocks noChangeAspect="1" noChangeArrowheads="1"/>
              </p:cNvPicPr>
              <p:nvPr/>
            </p:nvPicPr>
            <p:blipFill>
              <a:blip r:embed="rId1090"/>
              <a:srcRect/>
              <a:stretch>
                <a:fillRect/>
              </a:stretch>
            </p:blipFill>
            <p:spPr bwMode="auto">
              <a:xfrm>
                <a:off x="229" y="3255"/>
                <a:ext cx="24" cy="2"/>
              </a:xfrm>
              <a:prstGeom prst="rect">
                <a:avLst/>
              </a:prstGeom>
              <a:noFill/>
              <a:ln w="9525">
                <a:noFill/>
                <a:miter lim="800000"/>
                <a:headEnd/>
                <a:tailEnd/>
              </a:ln>
            </p:spPr>
          </p:pic>
          <p:pic>
            <p:nvPicPr>
              <p:cNvPr id="12799" name="Picture 1546"/>
              <p:cNvPicPr>
                <a:picLocks noChangeAspect="1" noChangeArrowheads="1"/>
              </p:cNvPicPr>
              <p:nvPr/>
            </p:nvPicPr>
            <p:blipFill>
              <a:blip r:embed="rId1091"/>
              <a:srcRect/>
              <a:stretch>
                <a:fillRect/>
              </a:stretch>
            </p:blipFill>
            <p:spPr bwMode="auto">
              <a:xfrm>
                <a:off x="253" y="3255"/>
                <a:ext cx="23" cy="2"/>
              </a:xfrm>
              <a:prstGeom prst="rect">
                <a:avLst/>
              </a:prstGeom>
              <a:noFill/>
              <a:ln w="9525">
                <a:noFill/>
                <a:miter lim="800000"/>
                <a:headEnd/>
                <a:tailEnd/>
              </a:ln>
            </p:spPr>
          </p:pic>
          <p:pic>
            <p:nvPicPr>
              <p:cNvPr id="12800" name="Picture 1547"/>
              <p:cNvPicPr>
                <a:picLocks noChangeAspect="1" noChangeArrowheads="1"/>
              </p:cNvPicPr>
              <p:nvPr/>
            </p:nvPicPr>
            <p:blipFill>
              <a:blip r:embed="rId1092"/>
              <a:srcRect/>
              <a:stretch>
                <a:fillRect/>
              </a:stretch>
            </p:blipFill>
            <p:spPr bwMode="auto">
              <a:xfrm>
                <a:off x="276" y="3255"/>
                <a:ext cx="23" cy="2"/>
              </a:xfrm>
              <a:prstGeom prst="rect">
                <a:avLst/>
              </a:prstGeom>
              <a:noFill/>
              <a:ln w="9525">
                <a:noFill/>
                <a:miter lim="800000"/>
                <a:headEnd/>
                <a:tailEnd/>
              </a:ln>
            </p:spPr>
          </p:pic>
          <p:pic>
            <p:nvPicPr>
              <p:cNvPr id="12801" name="Picture 1548"/>
              <p:cNvPicPr>
                <a:picLocks noChangeAspect="1" noChangeArrowheads="1"/>
              </p:cNvPicPr>
              <p:nvPr/>
            </p:nvPicPr>
            <p:blipFill>
              <a:blip r:embed="rId1093"/>
              <a:srcRect/>
              <a:stretch>
                <a:fillRect/>
              </a:stretch>
            </p:blipFill>
            <p:spPr bwMode="auto">
              <a:xfrm>
                <a:off x="299" y="3255"/>
                <a:ext cx="24" cy="2"/>
              </a:xfrm>
              <a:prstGeom prst="rect">
                <a:avLst/>
              </a:prstGeom>
              <a:noFill/>
              <a:ln w="9525">
                <a:noFill/>
                <a:miter lim="800000"/>
                <a:headEnd/>
                <a:tailEnd/>
              </a:ln>
            </p:spPr>
          </p:pic>
          <p:pic>
            <p:nvPicPr>
              <p:cNvPr id="12802" name="Picture 1549"/>
              <p:cNvPicPr>
                <a:picLocks noChangeAspect="1" noChangeArrowheads="1"/>
              </p:cNvPicPr>
              <p:nvPr/>
            </p:nvPicPr>
            <p:blipFill>
              <a:blip r:embed="rId1094"/>
              <a:srcRect/>
              <a:stretch>
                <a:fillRect/>
              </a:stretch>
            </p:blipFill>
            <p:spPr bwMode="auto">
              <a:xfrm>
                <a:off x="323" y="3255"/>
                <a:ext cx="23" cy="2"/>
              </a:xfrm>
              <a:prstGeom prst="rect">
                <a:avLst/>
              </a:prstGeom>
              <a:noFill/>
              <a:ln w="9525">
                <a:noFill/>
                <a:miter lim="800000"/>
                <a:headEnd/>
                <a:tailEnd/>
              </a:ln>
            </p:spPr>
          </p:pic>
          <p:pic>
            <p:nvPicPr>
              <p:cNvPr id="12803" name="Picture 1550"/>
              <p:cNvPicPr>
                <a:picLocks noChangeAspect="1" noChangeArrowheads="1"/>
              </p:cNvPicPr>
              <p:nvPr/>
            </p:nvPicPr>
            <p:blipFill>
              <a:blip r:embed="rId1095"/>
              <a:srcRect/>
              <a:stretch>
                <a:fillRect/>
              </a:stretch>
            </p:blipFill>
            <p:spPr bwMode="auto">
              <a:xfrm>
                <a:off x="346" y="3255"/>
                <a:ext cx="23" cy="2"/>
              </a:xfrm>
              <a:prstGeom prst="rect">
                <a:avLst/>
              </a:prstGeom>
              <a:noFill/>
              <a:ln w="9525">
                <a:noFill/>
                <a:miter lim="800000"/>
                <a:headEnd/>
                <a:tailEnd/>
              </a:ln>
            </p:spPr>
          </p:pic>
          <p:pic>
            <p:nvPicPr>
              <p:cNvPr id="12804" name="Picture 1551"/>
              <p:cNvPicPr>
                <a:picLocks noChangeAspect="1" noChangeArrowheads="1"/>
              </p:cNvPicPr>
              <p:nvPr/>
            </p:nvPicPr>
            <p:blipFill>
              <a:blip r:embed="rId1096"/>
              <a:srcRect/>
              <a:stretch>
                <a:fillRect/>
              </a:stretch>
            </p:blipFill>
            <p:spPr bwMode="auto">
              <a:xfrm>
                <a:off x="369" y="3255"/>
                <a:ext cx="24" cy="2"/>
              </a:xfrm>
              <a:prstGeom prst="rect">
                <a:avLst/>
              </a:prstGeom>
              <a:noFill/>
              <a:ln w="9525">
                <a:noFill/>
                <a:miter lim="800000"/>
                <a:headEnd/>
                <a:tailEnd/>
              </a:ln>
            </p:spPr>
          </p:pic>
          <p:pic>
            <p:nvPicPr>
              <p:cNvPr id="12805" name="Picture 1552"/>
              <p:cNvPicPr>
                <a:picLocks noChangeAspect="1" noChangeArrowheads="1"/>
              </p:cNvPicPr>
              <p:nvPr/>
            </p:nvPicPr>
            <p:blipFill>
              <a:blip r:embed="rId1097"/>
              <a:srcRect/>
              <a:stretch>
                <a:fillRect/>
              </a:stretch>
            </p:blipFill>
            <p:spPr bwMode="auto">
              <a:xfrm>
                <a:off x="393" y="3255"/>
                <a:ext cx="23" cy="2"/>
              </a:xfrm>
              <a:prstGeom prst="rect">
                <a:avLst/>
              </a:prstGeom>
              <a:noFill/>
              <a:ln w="9525">
                <a:noFill/>
                <a:miter lim="800000"/>
                <a:headEnd/>
                <a:tailEnd/>
              </a:ln>
            </p:spPr>
          </p:pic>
          <p:pic>
            <p:nvPicPr>
              <p:cNvPr id="12806" name="Picture 1553"/>
              <p:cNvPicPr>
                <a:picLocks noChangeAspect="1" noChangeArrowheads="1"/>
              </p:cNvPicPr>
              <p:nvPr/>
            </p:nvPicPr>
            <p:blipFill>
              <a:blip r:embed="rId1098"/>
              <a:srcRect/>
              <a:stretch>
                <a:fillRect/>
              </a:stretch>
            </p:blipFill>
            <p:spPr bwMode="auto">
              <a:xfrm>
                <a:off x="416" y="3255"/>
                <a:ext cx="24" cy="2"/>
              </a:xfrm>
              <a:prstGeom prst="rect">
                <a:avLst/>
              </a:prstGeom>
              <a:noFill/>
              <a:ln w="9525">
                <a:noFill/>
                <a:miter lim="800000"/>
                <a:headEnd/>
                <a:tailEnd/>
              </a:ln>
            </p:spPr>
          </p:pic>
          <p:pic>
            <p:nvPicPr>
              <p:cNvPr id="12807" name="Picture 1554"/>
              <p:cNvPicPr>
                <a:picLocks noChangeAspect="1" noChangeArrowheads="1"/>
              </p:cNvPicPr>
              <p:nvPr/>
            </p:nvPicPr>
            <p:blipFill>
              <a:blip r:embed="rId1099"/>
              <a:srcRect/>
              <a:stretch>
                <a:fillRect/>
              </a:stretch>
            </p:blipFill>
            <p:spPr bwMode="auto">
              <a:xfrm>
                <a:off x="440" y="3255"/>
                <a:ext cx="23" cy="2"/>
              </a:xfrm>
              <a:prstGeom prst="rect">
                <a:avLst/>
              </a:prstGeom>
              <a:noFill/>
              <a:ln w="9525">
                <a:noFill/>
                <a:miter lim="800000"/>
                <a:headEnd/>
                <a:tailEnd/>
              </a:ln>
            </p:spPr>
          </p:pic>
          <p:pic>
            <p:nvPicPr>
              <p:cNvPr id="12808" name="Picture 1555"/>
              <p:cNvPicPr>
                <a:picLocks noChangeAspect="1" noChangeArrowheads="1"/>
              </p:cNvPicPr>
              <p:nvPr/>
            </p:nvPicPr>
            <p:blipFill>
              <a:blip r:embed="rId1100"/>
              <a:srcRect/>
              <a:stretch>
                <a:fillRect/>
              </a:stretch>
            </p:blipFill>
            <p:spPr bwMode="auto">
              <a:xfrm>
                <a:off x="463" y="3255"/>
                <a:ext cx="23" cy="2"/>
              </a:xfrm>
              <a:prstGeom prst="rect">
                <a:avLst/>
              </a:prstGeom>
              <a:noFill/>
              <a:ln w="9525">
                <a:noFill/>
                <a:miter lim="800000"/>
                <a:headEnd/>
                <a:tailEnd/>
              </a:ln>
            </p:spPr>
          </p:pic>
          <p:pic>
            <p:nvPicPr>
              <p:cNvPr id="12809" name="Picture 1556"/>
              <p:cNvPicPr>
                <a:picLocks noChangeAspect="1" noChangeArrowheads="1"/>
              </p:cNvPicPr>
              <p:nvPr/>
            </p:nvPicPr>
            <p:blipFill>
              <a:blip r:embed="rId1101"/>
              <a:srcRect/>
              <a:stretch>
                <a:fillRect/>
              </a:stretch>
            </p:blipFill>
            <p:spPr bwMode="auto">
              <a:xfrm>
                <a:off x="486" y="3255"/>
                <a:ext cx="24" cy="2"/>
              </a:xfrm>
              <a:prstGeom prst="rect">
                <a:avLst/>
              </a:prstGeom>
              <a:noFill/>
              <a:ln w="9525">
                <a:noFill/>
                <a:miter lim="800000"/>
                <a:headEnd/>
                <a:tailEnd/>
              </a:ln>
            </p:spPr>
          </p:pic>
          <p:pic>
            <p:nvPicPr>
              <p:cNvPr id="12810" name="Picture 1557"/>
              <p:cNvPicPr>
                <a:picLocks noChangeAspect="1" noChangeArrowheads="1"/>
              </p:cNvPicPr>
              <p:nvPr/>
            </p:nvPicPr>
            <p:blipFill>
              <a:blip r:embed="rId1102"/>
              <a:srcRect/>
              <a:stretch>
                <a:fillRect/>
              </a:stretch>
            </p:blipFill>
            <p:spPr bwMode="auto">
              <a:xfrm>
                <a:off x="510" y="3255"/>
                <a:ext cx="23" cy="2"/>
              </a:xfrm>
              <a:prstGeom prst="rect">
                <a:avLst/>
              </a:prstGeom>
              <a:noFill/>
              <a:ln w="9525">
                <a:noFill/>
                <a:miter lim="800000"/>
                <a:headEnd/>
                <a:tailEnd/>
              </a:ln>
            </p:spPr>
          </p:pic>
          <p:pic>
            <p:nvPicPr>
              <p:cNvPr id="12811" name="Picture 1558"/>
              <p:cNvPicPr>
                <a:picLocks noChangeAspect="1" noChangeArrowheads="1"/>
              </p:cNvPicPr>
              <p:nvPr/>
            </p:nvPicPr>
            <p:blipFill>
              <a:blip r:embed="rId1103"/>
              <a:srcRect/>
              <a:stretch>
                <a:fillRect/>
              </a:stretch>
            </p:blipFill>
            <p:spPr bwMode="auto">
              <a:xfrm>
                <a:off x="533" y="3255"/>
                <a:ext cx="23" cy="2"/>
              </a:xfrm>
              <a:prstGeom prst="rect">
                <a:avLst/>
              </a:prstGeom>
              <a:noFill/>
              <a:ln w="9525">
                <a:noFill/>
                <a:miter lim="800000"/>
                <a:headEnd/>
                <a:tailEnd/>
              </a:ln>
            </p:spPr>
          </p:pic>
          <p:pic>
            <p:nvPicPr>
              <p:cNvPr id="12812" name="Picture 1559"/>
              <p:cNvPicPr>
                <a:picLocks noChangeAspect="1" noChangeArrowheads="1"/>
              </p:cNvPicPr>
              <p:nvPr/>
            </p:nvPicPr>
            <p:blipFill>
              <a:blip r:embed="rId1104"/>
              <a:srcRect/>
              <a:stretch>
                <a:fillRect/>
              </a:stretch>
            </p:blipFill>
            <p:spPr bwMode="auto">
              <a:xfrm>
                <a:off x="556" y="3255"/>
                <a:ext cx="24" cy="2"/>
              </a:xfrm>
              <a:prstGeom prst="rect">
                <a:avLst/>
              </a:prstGeom>
              <a:noFill/>
              <a:ln w="9525">
                <a:noFill/>
                <a:miter lim="800000"/>
                <a:headEnd/>
                <a:tailEnd/>
              </a:ln>
            </p:spPr>
          </p:pic>
          <p:pic>
            <p:nvPicPr>
              <p:cNvPr id="12813" name="Picture 1560"/>
              <p:cNvPicPr>
                <a:picLocks noChangeAspect="1" noChangeArrowheads="1"/>
              </p:cNvPicPr>
              <p:nvPr/>
            </p:nvPicPr>
            <p:blipFill>
              <a:blip r:embed="rId1105"/>
              <a:srcRect/>
              <a:stretch>
                <a:fillRect/>
              </a:stretch>
            </p:blipFill>
            <p:spPr bwMode="auto">
              <a:xfrm>
                <a:off x="580" y="3255"/>
                <a:ext cx="23" cy="2"/>
              </a:xfrm>
              <a:prstGeom prst="rect">
                <a:avLst/>
              </a:prstGeom>
              <a:noFill/>
              <a:ln w="9525">
                <a:noFill/>
                <a:miter lim="800000"/>
                <a:headEnd/>
                <a:tailEnd/>
              </a:ln>
            </p:spPr>
          </p:pic>
          <p:pic>
            <p:nvPicPr>
              <p:cNvPr id="12814" name="Picture 1561"/>
              <p:cNvPicPr>
                <a:picLocks noChangeAspect="1" noChangeArrowheads="1"/>
              </p:cNvPicPr>
              <p:nvPr/>
            </p:nvPicPr>
            <p:blipFill>
              <a:blip r:embed="rId1106"/>
              <a:srcRect/>
              <a:stretch>
                <a:fillRect/>
              </a:stretch>
            </p:blipFill>
            <p:spPr bwMode="auto">
              <a:xfrm>
                <a:off x="603" y="3255"/>
                <a:ext cx="24" cy="2"/>
              </a:xfrm>
              <a:prstGeom prst="rect">
                <a:avLst/>
              </a:prstGeom>
              <a:noFill/>
              <a:ln w="9525">
                <a:noFill/>
                <a:miter lim="800000"/>
                <a:headEnd/>
                <a:tailEnd/>
              </a:ln>
            </p:spPr>
          </p:pic>
          <p:pic>
            <p:nvPicPr>
              <p:cNvPr id="12815" name="Picture 1562"/>
              <p:cNvPicPr>
                <a:picLocks noChangeAspect="1" noChangeArrowheads="1"/>
              </p:cNvPicPr>
              <p:nvPr/>
            </p:nvPicPr>
            <p:blipFill>
              <a:blip r:embed="rId1107"/>
              <a:srcRect/>
              <a:stretch>
                <a:fillRect/>
              </a:stretch>
            </p:blipFill>
            <p:spPr bwMode="auto">
              <a:xfrm>
                <a:off x="627" y="3255"/>
                <a:ext cx="23" cy="2"/>
              </a:xfrm>
              <a:prstGeom prst="rect">
                <a:avLst/>
              </a:prstGeom>
              <a:noFill/>
              <a:ln w="9525">
                <a:noFill/>
                <a:miter lim="800000"/>
                <a:headEnd/>
                <a:tailEnd/>
              </a:ln>
            </p:spPr>
          </p:pic>
          <p:pic>
            <p:nvPicPr>
              <p:cNvPr id="12816" name="Picture 1563"/>
              <p:cNvPicPr>
                <a:picLocks noChangeAspect="1" noChangeArrowheads="1"/>
              </p:cNvPicPr>
              <p:nvPr/>
            </p:nvPicPr>
            <p:blipFill>
              <a:blip r:embed="rId1108"/>
              <a:srcRect/>
              <a:stretch>
                <a:fillRect/>
              </a:stretch>
            </p:blipFill>
            <p:spPr bwMode="auto">
              <a:xfrm>
                <a:off x="650" y="3255"/>
                <a:ext cx="13" cy="2"/>
              </a:xfrm>
              <a:prstGeom prst="rect">
                <a:avLst/>
              </a:prstGeom>
              <a:noFill/>
              <a:ln w="9525">
                <a:noFill/>
                <a:miter lim="800000"/>
                <a:headEnd/>
                <a:tailEnd/>
              </a:ln>
            </p:spPr>
          </p:pic>
          <p:sp>
            <p:nvSpPr>
              <p:cNvPr id="12817" name="Rectangle 1564"/>
              <p:cNvSpPr>
                <a:spLocks noChangeArrowheads="1"/>
              </p:cNvSpPr>
              <p:nvPr/>
            </p:nvSpPr>
            <p:spPr bwMode="auto">
              <a:xfrm>
                <a:off x="663" y="3255"/>
                <a:ext cx="3" cy="2"/>
              </a:xfrm>
              <a:prstGeom prst="rect">
                <a:avLst/>
              </a:prstGeom>
              <a:solidFill>
                <a:srgbClr val="000000"/>
              </a:solidFill>
              <a:ln w="9525">
                <a:noFill/>
                <a:miter lim="800000"/>
                <a:headEnd/>
                <a:tailEnd/>
              </a:ln>
            </p:spPr>
            <p:txBody>
              <a:bodyPr/>
              <a:lstStyle/>
              <a:p>
                <a:endParaRPr lang="hr-HR"/>
              </a:p>
            </p:txBody>
          </p:sp>
          <p:pic>
            <p:nvPicPr>
              <p:cNvPr id="12818" name="Picture 1565"/>
              <p:cNvPicPr>
                <a:picLocks noChangeAspect="1" noChangeArrowheads="1"/>
              </p:cNvPicPr>
              <p:nvPr/>
            </p:nvPicPr>
            <p:blipFill>
              <a:blip r:embed="rId1109"/>
              <a:srcRect/>
              <a:stretch>
                <a:fillRect/>
              </a:stretch>
            </p:blipFill>
            <p:spPr bwMode="auto">
              <a:xfrm>
                <a:off x="666" y="3255"/>
                <a:ext cx="23" cy="2"/>
              </a:xfrm>
              <a:prstGeom prst="rect">
                <a:avLst/>
              </a:prstGeom>
              <a:noFill/>
              <a:ln w="9525">
                <a:noFill/>
                <a:miter lim="800000"/>
                <a:headEnd/>
                <a:tailEnd/>
              </a:ln>
            </p:spPr>
          </p:pic>
          <p:pic>
            <p:nvPicPr>
              <p:cNvPr id="12819" name="Picture 1566"/>
              <p:cNvPicPr>
                <a:picLocks noChangeAspect="1" noChangeArrowheads="1"/>
              </p:cNvPicPr>
              <p:nvPr/>
            </p:nvPicPr>
            <p:blipFill>
              <a:blip r:embed="rId1110"/>
              <a:srcRect/>
              <a:stretch>
                <a:fillRect/>
              </a:stretch>
            </p:blipFill>
            <p:spPr bwMode="auto">
              <a:xfrm>
                <a:off x="689" y="3255"/>
                <a:ext cx="24" cy="2"/>
              </a:xfrm>
              <a:prstGeom prst="rect">
                <a:avLst/>
              </a:prstGeom>
              <a:noFill/>
              <a:ln w="9525">
                <a:noFill/>
                <a:miter lim="800000"/>
                <a:headEnd/>
                <a:tailEnd/>
              </a:ln>
            </p:spPr>
          </p:pic>
          <p:pic>
            <p:nvPicPr>
              <p:cNvPr id="12820" name="Picture 1567"/>
              <p:cNvPicPr>
                <a:picLocks noChangeAspect="1" noChangeArrowheads="1"/>
              </p:cNvPicPr>
              <p:nvPr/>
            </p:nvPicPr>
            <p:blipFill>
              <a:blip r:embed="rId1111"/>
              <a:srcRect/>
              <a:stretch>
                <a:fillRect/>
              </a:stretch>
            </p:blipFill>
            <p:spPr bwMode="auto">
              <a:xfrm>
                <a:off x="713" y="3255"/>
                <a:ext cx="23" cy="2"/>
              </a:xfrm>
              <a:prstGeom prst="rect">
                <a:avLst/>
              </a:prstGeom>
              <a:noFill/>
              <a:ln w="9525">
                <a:noFill/>
                <a:miter lim="800000"/>
                <a:headEnd/>
                <a:tailEnd/>
              </a:ln>
            </p:spPr>
          </p:pic>
          <p:pic>
            <p:nvPicPr>
              <p:cNvPr id="12821" name="Picture 1568"/>
              <p:cNvPicPr>
                <a:picLocks noChangeAspect="1" noChangeArrowheads="1"/>
              </p:cNvPicPr>
              <p:nvPr/>
            </p:nvPicPr>
            <p:blipFill>
              <a:blip r:embed="rId1112"/>
              <a:srcRect/>
              <a:stretch>
                <a:fillRect/>
              </a:stretch>
            </p:blipFill>
            <p:spPr bwMode="auto">
              <a:xfrm>
                <a:off x="736" y="3255"/>
                <a:ext cx="24" cy="2"/>
              </a:xfrm>
              <a:prstGeom prst="rect">
                <a:avLst/>
              </a:prstGeom>
              <a:noFill/>
              <a:ln w="9525">
                <a:noFill/>
                <a:miter lim="800000"/>
                <a:headEnd/>
                <a:tailEnd/>
              </a:ln>
            </p:spPr>
          </p:pic>
          <p:pic>
            <p:nvPicPr>
              <p:cNvPr id="12822" name="Picture 1569"/>
              <p:cNvPicPr>
                <a:picLocks noChangeAspect="1" noChangeArrowheads="1"/>
              </p:cNvPicPr>
              <p:nvPr/>
            </p:nvPicPr>
            <p:blipFill>
              <a:blip r:embed="rId1113"/>
              <a:srcRect/>
              <a:stretch>
                <a:fillRect/>
              </a:stretch>
            </p:blipFill>
            <p:spPr bwMode="auto">
              <a:xfrm>
                <a:off x="760" y="3255"/>
                <a:ext cx="23" cy="2"/>
              </a:xfrm>
              <a:prstGeom prst="rect">
                <a:avLst/>
              </a:prstGeom>
              <a:noFill/>
              <a:ln w="9525">
                <a:noFill/>
                <a:miter lim="800000"/>
                <a:headEnd/>
                <a:tailEnd/>
              </a:ln>
            </p:spPr>
          </p:pic>
          <p:pic>
            <p:nvPicPr>
              <p:cNvPr id="12823" name="Picture 1570"/>
              <p:cNvPicPr>
                <a:picLocks noChangeAspect="1" noChangeArrowheads="1"/>
              </p:cNvPicPr>
              <p:nvPr/>
            </p:nvPicPr>
            <p:blipFill>
              <a:blip r:embed="rId1114"/>
              <a:srcRect/>
              <a:stretch>
                <a:fillRect/>
              </a:stretch>
            </p:blipFill>
            <p:spPr bwMode="auto">
              <a:xfrm>
                <a:off x="783" y="3255"/>
                <a:ext cx="23" cy="2"/>
              </a:xfrm>
              <a:prstGeom prst="rect">
                <a:avLst/>
              </a:prstGeom>
              <a:noFill/>
              <a:ln w="9525">
                <a:noFill/>
                <a:miter lim="800000"/>
                <a:headEnd/>
                <a:tailEnd/>
              </a:ln>
            </p:spPr>
          </p:pic>
          <p:pic>
            <p:nvPicPr>
              <p:cNvPr id="12824" name="Picture 1571"/>
              <p:cNvPicPr>
                <a:picLocks noChangeAspect="1" noChangeArrowheads="1"/>
              </p:cNvPicPr>
              <p:nvPr/>
            </p:nvPicPr>
            <p:blipFill>
              <a:blip r:embed="rId1115"/>
              <a:srcRect/>
              <a:stretch>
                <a:fillRect/>
              </a:stretch>
            </p:blipFill>
            <p:spPr bwMode="auto">
              <a:xfrm>
                <a:off x="806" y="3255"/>
                <a:ext cx="24" cy="2"/>
              </a:xfrm>
              <a:prstGeom prst="rect">
                <a:avLst/>
              </a:prstGeom>
              <a:noFill/>
              <a:ln w="9525">
                <a:noFill/>
                <a:miter lim="800000"/>
                <a:headEnd/>
                <a:tailEnd/>
              </a:ln>
            </p:spPr>
          </p:pic>
          <p:pic>
            <p:nvPicPr>
              <p:cNvPr id="12825" name="Picture 1572"/>
              <p:cNvPicPr>
                <a:picLocks noChangeAspect="1" noChangeArrowheads="1"/>
              </p:cNvPicPr>
              <p:nvPr/>
            </p:nvPicPr>
            <p:blipFill>
              <a:blip r:embed="rId1116"/>
              <a:srcRect/>
              <a:stretch>
                <a:fillRect/>
              </a:stretch>
            </p:blipFill>
            <p:spPr bwMode="auto">
              <a:xfrm>
                <a:off x="830" y="3255"/>
                <a:ext cx="23" cy="2"/>
              </a:xfrm>
              <a:prstGeom prst="rect">
                <a:avLst/>
              </a:prstGeom>
              <a:noFill/>
              <a:ln w="9525">
                <a:noFill/>
                <a:miter lim="800000"/>
                <a:headEnd/>
                <a:tailEnd/>
              </a:ln>
            </p:spPr>
          </p:pic>
          <p:pic>
            <p:nvPicPr>
              <p:cNvPr id="12826" name="Picture 1573"/>
              <p:cNvPicPr>
                <a:picLocks noChangeAspect="1" noChangeArrowheads="1"/>
              </p:cNvPicPr>
              <p:nvPr/>
            </p:nvPicPr>
            <p:blipFill>
              <a:blip r:embed="rId1117"/>
              <a:srcRect/>
              <a:stretch>
                <a:fillRect/>
              </a:stretch>
            </p:blipFill>
            <p:spPr bwMode="auto">
              <a:xfrm>
                <a:off x="853" y="3255"/>
                <a:ext cx="23" cy="2"/>
              </a:xfrm>
              <a:prstGeom prst="rect">
                <a:avLst/>
              </a:prstGeom>
              <a:noFill/>
              <a:ln w="9525">
                <a:noFill/>
                <a:miter lim="800000"/>
                <a:headEnd/>
                <a:tailEnd/>
              </a:ln>
            </p:spPr>
          </p:pic>
          <p:pic>
            <p:nvPicPr>
              <p:cNvPr id="12827" name="Picture 1574"/>
              <p:cNvPicPr>
                <a:picLocks noChangeAspect="1" noChangeArrowheads="1"/>
              </p:cNvPicPr>
              <p:nvPr/>
            </p:nvPicPr>
            <p:blipFill>
              <a:blip r:embed="rId1118"/>
              <a:srcRect/>
              <a:stretch>
                <a:fillRect/>
              </a:stretch>
            </p:blipFill>
            <p:spPr bwMode="auto">
              <a:xfrm>
                <a:off x="876" y="3255"/>
                <a:ext cx="24" cy="2"/>
              </a:xfrm>
              <a:prstGeom prst="rect">
                <a:avLst/>
              </a:prstGeom>
              <a:noFill/>
              <a:ln w="9525">
                <a:noFill/>
                <a:miter lim="800000"/>
                <a:headEnd/>
                <a:tailEnd/>
              </a:ln>
            </p:spPr>
          </p:pic>
          <p:pic>
            <p:nvPicPr>
              <p:cNvPr id="12828" name="Picture 1575"/>
              <p:cNvPicPr>
                <a:picLocks noChangeAspect="1" noChangeArrowheads="1"/>
              </p:cNvPicPr>
              <p:nvPr/>
            </p:nvPicPr>
            <p:blipFill>
              <a:blip r:embed="rId1119"/>
              <a:srcRect/>
              <a:stretch>
                <a:fillRect/>
              </a:stretch>
            </p:blipFill>
            <p:spPr bwMode="auto">
              <a:xfrm>
                <a:off x="900" y="3255"/>
                <a:ext cx="23" cy="2"/>
              </a:xfrm>
              <a:prstGeom prst="rect">
                <a:avLst/>
              </a:prstGeom>
              <a:noFill/>
              <a:ln w="9525">
                <a:noFill/>
                <a:miter lim="800000"/>
                <a:headEnd/>
                <a:tailEnd/>
              </a:ln>
            </p:spPr>
          </p:pic>
          <p:pic>
            <p:nvPicPr>
              <p:cNvPr id="12829" name="Picture 1576"/>
              <p:cNvPicPr>
                <a:picLocks noChangeAspect="1" noChangeArrowheads="1"/>
              </p:cNvPicPr>
              <p:nvPr/>
            </p:nvPicPr>
            <p:blipFill>
              <a:blip r:embed="rId1120"/>
              <a:srcRect/>
              <a:stretch>
                <a:fillRect/>
              </a:stretch>
            </p:blipFill>
            <p:spPr bwMode="auto">
              <a:xfrm>
                <a:off x="923" y="3255"/>
                <a:ext cx="24" cy="2"/>
              </a:xfrm>
              <a:prstGeom prst="rect">
                <a:avLst/>
              </a:prstGeom>
              <a:noFill/>
              <a:ln w="9525">
                <a:noFill/>
                <a:miter lim="800000"/>
                <a:headEnd/>
                <a:tailEnd/>
              </a:ln>
            </p:spPr>
          </p:pic>
          <p:pic>
            <p:nvPicPr>
              <p:cNvPr id="12830" name="Picture 1577"/>
              <p:cNvPicPr>
                <a:picLocks noChangeAspect="1" noChangeArrowheads="1"/>
              </p:cNvPicPr>
              <p:nvPr/>
            </p:nvPicPr>
            <p:blipFill>
              <a:blip r:embed="rId1121"/>
              <a:srcRect/>
              <a:stretch>
                <a:fillRect/>
              </a:stretch>
            </p:blipFill>
            <p:spPr bwMode="auto">
              <a:xfrm>
                <a:off x="947" y="3255"/>
                <a:ext cx="23" cy="2"/>
              </a:xfrm>
              <a:prstGeom prst="rect">
                <a:avLst/>
              </a:prstGeom>
              <a:noFill/>
              <a:ln w="9525">
                <a:noFill/>
                <a:miter lim="800000"/>
                <a:headEnd/>
                <a:tailEnd/>
              </a:ln>
            </p:spPr>
          </p:pic>
          <p:pic>
            <p:nvPicPr>
              <p:cNvPr id="12831" name="Picture 1578"/>
              <p:cNvPicPr>
                <a:picLocks noChangeAspect="1" noChangeArrowheads="1"/>
              </p:cNvPicPr>
              <p:nvPr/>
            </p:nvPicPr>
            <p:blipFill>
              <a:blip r:embed="rId1122"/>
              <a:srcRect/>
              <a:stretch>
                <a:fillRect/>
              </a:stretch>
            </p:blipFill>
            <p:spPr bwMode="auto">
              <a:xfrm>
                <a:off x="970" y="3255"/>
                <a:ext cx="23" cy="2"/>
              </a:xfrm>
              <a:prstGeom prst="rect">
                <a:avLst/>
              </a:prstGeom>
              <a:noFill/>
              <a:ln w="9525">
                <a:noFill/>
                <a:miter lim="800000"/>
                <a:headEnd/>
                <a:tailEnd/>
              </a:ln>
            </p:spPr>
          </p:pic>
          <p:pic>
            <p:nvPicPr>
              <p:cNvPr id="12832" name="Picture 1579"/>
              <p:cNvPicPr>
                <a:picLocks noChangeAspect="1" noChangeArrowheads="1"/>
              </p:cNvPicPr>
              <p:nvPr/>
            </p:nvPicPr>
            <p:blipFill>
              <a:blip r:embed="rId1123"/>
              <a:srcRect/>
              <a:stretch>
                <a:fillRect/>
              </a:stretch>
            </p:blipFill>
            <p:spPr bwMode="auto">
              <a:xfrm>
                <a:off x="993" y="3255"/>
                <a:ext cx="24" cy="2"/>
              </a:xfrm>
              <a:prstGeom prst="rect">
                <a:avLst/>
              </a:prstGeom>
              <a:noFill/>
              <a:ln w="9525">
                <a:noFill/>
                <a:miter lim="800000"/>
                <a:headEnd/>
                <a:tailEnd/>
              </a:ln>
            </p:spPr>
          </p:pic>
          <p:pic>
            <p:nvPicPr>
              <p:cNvPr id="12833" name="Picture 1580"/>
              <p:cNvPicPr>
                <a:picLocks noChangeAspect="1" noChangeArrowheads="1"/>
              </p:cNvPicPr>
              <p:nvPr/>
            </p:nvPicPr>
            <p:blipFill>
              <a:blip r:embed="rId1124"/>
              <a:srcRect/>
              <a:stretch>
                <a:fillRect/>
              </a:stretch>
            </p:blipFill>
            <p:spPr bwMode="auto">
              <a:xfrm>
                <a:off x="1017" y="3255"/>
                <a:ext cx="23" cy="2"/>
              </a:xfrm>
              <a:prstGeom prst="rect">
                <a:avLst/>
              </a:prstGeom>
              <a:noFill/>
              <a:ln w="9525">
                <a:noFill/>
                <a:miter lim="800000"/>
                <a:headEnd/>
                <a:tailEnd/>
              </a:ln>
            </p:spPr>
          </p:pic>
          <p:pic>
            <p:nvPicPr>
              <p:cNvPr id="12834" name="Picture 1581"/>
              <p:cNvPicPr>
                <a:picLocks noChangeAspect="1" noChangeArrowheads="1"/>
              </p:cNvPicPr>
              <p:nvPr/>
            </p:nvPicPr>
            <p:blipFill>
              <a:blip r:embed="rId1125"/>
              <a:srcRect/>
              <a:stretch>
                <a:fillRect/>
              </a:stretch>
            </p:blipFill>
            <p:spPr bwMode="auto">
              <a:xfrm>
                <a:off x="1040" y="3255"/>
                <a:ext cx="23" cy="2"/>
              </a:xfrm>
              <a:prstGeom prst="rect">
                <a:avLst/>
              </a:prstGeom>
              <a:noFill/>
              <a:ln w="9525">
                <a:noFill/>
                <a:miter lim="800000"/>
                <a:headEnd/>
                <a:tailEnd/>
              </a:ln>
            </p:spPr>
          </p:pic>
          <p:pic>
            <p:nvPicPr>
              <p:cNvPr id="12835" name="Picture 1582"/>
              <p:cNvPicPr>
                <a:picLocks noChangeAspect="1" noChangeArrowheads="1"/>
              </p:cNvPicPr>
              <p:nvPr/>
            </p:nvPicPr>
            <p:blipFill>
              <a:blip r:embed="rId1126"/>
              <a:srcRect/>
              <a:stretch>
                <a:fillRect/>
              </a:stretch>
            </p:blipFill>
            <p:spPr bwMode="auto">
              <a:xfrm>
                <a:off x="1063" y="3255"/>
                <a:ext cx="24" cy="2"/>
              </a:xfrm>
              <a:prstGeom prst="rect">
                <a:avLst/>
              </a:prstGeom>
              <a:noFill/>
              <a:ln w="9525">
                <a:noFill/>
                <a:miter lim="800000"/>
                <a:headEnd/>
                <a:tailEnd/>
              </a:ln>
            </p:spPr>
          </p:pic>
          <p:pic>
            <p:nvPicPr>
              <p:cNvPr id="12836" name="Picture 1583"/>
              <p:cNvPicPr>
                <a:picLocks noChangeAspect="1" noChangeArrowheads="1"/>
              </p:cNvPicPr>
              <p:nvPr/>
            </p:nvPicPr>
            <p:blipFill>
              <a:blip r:embed="rId1127"/>
              <a:srcRect/>
              <a:stretch>
                <a:fillRect/>
              </a:stretch>
            </p:blipFill>
            <p:spPr bwMode="auto">
              <a:xfrm>
                <a:off x="1087" y="3255"/>
                <a:ext cx="23" cy="2"/>
              </a:xfrm>
              <a:prstGeom prst="rect">
                <a:avLst/>
              </a:prstGeom>
              <a:noFill/>
              <a:ln w="9525">
                <a:noFill/>
                <a:miter lim="800000"/>
                <a:headEnd/>
                <a:tailEnd/>
              </a:ln>
            </p:spPr>
          </p:pic>
          <p:pic>
            <p:nvPicPr>
              <p:cNvPr id="12837" name="Picture 1584"/>
              <p:cNvPicPr>
                <a:picLocks noChangeAspect="1" noChangeArrowheads="1"/>
              </p:cNvPicPr>
              <p:nvPr/>
            </p:nvPicPr>
            <p:blipFill>
              <a:blip r:embed="rId1128"/>
              <a:srcRect/>
              <a:stretch>
                <a:fillRect/>
              </a:stretch>
            </p:blipFill>
            <p:spPr bwMode="auto">
              <a:xfrm>
                <a:off x="1110" y="3255"/>
                <a:ext cx="24" cy="2"/>
              </a:xfrm>
              <a:prstGeom prst="rect">
                <a:avLst/>
              </a:prstGeom>
              <a:noFill/>
              <a:ln w="9525">
                <a:noFill/>
                <a:miter lim="800000"/>
                <a:headEnd/>
                <a:tailEnd/>
              </a:ln>
            </p:spPr>
          </p:pic>
          <p:pic>
            <p:nvPicPr>
              <p:cNvPr id="12838" name="Picture 1585"/>
              <p:cNvPicPr>
                <a:picLocks noChangeAspect="1" noChangeArrowheads="1"/>
              </p:cNvPicPr>
              <p:nvPr/>
            </p:nvPicPr>
            <p:blipFill>
              <a:blip r:embed="rId1129"/>
              <a:srcRect/>
              <a:stretch>
                <a:fillRect/>
              </a:stretch>
            </p:blipFill>
            <p:spPr bwMode="auto">
              <a:xfrm>
                <a:off x="1134" y="3255"/>
                <a:ext cx="23" cy="2"/>
              </a:xfrm>
              <a:prstGeom prst="rect">
                <a:avLst/>
              </a:prstGeom>
              <a:noFill/>
              <a:ln w="9525">
                <a:noFill/>
                <a:miter lim="800000"/>
                <a:headEnd/>
                <a:tailEnd/>
              </a:ln>
            </p:spPr>
          </p:pic>
          <p:pic>
            <p:nvPicPr>
              <p:cNvPr id="12839" name="Picture 1586"/>
              <p:cNvPicPr>
                <a:picLocks noChangeAspect="1" noChangeArrowheads="1"/>
              </p:cNvPicPr>
              <p:nvPr/>
            </p:nvPicPr>
            <p:blipFill>
              <a:blip r:embed="rId1130"/>
              <a:srcRect/>
              <a:stretch>
                <a:fillRect/>
              </a:stretch>
            </p:blipFill>
            <p:spPr bwMode="auto">
              <a:xfrm>
                <a:off x="1157" y="3255"/>
                <a:ext cx="23" cy="2"/>
              </a:xfrm>
              <a:prstGeom prst="rect">
                <a:avLst/>
              </a:prstGeom>
              <a:noFill/>
              <a:ln w="9525">
                <a:noFill/>
                <a:miter lim="800000"/>
                <a:headEnd/>
                <a:tailEnd/>
              </a:ln>
            </p:spPr>
          </p:pic>
          <p:pic>
            <p:nvPicPr>
              <p:cNvPr id="12840" name="Picture 1587"/>
              <p:cNvPicPr>
                <a:picLocks noChangeAspect="1" noChangeArrowheads="1"/>
              </p:cNvPicPr>
              <p:nvPr/>
            </p:nvPicPr>
            <p:blipFill>
              <a:blip r:embed="rId1131"/>
              <a:srcRect/>
              <a:stretch>
                <a:fillRect/>
              </a:stretch>
            </p:blipFill>
            <p:spPr bwMode="auto">
              <a:xfrm>
                <a:off x="1180" y="3255"/>
                <a:ext cx="24" cy="2"/>
              </a:xfrm>
              <a:prstGeom prst="rect">
                <a:avLst/>
              </a:prstGeom>
              <a:noFill/>
              <a:ln w="9525">
                <a:noFill/>
                <a:miter lim="800000"/>
                <a:headEnd/>
                <a:tailEnd/>
              </a:ln>
            </p:spPr>
          </p:pic>
          <p:pic>
            <p:nvPicPr>
              <p:cNvPr id="12841" name="Picture 1588"/>
              <p:cNvPicPr>
                <a:picLocks noChangeAspect="1" noChangeArrowheads="1"/>
              </p:cNvPicPr>
              <p:nvPr/>
            </p:nvPicPr>
            <p:blipFill>
              <a:blip r:embed="rId1132"/>
              <a:srcRect/>
              <a:stretch>
                <a:fillRect/>
              </a:stretch>
            </p:blipFill>
            <p:spPr bwMode="auto">
              <a:xfrm>
                <a:off x="1204" y="3255"/>
                <a:ext cx="23" cy="2"/>
              </a:xfrm>
              <a:prstGeom prst="rect">
                <a:avLst/>
              </a:prstGeom>
              <a:noFill/>
              <a:ln w="9525">
                <a:noFill/>
                <a:miter lim="800000"/>
                <a:headEnd/>
                <a:tailEnd/>
              </a:ln>
            </p:spPr>
          </p:pic>
          <p:pic>
            <p:nvPicPr>
              <p:cNvPr id="12842" name="Picture 1589"/>
              <p:cNvPicPr>
                <a:picLocks noChangeAspect="1" noChangeArrowheads="1"/>
              </p:cNvPicPr>
              <p:nvPr/>
            </p:nvPicPr>
            <p:blipFill>
              <a:blip r:embed="rId1133"/>
              <a:srcRect/>
              <a:stretch>
                <a:fillRect/>
              </a:stretch>
            </p:blipFill>
            <p:spPr bwMode="auto">
              <a:xfrm>
                <a:off x="1227" y="3255"/>
                <a:ext cx="23" cy="2"/>
              </a:xfrm>
              <a:prstGeom prst="rect">
                <a:avLst/>
              </a:prstGeom>
              <a:noFill/>
              <a:ln w="9525">
                <a:noFill/>
                <a:miter lim="800000"/>
                <a:headEnd/>
                <a:tailEnd/>
              </a:ln>
            </p:spPr>
          </p:pic>
          <p:pic>
            <p:nvPicPr>
              <p:cNvPr id="12843" name="Picture 1590"/>
              <p:cNvPicPr>
                <a:picLocks noChangeAspect="1" noChangeArrowheads="1"/>
              </p:cNvPicPr>
              <p:nvPr/>
            </p:nvPicPr>
            <p:blipFill>
              <a:blip r:embed="rId1134"/>
              <a:srcRect/>
              <a:stretch>
                <a:fillRect/>
              </a:stretch>
            </p:blipFill>
            <p:spPr bwMode="auto">
              <a:xfrm>
                <a:off x="1250" y="3255"/>
                <a:ext cx="24" cy="2"/>
              </a:xfrm>
              <a:prstGeom prst="rect">
                <a:avLst/>
              </a:prstGeom>
              <a:noFill/>
              <a:ln w="9525">
                <a:noFill/>
                <a:miter lim="800000"/>
                <a:headEnd/>
                <a:tailEnd/>
              </a:ln>
            </p:spPr>
          </p:pic>
          <p:pic>
            <p:nvPicPr>
              <p:cNvPr id="12844" name="Picture 1591"/>
              <p:cNvPicPr>
                <a:picLocks noChangeAspect="1" noChangeArrowheads="1"/>
              </p:cNvPicPr>
              <p:nvPr/>
            </p:nvPicPr>
            <p:blipFill>
              <a:blip r:embed="rId1135"/>
              <a:srcRect/>
              <a:stretch>
                <a:fillRect/>
              </a:stretch>
            </p:blipFill>
            <p:spPr bwMode="auto">
              <a:xfrm>
                <a:off x="1274" y="3255"/>
                <a:ext cx="23" cy="2"/>
              </a:xfrm>
              <a:prstGeom prst="rect">
                <a:avLst/>
              </a:prstGeom>
              <a:noFill/>
              <a:ln w="9525">
                <a:noFill/>
                <a:miter lim="800000"/>
                <a:headEnd/>
                <a:tailEnd/>
              </a:ln>
            </p:spPr>
          </p:pic>
          <p:pic>
            <p:nvPicPr>
              <p:cNvPr id="12845" name="Picture 1592"/>
              <p:cNvPicPr>
                <a:picLocks noChangeAspect="1" noChangeArrowheads="1"/>
              </p:cNvPicPr>
              <p:nvPr/>
            </p:nvPicPr>
            <p:blipFill>
              <a:blip r:embed="rId1136"/>
              <a:srcRect/>
              <a:stretch>
                <a:fillRect/>
              </a:stretch>
            </p:blipFill>
            <p:spPr bwMode="auto">
              <a:xfrm>
                <a:off x="1297" y="3255"/>
                <a:ext cx="24" cy="2"/>
              </a:xfrm>
              <a:prstGeom prst="rect">
                <a:avLst/>
              </a:prstGeom>
              <a:noFill/>
              <a:ln w="9525">
                <a:noFill/>
                <a:miter lim="800000"/>
                <a:headEnd/>
                <a:tailEnd/>
              </a:ln>
            </p:spPr>
          </p:pic>
          <p:pic>
            <p:nvPicPr>
              <p:cNvPr id="12846" name="Picture 1593"/>
              <p:cNvPicPr>
                <a:picLocks noChangeAspect="1" noChangeArrowheads="1"/>
              </p:cNvPicPr>
              <p:nvPr/>
            </p:nvPicPr>
            <p:blipFill>
              <a:blip r:embed="rId1137"/>
              <a:srcRect/>
              <a:stretch>
                <a:fillRect/>
              </a:stretch>
            </p:blipFill>
            <p:spPr bwMode="auto">
              <a:xfrm>
                <a:off x="1321" y="3255"/>
                <a:ext cx="23" cy="2"/>
              </a:xfrm>
              <a:prstGeom prst="rect">
                <a:avLst/>
              </a:prstGeom>
              <a:noFill/>
              <a:ln w="9525">
                <a:noFill/>
                <a:miter lim="800000"/>
                <a:headEnd/>
                <a:tailEnd/>
              </a:ln>
            </p:spPr>
          </p:pic>
          <p:pic>
            <p:nvPicPr>
              <p:cNvPr id="12847" name="Picture 1594"/>
              <p:cNvPicPr>
                <a:picLocks noChangeAspect="1" noChangeArrowheads="1"/>
              </p:cNvPicPr>
              <p:nvPr/>
            </p:nvPicPr>
            <p:blipFill>
              <a:blip r:embed="rId1138"/>
              <a:srcRect/>
              <a:stretch>
                <a:fillRect/>
              </a:stretch>
            </p:blipFill>
            <p:spPr bwMode="auto">
              <a:xfrm>
                <a:off x="1344" y="3255"/>
                <a:ext cx="23" cy="2"/>
              </a:xfrm>
              <a:prstGeom prst="rect">
                <a:avLst/>
              </a:prstGeom>
              <a:noFill/>
              <a:ln w="9525">
                <a:noFill/>
                <a:miter lim="800000"/>
                <a:headEnd/>
                <a:tailEnd/>
              </a:ln>
            </p:spPr>
          </p:pic>
          <p:pic>
            <p:nvPicPr>
              <p:cNvPr id="12848" name="Picture 1595"/>
              <p:cNvPicPr>
                <a:picLocks noChangeAspect="1" noChangeArrowheads="1"/>
              </p:cNvPicPr>
              <p:nvPr/>
            </p:nvPicPr>
            <p:blipFill>
              <a:blip r:embed="rId1139"/>
              <a:srcRect/>
              <a:stretch>
                <a:fillRect/>
              </a:stretch>
            </p:blipFill>
            <p:spPr bwMode="auto">
              <a:xfrm>
                <a:off x="1367" y="3255"/>
                <a:ext cx="24" cy="2"/>
              </a:xfrm>
              <a:prstGeom prst="rect">
                <a:avLst/>
              </a:prstGeom>
              <a:noFill/>
              <a:ln w="9525">
                <a:noFill/>
                <a:miter lim="800000"/>
                <a:headEnd/>
                <a:tailEnd/>
              </a:ln>
            </p:spPr>
          </p:pic>
          <p:pic>
            <p:nvPicPr>
              <p:cNvPr id="12849" name="Picture 1596"/>
              <p:cNvPicPr>
                <a:picLocks noChangeAspect="1" noChangeArrowheads="1"/>
              </p:cNvPicPr>
              <p:nvPr/>
            </p:nvPicPr>
            <p:blipFill>
              <a:blip r:embed="rId1140"/>
              <a:srcRect/>
              <a:stretch>
                <a:fillRect/>
              </a:stretch>
            </p:blipFill>
            <p:spPr bwMode="auto">
              <a:xfrm>
                <a:off x="1391" y="3255"/>
                <a:ext cx="23" cy="2"/>
              </a:xfrm>
              <a:prstGeom prst="rect">
                <a:avLst/>
              </a:prstGeom>
              <a:noFill/>
              <a:ln w="9525">
                <a:noFill/>
                <a:miter lim="800000"/>
                <a:headEnd/>
                <a:tailEnd/>
              </a:ln>
            </p:spPr>
          </p:pic>
          <p:pic>
            <p:nvPicPr>
              <p:cNvPr id="12850" name="Picture 1597"/>
              <p:cNvPicPr>
                <a:picLocks noChangeAspect="1" noChangeArrowheads="1"/>
              </p:cNvPicPr>
              <p:nvPr/>
            </p:nvPicPr>
            <p:blipFill>
              <a:blip r:embed="rId1141"/>
              <a:srcRect/>
              <a:stretch>
                <a:fillRect/>
              </a:stretch>
            </p:blipFill>
            <p:spPr bwMode="auto">
              <a:xfrm>
                <a:off x="1414" y="3255"/>
                <a:ext cx="23" cy="2"/>
              </a:xfrm>
              <a:prstGeom prst="rect">
                <a:avLst/>
              </a:prstGeom>
              <a:noFill/>
              <a:ln w="9525">
                <a:noFill/>
                <a:miter lim="800000"/>
                <a:headEnd/>
                <a:tailEnd/>
              </a:ln>
            </p:spPr>
          </p:pic>
          <p:pic>
            <p:nvPicPr>
              <p:cNvPr id="12851" name="Picture 1598"/>
              <p:cNvPicPr>
                <a:picLocks noChangeAspect="1" noChangeArrowheads="1"/>
              </p:cNvPicPr>
              <p:nvPr/>
            </p:nvPicPr>
            <p:blipFill>
              <a:blip r:embed="rId1142"/>
              <a:srcRect/>
              <a:stretch>
                <a:fillRect/>
              </a:stretch>
            </p:blipFill>
            <p:spPr bwMode="auto">
              <a:xfrm>
                <a:off x="1437" y="3255"/>
                <a:ext cx="24" cy="2"/>
              </a:xfrm>
              <a:prstGeom prst="rect">
                <a:avLst/>
              </a:prstGeom>
              <a:noFill/>
              <a:ln w="9525">
                <a:noFill/>
                <a:miter lim="800000"/>
                <a:headEnd/>
                <a:tailEnd/>
              </a:ln>
            </p:spPr>
          </p:pic>
          <p:pic>
            <p:nvPicPr>
              <p:cNvPr id="12852" name="Picture 1599"/>
              <p:cNvPicPr>
                <a:picLocks noChangeAspect="1" noChangeArrowheads="1"/>
              </p:cNvPicPr>
              <p:nvPr/>
            </p:nvPicPr>
            <p:blipFill>
              <a:blip r:embed="rId1143"/>
              <a:srcRect/>
              <a:stretch>
                <a:fillRect/>
              </a:stretch>
            </p:blipFill>
            <p:spPr bwMode="auto">
              <a:xfrm>
                <a:off x="1461" y="3255"/>
                <a:ext cx="23" cy="2"/>
              </a:xfrm>
              <a:prstGeom prst="rect">
                <a:avLst/>
              </a:prstGeom>
              <a:noFill/>
              <a:ln w="9525">
                <a:noFill/>
                <a:miter lim="800000"/>
                <a:headEnd/>
                <a:tailEnd/>
              </a:ln>
            </p:spPr>
          </p:pic>
          <p:pic>
            <p:nvPicPr>
              <p:cNvPr id="12853" name="Picture 1600"/>
              <p:cNvPicPr>
                <a:picLocks noChangeAspect="1" noChangeArrowheads="1"/>
              </p:cNvPicPr>
              <p:nvPr/>
            </p:nvPicPr>
            <p:blipFill>
              <a:blip r:embed="rId1144"/>
              <a:srcRect/>
              <a:stretch>
                <a:fillRect/>
              </a:stretch>
            </p:blipFill>
            <p:spPr bwMode="auto">
              <a:xfrm>
                <a:off x="1484" y="3255"/>
                <a:ext cx="24" cy="2"/>
              </a:xfrm>
              <a:prstGeom prst="rect">
                <a:avLst/>
              </a:prstGeom>
              <a:noFill/>
              <a:ln w="9525">
                <a:noFill/>
                <a:miter lim="800000"/>
                <a:headEnd/>
                <a:tailEnd/>
              </a:ln>
            </p:spPr>
          </p:pic>
          <p:pic>
            <p:nvPicPr>
              <p:cNvPr id="12854" name="Picture 1601"/>
              <p:cNvPicPr>
                <a:picLocks noChangeAspect="1" noChangeArrowheads="1"/>
              </p:cNvPicPr>
              <p:nvPr/>
            </p:nvPicPr>
            <p:blipFill>
              <a:blip r:embed="rId1145"/>
              <a:srcRect/>
              <a:stretch>
                <a:fillRect/>
              </a:stretch>
            </p:blipFill>
            <p:spPr bwMode="auto">
              <a:xfrm>
                <a:off x="1508" y="3255"/>
                <a:ext cx="23" cy="2"/>
              </a:xfrm>
              <a:prstGeom prst="rect">
                <a:avLst/>
              </a:prstGeom>
              <a:noFill/>
              <a:ln w="9525">
                <a:noFill/>
                <a:miter lim="800000"/>
                <a:headEnd/>
                <a:tailEnd/>
              </a:ln>
            </p:spPr>
          </p:pic>
          <p:pic>
            <p:nvPicPr>
              <p:cNvPr id="12855" name="Picture 1602"/>
              <p:cNvPicPr>
                <a:picLocks noChangeAspect="1" noChangeArrowheads="1"/>
              </p:cNvPicPr>
              <p:nvPr/>
            </p:nvPicPr>
            <p:blipFill>
              <a:blip r:embed="rId1146"/>
              <a:srcRect/>
              <a:stretch>
                <a:fillRect/>
              </a:stretch>
            </p:blipFill>
            <p:spPr bwMode="auto">
              <a:xfrm>
                <a:off x="1531" y="3255"/>
                <a:ext cx="23" cy="2"/>
              </a:xfrm>
              <a:prstGeom prst="rect">
                <a:avLst/>
              </a:prstGeom>
              <a:noFill/>
              <a:ln w="9525">
                <a:noFill/>
                <a:miter lim="800000"/>
                <a:headEnd/>
                <a:tailEnd/>
              </a:ln>
            </p:spPr>
          </p:pic>
          <p:pic>
            <p:nvPicPr>
              <p:cNvPr id="12856" name="Picture 1603"/>
              <p:cNvPicPr>
                <a:picLocks noChangeAspect="1" noChangeArrowheads="1"/>
              </p:cNvPicPr>
              <p:nvPr/>
            </p:nvPicPr>
            <p:blipFill>
              <a:blip r:embed="rId1147"/>
              <a:srcRect/>
              <a:stretch>
                <a:fillRect/>
              </a:stretch>
            </p:blipFill>
            <p:spPr bwMode="auto">
              <a:xfrm>
                <a:off x="1554" y="3255"/>
                <a:ext cx="24" cy="2"/>
              </a:xfrm>
              <a:prstGeom prst="rect">
                <a:avLst/>
              </a:prstGeom>
              <a:noFill/>
              <a:ln w="9525">
                <a:noFill/>
                <a:miter lim="800000"/>
                <a:headEnd/>
                <a:tailEnd/>
              </a:ln>
            </p:spPr>
          </p:pic>
          <p:pic>
            <p:nvPicPr>
              <p:cNvPr id="12857" name="Picture 1604"/>
              <p:cNvPicPr>
                <a:picLocks noChangeAspect="1" noChangeArrowheads="1"/>
              </p:cNvPicPr>
              <p:nvPr/>
            </p:nvPicPr>
            <p:blipFill>
              <a:blip r:embed="rId1148"/>
              <a:srcRect/>
              <a:stretch>
                <a:fillRect/>
              </a:stretch>
            </p:blipFill>
            <p:spPr bwMode="auto">
              <a:xfrm>
                <a:off x="1578" y="3255"/>
                <a:ext cx="23" cy="2"/>
              </a:xfrm>
              <a:prstGeom prst="rect">
                <a:avLst/>
              </a:prstGeom>
              <a:noFill/>
              <a:ln w="9525">
                <a:noFill/>
                <a:miter lim="800000"/>
                <a:headEnd/>
                <a:tailEnd/>
              </a:ln>
            </p:spPr>
          </p:pic>
          <p:pic>
            <p:nvPicPr>
              <p:cNvPr id="12858" name="Picture 1605"/>
              <p:cNvPicPr>
                <a:picLocks noChangeAspect="1" noChangeArrowheads="1"/>
              </p:cNvPicPr>
              <p:nvPr/>
            </p:nvPicPr>
            <p:blipFill>
              <a:blip r:embed="rId1149"/>
              <a:srcRect/>
              <a:stretch>
                <a:fillRect/>
              </a:stretch>
            </p:blipFill>
            <p:spPr bwMode="auto">
              <a:xfrm>
                <a:off x="1601" y="3255"/>
                <a:ext cx="23" cy="2"/>
              </a:xfrm>
              <a:prstGeom prst="rect">
                <a:avLst/>
              </a:prstGeom>
              <a:noFill/>
              <a:ln w="9525">
                <a:noFill/>
                <a:miter lim="800000"/>
                <a:headEnd/>
                <a:tailEnd/>
              </a:ln>
            </p:spPr>
          </p:pic>
          <p:pic>
            <p:nvPicPr>
              <p:cNvPr id="12859" name="Picture 1606"/>
              <p:cNvPicPr>
                <a:picLocks noChangeAspect="1" noChangeArrowheads="1"/>
              </p:cNvPicPr>
              <p:nvPr/>
            </p:nvPicPr>
            <p:blipFill>
              <a:blip r:embed="rId1150"/>
              <a:srcRect/>
              <a:stretch>
                <a:fillRect/>
              </a:stretch>
            </p:blipFill>
            <p:spPr bwMode="auto">
              <a:xfrm>
                <a:off x="1624" y="3255"/>
                <a:ext cx="24" cy="2"/>
              </a:xfrm>
              <a:prstGeom prst="rect">
                <a:avLst/>
              </a:prstGeom>
              <a:noFill/>
              <a:ln w="9525">
                <a:noFill/>
                <a:miter lim="800000"/>
                <a:headEnd/>
                <a:tailEnd/>
              </a:ln>
            </p:spPr>
          </p:pic>
          <p:pic>
            <p:nvPicPr>
              <p:cNvPr id="12860" name="Picture 1607"/>
              <p:cNvPicPr>
                <a:picLocks noChangeAspect="1" noChangeArrowheads="1"/>
              </p:cNvPicPr>
              <p:nvPr/>
            </p:nvPicPr>
            <p:blipFill>
              <a:blip r:embed="rId1151"/>
              <a:srcRect/>
              <a:stretch>
                <a:fillRect/>
              </a:stretch>
            </p:blipFill>
            <p:spPr bwMode="auto">
              <a:xfrm>
                <a:off x="1648" y="3255"/>
                <a:ext cx="23" cy="2"/>
              </a:xfrm>
              <a:prstGeom prst="rect">
                <a:avLst/>
              </a:prstGeom>
              <a:noFill/>
              <a:ln w="9525">
                <a:noFill/>
                <a:miter lim="800000"/>
                <a:headEnd/>
                <a:tailEnd/>
              </a:ln>
            </p:spPr>
          </p:pic>
          <p:pic>
            <p:nvPicPr>
              <p:cNvPr id="12861" name="Picture 1608"/>
              <p:cNvPicPr>
                <a:picLocks noChangeAspect="1" noChangeArrowheads="1"/>
              </p:cNvPicPr>
              <p:nvPr/>
            </p:nvPicPr>
            <p:blipFill>
              <a:blip r:embed="rId1152"/>
              <a:srcRect/>
              <a:stretch>
                <a:fillRect/>
              </a:stretch>
            </p:blipFill>
            <p:spPr bwMode="auto">
              <a:xfrm>
                <a:off x="1671" y="3255"/>
                <a:ext cx="24" cy="2"/>
              </a:xfrm>
              <a:prstGeom prst="rect">
                <a:avLst/>
              </a:prstGeom>
              <a:noFill/>
              <a:ln w="9525">
                <a:noFill/>
                <a:miter lim="800000"/>
                <a:headEnd/>
                <a:tailEnd/>
              </a:ln>
            </p:spPr>
          </p:pic>
          <p:pic>
            <p:nvPicPr>
              <p:cNvPr id="12862" name="Picture 1609"/>
              <p:cNvPicPr>
                <a:picLocks noChangeAspect="1" noChangeArrowheads="1"/>
              </p:cNvPicPr>
              <p:nvPr/>
            </p:nvPicPr>
            <p:blipFill>
              <a:blip r:embed="rId1153"/>
              <a:srcRect/>
              <a:stretch>
                <a:fillRect/>
              </a:stretch>
            </p:blipFill>
            <p:spPr bwMode="auto">
              <a:xfrm>
                <a:off x="1695" y="3255"/>
                <a:ext cx="23" cy="2"/>
              </a:xfrm>
              <a:prstGeom prst="rect">
                <a:avLst/>
              </a:prstGeom>
              <a:noFill/>
              <a:ln w="9525">
                <a:noFill/>
                <a:miter lim="800000"/>
                <a:headEnd/>
                <a:tailEnd/>
              </a:ln>
            </p:spPr>
          </p:pic>
          <p:pic>
            <p:nvPicPr>
              <p:cNvPr id="12863" name="Picture 1610"/>
              <p:cNvPicPr>
                <a:picLocks noChangeAspect="1" noChangeArrowheads="1"/>
              </p:cNvPicPr>
              <p:nvPr/>
            </p:nvPicPr>
            <p:blipFill>
              <a:blip r:embed="rId1154"/>
              <a:srcRect/>
              <a:stretch>
                <a:fillRect/>
              </a:stretch>
            </p:blipFill>
            <p:spPr bwMode="auto">
              <a:xfrm>
                <a:off x="1718" y="3255"/>
                <a:ext cx="23" cy="2"/>
              </a:xfrm>
              <a:prstGeom prst="rect">
                <a:avLst/>
              </a:prstGeom>
              <a:noFill/>
              <a:ln w="9525">
                <a:noFill/>
                <a:miter lim="800000"/>
                <a:headEnd/>
                <a:tailEnd/>
              </a:ln>
            </p:spPr>
          </p:pic>
          <p:pic>
            <p:nvPicPr>
              <p:cNvPr id="12864" name="Picture 1611"/>
              <p:cNvPicPr>
                <a:picLocks noChangeAspect="1" noChangeArrowheads="1"/>
              </p:cNvPicPr>
              <p:nvPr/>
            </p:nvPicPr>
            <p:blipFill>
              <a:blip r:embed="rId1155"/>
              <a:srcRect/>
              <a:stretch>
                <a:fillRect/>
              </a:stretch>
            </p:blipFill>
            <p:spPr bwMode="auto">
              <a:xfrm>
                <a:off x="1741" y="3255"/>
                <a:ext cx="24" cy="2"/>
              </a:xfrm>
              <a:prstGeom prst="rect">
                <a:avLst/>
              </a:prstGeom>
              <a:noFill/>
              <a:ln w="9525">
                <a:noFill/>
                <a:miter lim="800000"/>
                <a:headEnd/>
                <a:tailEnd/>
              </a:ln>
            </p:spPr>
          </p:pic>
          <p:pic>
            <p:nvPicPr>
              <p:cNvPr id="12865" name="Picture 1612"/>
              <p:cNvPicPr>
                <a:picLocks noChangeAspect="1" noChangeArrowheads="1"/>
              </p:cNvPicPr>
              <p:nvPr/>
            </p:nvPicPr>
            <p:blipFill>
              <a:blip r:embed="rId1156"/>
              <a:srcRect/>
              <a:stretch>
                <a:fillRect/>
              </a:stretch>
            </p:blipFill>
            <p:spPr bwMode="auto">
              <a:xfrm>
                <a:off x="1765" y="3255"/>
                <a:ext cx="23" cy="2"/>
              </a:xfrm>
              <a:prstGeom prst="rect">
                <a:avLst/>
              </a:prstGeom>
              <a:noFill/>
              <a:ln w="9525">
                <a:noFill/>
                <a:miter lim="800000"/>
                <a:headEnd/>
                <a:tailEnd/>
              </a:ln>
            </p:spPr>
          </p:pic>
        </p:grpSp>
        <p:grpSp>
          <p:nvGrpSpPr>
            <p:cNvPr id="13" name="Group 1814"/>
            <p:cNvGrpSpPr>
              <a:grpSpLocks/>
            </p:cNvGrpSpPr>
            <p:nvPr/>
          </p:nvGrpSpPr>
          <p:grpSpPr bwMode="auto">
            <a:xfrm>
              <a:off x="16" y="3255"/>
              <a:ext cx="2764" cy="328"/>
              <a:chOff x="16" y="3255"/>
              <a:chExt cx="2764" cy="328"/>
            </a:xfrm>
          </p:grpSpPr>
          <p:pic>
            <p:nvPicPr>
              <p:cNvPr id="12466" name="Picture 1614"/>
              <p:cNvPicPr>
                <a:picLocks noChangeAspect="1" noChangeArrowheads="1"/>
              </p:cNvPicPr>
              <p:nvPr/>
            </p:nvPicPr>
            <p:blipFill>
              <a:blip r:embed="rId1157"/>
              <a:srcRect/>
              <a:stretch>
                <a:fillRect/>
              </a:stretch>
            </p:blipFill>
            <p:spPr bwMode="auto">
              <a:xfrm>
                <a:off x="1788" y="3255"/>
                <a:ext cx="23" cy="2"/>
              </a:xfrm>
              <a:prstGeom prst="rect">
                <a:avLst/>
              </a:prstGeom>
              <a:noFill/>
              <a:ln w="9525">
                <a:noFill/>
                <a:miter lim="800000"/>
                <a:headEnd/>
                <a:tailEnd/>
              </a:ln>
            </p:spPr>
          </p:pic>
          <p:pic>
            <p:nvPicPr>
              <p:cNvPr id="12467" name="Picture 1615"/>
              <p:cNvPicPr>
                <a:picLocks noChangeAspect="1" noChangeArrowheads="1"/>
              </p:cNvPicPr>
              <p:nvPr/>
            </p:nvPicPr>
            <p:blipFill>
              <a:blip r:embed="rId1158"/>
              <a:srcRect/>
              <a:stretch>
                <a:fillRect/>
              </a:stretch>
            </p:blipFill>
            <p:spPr bwMode="auto">
              <a:xfrm>
                <a:off x="1811" y="3255"/>
                <a:ext cx="24" cy="2"/>
              </a:xfrm>
              <a:prstGeom prst="rect">
                <a:avLst/>
              </a:prstGeom>
              <a:noFill/>
              <a:ln w="9525">
                <a:noFill/>
                <a:miter lim="800000"/>
                <a:headEnd/>
                <a:tailEnd/>
              </a:ln>
            </p:spPr>
          </p:pic>
          <p:pic>
            <p:nvPicPr>
              <p:cNvPr id="12468" name="Picture 1616"/>
              <p:cNvPicPr>
                <a:picLocks noChangeAspect="1" noChangeArrowheads="1"/>
              </p:cNvPicPr>
              <p:nvPr/>
            </p:nvPicPr>
            <p:blipFill>
              <a:blip r:embed="rId1159"/>
              <a:srcRect/>
              <a:stretch>
                <a:fillRect/>
              </a:stretch>
            </p:blipFill>
            <p:spPr bwMode="auto">
              <a:xfrm>
                <a:off x="1835" y="3255"/>
                <a:ext cx="23" cy="2"/>
              </a:xfrm>
              <a:prstGeom prst="rect">
                <a:avLst/>
              </a:prstGeom>
              <a:noFill/>
              <a:ln w="9525">
                <a:noFill/>
                <a:miter lim="800000"/>
                <a:headEnd/>
                <a:tailEnd/>
              </a:ln>
            </p:spPr>
          </p:pic>
          <p:pic>
            <p:nvPicPr>
              <p:cNvPr id="12469" name="Picture 1617"/>
              <p:cNvPicPr>
                <a:picLocks noChangeAspect="1" noChangeArrowheads="1"/>
              </p:cNvPicPr>
              <p:nvPr/>
            </p:nvPicPr>
            <p:blipFill>
              <a:blip r:embed="rId1160"/>
              <a:srcRect/>
              <a:stretch>
                <a:fillRect/>
              </a:stretch>
            </p:blipFill>
            <p:spPr bwMode="auto">
              <a:xfrm>
                <a:off x="1858" y="3255"/>
                <a:ext cx="24" cy="2"/>
              </a:xfrm>
              <a:prstGeom prst="rect">
                <a:avLst/>
              </a:prstGeom>
              <a:noFill/>
              <a:ln w="9525">
                <a:noFill/>
                <a:miter lim="800000"/>
                <a:headEnd/>
                <a:tailEnd/>
              </a:ln>
            </p:spPr>
          </p:pic>
          <p:pic>
            <p:nvPicPr>
              <p:cNvPr id="12470" name="Picture 1618"/>
              <p:cNvPicPr>
                <a:picLocks noChangeAspect="1" noChangeArrowheads="1"/>
              </p:cNvPicPr>
              <p:nvPr/>
            </p:nvPicPr>
            <p:blipFill>
              <a:blip r:embed="rId1161"/>
              <a:srcRect/>
              <a:stretch>
                <a:fillRect/>
              </a:stretch>
            </p:blipFill>
            <p:spPr bwMode="auto">
              <a:xfrm>
                <a:off x="1882" y="3255"/>
                <a:ext cx="23" cy="2"/>
              </a:xfrm>
              <a:prstGeom prst="rect">
                <a:avLst/>
              </a:prstGeom>
              <a:noFill/>
              <a:ln w="9525">
                <a:noFill/>
                <a:miter lim="800000"/>
                <a:headEnd/>
                <a:tailEnd/>
              </a:ln>
            </p:spPr>
          </p:pic>
          <p:pic>
            <p:nvPicPr>
              <p:cNvPr id="12471" name="Picture 1619"/>
              <p:cNvPicPr>
                <a:picLocks noChangeAspect="1" noChangeArrowheads="1"/>
              </p:cNvPicPr>
              <p:nvPr/>
            </p:nvPicPr>
            <p:blipFill>
              <a:blip r:embed="rId1162"/>
              <a:srcRect/>
              <a:stretch>
                <a:fillRect/>
              </a:stretch>
            </p:blipFill>
            <p:spPr bwMode="auto">
              <a:xfrm>
                <a:off x="1905" y="3255"/>
                <a:ext cx="23" cy="2"/>
              </a:xfrm>
              <a:prstGeom prst="rect">
                <a:avLst/>
              </a:prstGeom>
              <a:noFill/>
              <a:ln w="9525">
                <a:noFill/>
                <a:miter lim="800000"/>
                <a:headEnd/>
                <a:tailEnd/>
              </a:ln>
            </p:spPr>
          </p:pic>
          <p:pic>
            <p:nvPicPr>
              <p:cNvPr id="12472" name="Picture 1620"/>
              <p:cNvPicPr>
                <a:picLocks noChangeAspect="1" noChangeArrowheads="1"/>
              </p:cNvPicPr>
              <p:nvPr/>
            </p:nvPicPr>
            <p:blipFill>
              <a:blip r:embed="rId1163"/>
              <a:srcRect/>
              <a:stretch>
                <a:fillRect/>
              </a:stretch>
            </p:blipFill>
            <p:spPr bwMode="auto">
              <a:xfrm>
                <a:off x="1928" y="3255"/>
                <a:ext cx="24" cy="2"/>
              </a:xfrm>
              <a:prstGeom prst="rect">
                <a:avLst/>
              </a:prstGeom>
              <a:noFill/>
              <a:ln w="9525">
                <a:noFill/>
                <a:miter lim="800000"/>
                <a:headEnd/>
                <a:tailEnd/>
              </a:ln>
            </p:spPr>
          </p:pic>
          <p:pic>
            <p:nvPicPr>
              <p:cNvPr id="12473" name="Picture 1621"/>
              <p:cNvPicPr>
                <a:picLocks noChangeAspect="1" noChangeArrowheads="1"/>
              </p:cNvPicPr>
              <p:nvPr/>
            </p:nvPicPr>
            <p:blipFill>
              <a:blip r:embed="rId1164"/>
              <a:srcRect/>
              <a:stretch>
                <a:fillRect/>
              </a:stretch>
            </p:blipFill>
            <p:spPr bwMode="auto">
              <a:xfrm>
                <a:off x="1952" y="3255"/>
                <a:ext cx="23" cy="2"/>
              </a:xfrm>
              <a:prstGeom prst="rect">
                <a:avLst/>
              </a:prstGeom>
              <a:noFill/>
              <a:ln w="9525">
                <a:noFill/>
                <a:miter lim="800000"/>
                <a:headEnd/>
                <a:tailEnd/>
              </a:ln>
            </p:spPr>
          </p:pic>
          <p:pic>
            <p:nvPicPr>
              <p:cNvPr id="12474" name="Picture 1622"/>
              <p:cNvPicPr>
                <a:picLocks noChangeAspect="1" noChangeArrowheads="1"/>
              </p:cNvPicPr>
              <p:nvPr/>
            </p:nvPicPr>
            <p:blipFill>
              <a:blip r:embed="rId1165"/>
              <a:srcRect/>
              <a:stretch>
                <a:fillRect/>
              </a:stretch>
            </p:blipFill>
            <p:spPr bwMode="auto">
              <a:xfrm>
                <a:off x="1975" y="3255"/>
                <a:ext cx="23" cy="2"/>
              </a:xfrm>
              <a:prstGeom prst="rect">
                <a:avLst/>
              </a:prstGeom>
              <a:noFill/>
              <a:ln w="9525">
                <a:noFill/>
                <a:miter lim="800000"/>
                <a:headEnd/>
                <a:tailEnd/>
              </a:ln>
            </p:spPr>
          </p:pic>
          <p:pic>
            <p:nvPicPr>
              <p:cNvPr id="12475" name="Picture 1623"/>
              <p:cNvPicPr>
                <a:picLocks noChangeAspect="1" noChangeArrowheads="1"/>
              </p:cNvPicPr>
              <p:nvPr/>
            </p:nvPicPr>
            <p:blipFill>
              <a:blip r:embed="rId1166"/>
              <a:srcRect/>
              <a:stretch>
                <a:fillRect/>
              </a:stretch>
            </p:blipFill>
            <p:spPr bwMode="auto">
              <a:xfrm>
                <a:off x="1998" y="3255"/>
                <a:ext cx="24" cy="2"/>
              </a:xfrm>
              <a:prstGeom prst="rect">
                <a:avLst/>
              </a:prstGeom>
              <a:noFill/>
              <a:ln w="9525">
                <a:noFill/>
                <a:miter lim="800000"/>
                <a:headEnd/>
                <a:tailEnd/>
              </a:ln>
            </p:spPr>
          </p:pic>
          <p:pic>
            <p:nvPicPr>
              <p:cNvPr id="12476" name="Picture 1624"/>
              <p:cNvPicPr>
                <a:picLocks noChangeAspect="1" noChangeArrowheads="1"/>
              </p:cNvPicPr>
              <p:nvPr/>
            </p:nvPicPr>
            <p:blipFill>
              <a:blip r:embed="rId1167"/>
              <a:srcRect/>
              <a:stretch>
                <a:fillRect/>
              </a:stretch>
            </p:blipFill>
            <p:spPr bwMode="auto">
              <a:xfrm>
                <a:off x="2022" y="3255"/>
                <a:ext cx="23" cy="2"/>
              </a:xfrm>
              <a:prstGeom prst="rect">
                <a:avLst/>
              </a:prstGeom>
              <a:noFill/>
              <a:ln w="9525">
                <a:noFill/>
                <a:miter lim="800000"/>
                <a:headEnd/>
                <a:tailEnd/>
              </a:ln>
            </p:spPr>
          </p:pic>
          <p:pic>
            <p:nvPicPr>
              <p:cNvPr id="12477" name="Picture 1625"/>
              <p:cNvPicPr>
                <a:picLocks noChangeAspect="1" noChangeArrowheads="1"/>
              </p:cNvPicPr>
              <p:nvPr/>
            </p:nvPicPr>
            <p:blipFill>
              <a:blip r:embed="rId1168"/>
              <a:srcRect/>
              <a:stretch>
                <a:fillRect/>
              </a:stretch>
            </p:blipFill>
            <p:spPr bwMode="auto">
              <a:xfrm>
                <a:off x="2045" y="3255"/>
                <a:ext cx="24" cy="2"/>
              </a:xfrm>
              <a:prstGeom prst="rect">
                <a:avLst/>
              </a:prstGeom>
              <a:noFill/>
              <a:ln w="9525">
                <a:noFill/>
                <a:miter lim="800000"/>
                <a:headEnd/>
                <a:tailEnd/>
              </a:ln>
            </p:spPr>
          </p:pic>
          <p:pic>
            <p:nvPicPr>
              <p:cNvPr id="12478" name="Picture 1626"/>
              <p:cNvPicPr>
                <a:picLocks noChangeAspect="1" noChangeArrowheads="1"/>
              </p:cNvPicPr>
              <p:nvPr/>
            </p:nvPicPr>
            <p:blipFill>
              <a:blip r:embed="rId1169"/>
              <a:srcRect/>
              <a:stretch>
                <a:fillRect/>
              </a:stretch>
            </p:blipFill>
            <p:spPr bwMode="auto">
              <a:xfrm>
                <a:off x="2069" y="3255"/>
                <a:ext cx="23" cy="2"/>
              </a:xfrm>
              <a:prstGeom prst="rect">
                <a:avLst/>
              </a:prstGeom>
              <a:noFill/>
              <a:ln w="9525">
                <a:noFill/>
                <a:miter lim="800000"/>
                <a:headEnd/>
                <a:tailEnd/>
              </a:ln>
            </p:spPr>
          </p:pic>
          <p:pic>
            <p:nvPicPr>
              <p:cNvPr id="12479" name="Picture 1627"/>
              <p:cNvPicPr>
                <a:picLocks noChangeAspect="1" noChangeArrowheads="1"/>
              </p:cNvPicPr>
              <p:nvPr/>
            </p:nvPicPr>
            <p:blipFill>
              <a:blip r:embed="rId1170"/>
              <a:srcRect/>
              <a:stretch>
                <a:fillRect/>
              </a:stretch>
            </p:blipFill>
            <p:spPr bwMode="auto">
              <a:xfrm>
                <a:off x="2092" y="3255"/>
                <a:ext cx="23" cy="2"/>
              </a:xfrm>
              <a:prstGeom prst="rect">
                <a:avLst/>
              </a:prstGeom>
              <a:noFill/>
              <a:ln w="9525">
                <a:noFill/>
                <a:miter lim="800000"/>
                <a:headEnd/>
                <a:tailEnd/>
              </a:ln>
            </p:spPr>
          </p:pic>
          <p:pic>
            <p:nvPicPr>
              <p:cNvPr id="12480" name="Picture 1628"/>
              <p:cNvPicPr>
                <a:picLocks noChangeAspect="1" noChangeArrowheads="1"/>
              </p:cNvPicPr>
              <p:nvPr/>
            </p:nvPicPr>
            <p:blipFill>
              <a:blip r:embed="rId1171"/>
              <a:srcRect/>
              <a:stretch>
                <a:fillRect/>
              </a:stretch>
            </p:blipFill>
            <p:spPr bwMode="auto">
              <a:xfrm>
                <a:off x="2115" y="3255"/>
                <a:ext cx="15" cy="2"/>
              </a:xfrm>
              <a:prstGeom prst="rect">
                <a:avLst/>
              </a:prstGeom>
              <a:noFill/>
              <a:ln w="9525">
                <a:noFill/>
                <a:miter lim="800000"/>
                <a:headEnd/>
                <a:tailEnd/>
              </a:ln>
            </p:spPr>
          </p:pic>
          <p:sp>
            <p:nvSpPr>
              <p:cNvPr id="12481" name="Rectangle 1629"/>
              <p:cNvSpPr>
                <a:spLocks noChangeArrowheads="1"/>
              </p:cNvSpPr>
              <p:nvPr/>
            </p:nvSpPr>
            <p:spPr bwMode="auto">
              <a:xfrm>
                <a:off x="2130" y="3255"/>
                <a:ext cx="3" cy="2"/>
              </a:xfrm>
              <a:prstGeom prst="rect">
                <a:avLst/>
              </a:prstGeom>
              <a:solidFill>
                <a:srgbClr val="000000"/>
              </a:solidFill>
              <a:ln w="9525">
                <a:noFill/>
                <a:miter lim="800000"/>
                <a:headEnd/>
                <a:tailEnd/>
              </a:ln>
            </p:spPr>
            <p:txBody>
              <a:bodyPr/>
              <a:lstStyle/>
              <a:p>
                <a:endParaRPr lang="hr-HR"/>
              </a:p>
            </p:txBody>
          </p:sp>
          <p:pic>
            <p:nvPicPr>
              <p:cNvPr id="12482" name="Picture 1630"/>
              <p:cNvPicPr>
                <a:picLocks noChangeAspect="1" noChangeArrowheads="1"/>
              </p:cNvPicPr>
              <p:nvPr/>
            </p:nvPicPr>
            <p:blipFill>
              <a:blip r:embed="rId1172"/>
              <a:srcRect/>
              <a:stretch>
                <a:fillRect/>
              </a:stretch>
            </p:blipFill>
            <p:spPr bwMode="auto">
              <a:xfrm>
                <a:off x="2133" y="3255"/>
                <a:ext cx="23" cy="2"/>
              </a:xfrm>
              <a:prstGeom prst="rect">
                <a:avLst/>
              </a:prstGeom>
              <a:noFill/>
              <a:ln w="9525">
                <a:noFill/>
                <a:miter lim="800000"/>
                <a:headEnd/>
                <a:tailEnd/>
              </a:ln>
            </p:spPr>
          </p:pic>
          <p:pic>
            <p:nvPicPr>
              <p:cNvPr id="12483" name="Picture 1631"/>
              <p:cNvPicPr>
                <a:picLocks noChangeAspect="1" noChangeArrowheads="1"/>
              </p:cNvPicPr>
              <p:nvPr/>
            </p:nvPicPr>
            <p:blipFill>
              <a:blip r:embed="rId1173"/>
              <a:srcRect/>
              <a:stretch>
                <a:fillRect/>
              </a:stretch>
            </p:blipFill>
            <p:spPr bwMode="auto">
              <a:xfrm>
                <a:off x="2156" y="3255"/>
                <a:ext cx="24" cy="2"/>
              </a:xfrm>
              <a:prstGeom prst="rect">
                <a:avLst/>
              </a:prstGeom>
              <a:noFill/>
              <a:ln w="9525">
                <a:noFill/>
                <a:miter lim="800000"/>
                <a:headEnd/>
                <a:tailEnd/>
              </a:ln>
            </p:spPr>
          </p:pic>
          <p:pic>
            <p:nvPicPr>
              <p:cNvPr id="12484" name="Picture 1632"/>
              <p:cNvPicPr>
                <a:picLocks noChangeAspect="1" noChangeArrowheads="1"/>
              </p:cNvPicPr>
              <p:nvPr/>
            </p:nvPicPr>
            <p:blipFill>
              <a:blip r:embed="rId1174"/>
              <a:srcRect/>
              <a:stretch>
                <a:fillRect/>
              </a:stretch>
            </p:blipFill>
            <p:spPr bwMode="auto">
              <a:xfrm>
                <a:off x="2180" y="3255"/>
                <a:ext cx="23" cy="2"/>
              </a:xfrm>
              <a:prstGeom prst="rect">
                <a:avLst/>
              </a:prstGeom>
              <a:noFill/>
              <a:ln w="9525">
                <a:noFill/>
                <a:miter lim="800000"/>
                <a:headEnd/>
                <a:tailEnd/>
              </a:ln>
            </p:spPr>
          </p:pic>
          <p:pic>
            <p:nvPicPr>
              <p:cNvPr id="12485" name="Picture 1633"/>
              <p:cNvPicPr>
                <a:picLocks noChangeAspect="1" noChangeArrowheads="1"/>
              </p:cNvPicPr>
              <p:nvPr/>
            </p:nvPicPr>
            <p:blipFill>
              <a:blip r:embed="rId1175"/>
              <a:srcRect/>
              <a:stretch>
                <a:fillRect/>
              </a:stretch>
            </p:blipFill>
            <p:spPr bwMode="auto">
              <a:xfrm>
                <a:off x="2203" y="3255"/>
                <a:ext cx="23" cy="2"/>
              </a:xfrm>
              <a:prstGeom prst="rect">
                <a:avLst/>
              </a:prstGeom>
              <a:noFill/>
              <a:ln w="9525">
                <a:noFill/>
                <a:miter lim="800000"/>
                <a:headEnd/>
                <a:tailEnd/>
              </a:ln>
            </p:spPr>
          </p:pic>
          <p:pic>
            <p:nvPicPr>
              <p:cNvPr id="12486" name="Picture 1634"/>
              <p:cNvPicPr>
                <a:picLocks noChangeAspect="1" noChangeArrowheads="1"/>
              </p:cNvPicPr>
              <p:nvPr/>
            </p:nvPicPr>
            <p:blipFill>
              <a:blip r:embed="rId1176"/>
              <a:srcRect/>
              <a:stretch>
                <a:fillRect/>
              </a:stretch>
            </p:blipFill>
            <p:spPr bwMode="auto">
              <a:xfrm>
                <a:off x="2226" y="3255"/>
                <a:ext cx="24" cy="2"/>
              </a:xfrm>
              <a:prstGeom prst="rect">
                <a:avLst/>
              </a:prstGeom>
              <a:noFill/>
              <a:ln w="9525">
                <a:noFill/>
                <a:miter lim="800000"/>
                <a:headEnd/>
                <a:tailEnd/>
              </a:ln>
            </p:spPr>
          </p:pic>
          <p:pic>
            <p:nvPicPr>
              <p:cNvPr id="12487" name="Picture 1635"/>
              <p:cNvPicPr>
                <a:picLocks noChangeAspect="1" noChangeArrowheads="1"/>
              </p:cNvPicPr>
              <p:nvPr/>
            </p:nvPicPr>
            <p:blipFill>
              <a:blip r:embed="rId1177"/>
              <a:srcRect/>
              <a:stretch>
                <a:fillRect/>
              </a:stretch>
            </p:blipFill>
            <p:spPr bwMode="auto">
              <a:xfrm>
                <a:off x="2250" y="3255"/>
                <a:ext cx="23" cy="2"/>
              </a:xfrm>
              <a:prstGeom prst="rect">
                <a:avLst/>
              </a:prstGeom>
              <a:noFill/>
              <a:ln w="9525">
                <a:noFill/>
                <a:miter lim="800000"/>
                <a:headEnd/>
                <a:tailEnd/>
              </a:ln>
            </p:spPr>
          </p:pic>
          <p:pic>
            <p:nvPicPr>
              <p:cNvPr id="12488" name="Picture 1636"/>
              <p:cNvPicPr>
                <a:picLocks noChangeAspect="1" noChangeArrowheads="1"/>
              </p:cNvPicPr>
              <p:nvPr/>
            </p:nvPicPr>
            <p:blipFill>
              <a:blip r:embed="rId1178"/>
              <a:srcRect/>
              <a:stretch>
                <a:fillRect/>
              </a:stretch>
            </p:blipFill>
            <p:spPr bwMode="auto">
              <a:xfrm>
                <a:off x="2273" y="3255"/>
                <a:ext cx="24" cy="2"/>
              </a:xfrm>
              <a:prstGeom prst="rect">
                <a:avLst/>
              </a:prstGeom>
              <a:noFill/>
              <a:ln w="9525">
                <a:noFill/>
                <a:miter lim="800000"/>
                <a:headEnd/>
                <a:tailEnd/>
              </a:ln>
            </p:spPr>
          </p:pic>
          <p:pic>
            <p:nvPicPr>
              <p:cNvPr id="12489" name="Picture 1637"/>
              <p:cNvPicPr>
                <a:picLocks noChangeAspect="1" noChangeArrowheads="1"/>
              </p:cNvPicPr>
              <p:nvPr/>
            </p:nvPicPr>
            <p:blipFill>
              <a:blip r:embed="rId1179"/>
              <a:srcRect/>
              <a:stretch>
                <a:fillRect/>
              </a:stretch>
            </p:blipFill>
            <p:spPr bwMode="auto">
              <a:xfrm>
                <a:off x="2297" y="3255"/>
                <a:ext cx="23" cy="2"/>
              </a:xfrm>
              <a:prstGeom prst="rect">
                <a:avLst/>
              </a:prstGeom>
              <a:noFill/>
              <a:ln w="9525">
                <a:noFill/>
                <a:miter lim="800000"/>
                <a:headEnd/>
                <a:tailEnd/>
              </a:ln>
            </p:spPr>
          </p:pic>
          <p:pic>
            <p:nvPicPr>
              <p:cNvPr id="12490" name="Picture 1638"/>
              <p:cNvPicPr>
                <a:picLocks noChangeAspect="1" noChangeArrowheads="1"/>
              </p:cNvPicPr>
              <p:nvPr/>
            </p:nvPicPr>
            <p:blipFill>
              <a:blip r:embed="rId1180"/>
              <a:srcRect/>
              <a:stretch>
                <a:fillRect/>
              </a:stretch>
            </p:blipFill>
            <p:spPr bwMode="auto">
              <a:xfrm>
                <a:off x="2320" y="3255"/>
                <a:ext cx="23" cy="2"/>
              </a:xfrm>
              <a:prstGeom prst="rect">
                <a:avLst/>
              </a:prstGeom>
              <a:noFill/>
              <a:ln w="9525">
                <a:noFill/>
                <a:miter lim="800000"/>
                <a:headEnd/>
                <a:tailEnd/>
              </a:ln>
            </p:spPr>
          </p:pic>
          <p:pic>
            <p:nvPicPr>
              <p:cNvPr id="12491" name="Picture 1639"/>
              <p:cNvPicPr>
                <a:picLocks noChangeAspect="1" noChangeArrowheads="1"/>
              </p:cNvPicPr>
              <p:nvPr/>
            </p:nvPicPr>
            <p:blipFill>
              <a:blip r:embed="rId1181"/>
              <a:srcRect/>
              <a:stretch>
                <a:fillRect/>
              </a:stretch>
            </p:blipFill>
            <p:spPr bwMode="auto">
              <a:xfrm>
                <a:off x="2343" y="3255"/>
                <a:ext cx="24" cy="2"/>
              </a:xfrm>
              <a:prstGeom prst="rect">
                <a:avLst/>
              </a:prstGeom>
              <a:noFill/>
              <a:ln w="9525">
                <a:noFill/>
                <a:miter lim="800000"/>
                <a:headEnd/>
                <a:tailEnd/>
              </a:ln>
            </p:spPr>
          </p:pic>
          <p:pic>
            <p:nvPicPr>
              <p:cNvPr id="12492" name="Picture 1640"/>
              <p:cNvPicPr>
                <a:picLocks noChangeAspect="1" noChangeArrowheads="1"/>
              </p:cNvPicPr>
              <p:nvPr/>
            </p:nvPicPr>
            <p:blipFill>
              <a:blip r:embed="rId1182"/>
              <a:srcRect/>
              <a:stretch>
                <a:fillRect/>
              </a:stretch>
            </p:blipFill>
            <p:spPr bwMode="auto">
              <a:xfrm>
                <a:off x="2367" y="3255"/>
                <a:ext cx="23" cy="2"/>
              </a:xfrm>
              <a:prstGeom prst="rect">
                <a:avLst/>
              </a:prstGeom>
              <a:noFill/>
              <a:ln w="9525">
                <a:noFill/>
                <a:miter lim="800000"/>
                <a:headEnd/>
                <a:tailEnd/>
              </a:ln>
            </p:spPr>
          </p:pic>
          <p:pic>
            <p:nvPicPr>
              <p:cNvPr id="12493" name="Picture 1641"/>
              <p:cNvPicPr>
                <a:picLocks noChangeAspect="1" noChangeArrowheads="1"/>
              </p:cNvPicPr>
              <p:nvPr/>
            </p:nvPicPr>
            <p:blipFill>
              <a:blip r:embed="rId1183"/>
              <a:srcRect/>
              <a:stretch>
                <a:fillRect/>
              </a:stretch>
            </p:blipFill>
            <p:spPr bwMode="auto">
              <a:xfrm>
                <a:off x="2390" y="3255"/>
                <a:ext cx="23" cy="2"/>
              </a:xfrm>
              <a:prstGeom prst="rect">
                <a:avLst/>
              </a:prstGeom>
              <a:noFill/>
              <a:ln w="9525">
                <a:noFill/>
                <a:miter lim="800000"/>
                <a:headEnd/>
                <a:tailEnd/>
              </a:ln>
            </p:spPr>
          </p:pic>
          <p:pic>
            <p:nvPicPr>
              <p:cNvPr id="12494" name="Picture 1642"/>
              <p:cNvPicPr>
                <a:picLocks noChangeAspect="1" noChangeArrowheads="1"/>
              </p:cNvPicPr>
              <p:nvPr/>
            </p:nvPicPr>
            <p:blipFill>
              <a:blip r:embed="rId1184"/>
              <a:srcRect/>
              <a:stretch>
                <a:fillRect/>
              </a:stretch>
            </p:blipFill>
            <p:spPr bwMode="auto">
              <a:xfrm>
                <a:off x="2413" y="3255"/>
                <a:ext cx="24" cy="2"/>
              </a:xfrm>
              <a:prstGeom prst="rect">
                <a:avLst/>
              </a:prstGeom>
              <a:noFill/>
              <a:ln w="9525">
                <a:noFill/>
                <a:miter lim="800000"/>
                <a:headEnd/>
                <a:tailEnd/>
              </a:ln>
            </p:spPr>
          </p:pic>
          <p:pic>
            <p:nvPicPr>
              <p:cNvPr id="12495" name="Picture 1643"/>
              <p:cNvPicPr>
                <a:picLocks noChangeAspect="1" noChangeArrowheads="1"/>
              </p:cNvPicPr>
              <p:nvPr/>
            </p:nvPicPr>
            <p:blipFill>
              <a:blip r:embed="rId1185"/>
              <a:srcRect/>
              <a:stretch>
                <a:fillRect/>
              </a:stretch>
            </p:blipFill>
            <p:spPr bwMode="auto">
              <a:xfrm>
                <a:off x="2437" y="3255"/>
                <a:ext cx="23" cy="2"/>
              </a:xfrm>
              <a:prstGeom prst="rect">
                <a:avLst/>
              </a:prstGeom>
              <a:noFill/>
              <a:ln w="9525">
                <a:noFill/>
                <a:miter lim="800000"/>
                <a:headEnd/>
                <a:tailEnd/>
              </a:ln>
            </p:spPr>
          </p:pic>
          <p:pic>
            <p:nvPicPr>
              <p:cNvPr id="12496" name="Picture 1644"/>
              <p:cNvPicPr>
                <a:picLocks noChangeAspect="1" noChangeArrowheads="1"/>
              </p:cNvPicPr>
              <p:nvPr/>
            </p:nvPicPr>
            <p:blipFill>
              <a:blip r:embed="rId1186"/>
              <a:srcRect/>
              <a:stretch>
                <a:fillRect/>
              </a:stretch>
            </p:blipFill>
            <p:spPr bwMode="auto">
              <a:xfrm>
                <a:off x="2460" y="3255"/>
                <a:ext cx="24" cy="2"/>
              </a:xfrm>
              <a:prstGeom prst="rect">
                <a:avLst/>
              </a:prstGeom>
              <a:noFill/>
              <a:ln w="9525">
                <a:noFill/>
                <a:miter lim="800000"/>
                <a:headEnd/>
                <a:tailEnd/>
              </a:ln>
            </p:spPr>
          </p:pic>
          <p:pic>
            <p:nvPicPr>
              <p:cNvPr id="12497" name="Picture 1645"/>
              <p:cNvPicPr>
                <a:picLocks noChangeAspect="1" noChangeArrowheads="1"/>
              </p:cNvPicPr>
              <p:nvPr/>
            </p:nvPicPr>
            <p:blipFill>
              <a:blip r:embed="rId1187"/>
              <a:srcRect/>
              <a:stretch>
                <a:fillRect/>
              </a:stretch>
            </p:blipFill>
            <p:spPr bwMode="auto">
              <a:xfrm>
                <a:off x="2484" y="3255"/>
                <a:ext cx="23" cy="2"/>
              </a:xfrm>
              <a:prstGeom prst="rect">
                <a:avLst/>
              </a:prstGeom>
              <a:noFill/>
              <a:ln w="9525">
                <a:noFill/>
                <a:miter lim="800000"/>
                <a:headEnd/>
                <a:tailEnd/>
              </a:ln>
            </p:spPr>
          </p:pic>
          <p:pic>
            <p:nvPicPr>
              <p:cNvPr id="12498" name="Picture 1646"/>
              <p:cNvPicPr>
                <a:picLocks noChangeAspect="1" noChangeArrowheads="1"/>
              </p:cNvPicPr>
              <p:nvPr/>
            </p:nvPicPr>
            <p:blipFill>
              <a:blip r:embed="rId1188"/>
              <a:srcRect/>
              <a:stretch>
                <a:fillRect/>
              </a:stretch>
            </p:blipFill>
            <p:spPr bwMode="auto">
              <a:xfrm>
                <a:off x="2507" y="3255"/>
                <a:ext cx="23" cy="2"/>
              </a:xfrm>
              <a:prstGeom prst="rect">
                <a:avLst/>
              </a:prstGeom>
              <a:noFill/>
              <a:ln w="9525">
                <a:noFill/>
                <a:miter lim="800000"/>
                <a:headEnd/>
                <a:tailEnd/>
              </a:ln>
            </p:spPr>
          </p:pic>
          <p:pic>
            <p:nvPicPr>
              <p:cNvPr id="12499" name="Picture 1647"/>
              <p:cNvPicPr>
                <a:picLocks noChangeAspect="1" noChangeArrowheads="1"/>
              </p:cNvPicPr>
              <p:nvPr/>
            </p:nvPicPr>
            <p:blipFill>
              <a:blip r:embed="rId1189"/>
              <a:srcRect/>
              <a:stretch>
                <a:fillRect/>
              </a:stretch>
            </p:blipFill>
            <p:spPr bwMode="auto">
              <a:xfrm>
                <a:off x="2530" y="3255"/>
                <a:ext cx="24" cy="2"/>
              </a:xfrm>
              <a:prstGeom prst="rect">
                <a:avLst/>
              </a:prstGeom>
              <a:noFill/>
              <a:ln w="9525">
                <a:noFill/>
                <a:miter lim="800000"/>
                <a:headEnd/>
                <a:tailEnd/>
              </a:ln>
            </p:spPr>
          </p:pic>
          <p:pic>
            <p:nvPicPr>
              <p:cNvPr id="12500" name="Picture 1648"/>
              <p:cNvPicPr>
                <a:picLocks noChangeAspect="1" noChangeArrowheads="1"/>
              </p:cNvPicPr>
              <p:nvPr/>
            </p:nvPicPr>
            <p:blipFill>
              <a:blip r:embed="rId1190"/>
              <a:srcRect/>
              <a:stretch>
                <a:fillRect/>
              </a:stretch>
            </p:blipFill>
            <p:spPr bwMode="auto">
              <a:xfrm>
                <a:off x="2554" y="3255"/>
                <a:ext cx="23" cy="2"/>
              </a:xfrm>
              <a:prstGeom prst="rect">
                <a:avLst/>
              </a:prstGeom>
              <a:noFill/>
              <a:ln w="9525">
                <a:noFill/>
                <a:miter lim="800000"/>
                <a:headEnd/>
                <a:tailEnd/>
              </a:ln>
            </p:spPr>
          </p:pic>
          <p:pic>
            <p:nvPicPr>
              <p:cNvPr id="12501" name="Picture 1649"/>
              <p:cNvPicPr>
                <a:picLocks noChangeAspect="1" noChangeArrowheads="1"/>
              </p:cNvPicPr>
              <p:nvPr/>
            </p:nvPicPr>
            <p:blipFill>
              <a:blip r:embed="rId1191"/>
              <a:srcRect/>
              <a:stretch>
                <a:fillRect/>
              </a:stretch>
            </p:blipFill>
            <p:spPr bwMode="auto">
              <a:xfrm>
                <a:off x="2577" y="3255"/>
                <a:ext cx="23" cy="2"/>
              </a:xfrm>
              <a:prstGeom prst="rect">
                <a:avLst/>
              </a:prstGeom>
              <a:noFill/>
              <a:ln w="9525">
                <a:noFill/>
                <a:miter lim="800000"/>
                <a:headEnd/>
                <a:tailEnd/>
              </a:ln>
            </p:spPr>
          </p:pic>
          <p:pic>
            <p:nvPicPr>
              <p:cNvPr id="12502" name="Picture 1650"/>
              <p:cNvPicPr>
                <a:picLocks noChangeAspect="1" noChangeArrowheads="1"/>
              </p:cNvPicPr>
              <p:nvPr/>
            </p:nvPicPr>
            <p:blipFill>
              <a:blip r:embed="rId1192"/>
              <a:srcRect/>
              <a:stretch>
                <a:fillRect/>
              </a:stretch>
            </p:blipFill>
            <p:spPr bwMode="auto">
              <a:xfrm>
                <a:off x="2600" y="3255"/>
                <a:ext cx="24" cy="2"/>
              </a:xfrm>
              <a:prstGeom prst="rect">
                <a:avLst/>
              </a:prstGeom>
              <a:noFill/>
              <a:ln w="9525">
                <a:noFill/>
                <a:miter lim="800000"/>
                <a:headEnd/>
                <a:tailEnd/>
              </a:ln>
            </p:spPr>
          </p:pic>
          <p:pic>
            <p:nvPicPr>
              <p:cNvPr id="12503" name="Picture 1651"/>
              <p:cNvPicPr>
                <a:picLocks noChangeAspect="1" noChangeArrowheads="1"/>
              </p:cNvPicPr>
              <p:nvPr/>
            </p:nvPicPr>
            <p:blipFill>
              <a:blip r:embed="rId1193"/>
              <a:srcRect/>
              <a:stretch>
                <a:fillRect/>
              </a:stretch>
            </p:blipFill>
            <p:spPr bwMode="auto">
              <a:xfrm>
                <a:off x="2624" y="3255"/>
                <a:ext cx="23" cy="2"/>
              </a:xfrm>
              <a:prstGeom prst="rect">
                <a:avLst/>
              </a:prstGeom>
              <a:noFill/>
              <a:ln w="9525">
                <a:noFill/>
                <a:miter lim="800000"/>
                <a:headEnd/>
                <a:tailEnd/>
              </a:ln>
            </p:spPr>
          </p:pic>
          <p:pic>
            <p:nvPicPr>
              <p:cNvPr id="12504" name="Picture 1652"/>
              <p:cNvPicPr>
                <a:picLocks noChangeAspect="1" noChangeArrowheads="1"/>
              </p:cNvPicPr>
              <p:nvPr/>
            </p:nvPicPr>
            <p:blipFill>
              <a:blip r:embed="rId1194"/>
              <a:srcRect/>
              <a:stretch>
                <a:fillRect/>
              </a:stretch>
            </p:blipFill>
            <p:spPr bwMode="auto">
              <a:xfrm>
                <a:off x="2647" y="3255"/>
                <a:ext cx="24" cy="2"/>
              </a:xfrm>
              <a:prstGeom prst="rect">
                <a:avLst/>
              </a:prstGeom>
              <a:noFill/>
              <a:ln w="9525">
                <a:noFill/>
                <a:miter lim="800000"/>
                <a:headEnd/>
                <a:tailEnd/>
              </a:ln>
            </p:spPr>
          </p:pic>
          <p:pic>
            <p:nvPicPr>
              <p:cNvPr id="12505" name="Picture 1653"/>
              <p:cNvPicPr>
                <a:picLocks noChangeAspect="1" noChangeArrowheads="1"/>
              </p:cNvPicPr>
              <p:nvPr/>
            </p:nvPicPr>
            <p:blipFill>
              <a:blip r:embed="rId1195"/>
              <a:srcRect/>
              <a:stretch>
                <a:fillRect/>
              </a:stretch>
            </p:blipFill>
            <p:spPr bwMode="auto">
              <a:xfrm>
                <a:off x="2671" y="3255"/>
                <a:ext cx="23" cy="2"/>
              </a:xfrm>
              <a:prstGeom prst="rect">
                <a:avLst/>
              </a:prstGeom>
              <a:noFill/>
              <a:ln w="9525">
                <a:noFill/>
                <a:miter lim="800000"/>
                <a:headEnd/>
                <a:tailEnd/>
              </a:ln>
            </p:spPr>
          </p:pic>
          <p:pic>
            <p:nvPicPr>
              <p:cNvPr id="12506" name="Picture 1654"/>
              <p:cNvPicPr>
                <a:picLocks noChangeAspect="1" noChangeArrowheads="1"/>
              </p:cNvPicPr>
              <p:nvPr/>
            </p:nvPicPr>
            <p:blipFill>
              <a:blip r:embed="rId1196"/>
              <a:srcRect/>
              <a:stretch>
                <a:fillRect/>
              </a:stretch>
            </p:blipFill>
            <p:spPr bwMode="auto">
              <a:xfrm>
                <a:off x="2694" y="3255"/>
                <a:ext cx="23" cy="2"/>
              </a:xfrm>
              <a:prstGeom prst="rect">
                <a:avLst/>
              </a:prstGeom>
              <a:noFill/>
              <a:ln w="9525">
                <a:noFill/>
                <a:miter lim="800000"/>
                <a:headEnd/>
                <a:tailEnd/>
              </a:ln>
            </p:spPr>
          </p:pic>
          <p:pic>
            <p:nvPicPr>
              <p:cNvPr id="12507" name="Picture 1655"/>
              <p:cNvPicPr>
                <a:picLocks noChangeAspect="1" noChangeArrowheads="1"/>
              </p:cNvPicPr>
              <p:nvPr/>
            </p:nvPicPr>
            <p:blipFill>
              <a:blip r:embed="rId1197"/>
              <a:srcRect/>
              <a:stretch>
                <a:fillRect/>
              </a:stretch>
            </p:blipFill>
            <p:spPr bwMode="auto">
              <a:xfrm>
                <a:off x="2717" y="3255"/>
                <a:ext cx="24" cy="2"/>
              </a:xfrm>
              <a:prstGeom prst="rect">
                <a:avLst/>
              </a:prstGeom>
              <a:noFill/>
              <a:ln w="9525">
                <a:noFill/>
                <a:miter lim="800000"/>
                <a:headEnd/>
                <a:tailEnd/>
              </a:ln>
            </p:spPr>
          </p:pic>
          <p:pic>
            <p:nvPicPr>
              <p:cNvPr id="12508" name="Picture 1656"/>
              <p:cNvPicPr>
                <a:picLocks noChangeAspect="1" noChangeArrowheads="1"/>
              </p:cNvPicPr>
              <p:nvPr/>
            </p:nvPicPr>
            <p:blipFill>
              <a:blip r:embed="rId1198"/>
              <a:srcRect/>
              <a:stretch>
                <a:fillRect/>
              </a:stretch>
            </p:blipFill>
            <p:spPr bwMode="auto">
              <a:xfrm>
                <a:off x="2741" y="3255"/>
                <a:ext cx="23" cy="2"/>
              </a:xfrm>
              <a:prstGeom prst="rect">
                <a:avLst/>
              </a:prstGeom>
              <a:noFill/>
              <a:ln w="9525">
                <a:noFill/>
                <a:miter lim="800000"/>
                <a:headEnd/>
                <a:tailEnd/>
              </a:ln>
            </p:spPr>
          </p:pic>
          <p:pic>
            <p:nvPicPr>
              <p:cNvPr id="12509" name="Picture 1657"/>
              <p:cNvPicPr>
                <a:picLocks noChangeAspect="1" noChangeArrowheads="1"/>
              </p:cNvPicPr>
              <p:nvPr/>
            </p:nvPicPr>
            <p:blipFill>
              <a:blip r:embed="rId1199"/>
              <a:srcRect/>
              <a:stretch>
                <a:fillRect/>
              </a:stretch>
            </p:blipFill>
            <p:spPr bwMode="auto">
              <a:xfrm>
                <a:off x="2764" y="3255"/>
                <a:ext cx="13" cy="2"/>
              </a:xfrm>
              <a:prstGeom prst="rect">
                <a:avLst/>
              </a:prstGeom>
              <a:noFill/>
              <a:ln w="9525">
                <a:noFill/>
                <a:miter lim="800000"/>
                <a:headEnd/>
                <a:tailEnd/>
              </a:ln>
            </p:spPr>
          </p:pic>
          <p:sp>
            <p:nvSpPr>
              <p:cNvPr id="12510" name="Rectangle 1658"/>
              <p:cNvSpPr>
                <a:spLocks noChangeArrowheads="1"/>
              </p:cNvSpPr>
              <p:nvPr/>
            </p:nvSpPr>
            <p:spPr bwMode="auto">
              <a:xfrm>
                <a:off x="2777" y="3255"/>
                <a:ext cx="3" cy="2"/>
              </a:xfrm>
              <a:prstGeom prst="rect">
                <a:avLst/>
              </a:prstGeom>
              <a:solidFill>
                <a:srgbClr val="000000"/>
              </a:solidFill>
              <a:ln w="9525">
                <a:noFill/>
                <a:miter lim="800000"/>
                <a:headEnd/>
                <a:tailEnd/>
              </a:ln>
            </p:spPr>
            <p:txBody>
              <a:bodyPr/>
              <a:lstStyle/>
              <a:p>
                <a:endParaRPr lang="hr-HR"/>
              </a:p>
            </p:txBody>
          </p:sp>
          <p:sp>
            <p:nvSpPr>
              <p:cNvPr id="12511" name="Rectangle 1659"/>
              <p:cNvSpPr>
                <a:spLocks noChangeArrowheads="1"/>
              </p:cNvSpPr>
              <p:nvPr/>
            </p:nvSpPr>
            <p:spPr bwMode="auto">
              <a:xfrm>
                <a:off x="16" y="3257"/>
                <a:ext cx="3" cy="107"/>
              </a:xfrm>
              <a:prstGeom prst="rect">
                <a:avLst/>
              </a:prstGeom>
              <a:solidFill>
                <a:srgbClr val="000000"/>
              </a:solidFill>
              <a:ln w="9525">
                <a:noFill/>
                <a:miter lim="800000"/>
                <a:headEnd/>
                <a:tailEnd/>
              </a:ln>
            </p:spPr>
            <p:txBody>
              <a:bodyPr/>
              <a:lstStyle/>
              <a:p>
                <a:endParaRPr lang="hr-HR"/>
              </a:p>
            </p:txBody>
          </p:sp>
          <p:sp>
            <p:nvSpPr>
              <p:cNvPr id="12512" name="Rectangle 1660"/>
              <p:cNvSpPr>
                <a:spLocks noChangeArrowheads="1"/>
              </p:cNvSpPr>
              <p:nvPr/>
            </p:nvSpPr>
            <p:spPr bwMode="auto">
              <a:xfrm>
                <a:off x="663" y="3257"/>
                <a:ext cx="3" cy="107"/>
              </a:xfrm>
              <a:prstGeom prst="rect">
                <a:avLst/>
              </a:prstGeom>
              <a:solidFill>
                <a:srgbClr val="000000"/>
              </a:solidFill>
              <a:ln w="9525">
                <a:noFill/>
                <a:miter lim="800000"/>
                <a:headEnd/>
                <a:tailEnd/>
              </a:ln>
            </p:spPr>
            <p:txBody>
              <a:bodyPr/>
              <a:lstStyle/>
              <a:p>
                <a:endParaRPr lang="hr-HR"/>
              </a:p>
            </p:txBody>
          </p:sp>
          <p:sp>
            <p:nvSpPr>
              <p:cNvPr id="12513" name="Rectangle 1661"/>
              <p:cNvSpPr>
                <a:spLocks noChangeArrowheads="1"/>
              </p:cNvSpPr>
              <p:nvPr/>
            </p:nvSpPr>
            <p:spPr bwMode="auto">
              <a:xfrm>
                <a:off x="2130" y="3257"/>
                <a:ext cx="3" cy="107"/>
              </a:xfrm>
              <a:prstGeom prst="rect">
                <a:avLst/>
              </a:prstGeom>
              <a:solidFill>
                <a:srgbClr val="000000"/>
              </a:solidFill>
              <a:ln w="9525">
                <a:noFill/>
                <a:miter lim="800000"/>
                <a:headEnd/>
                <a:tailEnd/>
              </a:ln>
            </p:spPr>
            <p:txBody>
              <a:bodyPr/>
              <a:lstStyle/>
              <a:p>
                <a:endParaRPr lang="hr-HR"/>
              </a:p>
            </p:txBody>
          </p:sp>
          <p:sp>
            <p:nvSpPr>
              <p:cNvPr id="12514" name="Rectangle 1662"/>
              <p:cNvSpPr>
                <a:spLocks noChangeArrowheads="1"/>
              </p:cNvSpPr>
              <p:nvPr/>
            </p:nvSpPr>
            <p:spPr bwMode="auto">
              <a:xfrm>
                <a:off x="2777" y="3257"/>
                <a:ext cx="3" cy="107"/>
              </a:xfrm>
              <a:prstGeom prst="rect">
                <a:avLst/>
              </a:prstGeom>
              <a:solidFill>
                <a:srgbClr val="000000"/>
              </a:solidFill>
              <a:ln w="9525">
                <a:noFill/>
                <a:miter lim="800000"/>
                <a:headEnd/>
                <a:tailEnd/>
              </a:ln>
            </p:spPr>
            <p:txBody>
              <a:bodyPr/>
              <a:lstStyle/>
              <a:p>
                <a:endParaRPr lang="hr-HR"/>
              </a:p>
            </p:txBody>
          </p:sp>
          <p:sp>
            <p:nvSpPr>
              <p:cNvPr id="12515" name="Rectangle 1663"/>
              <p:cNvSpPr>
                <a:spLocks noChangeArrowheads="1"/>
              </p:cNvSpPr>
              <p:nvPr/>
            </p:nvSpPr>
            <p:spPr bwMode="auto">
              <a:xfrm>
                <a:off x="77" y="3386"/>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12516" name="Rectangle 1664"/>
              <p:cNvSpPr>
                <a:spLocks noChangeArrowheads="1"/>
              </p:cNvSpPr>
              <p:nvPr/>
            </p:nvSpPr>
            <p:spPr bwMode="auto">
              <a:xfrm>
                <a:off x="682" y="3386"/>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12517" name="Rectangle 1665"/>
              <p:cNvSpPr>
                <a:spLocks noChangeArrowheads="1"/>
              </p:cNvSpPr>
              <p:nvPr/>
            </p:nvSpPr>
            <p:spPr bwMode="auto">
              <a:xfrm>
                <a:off x="2456" y="3386"/>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12518" name="Rectangle 1666"/>
              <p:cNvSpPr>
                <a:spLocks noChangeArrowheads="1"/>
              </p:cNvSpPr>
              <p:nvPr/>
            </p:nvSpPr>
            <p:spPr bwMode="auto">
              <a:xfrm>
                <a:off x="16" y="3364"/>
                <a:ext cx="3" cy="3"/>
              </a:xfrm>
              <a:prstGeom prst="rect">
                <a:avLst/>
              </a:prstGeom>
              <a:solidFill>
                <a:srgbClr val="000000"/>
              </a:solidFill>
              <a:ln w="9525">
                <a:noFill/>
                <a:miter lim="800000"/>
                <a:headEnd/>
                <a:tailEnd/>
              </a:ln>
            </p:spPr>
            <p:txBody>
              <a:bodyPr/>
              <a:lstStyle/>
              <a:p>
                <a:endParaRPr lang="hr-HR"/>
              </a:p>
            </p:txBody>
          </p:sp>
          <p:pic>
            <p:nvPicPr>
              <p:cNvPr id="12519" name="Picture 1667"/>
              <p:cNvPicPr>
                <a:picLocks noChangeAspect="1" noChangeArrowheads="1"/>
              </p:cNvPicPr>
              <p:nvPr/>
            </p:nvPicPr>
            <p:blipFill>
              <a:blip r:embed="rId1200"/>
              <a:srcRect/>
              <a:stretch>
                <a:fillRect/>
              </a:stretch>
            </p:blipFill>
            <p:spPr bwMode="auto">
              <a:xfrm>
                <a:off x="19" y="3364"/>
                <a:ext cx="23" cy="3"/>
              </a:xfrm>
              <a:prstGeom prst="rect">
                <a:avLst/>
              </a:prstGeom>
              <a:noFill/>
              <a:ln w="9525">
                <a:noFill/>
                <a:miter lim="800000"/>
                <a:headEnd/>
                <a:tailEnd/>
              </a:ln>
            </p:spPr>
          </p:pic>
          <p:pic>
            <p:nvPicPr>
              <p:cNvPr id="12520" name="Picture 1668"/>
              <p:cNvPicPr>
                <a:picLocks noChangeAspect="1" noChangeArrowheads="1"/>
              </p:cNvPicPr>
              <p:nvPr/>
            </p:nvPicPr>
            <p:blipFill>
              <a:blip r:embed="rId1201"/>
              <a:srcRect/>
              <a:stretch>
                <a:fillRect/>
              </a:stretch>
            </p:blipFill>
            <p:spPr bwMode="auto">
              <a:xfrm>
                <a:off x="42" y="3364"/>
                <a:ext cx="24" cy="3"/>
              </a:xfrm>
              <a:prstGeom prst="rect">
                <a:avLst/>
              </a:prstGeom>
              <a:noFill/>
              <a:ln w="9525">
                <a:noFill/>
                <a:miter lim="800000"/>
                <a:headEnd/>
                <a:tailEnd/>
              </a:ln>
            </p:spPr>
          </p:pic>
          <p:pic>
            <p:nvPicPr>
              <p:cNvPr id="12521" name="Picture 1669"/>
              <p:cNvPicPr>
                <a:picLocks noChangeAspect="1" noChangeArrowheads="1"/>
              </p:cNvPicPr>
              <p:nvPr/>
            </p:nvPicPr>
            <p:blipFill>
              <a:blip r:embed="rId1202"/>
              <a:srcRect/>
              <a:stretch>
                <a:fillRect/>
              </a:stretch>
            </p:blipFill>
            <p:spPr bwMode="auto">
              <a:xfrm>
                <a:off x="66" y="3364"/>
                <a:ext cx="23" cy="3"/>
              </a:xfrm>
              <a:prstGeom prst="rect">
                <a:avLst/>
              </a:prstGeom>
              <a:noFill/>
              <a:ln w="9525">
                <a:noFill/>
                <a:miter lim="800000"/>
                <a:headEnd/>
                <a:tailEnd/>
              </a:ln>
            </p:spPr>
          </p:pic>
          <p:pic>
            <p:nvPicPr>
              <p:cNvPr id="12522" name="Picture 1670"/>
              <p:cNvPicPr>
                <a:picLocks noChangeAspect="1" noChangeArrowheads="1"/>
              </p:cNvPicPr>
              <p:nvPr/>
            </p:nvPicPr>
            <p:blipFill>
              <a:blip r:embed="rId1203"/>
              <a:srcRect/>
              <a:stretch>
                <a:fillRect/>
              </a:stretch>
            </p:blipFill>
            <p:spPr bwMode="auto">
              <a:xfrm>
                <a:off x="89" y="3364"/>
                <a:ext cx="23" cy="3"/>
              </a:xfrm>
              <a:prstGeom prst="rect">
                <a:avLst/>
              </a:prstGeom>
              <a:noFill/>
              <a:ln w="9525">
                <a:noFill/>
                <a:miter lim="800000"/>
                <a:headEnd/>
                <a:tailEnd/>
              </a:ln>
            </p:spPr>
          </p:pic>
          <p:pic>
            <p:nvPicPr>
              <p:cNvPr id="12523" name="Picture 1671"/>
              <p:cNvPicPr>
                <a:picLocks noChangeAspect="1" noChangeArrowheads="1"/>
              </p:cNvPicPr>
              <p:nvPr/>
            </p:nvPicPr>
            <p:blipFill>
              <a:blip r:embed="rId1204"/>
              <a:srcRect/>
              <a:stretch>
                <a:fillRect/>
              </a:stretch>
            </p:blipFill>
            <p:spPr bwMode="auto">
              <a:xfrm>
                <a:off x="112" y="3364"/>
                <a:ext cx="24" cy="3"/>
              </a:xfrm>
              <a:prstGeom prst="rect">
                <a:avLst/>
              </a:prstGeom>
              <a:noFill/>
              <a:ln w="9525">
                <a:noFill/>
                <a:miter lim="800000"/>
                <a:headEnd/>
                <a:tailEnd/>
              </a:ln>
            </p:spPr>
          </p:pic>
          <p:pic>
            <p:nvPicPr>
              <p:cNvPr id="12524" name="Picture 1672"/>
              <p:cNvPicPr>
                <a:picLocks noChangeAspect="1" noChangeArrowheads="1"/>
              </p:cNvPicPr>
              <p:nvPr/>
            </p:nvPicPr>
            <p:blipFill>
              <a:blip r:embed="rId1205"/>
              <a:srcRect/>
              <a:stretch>
                <a:fillRect/>
              </a:stretch>
            </p:blipFill>
            <p:spPr bwMode="auto">
              <a:xfrm>
                <a:off x="136" y="3364"/>
                <a:ext cx="23" cy="3"/>
              </a:xfrm>
              <a:prstGeom prst="rect">
                <a:avLst/>
              </a:prstGeom>
              <a:noFill/>
              <a:ln w="9525">
                <a:noFill/>
                <a:miter lim="800000"/>
                <a:headEnd/>
                <a:tailEnd/>
              </a:ln>
            </p:spPr>
          </p:pic>
          <p:pic>
            <p:nvPicPr>
              <p:cNvPr id="12525" name="Picture 1673"/>
              <p:cNvPicPr>
                <a:picLocks noChangeAspect="1" noChangeArrowheads="1"/>
              </p:cNvPicPr>
              <p:nvPr/>
            </p:nvPicPr>
            <p:blipFill>
              <a:blip r:embed="rId1206"/>
              <a:srcRect/>
              <a:stretch>
                <a:fillRect/>
              </a:stretch>
            </p:blipFill>
            <p:spPr bwMode="auto">
              <a:xfrm>
                <a:off x="159" y="3364"/>
                <a:ext cx="23" cy="3"/>
              </a:xfrm>
              <a:prstGeom prst="rect">
                <a:avLst/>
              </a:prstGeom>
              <a:noFill/>
              <a:ln w="9525">
                <a:noFill/>
                <a:miter lim="800000"/>
                <a:headEnd/>
                <a:tailEnd/>
              </a:ln>
            </p:spPr>
          </p:pic>
          <p:pic>
            <p:nvPicPr>
              <p:cNvPr id="12526" name="Picture 1674"/>
              <p:cNvPicPr>
                <a:picLocks noChangeAspect="1" noChangeArrowheads="1"/>
              </p:cNvPicPr>
              <p:nvPr/>
            </p:nvPicPr>
            <p:blipFill>
              <a:blip r:embed="rId1207"/>
              <a:srcRect/>
              <a:stretch>
                <a:fillRect/>
              </a:stretch>
            </p:blipFill>
            <p:spPr bwMode="auto">
              <a:xfrm>
                <a:off x="182" y="3364"/>
                <a:ext cx="24" cy="3"/>
              </a:xfrm>
              <a:prstGeom prst="rect">
                <a:avLst/>
              </a:prstGeom>
              <a:noFill/>
              <a:ln w="9525">
                <a:noFill/>
                <a:miter lim="800000"/>
                <a:headEnd/>
                <a:tailEnd/>
              </a:ln>
            </p:spPr>
          </p:pic>
          <p:pic>
            <p:nvPicPr>
              <p:cNvPr id="12527" name="Picture 1675"/>
              <p:cNvPicPr>
                <a:picLocks noChangeAspect="1" noChangeArrowheads="1"/>
              </p:cNvPicPr>
              <p:nvPr/>
            </p:nvPicPr>
            <p:blipFill>
              <a:blip r:embed="rId1208"/>
              <a:srcRect/>
              <a:stretch>
                <a:fillRect/>
              </a:stretch>
            </p:blipFill>
            <p:spPr bwMode="auto">
              <a:xfrm>
                <a:off x="206" y="3364"/>
                <a:ext cx="23" cy="3"/>
              </a:xfrm>
              <a:prstGeom prst="rect">
                <a:avLst/>
              </a:prstGeom>
              <a:noFill/>
              <a:ln w="9525">
                <a:noFill/>
                <a:miter lim="800000"/>
                <a:headEnd/>
                <a:tailEnd/>
              </a:ln>
            </p:spPr>
          </p:pic>
          <p:pic>
            <p:nvPicPr>
              <p:cNvPr id="12528" name="Picture 1676"/>
              <p:cNvPicPr>
                <a:picLocks noChangeAspect="1" noChangeArrowheads="1"/>
              </p:cNvPicPr>
              <p:nvPr/>
            </p:nvPicPr>
            <p:blipFill>
              <a:blip r:embed="rId1209"/>
              <a:srcRect/>
              <a:stretch>
                <a:fillRect/>
              </a:stretch>
            </p:blipFill>
            <p:spPr bwMode="auto">
              <a:xfrm>
                <a:off x="229" y="3364"/>
                <a:ext cx="24" cy="3"/>
              </a:xfrm>
              <a:prstGeom prst="rect">
                <a:avLst/>
              </a:prstGeom>
              <a:noFill/>
              <a:ln w="9525">
                <a:noFill/>
                <a:miter lim="800000"/>
                <a:headEnd/>
                <a:tailEnd/>
              </a:ln>
            </p:spPr>
          </p:pic>
          <p:pic>
            <p:nvPicPr>
              <p:cNvPr id="12529" name="Picture 1677"/>
              <p:cNvPicPr>
                <a:picLocks noChangeAspect="1" noChangeArrowheads="1"/>
              </p:cNvPicPr>
              <p:nvPr/>
            </p:nvPicPr>
            <p:blipFill>
              <a:blip r:embed="rId1210"/>
              <a:srcRect/>
              <a:stretch>
                <a:fillRect/>
              </a:stretch>
            </p:blipFill>
            <p:spPr bwMode="auto">
              <a:xfrm>
                <a:off x="253" y="3364"/>
                <a:ext cx="23" cy="3"/>
              </a:xfrm>
              <a:prstGeom prst="rect">
                <a:avLst/>
              </a:prstGeom>
              <a:noFill/>
              <a:ln w="9525">
                <a:noFill/>
                <a:miter lim="800000"/>
                <a:headEnd/>
                <a:tailEnd/>
              </a:ln>
            </p:spPr>
          </p:pic>
          <p:pic>
            <p:nvPicPr>
              <p:cNvPr id="12530" name="Picture 1678"/>
              <p:cNvPicPr>
                <a:picLocks noChangeAspect="1" noChangeArrowheads="1"/>
              </p:cNvPicPr>
              <p:nvPr/>
            </p:nvPicPr>
            <p:blipFill>
              <a:blip r:embed="rId1211"/>
              <a:srcRect/>
              <a:stretch>
                <a:fillRect/>
              </a:stretch>
            </p:blipFill>
            <p:spPr bwMode="auto">
              <a:xfrm>
                <a:off x="276" y="3364"/>
                <a:ext cx="23" cy="3"/>
              </a:xfrm>
              <a:prstGeom prst="rect">
                <a:avLst/>
              </a:prstGeom>
              <a:noFill/>
              <a:ln w="9525">
                <a:noFill/>
                <a:miter lim="800000"/>
                <a:headEnd/>
                <a:tailEnd/>
              </a:ln>
            </p:spPr>
          </p:pic>
          <p:pic>
            <p:nvPicPr>
              <p:cNvPr id="12531" name="Picture 1679"/>
              <p:cNvPicPr>
                <a:picLocks noChangeAspect="1" noChangeArrowheads="1"/>
              </p:cNvPicPr>
              <p:nvPr/>
            </p:nvPicPr>
            <p:blipFill>
              <a:blip r:embed="rId1212"/>
              <a:srcRect/>
              <a:stretch>
                <a:fillRect/>
              </a:stretch>
            </p:blipFill>
            <p:spPr bwMode="auto">
              <a:xfrm>
                <a:off x="299" y="3364"/>
                <a:ext cx="24" cy="3"/>
              </a:xfrm>
              <a:prstGeom prst="rect">
                <a:avLst/>
              </a:prstGeom>
              <a:noFill/>
              <a:ln w="9525">
                <a:noFill/>
                <a:miter lim="800000"/>
                <a:headEnd/>
                <a:tailEnd/>
              </a:ln>
            </p:spPr>
          </p:pic>
          <p:pic>
            <p:nvPicPr>
              <p:cNvPr id="12532" name="Picture 1680"/>
              <p:cNvPicPr>
                <a:picLocks noChangeAspect="1" noChangeArrowheads="1"/>
              </p:cNvPicPr>
              <p:nvPr/>
            </p:nvPicPr>
            <p:blipFill>
              <a:blip r:embed="rId1213"/>
              <a:srcRect/>
              <a:stretch>
                <a:fillRect/>
              </a:stretch>
            </p:blipFill>
            <p:spPr bwMode="auto">
              <a:xfrm>
                <a:off x="323" y="3364"/>
                <a:ext cx="23" cy="3"/>
              </a:xfrm>
              <a:prstGeom prst="rect">
                <a:avLst/>
              </a:prstGeom>
              <a:noFill/>
              <a:ln w="9525">
                <a:noFill/>
                <a:miter lim="800000"/>
                <a:headEnd/>
                <a:tailEnd/>
              </a:ln>
            </p:spPr>
          </p:pic>
          <p:pic>
            <p:nvPicPr>
              <p:cNvPr id="12533" name="Picture 1681"/>
              <p:cNvPicPr>
                <a:picLocks noChangeAspect="1" noChangeArrowheads="1"/>
              </p:cNvPicPr>
              <p:nvPr/>
            </p:nvPicPr>
            <p:blipFill>
              <a:blip r:embed="rId1214"/>
              <a:srcRect/>
              <a:stretch>
                <a:fillRect/>
              </a:stretch>
            </p:blipFill>
            <p:spPr bwMode="auto">
              <a:xfrm>
                <a:off x="346" y="3364"/>
                <a:ext cx="23" cy="3"/>
              </a:xfrm>
              <a:prstGeom prst="rect">
                <a:avLst/>
              </a:prstGeom>
              <a:noFill/>
              <a:ln w="9525">
                <a:noFill/>
                <a:miter lim="800000"/>
                <a:headEnd/>
                <a:tailEnd/>
              </a:ln>
            </p:spPr>
          </p:pic>
          <p:pic>
            <p:nvPicPr>
              <p:cNvPr id="12534" name="Picture 1682"/>
              <p:cNvPicPr>
                <a:picLocks noChangeAspect="1" noChangeArrowheads="1"/>
              </p:cNvPicPr>
              <p:nvPr/>
            </p:nvPicPr>
            <p:blipFill>
              <a:blip r:embed="rId1215"/>
              <a:srcRect/>
              <a:stretch>
                <a:fillRect/>
              </a:stretch>
            </p:blipFill>
            <p:spPr bwMode="auto">
              <a:xfrm>
                <a:off x="369" y="3364"/>
                <a:ext cx="24" cy="3"/>
              </a:xfrm>
              <a:prstGeom prst="rect">
                <a:avLst/>
              </a:prstGeom>
              <a:noFill/>
              <a:ln w="9525">
                <a:noFill/>
                <a:miter lim="800000"/>
                <a:headEnd/>
                <a:tailEnd/>
              </a:ln>
            </p:spPr>
          </p:pic>
          <p:pic>
            <p:nvPicPr>
              <p:cNvPr id="12535" name="Picture 1683"/>
              <p:cNvPicPr>
                <a:picLocks noChangeAspect="1" noChangeArrowheads="1"/>
              </p:cNvPicPr>
              <p:nvPr/>
            </p:nvPicPr>
            <p:blipFill>
              <a:blip r:embed="rId1216"/>
              <a:srcRect/>
              <a:stretch>
                <a:fillRect/>
              </a:stretch>
            </p:blipFill>
            <p:spPr bwMode="auto">
              <a:xfrm>
                <a:off x="393" y="3364"/>
                <a:ext cx="23" cy="3"/>
              </a:xfrm>
              <a:prstGeom prst="rect">
                <a:avLst/>
              </a:prstGeom>
              <a:noFill/>
              <a:ln w="9525">
                <a:noFill/>
                <a:miter lim="800000"/>
                <a:headEnd/>
                <a:tailEnd/>
              </a:ln>
            </p:spPr>
          </p:pic>
          <p:pic>
            <p:nvPicPr>
              <p:cNvPr id="12536" name="Picture 1684"/>
              <p:cNvPicPr>
                <a:picLocks noChangeAspect="1" noChangeArrowheads="1"/>
              </p:cNvPicPr>
              <p:nvPr/>
            </p:nvPicPr>
            <p:blipFill>
              <a:blip r:embed="rId1217"/>
              <a:srcRect/>
              <a:stretch>
                <a:fillRect/>
              </a:stretch>
            </p:blipFill>
            <p:spPr bwMode="auto">
              <a:xfrm>
                <a:off x="416" y="3364"/>
                <a:ext cx="24" cy="3"/>
              </a:xfrm>
              <a:prstGeom prst="rect">
                <a:avLst/>
              </a:prstGeom>
              <a:noFill/>
              <a:ln w="9525">
                <a:noFill/>
                <a:miter lim="800000"/>
                <a:headEnd/>
                <a:tailEnd/>
              </a:ln>
            </p:spPr>
          </p:pic>
          <p:pic>
            <p:nvPicPr>
              <p:cNvPr id="12537" name="Picture 1685"/>
              <p:cNvPicPr>
                <a:picLocks noChangeAspect="1" noChangeArrowheads="1"/>
              </p:cNvPicPr>
              <p:nvPr/>
            </p:nvPicPr>
            <p:blipFill>
              <a:blip r:embed="rId1218"/>
              <a:srcRect/>
              <a:stretch>
                <a:fillRect/>
              </a:stretch>
            </p:blipFill>
            <p:spPr bwMode="auto">
              <a:xfrm>
                <a:off x="440" y="3364"/>
                <a:ext cx="23" cy="3"/>
              </a:xfrm>
              <a:prstGeom prst="rect">
                <a:avLst/>
              </a:prstGeom>
              <a:noFill/>
              <a:ln w="9525">
                <a:noFill/>
                <a:miter lim="800000"/>
                <a:headEnd/>
                <a:tailEnd/>
              </a:ln>
            </p:spPr>
          </p:pic>
          <p:pic>
            <p:nvPicPr>
              <p:cNvPr id="12538" name="Picture 1686"/>
              <p:cNvPicPr>
                <a:picLocks noChangeAspect="1" noChangeArrowheads="1"/>
              </p:cNvPicPr>
              <p:nvPr/>
            </p:nvPicPr>
            <p:blipFill>
              <a:blip r:embed="rId1219"/>
              <a:srcRect/>
              <a:stretch>
                <a:fillRect/>
              </a:stretch>
            </p:blipFill>
            <p:spPr bwMode="auto">
              <a:xfrm>
                <a:off x="463" y="3364"/>
                <a:ext cx="23" cy="3"/>
              </a:xfrm>
              <a:prstGeom prst="rect">
                <a:avLst/>
              </a:prstGeom>
              <a:noFill/>
              <a:ln w="9525">
                <a:noFill/>
                <a:miter lim="800000"/>
                <a:headEnd/>
                <a:tailEnd/>
              </a:ln>
            </p:spPr>
          </p:pic>
          <p:pic>
            <p:nvPicPr>
              <p:cNvPr id="12539" name="Picture 1687"/>
              <p:cNvPicPr>
                <a:picLocks noChangeAspect="1" noChangeArrowheads="1"/>
              </p:cNvPicPr>
              <p:nvPr/>
            </p:nvPicPr>
            <p:blipFill>
              <a:blip r:embed="rId1220"/>
              <a:srcRect/>
              <a:stretch>
                <a:fillRect/>
              </a:stretch>
            </p:blipFill>
            <p:spPr bwMode="auto">
              <a:xfrm>
                <a:off x="486" y="3364"/>
                <a:ext cx="24" cy="3"/>
              </a:xfrm>
              <a:prstGeom prst="rect">
                <a:avLst/>
              </a:prstGeom>
              <a:noFill/>
              <a:ln w="9525">
                <a:noFill/>
                <a:miter lim="800000"/>
                <a:headEnd/>
                <a:tailEnd/>
              </a:ln>
            </p:spPr>
          </p:pic>
          <p:pic>
            <p:nvPicPr>
              <p:cNvPr id="12540" name="Picture 1688"/>
              <p:cNvPicPr>
                <a:picLocks noChangeAspect="1" noChangeArrowheads="1"/>
              </p:cNvPicPr>
              <p:nvPr/>
            </p:nvPicPr>
            <p:blipFill>
              <a:blip r:embed="rId1221"/>
              <a:srcRect/>
              <a:stretch>
                <a:fillRect/>
              </a:stretch>
            </p:blipFill>
            <p:spPr bwMode="auto">
              <a:xfrm>
                <a:off x="510" y="3364"/>
                <a:ext cx="23" cy="3"/>
              </a:xfrm>
              <a:prstGeom prst="rect">
                <a:avLst/>
              </a:prstGeom>
              <a:noFill/>
              <a:ln w="9525">
                <a:noFill/>
                <a:miter lim="800000"/>
                <a:headEnd/>
                <a:tailEnd/>
              </a:ln>
            </p:spPr>
          </p:pic>
          <p:pic>
            <p:nvPicPr>
              <p:cNvPr id="12541" name="Picture 1689"/>
              <p:cNvPicPr>
                <a:picLocks noChangeAspect="1" noChangeArrowheads="1"/>
              </p:cNvPicPr>
              <p:nvPr/>
            </p:nvPicPr>
            <p:blipFill>
              <a:blip r:embed="rId1222"/>
              <a:srcRect/>
              <a:stretch>
                <a:fillRect/>
              </a:stretch>
            </p:blipFill>
            <p:spPr bwMode="auto">
              <a:xfrm>
                <a:off x="533" y="3364"/>
                <a:ext cx="23" cy="3"/>
              </a:xfrm>
              <a:prstGeom prst="rect">
                <a:avLst/>
              </a:prstGeom>
              <a:noFill/>
              <a:ln w="9525">
                <a:noFill/>
                <a:miter lim="800000"/>
                <a:headEnd/>
                <a:tailEnd/>
              </a:ln>
            </p:spPr>
          </p:pic>
          <p:pic>
            <p:nvPicPr>
              <p:cNvPr id="12542" name="Picture 1690"/>
              <p:cNvPicPr>
                <a:picLocks noChangeAspect="1" noChangeArrowheads="1"/>
              </p:cNvPicPr>
              <p:nvPr/>
            </p:nvPicPr>
            <p:blipFill>
              <a:blip r:embed="rId1223"/>
              <a:srcRect/>
              <a:stretch>
                <a:fillRect/>
              </a:stretch>
            </p:blipFill>
            <p:spPr bwMode="auto">
              <a:xfrm>
                <a:off x="556" y="3364"/>
                <a:ext cx="24" cy="3"/>
              </a:xfrm>
              <a:prstGeom prst="rect">
                <a:avLst/>
              </a:prstGeom>
              <a:noFill/>
              <a:ln w="9525">
                <a:noFill/>
                <a:miter lim="800000"/>
                <a:headEnd/>
                <a:tailEnd/>
              </a:ln>
            </p:spPr>
          </p:pic>
          <p:pic>
            <p:nvPicPr>
              <p:cNvPr id="12543" name="Picture 1691"/>
              <p:cNvPicPr>
                <a:picLocks noChangeAspect="1" noChangeArrowheads="1"/>
              </p:cNvPicPr>
              <p:nvPr/>
            </p:nvPicPr>
            <p:blipFill>
              <a:blip r:embed="rId1224"/>
              <a:srcRect/>
              <a:stretch>
                <a:fillRect/>
              </a:stretch>
            </p:blipFill>
            <p:spPr bwMode="auto">
              <a:xfrm>
                <a:off x="580" y="3364"/>
                <a:ext cx="23" cy="3"/>
              </a:xfrm>
              <a:prstGeom prst="rect">
                <a:avLst/>
              </a:prstGeom>
              <a:noFill/>
              <a:ln w="9525">
                <a:noFill/>
                <a:miter lim="800000"/>
                <a:headEnd/>
                <a:tailEnd/>
              </a:ln>
            </p:spPr>
          </p:pic>
          <p:pic>
            <p:nvPicPr>
              <p:cNvPr id="12544" name="Picture 1692"/>
              <p:cNvPicPr>
                <a:picLocks noChangeAspect="1" noChangeArrowheads="1"/>
              </p:cNvPicPr>
              <p:nvPr/>
            </p:nvPicPr>
            <p:blipFill>
              <a:blip r:embed="rId1225"/>
              <a:srcRect/>
              <a:stretch>
                <a:fillRect/>
              </a:stretch>
            </p:blipFill>
            <p:spPr bwMode="auto">
              <a:xfrm>
                <a:off x="603" y="3364"/>
                <a:ext cx="24" cy="3"/>
              </a:xfrm>
              <a:prstGeom prst="rect">
                <a:avLst/>
              </a:prstGeom>
              <a:noFill/>
              <a:ln w="9525">
                <a:noFill/>
                <a:miter lim="800000"/>
                <a:headEnd/>
                <a:tailEnd/>
              </a:ln>
            </p:spPr>
          </p:pic>
          <p:pic>
            <p:nvPicPr>
              <p:cNvPr id="12545" name="Picture 1693"/>
              <p:cNvPicPr>
                <a:picLocks noChangeAspect="1" noChangeArrowheads="1"/>
              </p:cNvPicPr>
              <p:nvPr/>
            </p:nvPicPr>
            <p:blipFill>
              <a:blip r:embed="rId1226"/>
              <a:srcRect/>
              <a:stretch>
                <a:fillRect/>
              </a:stretch>
            </p:blipFill>
            <p:spPr bwMode="auto">
              <a:xfrm>
                <a:off x="627" y="3364"/>
                <a:ext cx="23" cy="3"/>
              </a:xfrm>
              <a:prstGeom prst="rect">
                <a:avLst/>
              </a:prstGeom>
              <a:noFill/>
              <a:ln w="9525">
                <a:noFill/>
                <a:miter lim="800000"/>
                <a:headEnd/>
                <a:tailEnd/>
              </a:ln>
            </p:spPr>
          </p:pic>
          <p:pic>
            <p:nvPicPr>
              <p:cNvPr id="12546" name="Picture 1694"/>
              <p:cNvPicPr>
                <a:picLocks noChangeAspect="1" noChangeArrowheads="1"/>
              </p:cNvPicPr>
              <p:nvPr/>
            </p:nvPicPr>
            <p:blipFill>
              <a:blip r:embed="rId1227"/>
              <a:srcRect/>
              <a:stretch>
                <a:fillRect/>
              </a:stretch>
            </p:blipFill>
            <p:spPr bwMode="auto">
              <a:xfrm>
                <a:off x="650" y="3364"/>
                <a:ext cx="13" cy="3"/>
              </a:xfrm>
              <a:prstGeom prst="rect">
                <a:avLst/>
              </a:prstGeom>
              <a:noFill/>
              <a:ln w="9525">
                <a:noFill/>
                <a:miter lim="800000"/>
                <a:headEnd/>
                <a:tailEnd/>
              </a:ln>
            </p:spPr>
          </p:pic>
          <p:sp>
            <p:nvSpPr>
              <p:cNvPr id="12547" name="Rectangle 1695"/>
              <p:cNvSpPr>
                <a:spLocks noChangeArrowheads="1"/>
              </p:cNvSpPr>
              <p:nvPr/>
            </p:nvSpPr>
            <p:spPr bwMode="auto">
              <a:xfrm>
                <a:off x="663" y="3364"/>
                <a:ext cx="3" cy="3"/>
              </a:xfrm>
              <a:prstGeom prst="rect">
                <a:avLst/>
              </a:prstGeom>
              <a:solidFill>
                <a:srgbClr val="000000"/>
              </a:solidFill>
              <a:ln w="9525">
                <a:noFill/>
                <a:miter lim="800000"/>
                <a:headEnd/>
                <a:tailEnd/>
              </a:ln>
            </p:spPr>
            <p:txBody>
              <a:bodyPr/>
              <a:lstStyle/>
              <a:p>
                <a:endParaRPr lang="hr-HR"/>
              </a:p>
            </p:txBody>
          </p:sp>
          <p:pic>
            <p:nvPicPr>
              <p:cNvPr id="12548" name="Picture 1696"/>
              <p:cNvPicPr>
                <a:picLocks noChangeAspect="1" noChangeArrowheads="1"/>
              </p:cNvPicPr>
              <p:nvPr/>
            </p:nvPicPr>
            <p:blipFill>
              <a:blip r:embed="rId1228"/>
              <a:srcRect/>
              <a:stretch>
                <a:fillRect/>
              </a:stretch>
            </p:blipFill>
            <p:spPr bwMode="auto">
              <a:xfrm>
                <a:off x="666" y="3364"/>
                <a:ext cx="23" cy="3"/>
              </a:xfrm>
              <a:prstGeom prst="rect">
                <a:avLst/>
              </a:prstGeom>
              <a:noFill/>
              <a:ln w="9525">
                <a:noFill/>
                <a:miter lim="800000"/>
                <a:headEnd/>
                <a:tailEnd/>
              </a:ln>
            </p:spPr>
          </p:pic>
          <p:pic>
            <p:nvPicPr>
              <p:cNvPr id="12549" name="Picture 1697"/>
              <p:cNvPicPr>
                <a:picLocks noChangeAspect="1" noChangeArrowheads="1"/>
              </p:cNvPicPr>
              <p:nvPr/>
            </p:nvPicPr>
            <p:blipFill>
              <a:blip r:embed="rId1229"/>
              <a:srcRect/>
              <a:stretch>
                <a:fillRect/>
              </a:stretch>
            </p:blipFill>
            <p:spPr bwMode="auto">
              <a:xfrm>
                <a:off x="689" y="3364"/>
                <a:ext cx="24" cy="3"/>
              </a:xfrm>
              <a:prstGeom prst="rect">
                <a:avLst/>
              </a:prstGeom>
              <a:noFill/>
              <a:ln w="9525">
                <a:noFill/>
                <a:miter lim="800000"/>
                <a:headEnd/>
                <a:tailEnd/>
              </a:ln>
            </p:spPr>
          </p:pic>
          <p:pic>
            <p:nvPicPr>
              <p:cNvPr id="12550" name="Picture 1698"/>
              <p:cNvPicPr>
                <a:picLocks noChangeAspect="1" noChangeArrowheads="1"/>
              </p:cNvPicPr>
              <p:nvPr/>
            </p:nvPicPr>
            <p:blipFill>
              <a:blip r:embed="rId1230"/>
              <a:srcRect/>
              <a:stretch>
                <a:fillRect/>
              </a:stretch>
            </p:blipFill>
            <p:spPr bwMode="auto">
              <a:xfrm>
                <a:off x="713" y="3364"/>
                <a:ext cx="23" cy="3"/>
              </a:xfrm>
              <a:prstGeom prst="rect">
                <a:avLst/>
              </a:prstGeom>
              <a:noFill/>
              <a:ln w="9525">
                <a:noFill/>
                <a:miter lim="800000"/>
                <a:headEnd/>
                <a:tailEnd/>
              </a:ln>
            </p:spPr>
          </p:pic>
          <p:pic>
            <p:nvPicPr>
              <p:cNvPr id="12551" name="Picture 1699"/>
              <p:cNvPicPr>
                <a:picLocks noChangeAspect="1" noChangeArrowheads="1"/>
              </p:cNvPicPr>
              <p:nvPr/>
            </p:nvPicPr>
            <p:blipFill>
              <a:blip r:embed="rId1231"/>
              <a:srcRect/>
              <a:stretch>
                <a:fillRect/>
              </a:stretch>
            </p:blipFill>
            <p:spPr bwMode="auto">
              <a:xfrm>
                <a:off x="736" y="3364"/>
                <a:ext cx="24" cy="3"/>
              </a:xfrm>
              <a:prstGeom prst="rect">
                <a:avLst/>
              </a:prstGeom>
              <a:noFill/>
              <a:ln w="9525">
                <a:noFill/>
                <a:miter lim="800000"/>
                <a:headEnd/>
                <a:tailEnd/>
              </a:ln>
            </p:spPr>
          </p:pic>
          <p:pic>
            <p:nvPicPr>
              <p:cNvPr id="12552" name="Picture 1700"/>
              <p:cNvPicPr>
                <a:picLocks noChangeAspect="1" noChangeArrowheads="1"/>
              </p:cNvPicPr>
              <p:nvPr/>
            </p:nvPicPr>
            <p:blipFill>
              <a:blip r:embed="rId1232"/>
              <a:srcRect/>
              <a:stretch>
                <a:fillRect/>
              </a:stretch>
            </p:blipFill>
            <p:spPr bwMode="auto">
              <a:xfrm>
                <a:off x="760" y="3364"/>
                <a:ext cx="23" cy="3"/>
              </a:xfrm>
              <a:prstGeom prst="rect">
                <a:avLst/>
              </a:prstGeom>
              <a:noFill/>
              <a:ln w="9525">
                <a:noFill/>
                <a:miter lim="800000"/>
                <a:headEnd/>
                <a:tailEnd/>
              </a:ln>
            </p:spPr>
          </p:pic>
          <p:pic>
            <p:nvPicPr>
              <p:cNvPr id="12553" name="Picture 1701"/>
              <p:cNvPicPr>
                <a:picLocks noChangeAspect="1" noChangeArrowheads="1"/>
              </p:cNvPicPr>
              <p:nvPr/>
            </p:nvPicPr>
            <p:blipFill>
              <a:blip r:embed="rId1233"/>
              <a:srcRect/>
              <a:stretch>
                <a:fillRect/>
              </a:stretch>
            </p:blipFill>
            <p:spPr bwMode="auto">
              <a:xfrm>
                <a:off x="783" y="3364"/>
                <a:ext cx="23" cy="3"/>
              </a:xfrm>
              <a:prstGeom prst="rect">
                <a:avLst/>
              </a:prstGeom>
              <a:noFill/>
              <a:ln w="9525">
                <a:noFill/>
                <a:miter lim="800000"/>
                <a:headEnd/>
                <a:tailEnd/>
              </a:ln>
            </p:spPr>
          </p:pic>
          <p:pic>
            <p:nvPicPr>
              <p:cNvPr id="12554" name="Picture 1702"/>
              <p:cNvPicPr>
                <a:picLocks noChangeAspect="1" noChangeArrowheads="1"/>
              </p:cNvPicPr>
              <p:nvPr/>
            </p:nvPicPr>
            <p:blipFill>
              <a:blip r:embed="rId1234"/>
              <a:srcRect/>
              <a:stretch>
                <a:fillRect/>
              </a:stretch>
            </p:blipFill>
            <p:spPr bwMode="auto">
              <a:xfrm>
                <a:off x="806" y="3364"/>
                <a:ext cx="24" cy="3"/>
              </a:xfrm>
              <a:prstGeom prst="rect">
                <a:avLst/>
              </a:prstGeom>
              <a:noFill/>
              <a:ln w="9525">
                <a:noFill/>
                <a:miter lim="800000"/>
                <a:headEnd/>
                <a:tailEnd/>
              </a:ln>
            </p:spPr>
          </p:pic>
          <p:pic>
            <p:nvPicPr>
              <p:cNvPr id="12555" name="Picture 1703"/>
              <p:cNvPicPr>
                <a:picLocks noChangeAspect="1" noChangeArrowheads="1"/>
              </p:cNvPicPr>
              <p:nvPr/>
            </p:nvPicPr>
            <p:blipFill>
              <a:blip r:embed="rId1235"/>
              <a:srcRect/>
              <a:stretch>
                <a:fillRect/>
              </a:stretch>
            </p:blipFill>
            <p:spPr bwMode="auto">
              <a:xfrm>
                <a:off x="830" y="3364"/>
                <a:ext cx="23" cy="3"/>
              </a:xfrm>
              <a:prstGeom prst="rect">
                <a:avLst/>
              </a:prstGeom>
              <a:noFill/>
              <a:ln w="9525">
                <a:noFill/>
                <a:miter lim="800000"/>
                <a:headEnd/>
                <a:tailEnd/>
              </a:ln>
            </p:spPr>
          </p:pic>
          <p:pic>
            <p:nvPicPr>
              <p:cNvPr id="12556" name="Picture 1704"/>
              <p:cNvPicPr>
                <a:picLocks noChangeAspect="1" noChangeArrowheads="1"/>
              </p:cNvPicPr>
              <p:nvPr/>
            </p:nvPicPr>
            <p:blipFill>
              <a:blip r:embed="rId1236"/>
              <a:srcRect/>
              <a:stretch>
                <a:fillRect/>
              </a:stretch>
            </p:blipFill>
            <p:spPr bwMode="auto">
              <a:xfrm>
                <a:off x="853" y="3364"/>
                <a:ext cx="23" cy="3"/>
              </a:xfrm>
              <a:prstGeom prst="rect">
                <a:avLst/>
              </a:prstGeom>
              <a:noFill/>
              <a:ln w="9525">
                <a:noFill/>
                <a:miter lim="800000"/>
                <a:headEnd/>
                <a:tailEnd/>
              </a:ln>
            </p:spPr>
          </p:pic>
          <p:pic>
            <p:nvPicPr>
              <p:cNvPr id="12557" name="Picture 1705"/>
              <p:cNvPicPr>
                <a:picLocks noChangeAspect="1" noChangeArrowheads="1"/>
              </p:cNvPicPr>
              <p:nvPr/>
            </p:nvPicPr>
            <p:blipFill>
              <a:blip r:embed="rId1237"/>
              <a:srcRect/>
              <a:stretch>
                <a:fillRect/>
              </a:stretch>
            </p:blipFill>
            <p:spPr bwMode="auto">
              <a:xfrm>
                <a:off x="876" y="3364"/>
                <a:ext cx="24" cy="3"/>
              </a:xfrm>
              <a:prstGeom prst="rect">
                <a:avLst/>
              </a:prstGeom>
              <a:noFill/>
              <a:ln w="9525">
                <a:noFill/>
                <a:miter lim="800000"/>
                <a:headEnd/>
                <a:tailEnd/>
              </a:ln>
            </p:spPr>
          </p:pic>
          <p:pic>
            <p:nvPicPr>
              <p:cNvPr id="12558" name="Picture 1706"/>
              <p:cNvPicPr>
                <a:picLocks noChangeAspect="1" noChangeArrowheads="1"/>
              </p:cNvPicPr>
              <p:nvPr/>
            </p:nvPicPr>
            <p:blipFill>
              <a:blip r:embed="rId1238"/>
              <a:srcRect/>
              <a:stretch>
                <a:fillRect/>
              </a:stretch>
            </p:blipFill>
            <p:spPr bwMode="auto">
              <a:xfrm>
                <a:off x="900" y="3364"/>
                <a:ext cx="23" cy="3"/>
              </a:xfrm>
              <a:prstGeom prst="rect">
                <a:avLst/>
              </a:prstGeom>
              <a:noFill/>
              <a:ln w="9525">
                <a:noFill/>
                <a:miter lim="800000"/>
                <a:headEnd/>
                <a:tailEnd/>
              </a:ln>
            </p:spPr>
          </p:pic>
          <p:pic>
            <p:nvPicPr>
              <p:cNvPr id="12559" name="Picture 1707"/>
              <p:cNvPicPr>
                <a:picLocks noChangeAspect="1" noChangeArrowheads="1"/>
              </p:cNvPicPr>
              <p:nvPr/>
            </p:nvPicPr>
            <p:blipFill>
              <a:blip r:embed="rId1239"/>
              <a:srcRect/>
              <a:stretch>
                <a:fillRect/>
              </a:stretch>
            </p:blipFill>
            <p:spPr bwMode="auto">
              <a:xfrm>
                <a:off x="923" y="3364"/>
                <a:ext cx="24" cy="3"/>
              </a:xfrm>
              <a:prstGeom prst="rect">
                <a:avLst/>
              </a:prstGeom>
              <a:noFill/>
              <a:ln w="9525">
                <a:noFill/>
                <a:miter lim="800000"/>
                <a:headEnd/>
                <a:tailEnd/>
              </a:ln>
            </p:spPr>
          </p:pic>
          <p:pic>
            <p:nvPicPr>
              <p:cNvPr id="12560" name="Picture 1708"/>
              <p:cNvPicPr>
                <a:picLocks noChangeAspect="1" noChangeArrowheads="1"/>
              </p:cNvPicPr>
              <p:nvPr/>
            </p:nvPicPr>
            <p:blipFill>
              <a:blip r:embed="rId1240"/>
              <a:srcRect/>
              <a:stretch>
                <a:fillRect/>
              </a:stretch>
            </p:blipFill>
            <p:spPr bwMode="auto">
              <a:xfrm>
                <a:off x="947" y="3364"/>
                <a:ext cx="23" cy="3"/>
              </a:xfrm>
              <a:prstGeom prst="rect">
                <a:avLst/>
              </a:prstGeom>
              <a:noFill/>
              <a:ln w="9525">
                <a:noFill/>
                <a:miter lim="800000"/>
                <a:headEnd/>
                <a:tailEnd/>
              </a:ln>
            </p:spPr>
          </p:pic>
          <p:pic>
            <p:nvPicPr>
              <p:cNvPr id="12561" name="Picture 1709"/>
              <p:cNvPicPr>
                <a:picLocks noChangeAspect="1" noChangeArrowheads="1"/>
              </p:cNvPicPr>
              <p:nvPr/>
            </p:nvPicPr>
            <p:blipFill>
              <a:blip r:embed="rId1241"/>
              <a:srcRect/>
              <a:stretch>
                <a:fillRect/>
              </a:stretch>
            </p:blipFill>
            <p:spPr bwMode="auto">
              <a:xfrm>
                <a:off x="970" y="3364"/>
                <a:ext cx="23" cy="3"/>
              </a:xfrm>
              <a:prstGeom prst="rect">
                <a:avLst/>
              </a:prstGeom>
              <a:noFill/>
              <a:ln w="9525">
                <a:noFill/>
                <a:miter lim="800000"/>
                <a:headEnd/>
                <a:tailEnd/>
              </a:ln>
            </p:spPr>
          </p:pic>
          <p:pic>
            <p:nvPicPr>
              <p:cNvPr id="12562" name="Picture 1710"/>
              <p:cNvPicPr>
                <a:picLocks noChangeAspect="1" noChangeArrowheads="1"/>
              </p:cNvPicPr>
              <p:nvPr/>
            </p:nvPicPr>
            <p:blipFill>
              <a:blip r:embed="rId1242"/>
              <a:srcRect/>
              <a:stretch>
                <a:fillRect/>
              </a:stretch>
            </p:blipFill>
            <p:spPr bwMode="auto">
              <a:xfrm>
                <a:off x="993" y="3364"/>
                <a:ext cx="24" cy="3"/>
              </a:xfrm>
              <a:prstGeom prst="rect">
                <a:avLst/>
              </a:prstGeom>
              <a:noFill/>
              <a:ln w="9525">
                <a:noFill/>
                <a:miter lim="800000"/>
                <a:headEnd/>
                <a:tailEnd/>
              </a:ln>
            </p:spPr>
          </p:pic>
          <p:pic>
            <p:nvPicPr>
              <p:cNvPr id="12563" name="Picture 1711"/>
              <p:cNvPicPr>
                <a:picLocks noChangeAspect="1" noChangeArrowheads="1"/>
              </p:cNvPicPr>
              <p:nvPr/>
            </p:nvPicPr>
            <p:blipFill>
              <a:blip r:embed="rId1243"/>
              <a:srcRect/>
              <a:stretch>
                <a:fillRect/>
              </a:stretch>
            </p:blipFill>
            <p:spPr bwMode="auto">
              <a:xfrm>
                <a:off x="1017" y="3364"/>
                <a:ext cx="23" cy="3"/>
              </a:xfrm>
              <a:prstGeom prst="rect">
                <a:avLst/>
              </a:prstGeom>
              <a:noFill/>
              <a:ln w="9525">
                <a:noFill/>
                <a:miter lim="800000"/>
                <a:headEnd/>
                <a:tailEnd/>
              </a:ln>
            </p:spPr>
          </p:pic>
          <p:pic>
            <p:nvPicPr>
              <p:cNvPr id="12564" name="Picture 1712"/>
              <p:cNvPicPr>
                <a:picLocks noChangeAspect="1" noChangeArrowheads="1"/>
              </p:cNvPicPr>
              <p:nvPr/>
            </p:nvPicPr>
            <p:blipFill>
              <a:blip r:embed="rId1244"/>
              <a:srcRect/>
              <a:stretch>
                <a:fillRect/>
              </a:stretch>
            </p:blipFill>
            <p:spPr bwMode="auto">
              <a:xfrm>
                <a:off x="1040" y="3364"/>
                <a:ext cx="23" cy="3"/>
              </a:xfrm>
              <a:prstGeom prst="rect">
                <a:avLst/>
              </a:prstGeom>
              <a:noFill/>
              <a:ln w="9525">
                <a:noFill/>
                <a:miter lim="800000"/>
                <a:headEnd/>
                <a:tailEnd/>
              </a:ln>
            </p:spPr>
          </p:pic>
          <p:pic>
            <p:nvPicPr>
              <p:cNvPr id="12565" name="Picture 1713"/>
              <p:cNvPicPr>
                <a:picLocks noChangeAspect="1" noChangeArrowheads="1"/>
              </p:cNvPicPr>
              <p:nvPr/>
            </p:nvPicPr>
            <p:blipFill>
              <a:blip r:embed="rId1245"/>
              <a:srcRect/>
              <a:stretch>
                <a:fillRect/>
              </a:stretch>
            </p:blipFill>
            <p:spPr bwMode="auto">
              <a:xfrm>
                <a:off x="1063" y="3364"/>
                <a:ext cx="24" cy="3"/>
              </a:xfrm>
              <a:prstGeom prst="rect">
                <a:avLst/>
              </a:prstGeom>
              <a:noFill/>
              <a:ln w="9525">
                <a:noFill/>
                <a:miter lim="800000"/>
                <a:headEnd/>
                <a:tailEnd/>
              </a:ln>
            </p:spPr>
          </p:pic>
          <p:pic>
            <p:nvPicPr>
              <p:cNvPr id="12566" name="Picture 1714"/>
              <p:cNvPicPr>
                <a:picLocks noChangeAspect="1" noChangeArrowheads="1"/>
              </p:cNvPicPr>
              <p:nvPr/>
            </p:nvPicPr>
            <p:blipFill>
              <a:blip r:embed="rId1246"/>
              <a:srcRect/>
              <a:stretch>
                <a:fillRect/>
              </a:stretch>
            </p:blipFill>
            <p:spPr bwMode="auto">
              <a:xfrm>
                <a:off x="1087" y="3364"/>
                <a:ext cx="23" cy="3"/>
              </a:xfrm>
              <a:prstGeom prst="rect">
                <a:avLst/>
              </a:prstGeom>
              <a:noFill/>
              <a:ln w="9525">
                <a:noFill/>
                <a:miter lim="800000"/>
                <a:headEnd/>
                <a:tailEnd/>
              </a:ln>
            </p:spPr>
          </p:pic>
          <p:pic>
            <p:nvPicPr>
              <p:cNvPr id="12567" name="Picture 1715"/>
              <p:cNvPicPr>
                <a:picLocks noChangeAspect="1" noChangeArrowheads="1"/>
              </p:cNvPicPr>
              <p:nvPr/>
            </p:nvPicPr>
            <p:blipFill>
              <a:blip r:embed="rId1247"/>
              <a:srcRect/>
              <a:stretch>
                <a:fillRect/>
              </a:stretch>
            </p:blipFill>
            <p:spPr bwMode="auto">
              <a:xfrm>
                <a:off x="1110" y="3364"/>
                <a:ext cx="24" cy="3"/>
              </a:xfrm>
              <a:prstGeom prst="rect">
                <a:avLst/>
              </a:prstGeom>
              <a:noFill/>
              <a:ln w="9525">
                <a:noFill/>
                <a:miter lim="800000"/>
                <a:headEnd/>
                <a:tailEnd/>
              </a:ln>
            </p:spPr>
          </p:pic>
          <p:pic>
            <p:nvPicPr>
              <p:cNvPr id="12568" name="Picture 1716"/>
              <p:cNvPicPr>
                <a:picLocks noChangeAspect="1" noChangeArrowheads="1"/>
              </p:cNvPicPr>
              <p:nvPr/>
            </p:nvPicPr>
            <p:blipFill>
              <a:blip r:embed="rId1248"/>
              <a:srcRect/>
              <a:stretch>
                <a:fillRect/>
              </a:stretch>
            </p:blipFill>
            <p:spPr bwMode="auto">
              <a:xfrm>
                <a:off x="1134" y="3364"/>
                <a:ext cx="23" cy="3"/>
              </a:xfrm>
              <a:prstGeom prst="rect">
                <a:avLst/>
              </a:prstGeom>
              <a:noFill/>
              <a:ln w="9525">
                <a:noFill/>
                <a:miter lim="800000"/>
                <a:headEnd/>
                <a:tailEnd/>
              </a:ln>
            </p:spPr>
          </p:pic>
          <p:pic>
            <p:nvPicPr>
              <p:cNvPr id="12569" name="Picture 1717"/>
              <p:cNvPicPr>
                <a:picLocks noChangeAspect="1" noChangeArrowheads="1"/>
              </p:cNvPicPr>
              <p:nvPr/>
            </p:nvPicPr>
            <p:blipFill>
              <a:blip r:embed="rId1249"/>
              <a:srcRect/>
              <a:stretch>
                <a:fillRect/>
              </a:stretch>
            </p:blipFill>
            <p:spPr bwMode="auto">
              <a:xfrm>
                <a:off x="1157" y="3364"/>
                <a:ext cx="23" cy="3"/>
              </a:xfrm>
              <a:prstGeom prst="rect">
                <a:avLst/>
              </a:prstGeom>
              <a:noFill/>
              <a:ln w="9525">
                <a:noFill/>
                <a:miter lim="800000"/>
                <a:headEnd/>
                <a:tailEnd/>
              </a:ln>
            </p:spPr>
          </p:pic>
          <p:pic>
            <p:nvPicPr>
              <p:cNvPr id="12570" name="Picture 1718"/>
              <p:cNvPicPr>
                <a:picLocks noChangeAspect="1" noChangeArrowheads="1"/>
              </p:cNvPicPr>
              <p:nvPr/>
            </p:nvPicPr>
            <p:blipFill>
              <a:blip r:embed="rId1250"/>
              <a:srcRect/>
              <a:stretch>
                <a:fillRect/>
              </a:stretch>
            </p:blipFill>
            <p:spPr bwMode="auto">
              <a:xfrm>
                <a:off x="1180" y="3364"/>
                <a:ext cx="24" cy="3"/>
              </a:xfrm>
              <a:prstGeom prst="rect">
                <a:avLst/>
              </a:prstGeom>
              <a:noFill/>
              <a:ln w="9525">
                <a:noFill/>
                <a:miter lim="800000"/>
                <a:headEnd/>
                <a:tailEnd/>
              </a:ln>
            </p:spPr>
          </p:pic>
          <p:pic>
            <p:nvPicPr>
              <p:cNvPr id="12571" name="Picture 1719"/>
              <p:cNvPicPr>
                <a:picLocks noChangeAspect="1" noChangeArrowheads="1"/>
              </p:cNvPicPr>
              <p:nvPr/>
            </p:nvPicPr>
            <p:blipFill>
              <a:blip r:embed="rId1251"/>
              <a:srcRect/>
              <a:stretch>
                <a:fillRect/>
              </a:stretch>
            </p:blipFill>
            <p:spPr bwMode="auto">
              <a:xfrm>
                <a:off x="1204" y="3364"/>
                <a:ext cx="23" cy="3"/>
              </a:xfrm>
              <a:prstGeom prst="rect">
                <a:avLst/>
              </a:prstGeom>
              <a:noFill/>
              <a:ln w="9525">
                <a:noFill/>
                <a:miter lim="800000"/>
                <a:headEnd/>
                <a:tailEnd/>
              </a:ln>
            </p:spPr>
          </p:pic>
          <p:pic>
            <p:nvPicPr>
              <p:cNvPr id="12572" name="Picture 1720"/>
              <p:cNvPicPr>
                <a:picLocks noChangeAspect="1" noChangeArrowheads="1"/>
              </p:cNvPicPr>
              <p:nvPr/>
            </p:nvPicPr>
            <p:blipFill>
              <a:blip r:embed="rId1252"/>
              <a:srcRect/>
              <a:stretch>
                <a:fillRect/>
              </a:stretch>
            </p:blipFill>
            <p:spPr bwMode="auto">
              <a:xfrm>
                <a:off x="1227" y="3364"/>
                <a:ext cx="23" cy="3"/>
              </a:xfrm>
              <a:prstGeom prst="rect">
                <a:avLst/>
              </a:prstGeom>
              <a:noFill/>
              <a:ln w="9525">
                <a:noFill/>
                <a:miter lim="800000"/>
                <a:headEnd/>
                <a:tailEnd/>
              </a:ln>
            </p:spPr>
          </p:pic>
          <p:pic>
            <p:nvPicPr>
              <p:cNvPr id="12573" name="Picture 1721"/>
              <p:cNvPicPr>
                <a:picLocks noChangeAspect="1" noChangeArrowheads="1"/>
              </p:cNvPicPr>
              <p:nvPr/>
            </p:nvPicPr>
            <p:blipFill>
              <a:blip r:embed="rId1253"/>
              <a:srcRect/>
              <a:stretch>
                <a:fillRect/>
              </a:stretch>
            </p:blipFill>
            <p:spPr bwMode="auto">
              <a:xfrm>
                <a:off x="1250" y="3364"/>
                <a:ext cx="24" cy="3"/>
              </a:xfrm>
              <a:prstGeom prst="rect">
                <a:avLst/>
              </a:prstGeom>
              <a:noFill/>
              <a:ln w="9525">
                <a:noFill/>
                <a:miter lim="800000"/>
                <a:headEnd/>
                <a:tailEnd/>
              </a:ln>
            </p:spPr>
          </p:pic>
          <p:pic>
            <p:nvPicPr>
              <p:cNvPr id="12574" name="Picture 1722"/>
              <p:cNvPicPr>
                <a:picLocks noChangeAspect="1" noChangeArrowheads="1"/>
              </p:cNvPicPr>
              <p:nvPr/>
            </p:nvPicPr>
            <p:blipFill>
              <a:blip r:embed="rId1254"/>
              <a:srcRect/>
              <a:stretch>
                <a:fillRect/>
              </a:stretch>
            </p:blipFill>
            <p:spPr bwMode="auto">
              <a:xfrm>
                <a:off x="1274" y="3364"/>
                <a:ext cx="23" cy="3"/>
              </a:xfrm>
              <a:prstGeom prst="rect">
                <a:avLst/>
              </a:prstGeom>
              <a:noFill/>
              <a:ln w="9525">
                <a:noFill/>
                <a:miter lim="800000"/>
                <a:headEnd/>
                <a:tailEnd/>
              </a:ln>
            </p:spPr>
          </p:pic>
          <p:pic>
            <p:nvPicPr>
              <p:cNvPr id="12575" name="Picture 1723"/>
              <p:cNvPicPr>
                <a:picLocks noChangeAspect="1" noChangeArrowheads="1"/>
              </p:cNvPicPr>
              <p:nvPr/>
            </p:nvPicPr>
            <p:blipFill>
              <a:blip r:embed="rId1255"/>
              <a:srcRect/>
              <a:stretch>
                <a:fillRect/>
              </a:stretch>
            </p:blipFill>
            <p:spPr bwMode="auto">
              <a:xfrm>
                <a:off x="1297" y="3364"/>
                <a:ext cx="24" cy="3"/>
              </a:xfrm>
              <a:prstGeom prst="rect">
                <a:avLst/>
              </a:prstGeom>
              <a:noFill/>
              <a:ln w="9525">
                <a:noFill/>
                <a:miter lim="800000"/>
                <a:headEnd/>
                <a:tailEnd/>
              </a:ln>
            </p:spPr>
          </p:pic>
          <p:pic>
            <p:nvPicPr>
              <p:cNvPr id="12576" name="Picture 1724"/>
              <p:cNvPicPr>
                <a:picLocks noChangeAspect="1" noChangeArrowheads="1"/>
              </p:cNvPicPr>
              <p:nvPr/>
            </p:nvPicPr>
            <p:blipFill>
              <a:blip r:embed="rId1256"/>
              <a:srcRect/>
              <a:stretch>
                <a:fillRect/>
              </a:stretch>
            </p:blipFill>
            <p:spPr bwMode="auto">
              <a:xfrm>
                <a:off x="1321" y="3364"/>
                <a:ext cx="23" cy="3"/>
              </a:xfrm>
              <a:prstGeom prst="rect">
                <a:avLst/>
              </a:prstGeom>
              <a:noFill/>
              <a:ln w="9525">
                <a:noFill/>
                <a:miter lim="800000"/>
                <a:headEnd/>
                <a:tailEnd/>
              </a:ln>
            </p:spPr>
          </p:pic>
          <p:pic>
            <p:nvPicPr>
              <p:cNvPr id="12577" name="Picture 1725"/>
              <p:cNvPicPr>
                <a:picLocks noChangeAspect="1" noChangeArrowheads="1"/>
              </p:cNvPicPr>
              <p:nvPr/>
            </p:nvPicPr>
            <p:blipFill>
              <a:blip r:embed="rId1257"/>
              <a:srcRect/>
              <a:stretch>
                <a:fillRect/>
              </a:stretch>
            </p:blipFill>
            <p:spPr bwMode="auto">
              <a:xfrm>
                <a:off x="1344" y="3364"/>
                <a:ext cx="23" cy="3"/>
              </a:xfrm>
              <a:prstGeom prst="rect">
                <a:avLst/>
              </a:prstGeom>
              <a:noFill/>
              <a:ln w="9525">
                <a:noFill/>
                <a:miter lim="800000"/>
                <a:headEnd/>
                <a:tailEnd/>
              </a:ln>
            </p:spPr>
          </p:pic>
          <p:pic>
            <p:nvPicPr>
              <p:cNvPr id="12578" name="Picture 1726"/>
              <p:cNvPicPr>
                <a:picLocks noChangeAspect="1" noChangeArrowheads="1"/>
              </p:cNvPicPr>
              <p:nvPr/>
            </p:nvPicPr>
            <p:blipFill>
              <a:blip r:embed="rId1258"/>
              <a:srcRect/>
              <a:stretch>
                <a:fillRect/>
              </a:stretch>
            </p:blipFill>
            <p:spPr bwMode="auto">
              <a:xfrm>
                <a:off x="1367" y="3364"/>
                <a:ext cx="24" cy="3"/>
              </a:xfrm>
              <a:prstGeom prst="rect">
                <a:avLst/>
              </a:prstGeom>
              <a:noFill/>
              <a:ln w="9525">
                <a:noFill/>
                <a:miter lim="800000"/>
                <a:headEnd/>
                <a:tailEnd/>
              </a:ln>
            </p:spPr>
          </p:pic>
          <p:pic>
            <p:nvPicPr>
              <p:cNvPr id="12579" name="Picture 1727"/>
              <p:cNvPicPr>
                <a:picLocks noChangeAspect="1" noChangeArrowheads="1"/>
              </p:cNvPicPr>
              <p:nvPr/>
            </p:nvPicPr>
            <p:blipFill>
              <a:blip r:embed="rId1259"/>
              <a:srcRect/>
              <a:stretch>
                <a:fillRect/>
              </a:stretch>
            </p:blipFill>
            <p:spPr bwMode="auto">
              <a:xfrm>
                <a:off x="1391" y="3364"/>
                <a:ext cx="23" cy="3"/>
              </a:xfrm>
              <a:prstGeom prst="rect">
                <a:avLst/>
              </a:prstGeom>
              <a:noFill/>
              <a:ln w="9525">
                <a:noFill/>
                <a:miter lim="800000"/>
                <a:headEnd/>
                <a:tailEnd/>
              </a:ln>
            </p:spPr>
          </p:pic>
          <p:pic>
            <p:nvPicPr>
              <p:cNvPr id="12580" name="Picture 1728"/>
              <p:cNvPicPr>
                <a:picLocks noChangeAspect="1" noChangeArrowheads="1"/>
              </p:cNvPicPr>
              <p:nvPr/>
            </p:nvPicPr>
            <p:blipFill>
              <a:blip r:embed="rId1260"/>
              <a:srcRect/>
              <a:stretch>
                <a:fillRect/>
              </a:stretch>
            </p:blipFill>
            <p:spPr bwMode="auto">
              <a:xfrm>
                <a:off x="1414" y="3364"/>
                <a:ext cx="23" cy="3"/>
              </a:xfrm>
              <a:prstGeom prst="rect">
                <a:avLst/>
              </a:prstGeom>
              <a:noFill/>
              <a:ln w="9525">
                <a:noFill/>
                <a:miter lim="800000"/>
                <a:headEnd/>
                <a:tailEnd/>
              </a:ln>
            </p:spPr>
          </p:pic>
          <p:pic>
            <p:nvPicPr>
              <p:cNvPr id="12581" name="Picture 1729"/>
              <p:cNvPicPr>
                <a:picLocks noChangeAspect="1" noChangeArrowheads="1"/>
              </p:cNvPicPr>
              <p:nvPr/>
            </p:nvPicPr>
            <p:blipFill>
              <a:blip r:embed="rId1261"/>
              <a:srcRect/>
              <a:stretch>
                <a:fillRect/>
              </a:stretch>
            </p:blipFill>
            <p:spPr bwMode="auto">
              <a:xfrm>
                <a:off x="1437" y="3364"/>
                <a:ext cx="24" cy="3"/>
              </a:xfrm>
              <a:prstGeom prst="rect">
                <a:avLst/>
              </a:prstGeom>
              <a:noFill/>
              <a:ln w="9525">
                <a:noFill/>
                <a:miter lim="800000"/>
                <a:headEnd/>
                <a:tailEnd/>
              </a:ln>
            </p:spPr>
          </p:pic>
          <p:pic>
            <p:nvPicPr>
              <p:cNvPr id="12582" name="Picture 1730"/>
              <p:cNvPicPr>
                <a:picLocks noChangeAspect="1" noChangeArrowheads="1"/>
              </p:cNvPicPr>
              <p:nvPr/>
            </p:nvPicPr>
            <p:blipFill>
              <a:blip r:embed="rId1262"/>
              <a:srcRect/>
              <a:stretch>
                <a:fillRect/>
              </a:stretch>
            </p:blipFill>
            <p:spPr bwMode="auto">
              <a:xfrm>
                <a:off x="1461" y="3364"/>
                <a:ext cx="23" cy="3"/>
              </a:xfrm>
              <a:prstGeom prst="rect">
                <a:avLst/>
              </a:prstGeom>
              <a:noFill/>
              <a:ln w="9525">
                <a:noFill/>
                <a:miter lim="800000"/>
                <a:headEnd/>
                <a:tailEnd/>
              </a:ln>
            </p:spPr>
          </p:pic>
          <p:pic>
            <p:nvPicPr>
              <p:cNvPr id="12583" name="Picture 1731"/>
              <p:cNvPicPr>
                <a:picLocks noChangeAspect="1" noChangeArrowheads="1"/>
              </p:cNvPicPr>
              <p:nvPr/>
            </p:nvPicPr>
            <p:blipFill>
              <a:blip r:embed="rId1263"/>
              <a:srcRect/>
              <a:stretch>
                <a:fillRect/>
              </a:stretch>
            </p:blipFill>
            <p:spPr bwMode="auto">
              <a:xfrm>
                <a:off x="1484" y="3364"/>
                <a:ext cx="24" cy="3"/>
              </a:xfrm>
              <a:prstGeom prst="rect">
                <a:avLst/>
              </a:prstGeom>
              <a:noFill/>
              <a:ln w="9525">
                <a:noFill/>
                <a:miter lim="800000"/>
                <a:headEnd/>
                <a:tailEnd/>
              </a:ln>
            </p:spPr>
          </p:pic>
          <p:pic>
            <p:nvPicPr>
              <p:cNvPr id="12584" name="Picture 1732"/>
              <p:cNvPicPr>
                <a:picLocks noChangeAspect="1" noChangeArrowheads="1"/>
              </p:cNvPicPr>
              <p:nvPr/>
            </p:nvPicPr>
            <p:blipFill>
              <a:blip r:embed="rId1264"/>
              <a:srcRect/>
              <a:stretch>
                <a:fillRect/>
              </a:stretch>
            </p:blipFill>
            <p:spPr bwMode="auto">
              <a:xfrm>
                <a:off x="1508" y="3364"/>
                <a:ext cx="23" cy="3"/>
              </a:xfrm>
              <a:prstGeom prst="rect">
                <a:avLst/>
              </a:prstGeom>
              <a:noFill/>
              <a:ln w="9525">
                <a:noFill/>
                <a:miter lim="800000"/>
                <a:headEnd/>
                <a:tailEnd/>
              </a:ln>
            </p:spPr>
          </p:pic>
          <p:pic>
            <p:nvPicPr>
              <p:cNvPr id="12585" name="Picture 1733"/>
              <p:cNvPicPr>
                <a:picLocks noChangeAspect="1" noChangeArrowheads="1"/>
              </p:cNvPicPr>
              <p:nvPr/>
            </p:nvPicPr>
            <p:blipFill>
              <a:blip r:embed="rId1265"/>
              <a:srcRect/>
              <a:stretch>
                <a:fillRect/>
              </a:stretch>
            </p:blipFill>
            <p:spPr bwMode="auto">
              <a:xfrm>
                <a:off x="1531" y="3364"/>
                <a:ext cx="23" cy="3"/>
              </a:xfrm>
              <a:prstGeom prst="rect">
                <a:avLst/>
              </a:prstGeom>
              <a:noFill/>
              <a:ln w="9525">
                <a:noFill/>
                <a:miter lim="800000"/>
                <a:headEnd/>
                <a:tailEnd/>
              </a:ln>
            </p:spPr>
          </p:pic>
          <p:pic>
            <p:nvPicPr>
              <p:cNvPr id="12586" name="Picture 1734"/>
              <p:cNvPicPr>
                <a:picLocks noChangeAspect="1" noChangeArrowheads="1"/>
              </p:cNvPicPr>
              <p:nvPr/>
            </p:nvPicPr>
            <p:blipFill>
              <a:blip r:embed="rId1266"/>
              <a:srcRect/>
              <a:stretch>
                <a:fillRect/>
              </a:stretch>
            </p:blipFill>
            <p:spPr bwMode="auto">
              <a:xfrm>
                <a:off x="1554" y="3364"/>
                <a:ext cx="24" cy="3"/>
              </a:xfrm>
              <a:prstGeom prst="rect">
                <a:avLst/>
              </a:prstGeom>
              <a:noFill/>
              <a:ln w="9525">
                <a:noFill/>
                <a:miter lim="800000"/>
                <a:headEnd/>
                <a:tailEnd/>
              </a:ln>
            </p:spPr>
          </p:pic>
          <p:pic>
            <p:nvPicPr>
              <p:cNvPr id="12587" name="Picture 1735"/>
              <p:cNvPicPr>
                <a:picLocks noChangeAspect="1" noChangeArrowheads="1"/>
              </p:cNvPicPr>
              <p:nvPr/>
            </p:nvPicPr>
            <p:blipFill>
              <a:blip r:embed="rId1267"/>
              <a:srcRect/>
              <a:stretch>
                <a:fillRect/>
              </a:stretch>
            </p:blipFill>
            <p:spPr bwMode="auto">
              <a:xfrm>
                <a:off x="1578" y="3364"/>
                <a:ext cx="23" cy="3"/>
              </a:xfrm>
              <a:prstGeom prst="rect">
                <a:avLst/>
              </a:prstGeom>
              <a:noFill/>
              <a:ln w="9525">
                <a:noFill/>
                <a:miter lim="800000"/>
                <a:headEnd/>
                <a:tailEnd/>
              </a:ln>
            </p:spPr>
          </p:pic>
          <p:pic>
            <p:nvPicPr>
              <p:cNvPr id="12588" name="Picture 1736"/>
              <p:cNvPicPr>
                <a:picLocks noChangeAspect="1" noChangeArrowheads="1"/>
              </p:cNvPicPr>
              <p:nvPr/>
            </p:nvPicPr>
            <p:blipFill>
              <a:blip r:embed="rId1268"/>
              <a:srcRect/>
              <a:stretch>
                <a:fillRect/>
              </a:stretch>
            </p:blipFill>
            <p:spPr bwMode="auto">
              <a:xfrm>
                <a:off x="1601" y="3364"/>
                <a:ext cx="23" cy="3"/>
              </a:xfrm>
              <a:prstGeom prst="rect">
                <a:avLst/>
              </a:prstGeom>
              <a:noFill/>
              <a:ln w="9525">
                <a:noFill/>
                <a:miter lim="800000"/>
                <a:headEnd/>
                <a:tailEnd/>
              </a:ln>
            </p:spPr>
          </p:pic>
          <p:pic>
            <p:nvPicPr>
              <p:cNvPr id="12589" name="Picture 1737"/>
              <p:cNvPicPr>
                <a:picLocks noChangeAspect="1" noChangeArrowheads="1"/>
              </p:cNvPicPr>
              <p:nvPr/>
            </p:nvPicPr>
            <p:blipFill>
              <a:blip r:embed="rId1269"/>
              <a:srcRect/>
              <a:stretch>
                <a:fillRect/>
              </a:stretch>
            </p:blipFill>
            <p:spPr bwMode="auto">
              <a:xfrm>
                <a:off x="1624" y="3364"/>
                <a:ext cx="24" cy="3"/>
              </a:xfrm>
              <a:prstGeom prst="rect">
                <a:avLst/>
              </a:prstGeom>
              <a:noFill/>
              <a:ln w="9525">
                <a:noFill/>
                <a:miter lim="800000"/>
                <a:headEnd/>
                <a:tailEnd/>
              </a:ln>
            </p:spPr>
          </p:pic>
          <p:pic>
            <p:nvPicPr>
              <p:cNvPr id="12590" name="Picture 1738"/>
              <p:cNvPicPr>
                <a:picLocks noChangeAspect="1" noChangeArrowheads="1"/>
              </p:cNvPicPr>
              <p:nvPr/>
            </p:nvPicPr>
            <p:blipFill>
              <a:blip r:embed="rId1270"/>
              <a:srcRect/>
              <a:stretch>
                <a:fillRect/>
              </a:stretch>
            </p:blipFill>
            <p:spPr bwMode="auto">
              <a:xfrm>
                <a:off x="1648" y="3364"/>
                <a:ext cx="23" cy="3"/>
              </a:xfrm>
              <a:prstGeom prst="rect">
                <a:avLst/>
              </a:prstGeom>
              <a:noFill/>
              <a:ln w="9525">
                <a:noFill/>
                <a:miter lim="800000"/>
                <a:headEnd/>
                <a:tailEnd/>
              </a:ln>
            </p:spPr>
          </p:pic>
          <p:pic>
            <p:nvPicPr>
              <p:cNvPr id="12591" name="Picture 1739"/>
              <p:cNvPicPr>
                <a:picLocks noChangeAspect="1" noChangeArrowheads="1"/>
              </p:cNvPicPr>
              <p:nvPr/>
            </p:nvPicPr>
            <p:blipFill>
              <a:blip r:embed="rId1271"/>
              <a:srcRect/>
              <a:stretch>
                <a:fillRect/>
              </a:stretch>
            </p:blipFill>
            <p:spPr bwMode="auto">
              <a:xfrm>
                <a:off x="1671" y="3364"/>
                <a:ext cx="24" cy="3"/>
              </a:xfrm>
              <a:prstGeom prst="rect">
                <a:avLst/>
              </a:prstGeom>
              <a:noFill/>
              <a:ln w="9525">
                <a:noFill/>
                <a:miter lim="800000"/>
                <a:headEnd/>
                <a:tailEnd/>
              </a:ln>
            </p:spPr>
          </p:pic>
          <p:pic>
            <p:nvPicPr>
              <p:cNvPr id="12592" name="Picture 1740"/>
              <p:cNvPicPr>
                <a:picLocks noChangeAspect="1" noChangeArrowheads="1"/>
              </p:cNvPicPr>
              <p:nvPr/>
            </p:nvPicPr>
            <p:blipFill>
              <a:blip r:embed="rId1272"/>
              <a:srcRect/>
              <a:stretch>
                <a:fillRect/>
              </a:stretch>
            </p:blipFill>
            <p:spPr bwMode="auto">
              <a:xfrm>
                <a:off x="1695" y="3364"/>
                <a:ext cx="23" cy="3"/>
              </a:xfrm>
              <a:prstGeom prst="rect">
                <a:avLst/>
              </a:prstGeom>
              <a:noFill/>
              <a:ln w="9525">
                <a:noFill/>
                <a:miter lim="800000"/>
                <a:headEnd/>
                <a:tailEnd/>
              </a:ln>
            </p:spPr>
          </p:pic>
          <p:pic>
            <p:nvPicPr>
              <p:cNvPr id="12593" name="Picture 1741"/>
              <p:cNvPicPr>
                <a:picLocks noChangeAspect="1" noChangeArrowheads="1"/>
              </p:cNvPicPr>
              <p:nvPr/>
            </p:nvPicPr>
            <p:blipFill>
              <a:blip r:embed="rId1273"/>
              <a:srcRect/>
              <a:stretch>
                <a:fillRect/>
              </a:stretch>
            </p:blipFill>
            <p:spPr bwMode="auto">
              <a:xfrm>
                <a:off x="1718" y="3364"/>
                <a:ext cx="23" cy="3"/>
              </a:xfrm>
              <a:prstGeom prst="rect">
                <a:avLst/>
              </a:prstGeom>
              <a:noFill/>
              <a:ln w="9525">
                <a:noFill/>
                <a:miter lim="800000"/>
                <a:headEnd/>
                <a:tailEnd/>
              </a:ln>
            </p:spPr>
          </p:pic>
          <p:pic>
            <p:nvPicPr>
              <p:cNvPr id="12594" name="Picture 1742"/>
              <p:cNvPicPr>
                <a:picLocks noChangeAspect="1" noChangeArrowheads="1"/>
              </p:cNvPicPr>
              <p:nvPr/>
            </p:nvPicPr>
            <p:blipFill>
              <a:blip r:embed="rId1274"/>
              <a:srcRect/>
              <a:stretch>
                <a:fillRect/>
              </a:stretch>
            </p:blipFill>
            <p:spPr bwMode="auto">
              <a:xfrm>
                <a:off x="1741" y="3364"/>
                <a:ext cx="24" cy="3"/>
              </a:xfrm>
              <a:prstGeom prst="rect">
                <a:avLst/>
              </a:prstGeom>
              <a:noFill/>
              <a:ln w="9525">
                <a:noFill/>
                <a:miter lim="800000"/>
                <a:headEnd/>
                <a:tailEnd/>
              </a:ln>
            </p:spPr>
          </p:pic>
          <p:pic>
            <p:nvPicPr>
              <p:cNvPr id="12595" name="Picture 1743"/>
              <p:cNvPicPr>
                <a:picLocks noChangeAspect="1" noChangeArrowheads="1"/>
              </p:cNvPicPr>
              <p:nvPr/>
            </p:nvPicPr>
            <p:blipFill>
              <a:blip r:embed="rId1275"/>
              <a:srcRect/>
              <a:stretch>
                <a:fillRect/>
              </a:stretch>
            </p:blipFill>
            <p:spPr bwMode="auto">
              <a:xfrm>
                <a:off x="1765" y="3364"/>
                <a:ext cx="23" cy="3"/>
              </a:xfrm>
              <a:prstGeom prst="rect">
                <a:avLst/>
              </a:prstGeom>
              <a:noFill/>
              <a:ln w="9525">
                <a:noFill/>
                <a:miter lim="800000"/>
                <a:headEnd/>
                <a:tailEnd/>
              </a:ln>
            </p:spPr>
          </p:pic>
          <p:pic>
            <p:nvPicPr>
              <p:cNvPr id="12596" name="Picture 1744"/>
              <p:cNvPicPr>
                <a:picLocks noChangeAspect="1" noChangeArrowheads="1"/>
              </p:cNvPicPr>
              <p:nvPr/>
            </p:nvPicPr>
            <p:blipFill>
              <a:blip r:embed="rId1276"/>
              <a:srcRect/>
              <a:stretch>
                <a:fillRect/>
              </a:stretch>
            </p:blipFill>
            <p:spPr bwMode="auto">
              <a:xfrm>
                <a:off x="1788" y="3364"/>
                <a:ext cx="23" cy="3"/>
              </a:xfrm>
              <a:prstGeom prst="rect">
                <a:avLst/>
              </a:prstGeom>
              <a:noFill/>
              <a:ln w="9525">
                <a:noFill/>
                <a:miter lim="800000"/>
                <a:headEnd/>
                <a:tailEnd/>
              </a:ln>
            </p:spPr>
          </p:pic>
          <p:pic>
            <p:nvPicPr>
              <p:cNvPr id="12597" name="Picture 1745"/>
              <p:cNvPicPr>
                <a:picLocks noChangeAspect="1" noChangeArrowheads="1"/>
              </p:cNvPicPr>
              <p:nvPr/>
            </p:nvPicPr>
            <p:blipFill>
              <a:blip r:embed="rId1277"/>
              <a:srcRect/>
              <a:stretch>
                <a:fillRect/>
              </a:stretch>
            </p:blipFill>
            <p:spPr bwMode="auto">
              <a:xfrm>
                <a:off x="1811" y="3364"/>
                <a:ext cx="24" cy="3"/>
              </a:xfrm>
              <a:prstGeom prst="rect">
                <a:avLst/>
              </a:prstGeom>
              <a:noFill/>
              <a:ln w="9525">
                <a:noFill/>
                <a:miter lim="800000"/>
                <a:headEnd/>
                <a:tailEnd/>
              </a:ln>
            </p:spPr>
          </p:pic>
          <p:pic>
            <p:nvPicPr>
              <p:cNvPr id="12598" name="Picture 1746"/>
              <p:cNvPicPr>
                <a:picLocks noChangeAspect="1" noChangeArrowheads="1"/>
              </p:cNvPicPr>
              <p:nvPr/>
            </p:nvPicPr>
            <p:blipFill>
              <a:blip r:embed="rId1278"/>
              <a:srcRect/>
              <a:stretch>
                <a:fillRect/>
              </a:stretch>
            </p:blipFill>
            <p:spPr bwMode="auto">
              <a:xfrm>
                <a:off x="1835" y="3364"/>
                <a:ext cx="23" cy="3"/>
              </a:xfrm>
              <a:prstGeom prst="rect">
                <a:avLst/>
              </a:prstGeom>
              <a:noFill/>
              <a:ln w="9525">
                <a:noFill/>
                <a:miter lim="800000"/>
                <a:headEnd/>
                <a:tailEnd/>
              </a:ln>
            </p:spPr>
          </p:pic>
          <p:pic>
            <p:nvPicPr>
              <p:cNvPr id="12599" name="Picture 1747"/>
              <p:cNvPicPr>
                <a:picLocks noChangeAspect="1" noChangeArrowheads="1"/>
              </p:cNvPicPr>
              <p:nvPr/>
            </p:nvPicPr>
            <p:blipFill>
              <a:blip r:embed="rId1279"/>
              <a:srcRect/>
              <a:stretch>
                <a:fillRect/>
              </a:stretch>
            </p:blipFill>
            <p:spPr bwMode="auto">
              <a:xfrm>
                <a:off x="1858" y="3364"/>
                <a:ext cx="24" cy="3"/>
              </a:xfrm>
              <a:prstGeom prst="rect">
                <a:avLst/>
              </a:prstGeom>
              <a:noFill/>
              <a:ln w="9525">
                <a:noFill/>
                <a:miter lim="800000"/>
                <a:headEnd/>
                <a:tailEnd/>
              </a:ln>
            </p:spPr>
          </p:pic>
          <p:pic>
            <p:nvPicPr>
              <p:cNvPr id="12600" name="Picture 1748"/>
              <p:cNvPicPr>
                <a:picLocks noChangeAspect="1" noChangeArrowheads="1"/>
              </p:cNvPicPr>
              <p:nvPr/>
            </p:nvPicPr>
            <p:blipFill>
              <a:blip r:embed="rId1280"/>
              <a:srcRect/>
              <a:stretch>
                <a:fillRect/>
              </a:stretch>
            </p:blipFill>
            <p:spPr bwMode="auto">
              <a:xfrm>
                <a:off x="1882" y="3364"/>
                <a:ext cx="23" cy="3"/>
              </a:xfrm>
              <a:prstGeom prst="rect">
                <a:avLst/>
              </a:prstGeom>
              <a:noFill/>
              <a:ln w="9525">
                <a:noFill/>
                <a:miter lim="800000"/>
                <a:headEnd/>
                <a:tailEnd/>
              </a:ln>
            </p:spPr>
          </p:pic>
          <p:pic>
            <p:nvPicPr>
              <p:cNvPr id="12601" name="Picture 1749"/>
              <p:cNvPicPr>
                <a:picLocks noChangeAspect="1" noChangeArrowheads="1"/>
              </p:cNvPicPr>
              <p:nvPr/>
            </p:nvPicPr>
            <p:blipFill>
              <a:blip r:embed="rId1281"/>
              <a:srcRect/>
              <a:stretch>
                <a:fillRect/>
              </a:stretch>
            </p:blipFill>
            <p:spPr bwMode="auto">
              <a:xfrm>
                <a:off x="1905" y="3364"/>
                <a:ext cx="23" cy="3"/>
              </a:xfrm>
              <a:prstGeom prst="rect">
                <a:avLst/>
              </a:prstGeom>
              <a:noFill/>
              <a:ln w="9525">
                <a:noFill/>
                <a:miter lim="800000"/>
                <a:headEnd/>
                <a:tailEnd/>
              </a:ln>
            </p:spPr>
          </p:pic>
          <p:pic>
            <p:nvPicPr>
              <p:cNvPr id="12602" name="Picture 1750"/>
              <p:cNvPicPr>
                <a:picLocks noChangeAspect="1" noChangeArrowheads="1"/>
              </p:cNvPicPr>
              <p:nvPr/>
            </p:nvPicPr>
            <p:blipFill>
              <a:blip r:embed="rId1282"/>
              <a:srcRect/>
              <a:stretch>
                <a:fillRect/>
              </a:stretch>
            </p:blipFill>
            <p:spPr bwMode="auto">
              <a:xfrm>
                <a:off x="1928" y="3364"/>
                <a:ext cx="24" cy="3"/>
              </a:xfrm>
              <a:prstGeom prst="rect">
                <a:avLst/>
              </a:prstGeom>
              <a:noFill/>
              <a:ln w="9525">
                <a:noFill/>
                <a:miter lim="800000"/>
                <a:headEnd/>
                <a:tailEnd/>
              </a:ln>
            </p:spPr>
          </p:pic>
          <p:pic>
            <p:nvPicPr>
              <p:cNvPr id="12603" name="Picture 1751"/>
              <p:cNvPicPr>
                <a:picLocks noChangeAspect="1" noChangeArrowheads="1"/>
              </p:cNvPicPr>
              <p:nvPr/>
            </p:nvPicPr>
            <p:blipFill>
              <a:blip r:embed="rId1283"/>
              <a:srcRect/>
              <a:stretch>
                <a:fillRect/>
              </a:stretch>
            </p:blipFill>
            <p:spPr bwMode="auto">
              <a:xfrm>
                <a:off x="1952" y="3364"/>
                <a:ext cx="23" cy="3"/>
              </a:xfrm>
              <a:prstGeom prst="rect">
                <a:avLst/>
              </a:prstGeom>
              <a:noFill/>
              <a:ln w="9525">
                <a:noFill/>
                <a:miter lim="800000"/>
                <a:headEnd/>
                <a:tailEnd/>
              </a:ln>
            </p:spPr>
          </p:pic>
          <p:pic>
            <p:nvPicPr>
              <p:cNvPr id="12604" name="Picture 1752"/>
              <p:cNvPicPr>
                <a:picLocks noChangeAspect="1" noChangeArrowheads="1"/>
              </p:cNvPicPr>
              <p:nvPr/>
            </p:nvPicPr>
            <p:blipFill>
              <a:blip r:embed="rId1284"/>
              <a:srcRect/>
              <a:stretch>
                <a:fillRect/>
              </a:stretch>
            </p:blipFill>
            <p:spPr bwMode="auto">
              <a:xfrm>
                <a:off x="1975" y="3364"/>
                <a:ext cx="23" cy="3"/>
              </a:xfrm>
              <a:prstGeom prst="rect">
                <a:avLst/>
              </a:prstGeom>
              <a:noFill/>
              <a:ln w="9525">
                <a:noFill/>
                <a:miter lim="800000"/>
                <a:headEnd/>
                <a:tailEnd/>
              </a:ln>
            </p:spPr>
          </p:pic>
          <p:pic>
            <p:nvPicPr>
              <p:cNvPr id="12605" name="Picture 1753"/>
              <p:cNvPicPr>
                <a:picLocks noChangeAspect="1" noChangeArrowheads="1"/>
              </p:cNvPicPr>
              <p:nvPr/>
            </p:nvPicPr>
            <p:blipFill>
              <a:blip r:embed="rId1285"/>
              <a:srcRect/>
              <a:stretch>
                <a:fillRect/>
              </a:stretch>
            </p:blipFill>
            <p:spPr bwMode="auto">
              <a:xfrm>
                <a:off x="1998" y="3364"/>
                <a:ext cx="24" cy="3"/>
              </a:xfrm>
              <a:prstGeom prst="rect">
                <a:avLst/>
              </a:prstGeom>
              <a:noFill/>
              <a:ln w="9525">
                <a:noFill/>
                <a:miter lim="800000"/>
                <a:headEnd/>
                <a:tailEnd/>
              </a:ln>
            </p:spPr>
          </p:pic>
          <p:pic>
            <p:nvPicPr>
              <p:cNvPr id="12606" name="Picture 1754"/>
              <p:cNvPicPr>
                <a:picLocks noChangeAspect="1" noChangeArrowheads="1"/>
              </p:cNvPicPr>
              <p:nvPr/>
            </p:nvPicPr>
            <p:blipFill>
              <a:blip r:embed="rId1286"/>
              <a:srcRect/>
              <a:stretch>
                <a:fillRect/>
              </a:stretch>
            </p:blipFill>
            <p:spPr bwMode="auto">
              <a:xfrm>
                <a:off x="2022" y="3364"/>
                <a:ext cx="23" cy="3"/>
              </a:xfrm>
              <a:prstGeom prst="rect">
                <a:avLst/>
              </a:prstGeom>
              <a:noFill/>
              <a:ln w="9525">
                <a:noFill/>
                <a:miter lim="800000"/>
                <a:headEnd/>
                <a:tailEnd/>
              </a:ln>
            </p:spPr>
          </p:pic>
          <p:pic>
            <p:nvPicPr>
              <p:cNvPr id="12607" name="Picture 1755"/>
              <p:cNvPicPr>
                <a:picLocks noChangeAspect="1" noChangeArrowheads="1"/>
              </p:cNvPicPr>
              <p:nvPr/>
            </p:nvPicPr>
            <p:blipFill>
              <a:blip r:embed="rId1287"/>
              <a:srcRect/>
              <a:stretch>
                <a:fillRect/>
              </a:stretch>
            </p:blipFill>
            <p:spPr bwMode="auto">
              <a:xfrm>
                <a:off x="2045" y="3364"/>
                <a:ext cx="24" cy="3"/>
              </a:xfrm>
              <a:prstGeom prst="rect">
                <a:avLst/>
              </a:prstGeom>
              <a:noFill/>
              <a:ln w="9525">
                <a:noFill/>
                <a:miter lim="800000"/>
                <a:headEnd/>
                <a:tailEnd/>
              </a:ln>
            </p:spPr>
          </p:pic>
          <p:pic>
            <p:nvPicPr>
              <p:cNvPr id="12608" name="Picture 1756"/>
              <p:cNvPicPr>
                <a:picLocks noChangeAspect="1" noChangeArrowheads="1"/>
              </p:cNvPicPr>
              <p:nvPr/>
            </p:nvPicPr>
            <p:blipFill>
              <a:blip r:embed="rId1288"/>
              <a:srcRect/>
              <a:stretch>
                <a:fillRect/>
              </a:stretch>
            </p:blipFill>
            <p:spPr bwMode="auto">
              <a:xfrm>
                <a:off x="2069" y="3364"/>
                <a:ext cx="23" cy="3"/>
              </a:xfrm>
              <a:prstGeom prst="rect">
                <a:avLst/>
              </a:prstGeom>
              <a:noFill/>
              <a:ln w="9525">
                <a:noFill/>
                <a:miter lim="800000"/>
                <a:headEnd/>
                <a:tailEnd/>
              </a:ln>
            </p:spPr>
          </p:pic>
          <p:pic>
            <p:nvPicPr>
              <p:cNvPr id="12609" name="Picture 1757"/>
              <p:cNvPicPr>
                <a:picLocks noChangeAspect="1" noChangeArrowheads="1"/>
              </p:cNvPicPr>
              <p:nvPr/>
            </p:nvPicPr>
            <p:blipFill>
              <a:blip r:embed="rId1289"/>
              <a:srcRect/>
              <a:stretch>
                <a:fillRect/>
              </a:stretch>
            </p:blipFill>
            <p:spPr bwMode="auto">
              <a:xfrm>
                <a:off x="2092" y="3364"/>
                <a:ext cx="23" cy="3"/>
              </a:xfrm>
              <a:prstGeom prst="rect">
                <a:avLst/>
              </a:prstGeom>
              <a:noFill/>
              <a:ln w="9525">
                <a:noFill/>
                <a:miter lim="800000"/>
                <a:headEnd/>
                <a:tailEnd/>
              </a:ln>
            </p:spPr>
          </p:pic>
          <p:pic>
            <p:nvPicPr>
              <p:cNvPr id="12610" name="Picture 1758"/>
              <p:cNvPicPr>
                <a:picLocks noChangeAspect="1" noChangeArrowheads="1"/>
              </p:cNvPicPr>
              <p:nvPr/>
            </p:nvPicPr>
            <p:blipFill>
              <a:blip r:embed="rId1290"/>
              <a:srcRect/>
              <a:stretch>
                <a:fillRect/>
              </a:stretch>
            </p:blipFill>
            <p:spPr bwMode="auto">
              <a:xfrm>
                <a:off x="2115" y="3364"/>
                <a:ext cx="15" cy="3"/>
              </a:xfrm>
              <a:prstGeom prst="rect">
                <a:avLst/>
              </a:prstGeom>
              <a:noFill/>
              <a:ln w="9525">
                <a:noFill/>
                <a:miter lim="800000"/>
                <a:headEnd/>
                <a:tailEnd/>
              </a:ln>
            </p:spPr>
          </p:pic>
          <p:sp>
            <p:nvSpPr>
              <p:cNvPr id="12611" name="Rectangle 1759"/>
              <p:cNvSpPr>
                <a:spLocks noChangeArrowheads="1"/>
              </p:cNvSpPr>
              <p:nvPr/>
            </p:nvSpPr>
            <p:spPr bwMode="auto">
              <a:xfrm>
                <a:off x="2130" y="3364"/>
                <a:ext cx="3" cy="3"/>
              </a:xfrm>
              <a:prstGeom prst="rect">
                <a:avLst/>
              </a:prstGeom>
              <a:solidFill>
                <a:srgbClr val="000000"/>
              </a:solidFill>
              <a:ln w="9525">
                <a:noFill/>
                <a:miter lim="800000"/>
                <a:headEnd/>
                <a:tailEnd/>
              </a:ln>
            </p:spPr>
            <p:txBody>
              <a:bodyPr/>
              <a:lstStyle/>
              <a:p>
                <a:endParaRPr lang="hr-HR"/>
              </a:p>
            </p:txBody>
          </p:sp>
          <p:pic>
            <p:nvPicPr>
              <p:cNvPr id="12612" name="Picture 1760"/>
              <p:cNvPicPr>
                <a:picLocks noChangeAspect="1" noChangeArrowheads="1"/>
              </p:cNvPicPr>
              <p:nvPr/>
            </p:nvPicPr>
            <p:blipFill>
              <a:blip r:embed="rId1291"/>
              <a:srcRect/>
              <a:stretch>
                <a:fillRect/>
              </a:stretch>
            </p:blipFill>
            <p:spPr bwMode="auto">
              <a:xfrm>
                <a:off x="2133" y="3364"/>
                <a:ext cx="23" cy="3"/>
              </a:xfrm>
              <a:prstGeom prst="rect">
                <a:avLst/>
              </a:prstGeom>
              <a:noFill/>
              <a:ln w="9525">
                <a:noFill/>
                <a:miter lim="800000"/>
                <a:headEnd/>
                <a:tailEnd/>
              </a:ln>
            </p:spPr>
          </p:pic>
          <p:pic>
            <p:nvPicPr>
              <p:cNvPr id="12613" name="Picture 1761"/>
              <p:cNvPicPr>
                <a:picLocks noChangeAspect="1" noChangeArrowheads="1"/>
              </p:cNvPicPr>
              <p:nvPr/>
            </p:nvPicPr>
            <p:blipFill>
              <a:blip r:embed="rId1292"/>
              <a:srcRect/>
              <a:stretch>
                <a:fillRect/>
              </a:stretch>
            </p:blipFill>
            <p:spPr bwMode="auto">
              <a:xfrm>
                <a:off x="2156" y="3364"/>
                <a:ext cx="24" cy="3"/>
              </a:xfrm>
              <a:prstGeom prst="rect">
                <a:avLst/>
              </a:prstGeom>
              <a:noFill/>
              <a:ln w="9525">
                <a:noFill/>
                <a:miter lim="800000"/>
                <a:headEnd/>
                <a:tailEnd/>
              </a:ln>
            </p:spPr>
          </p:pic>
          <p:pic>
            <p:nvPicPr>
              <p:cNvPr id="12614" name="Picture 1762"/>
              <p:cNvPicPr>
                <a:picLocks noChangeAspect="1" noChangeArrowheads="1"/>
              </p:cNvPicPr>
              <p:nvPr/>
            </p:nvPicPr>
            <p:blipFill>
              <a:blip r:embed="rId1293"/>
              <a:srcRect/>
              <a:stretch>
                <a:fillRect/>
              </a:stretch>
            </p:blipFill>
            <p:spPr bwMode="auto">
              <a:xfrm>
                <a:off x="2180" y="3364"/>
                <a:ext cx="23" cy="3"/>
              </a:xfrm>
              <a:prstGeom prst="rect">
                <a:avLst/>
              </a:prstGeom>
              <a:noFill/>
              <a:ln w="9525">
                <a:noFill/>
                <a:miter lim="800000"/>
                <a:headEnd/>
                <a:tailEnd/>
              </a:ln>
            </p:spPr>
          </p:pic>
          <p:pic>
            <p:nvPicPr>
              <p:cNvPr id="12615" name="Picture 1763"/>
              <p:cNvPicPr>
                <a:picLocks noChangeAspect="1" noChangeArrowheads="1"/>
              </p:cNvPicPr>
              <p:nvPr/>
            </p:nvPicPr>
            <p:blipFill>
              <a:blip r:embed="rId1294"/>
              <a:srcRect/>
              <a:stretch>
                <a:fillRect/>
              </a:stretch>
            </p:blipFill>
            <p:spPr bwMode="auto">
              <a:xfrm>
                <a:off x="2203" y="3364"/>
                <a:ext cx="23" cy="3"/>
              </a:xfrm>
              <a:prstGeom prst="rect">
                <a:avLst/>
              </a:prstGeom>
              <a:noFill/>
              <a:ln w="9525">
                <a:noFill/>
                <a:miter lim="800000"/>
                <a:headEnd/>
                <a:tailEnd/>
              </a:ln>
            </p:spPr>
          </p:pic>
          <p:pic>
            <p:nvPicPr>
              <p:cNvPr id="12616" name="Picture 1764"/>
              <p:cNvPicPr>
                <a:picLocks noChangeAspect="1" noChangeArrowheads="1"/>
              </p:cNvPicPr>
              <p:nvPr/>
            </p:nvPicPr>
            <p:blipFill>
              <a:blip r:embed="rId1295"/>
              <a:srcRect/>
              <a:stretch>
                <a:fillRect/>
              </a:stretch>
            </p:blipFill>
            <p:spPr bwMode="auto">
              <a:xfrm>
                <a:off x="2226" y="3364"/>
                <a:ext cx="24" cy="3"/>
              </a:xfrm>
              <a:prstGeom prst="rect">
                <a:avLst/>
              </a:prstGeom>
              <a:noFill/>
              <a:ln w="9525">
                <a:noFill/>
                <a:miter lim="800000"/>
                <a:headEnd/>
                <a:tailEnd/>
              </a:ln>
            </p:spPr>
          </p:pic>
          <p:pic>
            <p:nvPicPr>
              <p:cNvPr id="12617" name="Picture 1765"/>
              <p:cNvPicPr>
                <a:picLocks noChangeAspect="1" noChangeArrowheads="1"/>
              </p:cNvPicPr>
              <p:nvPr/>
            </p:nvPicPr>
            <p:blipFill>
              <a:blip r:embed="rId1296"/>
              <a:srcRect/>
              <a:stretch>
                <a:fillRect/>
              </a:stretch>
            </p:blipFill>
            <p:spPr bwMode="auto">
              <a:xfrm>
                <a:off x="2250" y="3364"/>
                <a:ext cx="23" cy="3"/>
              </a:xfrm>
              <a:prstGeom prst="rect">
                <a:avLst/>
              </a:prstGeom>
              <a:noFill/>
              <a:ln w="9525">
                <a:noFill/>
                <a:miter lim="800000"/>
                <a:headEnd/>
                <a:tailEnd/>
              </a:ln>
            </p:spPr>
          </p:pic>
          <p:pic>
            <p:nvPicPr>
              <p:cNvPr id="12618" name="Picture 1766"/>
              <p:cNvPicPr>
                <a:picLocks noChangeAspect="1" noChangeArrowheads="1"/>
              </p:cNvPicPr>
              <p:nvPr/>
            </p:nvPicPr>
            <p:blipFill>
              <a:blip r:embed="rId1297"/>
              <a:srcRect/>
              <a:stretch>
                <a:fillRect/>
              </a:stretch>
            </p:blipFill>
            <p:spPr bwMode="auto">
              <a:xfrm>
                <a:off x="2273" y="3364"/>
                <a:ext cx="24" cy="3"/>
              </a:xfrm>
              <a:prstGeom prst="rect">
                <a:avLst/>
              </a:prstGeom>
              <a:noFill/>
              <a:ln w="9525">
                <a:noFill/>
                <a:miter lim="800000"/>
                <a:headEnd/>
                <a:tailEnd/>
              </a:ln>
            </p:spPr>
          </p:pic>
          <p:pic>
            <p:nvPicPr>
              <p:cNvPr id="12619" name="Picture 1767"/>
              <p:cNvPicPr>
                <a:picLocks noChangeAspect="1" noChangeArrowheads="1"/>
              </p:cNvPicPr>
              <p:nvPr/>
            </p:nvPicPr>
            <p:blipFill>
              <a:blip r:embed="rId1298"/>
              <a:srcRect/>
              <a:stretch>
                <a:fillRect/>
              </a:stretch>
            </p:blipFill>
            <p:spPr bwMode="auto">
              <a:xfrm>
                <a:off x="2297" y="3364"/>
                <a:ext cx="23" cy="3"/>
              </a:xfrm>
              <a:prstGeom prst="rect">
                <a:avLst/>
              </a:prstGeom>
              <a:noFill/>
              <a:ln w="9525">
                <a:noFill/>
                <a:miter lim="800000"/>
                <a:headEnd/>
                <a:tailEnd/>
              </a:ln>
            </p:spPr>
          </p:pic>
          <p:pic>
            <p:nvPicPr>
              <p:cNvPr id="12620" name="Picture 1768"/>
              <p:cNvPicPr>
                <a:picLocks noChangeAspect="1" noChangeArrowheads="1"/>
              </p:cNvPicPr>
              <p:nvPr/>
            </p:nvPicPr>
            <p:blipFill>
              <a:blip r:embed="rId1299"/>
              <a:srcRect/>
              <a:stretch>
                <a:fillRect/>
              </a:stretch>
            </p:blipFill>
            <p:spPr bwMode="auto">
              <a:xfrm>
                <a:off x="2320" y="3364"/>
                <a:ext cx="23" cy="3"/>
              </a:xfrm>
              <a:prstGeom prst="rect">
                <a:avLst/>
              </a:prstGeom>
              <a:noFill/>
              <a:ln w="9525">
                <a:noFill/>
                <a:miter lim="800000"/>
                <a:headEnd/>
                <a:tailEnd/>
              </a:ln>
            </p:spPr>
          </p:pic>
          <p:pic>
            <p:nvPicPr>
              <p:cNvPr id="12621" name="Picture 1769"/>
              <p:cNvPicPr>
                <a:picLocks noChangeAspect="1" noChangeArrowheads="1"/>
              </p:cNvPicPr>
              <p:nvPr/>
            </p:nvPicPr>
            <p:blipFill>
              <a:blip r:embed="rId1300"/>
              <a:srcRect/>
              <a:stretch>
                <a:fillRect/>
              </a:stretch>
            </p:blipFill>
            <p:spPr bwMode="auto">
              <a:xfrm>
                <a:off x="2343" y="3364"/>
                <a:ext cx="24" cy="3"/>
              </a:xfrm>
              <a:prstGeom prst="rect">
                <a:avLst/>
              </a:prstGeom>
              <a:noFill/>
              <a:ln w="9525">
                <a:noFill/>
                <a:miter lim="800000"/>
                <a:headEnd/>
                <a:tailEnd/>
              </a:ln>
            </p:spPr>
          </p:pic>
          <p:pic>
            <p:nvPicPr>
              <p:cNvPr id="12622" name="Picture 1770"/>
              <p:cNvPicPr>
                <a:picLocks noChangeAspect="1" noChangeArrowheads="1"/>
              </p:cNvPicPr>
              <p:nvPr/>
            </p:nvPicPr>
            <p:blipFill>
              <a:blip r:embed="rId1301"/>
              <a:srcRect/>
              <a:stretch>
                <a:fillRect/>
              </a:stretch>
            </p:blipFill>
            <p:spPr bwMode="auto">
              <a:xfrm>
                <a:off x="2367" y="3364"/>
                <a:ext cx="23" cy="3"/>
              </a:xfrm>
              <a:prstGeom prst="rect">
                <a:avLst/>
              </a:prstGeom>
              <a:noFill/>
              <a:ln w="9525">
                <a:noFill/>
                <a:miter lim="800000"/>
                <a:headEnd/>
                <a:tailEnd/>
              </a:ln>
            </p:spPr>
          </p:pic>
          <p:pic>
            <p:nvPicPr>
              <p:cNvPr id="12623" name="Picture 1771"/>
              <p:cNvPicPr>
                <a:picLocks noChangeAspect="1" noChangeArrowheads="1"/>
              </p:cNvPicPr>
              <p:nvPr/>
            </p:nvPicPr>
            <p:blipFill>
              <a:blip r:embed="rId1302"/>
              <a:srcRect/>
              <a:stretch>
                <a:fillRect/>
              </a:stretch>
            </p:blipFill>
            <p:spPr bwMode="auto">
              <a:xfrm>
                <a:off x="2390" y="3364"/>
                <a:ext cx="23" cy="3"/>
              </a:xfrm>
              <a:prstGeom prst="rect">
                <a:avLst/>
              </a:prstGeom>
              <a:noFill/>
              <a:ln w="9525">
                <a:noFill/>
                <a:miter lim="800000"/>
                <a:headEnd/>
                <a:tailEnd/>
              </a:ln>
            </p:spPr>
          </p:pic>
          <p:pic>
            <p:nvPicPr>
              <p:cNvPr id="12624" name="Picture 1772"/>
              <p:cNvPicPr>
                <a:picLocks noChangeAspect="1" noChangeArrowheads="1"/>
              </p:cNvPicPr>
              <p:nvPr/>
            </p:nvPicPr>
            <p:blipFill>
              <a:blip r:embed="rId1303"/>
              <a:srcRect/>
              <a:stretch>
                <a:fillRect/>
              </a:stretch>
            </p:blipFill>
            <p:spPr bwMode="auto">
              <a:xfrm>
                <a:off x="2413" y="3364"/>
                <a:ext cx="24" cy="3"/>
              </a:xfrm>
              <a:prstGeom prst="rect">
                <a:avLst/>
              </a:prstGeom>
              <a:noFill/>
              <a:ln w="9525">
                <a:noFill/>
                <a:miter lim="800000"/>
                <a:headEnd/>
                <a:tailEnd/>
              </a:ln>
            </p:spPr>
          </p:pic>
          <p:pic>
            <p:nvPicPr>
              <p:cNvPr id="12625" name="Picture 1773"/>
              <p:cNvPicPr>
                <a:picLocks noChangeAspect="1" noChangeArrowheads="1"/>
              </p:cNvPicPr>
              <p:nvPr/>
            </p:nvPicPr>
            <p:blipFill>
              <a:blip r:embed="rId1304"/>
              <a:srcRect/>
              <a:stretch>
                <a:fillRect/>
              </a:stretch>
            </p:blipFill>
            <p:spPr bwMode="auto">
              <a:xfrm>
                <a:off x="2437" y="3364"/>
                <a:ext cx="23" cy="3"/>
              </a:xfrm>
              <a:prstGeom prst="rect">
                <a:avLst/>
              </a:prstGeom>
              <a:noFill/>
              <a:ln w="9525">
                <a:noFill/>
                <a:miter lim="800000"/>
                <a:headEnd/>
                <a:tailEnd/>
              </a:ln>
            </p:spPr>
          </p:pic>
          <p:pic>
            <p:nvPicPr>
              <p:cNvPr id="12626" name="Picture 1774"/>
              <p:cNvPicPr>
                <a:picLocks noChangeAspect="1" noChangeArrowheads="1"/>
              </p:cNvPicPr>
              <p:nvPr/>
            </p:nvPicPr>
            <p:blipFill>
              <a:blip r:embed="rId1305"/>
              <a:srcRect/>
              <a:stretch>
                <a:fillRect/>
              </a:stretch>
            </p:blipFill>
            <p:spPr bwMode="auto">
              <a:xfrm>
                <a:off x="2460" y="3364"/>
                <a:ext cx="24" cy="3"/>
              </a:xfrm>
              <a:prstGeom prst="rect">
                <a:avLst/>
              </a:prstGeom>
              <a:noFill/>
              <a:ln w="9525">
                <a:noFill/>
                <a:miter lim="800000"/>
                <a:headEnd/>
                <a:tailEnd/>
              </a:ln>
            </p:spPr>
          </p:pic>
          <p:pic>
            <p:nvPicPr>
              <p:cNvPr id="12627" name="Picture 1775"/>
              <p:cNvPicPr>
                <a:picLocks noChangeAspect="1" noChangeArrowheads="1"/>
              </p:cNvPicPr>
              <p:nvPr/>
            </p:nvPicPr>
            <p:blipFill>
              <a:blip r:embed="rId1306"/>
              <a:srcRect/>
              <a:stretch>
                <a:fillRect/>
              </a:stretch>
            </p:blipFill>
            <p:spPr bwMode="auto">
              <a:xfrm>
                <a:off x="2484" y="3364"/>
                <a:ext cx="23" cy="3"/>
              </a:xfrm>
              <a:prstGeom prst="rect">
                <a:avLst/>
              </a:prstGeom>
              <a:noFill/>
              <a:ln w="9525">
                <a:noFill/>
                <a:miter lim="800000"/>
                <a:headEnd/>
                <a:tailEnd/>
              </a:ln>
            </p:spPr>
          </p:pic>
          <p:pic>
            <p:nvPicPr>
              <p:cNvPr id="12628" name="Picture 1776"/>
              <p:cNvPicPr>
                <a:picLocks noChangeAspect="1" noChangeArrowheads="1"/>
              </p:cNvPicPr>
              <p:nvPr/>
            </p:nvPicPr>
            <p:blipFill>
              <a:blip r:embed="rId1307"/>
              <a:srcRect/>
              <a:stretch>
                <a:fillRect/>
              </a:stretch>
            </p:blipFill>
            <p:spPr bwMode="auto">
              <a:xfrm>
                <a:off x="2507" y="3364"/>
                <a:ext cx="23" cy="3"/>
              </a:xfrm>
              <a:prstGeom prst="rect">
                <a:avLst/>
              </a:prstGeom>
              <a:noFill/>
              <a:ln w="9525">
                <a:noFill/>
                <a:miter lim="800000"/>
                <a:headEnd/>
                <a:tailEnd/>
              </a:ln>
            </p:spPr>
          </p:pic>
          <p:pic>
            <p:nvPicPr>
              <p:cNvPr id="12629" name="Picture 1777"/>
              <p:cNvPicPr>
                <a:picLocks noChangeAspect="1" noChangeArrowheads="1"/>
              </p:cNvPicPr>
              <p:nvPr/>
            </p:nvPicPr>
            <p:blipFill>
              <a:blip r:embed="rId1308"/>
              <a:srcRect/>
              <a:stretch>
                <a:fillRect/>
              </a:stretch>
            </p:blipFill>
            <p:spPr bwMode="auto">
              <a:xfrm>
                <a:off x="2530" y="3364"/>
                <a:ext cx="24" cy="3"/>
              </a:xfrm>
              <a:prstGeom prst="rect">
                <a:avLst/>
              </a:prstGeom>
              <a:noFill/>
              <a:ln w="9525">
                <a:noFill/>
                <a:miter lim="800000"/>
                <a:headEnd/>
                <a:tailEnd/>
              </a:ln>
            </p:spPr>
          </p:pic>
          <p:pic>
            <p:nvPicPr>
              <p:cNvPr id="12630" name="Picture 1778"/>
              <p:cNvPicPr>
                <a:picLocks noChangeAspect="1" noChangeArrowheads="1"/>
              </p:cNvPicPr>
              <p:nvPr/>
            </p:nvPicPr>
            <p:blipFill>
              <a:blip r:embed="rId1309"/>
              <a:srcRect/>
              <a:stretch>
                <a:fillRect/>
              </a:stretch>
            </p:blipFill>
            <p:spPr bwMode="auto">
              <a:xfrm>
                <a:off x="2554" y="3364"/>
                <a:ext cx="23" cy="3"/>
              </a:xfrm>
              <a:prstGeom prst="rect">
                <a:avLst/>
              </a:prstGeom>
              <a:noFill/>
              <a:ln w="9525">
                <a:noFill/>
                <a:miter lim="800000"/>
                <a:headEnd/>
                <a:tailEnd/>
              </a:ln>
            </p:spPr>
          </p:pic>
          <p:pic>
            <p:nvPicPr>
              <p:cNvPr id="12631" name="Picture 1779"/>
              <p:cNvPicPr>
                <a:picLocks noChangeAspect="1" noChangeArrowheads="1"/>
              </p:cNvPicPr>
              <p:nvPr/>
            </p:nvPicPr>
            <p:blipFill>
              <a:blip r:embed="rId1310"/>
              <a:srcRect/>
              <a:stretch>
                <a:fillRect/>
              </a:stretch>
            </p:blipFill>
            <p:spPr bwMode="auto">
              <a:xfrm>
                <a:off x="2577" y="3364"/>
                <a:ext cx="23" cy="3"/>
              </a:xfrm>
              <a:prstGeom prst="rect">
                <a:avLst/>
              </a:prstGeom>
              <a:noFill/>
              <a:ln w="9525">
                <a:noFill/>
                <a:miter lim="800000"/>
                <a:headEnd/>
                <a:tailEnd/>
              </a:ln>
            </p:spPr>
          </p:pic>
          <p:pic>
            <p:nvPicPr>
              <p:cNvPr id="12632" name="Picture 1780"/>
              <p:cNvPicPr>
                <a:picLocks noChangeAspect="1" noChangeArrowheads="1"/>
              </p:cNvPicPr>
              <p:nvPr/>
            </p:nvPicPr>
            <p:blipFill>
              <a:blip r:embed="rId1311"/>
              <a:srcRect/>
              <a:stretch>
                <a:fillRect/>
              </a:stretch>
            </p:blipFill>
            <p:spPr bwMode="auto">
              <a:xfrm>
                <a:off x="2600" y="3364"/>
                <a:ext cx="24" cy="3"/>
              </a:xfrm>
              <a:prstGeom prst="rect">
                <a:avLst/>
              </a:prstGeom>
              <a:noFill/>
              <a:ln w="9525">
                <a:noFill/>
                <a:miter lim="800000"/>
                <a:headEnd/>
                <a:tailEnd/>
              </a:ln>
            </p:spPr>
          </p:pic>
          <p:pic>
            <p:nvPicPr>
              <p:cNvPr id="12633" name="Picture 1781"/>
              <p:cNvPicPr>
                <a:picLocks noChangeAspect="1" noChangeArrowheads="1"/>
              </p:cNvPicPr>
              <p:nvPr/>
            </p:nvPicPr>
            <p:blipFill>
              <a:blip r:embed="rId1312"/>
              <a:srcRect/>
              <a:stretch>
                <a:fillRect/>
              </a:stretch>
            </p:blipFill>
            <p:spPr bwMode="auto">
              <a:xfrm>
                <a:off x="2624" y="3364"/>
                <a:ext cx="23" cy="3"/>
              </a:xfrm>
              <a:prstGeom prst="rect">
                <a:avLst/>
              </a:prstGeom>
              <a:noFill/>
              <a:ln w="9525">
                <a:noFill/>
                <a:miter lim="800000"/>
                <a:headEnd/>
                <a:tailEnd/>
              </a:ln>
            </p:spPr>
          </p:pic>
          <p:pic>
            <p:nvPicPr>
              <p:cNvPr id="12634" name="Picture 1782"/>
              <p:cNvPicPr>
                <a:picLocks noChangeAspect="1" noChangeArrowheads="1"/>
              </p:cNvPicPr>
              <p:nvPr/>
            </p:nvPicPr>
            <p:blipFill>
              <a:blip r:embed="rId1313"/>
              <a:srcRect/>
              <a:stretch>
                <a:fillRect/>
              </a:stretch>
            </p:blipFill>
            <p:spPr bwMode="auto">
              <a:xfrm>
                <a:off x="2647" y="3364"/>
                <a:ext cx="24" cy="3"/>
              </a:xfrm>
              <a:prstGeom prst="rect">
                <a:avLst/>
              </a:prstGeom>
              <a:noFill/>
              <a:ln w="9525">
                <a:noFill/>
                <a:miter lim="800000"/>
                <a:headEnd/>
                <a:tailEnd/>
              </a:ln>
            </p:spPr>
          </p:pic>
          <p:pic>
            <p:nvPicPr>
              <p:cNvPr id="12635" name="Picture 1783"/>
              <p:cNvPicPr>
                <a:picLocks noChangeAspect="1" noChangeArrowheads="1"/>
              </p:cNvPicPr>
              <p:nvPr/>
            </p:nvPicPr>
            <p:blipFill>
              <a:blip r:embed="rId1314"/>
              <a:srcRect/>
              <a:stretch>
                <a:fillRect/>
              </a:stretch>
            </p:blipFill>
            <p:spPr bwMode="auto">
              <a:xfrm>
                <a:off x="2671" y="3364"/>
                <a:ext cx="23" cy="3"/>
              </a:xfrm>
              <a:prstGeom prst="rect">
                <a:avLst/>
              </a:prstGeom>
              <a:noFill/>
              <a:ln w="9525">
                <a:noFill/>
                <a:miter lim="800000"/>
                <a:headEnd/>
                <a:tailEnd/>
              </a:ln>
            </p:spPr>
          </p:pic>
          <p:pic>
            <p:nvPicPr>
              <p:cNvPr id="12636" name="Picture 1784"/>
              <p:cNvPicPr>
                <a:picLocks noChangeAspect="1" noChangeArrowheads="1"/>
              </p:cNvPicPr>
              <p:nvPr/>
            </p:nvPicPr>
            <p:blipFill>
              <a:blip r:embed="rId1315"/>
              <a:srcRect/>
              <a:stretch>
                <a:fillRect/>
              </a:stretch>
            </p:blipFill>
            <p:spPr bwMode="auto">
              <a:xfrm>
                <a:off x="2694" y="3364"/>
                <a:ext cx="23" cy="3"/>
              </a:xfrm>
              <a:prstGeom prst="rect">
                <a:avLst/>
              </a:prstGeom>
              <a:noFill/>
              <a:ln w="9525">
                <a:noFill/>
                <a:miter lim="800000"/>
                <a:headEnd/>
                <a:tailEnd/>
              </a:ln>
            </p:spPr>
          </p:pic>
          <p:pic>
            <p:nvPicPr>
              <p:cNvPr id="12637" name="Picture 1785"/>
              <p:cNvPicPr>
                <a:picLocks noChangeAspect="1" noChangeArrowheads="1"/>
              </p:cNvPicPr>
              <p:nvPr/>
            </p:nvPicPr>
            <p:blipFill>
              <a:blip r:embed="rId1316"/>
              <a:srcRect/>
              <a:stretch>
                <a:fillRect/>
              </a:stretch>
            </p:blipFill>
            <p:spPr bwMode="auto">
              <a:xfrm>
                <a:off x="2717" y="3364"/>
                <a:ext cx="24" cy="3"/>
              </a:xfrm>
              <a:prstGeom prst="rect">
                <a:avLst/>
              </a:prstGeom>
              <a:noFill/>
              <a:ln w="9525">
                <a:noFill/>
                <a:miter lim="800000"/>
                <a:headEnd/>
                <a:tailEnd/>
              </a:ln>
            </p:spPr>
          </p:pic>
          <p:pic>
            <p:nvPicPr>
              <p:cNvPr id="12638" name="Picture 1786"/>
              <p:cNvPicPr>
                <a:picLocks noChangeAspect="1" noChangeArrowheads="1"/>
              </p:cNvPicPr>
              <p:nvPr/>
            </p:nvPicPr>
            <p:blipFill>
              <a:blip r:embed="rId1317"/>
              <a:srcRect/>
              <a:stretch>
                <a:fillRect/>
              </a:stretch>
            </p:blipFill>
            <p:spPr bwMode="auto">
              <a:xfrm>
                <a:off x="2741" y="3364"/>
                <a:ext cx="23" cy="3"/>
              </a:xfrm>
              <a:prstGeom prst="rect">
                <a:avLst/>
              </a:prstGeom>
              <a:noFill/>
              <a:ln w="9525">
                <a:noFill/>
                <a:miter lim="800000"/>
                <a:headEnd/>
                <a:tailEnd/>
              </a:ln>
            </p:spPr>
          </p:pic>
          <p:pic>
            <p:nvPicPr>
              <p:cNvPr id="12639" name="Picture 1787"/>
              <p:cNvPicPr>
                <a:picLocks noChangeAspect="1" noChangeArrowheads="1"/>
              </p:cNvPicPr>
              <p:nvPr/>
            </p:nvPicPr>
            <p:blipFill>
              <a:blip r:embed="rId1318"/>
              <a:srcRect/>
              <a:stretch>
                <a:fillRect/>
              </a:stretch>
            </p:blipFill>
            <p:spPr bwMode="auto">
              <a:xfrm>
                <a:off x="2764" y="3364"/>
                <a:ext cx="13" cy="3"/>
              </a:xfrm>
              <a:prstGeom prst="rect">
                <a:avLst/>
              </a:prstGeom>
              <a:noFill/>
              <a:ln w="9525">
                <a:noFill/>
                <a:miter lim="800000"/>
                <a:headEnd/>
                <a:tailEnd/>
              </a:ln>
            </p:spPr>
          </p:pic>
          <p:sp>
            <p:nvSpPr>
              <p:cNvPr id="12640" name="Rectangle 1788"/>
              <p:cNvSpPr>
                <a:spLocks noChangeArrowheads="1"/>
              </p:cNvSpPr>
              <p:nvPr/>
            </p:nvSpPr>
            <p:spPr bwMode="auto">
              <a:xfrm>
                <a:off x="2777" y="3364"/>
                <a:ext cx="3" cy="3"/>
              </a:xfrm>
              <a:prstGeom prst="rect">
                <a:avLst/>
              </a:prstGeom>
              <a:solidFill>
                <a:srgbClr val="000000"/>
              </a:solidFill>
              <a:ln w="9525">
                <a:noFill/>
                <a:miter lim="800000"/>
                <a:headEnd/>
                <a:tailEnd/>
              </a:ln>
            </p:spPr>
            <p:txBody>
              <a:bodyPr/>
              <a:lstStyle/>
              <a:p>
                <a:endParaRPr lang="hr-HR"/>
              </a:p>
            </p:txBody>
          </p:sp>
          <p:sp>
            <p:nvSpPr>
              <p:cNvPr id="12641" name="Rectangle 1789"/>
              <p:cNvSpPr>
                <a:spLocks noChangeArrowheads="1"/>
              </p:cNvSpPr>
              <p:nvPr/>
            </p:nvSpPr>
            <p:spPr bwMode="auto">
              <a:xfrm>
                <a:off x="16" y="3367"/>
                <a:ext cx="3" cy="107"/>
              </a:xfrm>
              <a:prstGeom prst="rect">
                <a:avLst/>
              </a:prstGeom>
              <a:solidFill>
                <a:srgbClr val="000000"/>
              </a:solidFill>
              <a:ln w="9525">
                <a:noFill/>
                <a:miter lim="800000"/>
                <a:headEnd/>
                <a:tailEnd/>
              </a:ln>
            </p:spPr>
            <p:txBody>
              <a:bodyPr/>
              <a:lstStyle/>
              <a:p>
                <a:endParaRPr lang="hr-HR"/>
              </a:p>
            </p:txBody>
          </p:sp>
          <p:sp>
            <p:nvSpPr>
              <p:cNvPr id="12642" name="Rectangle 1790"/>
              <p:cNvSpPr>
                <a:spLocks noChangeArrowheads="1"/>
              </p:cNvSpPr>
              <p:nvPr/>
            </p:nvSpPr>
            <p:spPr bwMode="auto">
              <a:xfrm>
                <a:off x="663" y="3367"/>
                <a:ext cx="3" cy="107"/>
              </a:xfrm>
              <a:prstGeom prst="rect">
                <a:avLst/>
              </a:prstGeom>
              <a:solidFill>
                <a:srgbClr val="000000"/>
              </a:solidFill>
              <a:ln w="9525">
                <a:noFill/>
                <a:miter lim="800000"/>
                <a:headEnd/>
                <a:tailEnd/>
              </a:ln>
            </p:spPr>
            <p:txBody>
              <a:bodyPr/>
              <a:lstStyle/>
              <a:p>
                <a:endParaRPr lang="hr-HR"/>
              </a:p>
            </p:txBody>
          </p:sp>
          <p:sp>
            <p:nvSpPr>
              <p:cNvPr id="12643" name="Rectangle 1791"/>
              <p:cNvSpPr>
                <a:spLocks noChangeArrowheads="1"/>
              </p:cNvSpPr>
              <p:nvPr/>
            </p:nvSpPr>
            <p:spPr bwMode="auto">
              <a:xfrm>
                <a:off x="2130" y="3367"/>
                <a:ext cx="3" cy="107"/>
              </a:xfrm>
              <a:prstGeom prst="rect">
                <a:avLst/>
              </a:prstGeom>
              <a:solidFill>
                <a:srgbClr val="000000"/>
              </a:solidFill>
              <a:ln w="9525">
                <a:noFill/>
                <a:miter lim="800000"/>
                <a:headEnd/>
                <a:tailEnd/>
              </a:ln>
            </p:spPr>
            <p:txBody>
              <a:bodyPr/>
              <a:lstStyle/>
              <a:p>
                <a:endParaRPr lang="hr-HR"/>
              </a:p>
            </p:txBody>
          </p:sp>
          <p:sp>
            <p:nvSpPr>
              <p:cNvPr id="12644" name="Rectangle 1792"/>
              <p:cNvSpPr>
                <a:spLocks noChangeArrowheads="1"/>
              </p:cNvSpPr>
              <p:nvPr/>
            </p:nvSpPr>
            <p:spPr bwMode="auto">
              <a:xfrm>
                <a:off x="2777" y="3367"/>
                <a:ext cx="3" cy="107"/>
              </a:xfrm>
              <a:prstGeom prst="rect">
                <a:avLst/>
              </a:prstGeom>
              <a:solidFill>
                <a:srgbClr val="000000"/>
              </a:solidFill>
              <a:ln w="9525">
                <a:noFill/>
                <a:miter lim="800000"/>
                <a:headEnd/>
                <a:tailEnd/>
              </a:ln>
            </p:spPr>
            <p:txBody>
              <a:bodyPr/>
              <a:lstStyle/>
              <a:p>
                <a:endParaRPr lang="hr-HR"/>
              </a:p>
            </p:txBody>
          </p:sp>
          <p:sp>
            <p:nvSpPr>
              <p:cNvPr id="12645" name="Rectangle 1793"/>
              <p:cNvSpPr>
                <a:spLocks noChangeArrowheads="1"/>
              </p:cNvSpPr>
              <p:nvPr/>
            </p:nvSpPr>
            <p:spPr bwMode="auto">
              <a:xfrm>
                <a:off x="77" y="3496"/>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12646" name="Rectangle 1794"/>
              <p:cNvSpPr>
                <a:spLocks noChangeArrowheads="1"/>
              </p:cNvSpPr>
              <p:nvPr/>
            </p:nvSpPr>
            <p:spPr bwMode="auto">
              <a:xfrm>
                <a:off x="682" y="3496"/>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12647" name="Rectangle 1795"/>
              <p:cNvSpPr>
                <a:spLocks noChangeArrowheads="1"/>
              </p:cNvSpPr>
              <p:nvPr/>
            </p:nvSpPr>
            <p:spPr bwMode="auto">
              <a:xfrm>
                <a:off x="2456" y="3496"/>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12648" name="Rectangle 1796"/>
              <p:cNvSpPr>
                <a:spLocks noChangeArrowheads="1"/>
              </p:cNvSpPr>
              <p:nvPr/>
            </p:nvSpPr>
            <p:spPr bwMode="auto">
              <a:xfrm>
                <a:off x="16" y="3474"/>
                <a:ext cx="3" cy="3"/>
              </a:xfrm>
              <a:prstGeom prst="rect">
                <a:avLst/>
              </a:prstGeom>
              <a:solidFill>
                <a:srgbClr val="000000"/>
              </a:solidFill>
              <a:ln w="9525">
                <a:noFill/>
                <a:miter lim="800000"/>
                <a:headEnd/>
                <a:tailEnd/>
              </a:ln>
            </p:spPr>
            <p:txBody>
              <a:bodyPr/>
              <a:lstStyle/>
              <a:p>
                <a:endParaRPr lang="hr-HR"/>
              </a:p>
            </p:txBody>
          </p:sp>
          <p:pic>
            <p:nvPicPr>
              <p:cNvPr id="12649" name="Picture 1797"/>
              <p:cNvPicPr>
                <a:picLocks noChangeAspect="1" noChangeArrowheads="1"/>
              </p:cNvPicPr>
              <p:nvPr/>
            </p:nvPicPr>
            <p:blipFill>
              <a:blip r:embed="rId1319"/>
              <a:srcRect/>
              <a:stretch>
                <a:fillRect/>
              </a:stretch>
            </p:blipFill>
            <p:spPr bwMode="auto">
              <a:xfrm>
                <a:off x="19" y="3474"/>
                <a:ext cx="23" cy="3"/>
              </a:xfrm>
              <a:prstGeom prst="rect">
                <a:avLst/>
              </a:prstGeom>
              <a:noFill/>
              <a:ln w="9525">
                <a:noFill/>
                <a:miter lim="800000"/>
                <a:headEnd/>
                <a:tailEnd/>
              </a:ln>
            </p:spPr>
          </p:pic>
          <p:pic>
            <p:nvPicPr>
              <p:cNvPr id="12650" name="Picture 1798"/>
              <p:cNvPicPr>
                <a:picLocks noChangeAspect="1" noChangeArrowheads="1"/>
              </p:cNvPicPr>
              <p:nvPr/>
            </p:nvPicPr>
            <p:blipFill>
              <a:blip r:embed="rId1320"/>
              <a:srcRect/>
              <a:stretch>
                <a:fillRect/>
              </a:stretch>
            </p:blipFill>
            <p:spPr bwMode="auto">
              <a:xfrm>
                <a:off x="42" y="3474"/>
                <a:ext cx="24" cy="3"/>
              </a:xfrm>
              <a:prstGeom prst="rect">
                <a:avLst/>
              </a:prstGeom>
              <a:noFill/>
              <a:ln w="9525">
                <a:noFill/>
                <a:miter lim="800000"/>
                <a:headEnd/>
                <a:tailEnd/>
              </a:ln>
            </p:spPr>
          </p:pic>
          <p:pic>
            <p:nvPicPr>
              <p:cNvPr id="12651" name="Picture 1799"/>
              <p:cNvPicPr>
                <a:picLocks noChangeAspect="1" noChangeArrowheads="1"/>
              </p:cNvPicPr>
              <p:nvPr/>
            </p:nvPicPr>
            <p:blipFill>
              <a:blip r:embed="rId1321"/>
              <a:srcRect/>
              <a:stretch>
                <a:fillRect/>
              </a:stretch>
            </p:blipFill>
            <p:spPr bwMode="auto">
              <a:xfrm>
                <a:off x="66" y="3474"/>
                <a:ext cx="23" cy="3"/>
              </a:xfrm>
              <a:prstGeom prst="rect">
                <a:avLst/>
              </a:prstGeom>
              <a:noFill/>
              <a:ln w="9525">
                <a:noFill/>
                <a:miter lim="800000"/>
                <a:headEnd/>
                <a:tailEnd/>
              </a:ln>
            </p:spPr>
          </p:pic>
          <p:pic>
            <p:nvPicPr>
              <p:cNvPr id="12652" name="Picture 1800"/>
              <p:cNvPicPr>
                <a:picLocks noChangeAspect="1" noChangeArrowheads="1"/>
              </p:cNvPicPr>
              <p:nvPr/>
            </p:nvPicPr>
            <p:blipFill>
              <a:blip r:embed="rId1322"/>
              <a:srcRect/>
              <a:stretch>
                <a:fillRect/>
              </a:stretch>
            </p:blipFill>
            <p:spPr bwMode="auto">
              <a:xfrm>
                <a:off x="89" y="3474"/>
                <a:ext cx="23" cy="3"/>
              </a:xfrm>
              <a:prstGeom prst="rect">
                <a:avLst/>
              </a:prstGeom>
              <a:noFill/>
              <a:ln w="9525">
                <a:noFill/>
                <a:miter lim="800000"/>
                <a:headEnd/>
                <a:tailEnd/>
              </a:ln>
            </p:spPr>
          </p:pic>
          <p:pic>
            <p:nvPicPr>
              <p:cNvPr id="12653" name="Picture 1801"/>
              <p:cNvPicPr>
                <a:picLocks noChangeAspect="1" noChangeArrowheads="1"/>
              </p:cNvPicPr>
              <p:nvPr/>
            </p:nvPicPr>
            <p:blipFill>
              <a:blip r:embed="rId1323"/>
              <a:srcRect/>
              <a:stretch>
                <a:fillRect/>
              </a:stretch>
            </p:blipFill>
            <p:spPr bwMode="auto">
              <a:xfrm>
                <a:off x="112" y="3474"/>
                <a:ext cx="24" cy="3"/>
              </a:xfrm>
              <a:prstGeom prst="rect">
                <a:avLst/>
              </a:prstGeom>
              <a:noFill/>
              <a:ln w="9525">
                <a:noFill/>
                <a:miter lim="800000"/>
                <a:headEnd/>
                <a:tailEnd/>
              </a:ln>
            </p:spPr>
          </p:pic>
          <p:pic>
            <p:nvPicPr>
              <p:cNvPr id="12654" name="Picture 1802"/>
              <p:cNvPicPr>
                <a:picLocks noChangeAspect="1" noChangeArrowheads="1"/>
              </p:cNvPicPr>
              <p:nvPr/>
            </p:nvPicPr>
            <p:blipFill>
              <a:blip r:embed="rId1324"/>
              <a:srcRect/>
              <a:stretch>
                <a:fillRect/>
              </a:stretch>
            </p:blipFill>
            <p:spPr bwMode="auto">
              <a:xfrm>
                <a:off x="136" y="3474"/>
                <a:ext cx="23" cy="3"/>
              </a:xfrm>
              <a:prstGeom prst="rect">
                <a:avLst/>
              </a:prstGeom>
              <a:noFill/>
              <a:ln w="9525">
                <a:noFill/>
                <a:miter lim="800000"/>
                <a:headEnd/>
                <a:tailEnd/>
              </a:ln>
            </p:spPr>
          </p:pic>
          <p:pic>
            <p:nvPicPr>
              <p:cNvPr id="12655" name="Picture 1803"/>
              <p:cNvPicPr>
                <a:picLocks noChangeAspect="1" noChangeArrowheads="1"/>
              </p:cNvPicPr>
              <p:nvPr/>
            </p:nvPicPr>
            <p:blipFill>
              <a:blip r:embed="rId1325"/>
              <a:srcRect/>
              <a:stretch>
                <a:fillRect/>
              </a:stretch>
            </p:blipFill>
            <p:spPr bwMode="auto">
              <a:xfrm>
                <a:off x="159" y="3474"/>
                <a:ext cx="23" cy="3"/>
              </a:xfrm>
              <a:prstGeom prst="rect">
                <a:avLst/>
              </a:prstGeom>
              <a:noFill/>
              <a:ln w="9525">
                <a:noFill/>
                <a:miter lim="800000"/>
                <a:headEnd/>
                <a:tailEnd/>
              </a:ln>
            </p:spPr>
          </p:pic>
          <p:pic>
            <p:nvPicPr>
              <p:cNvPr id="12656" name="Picture 1804"/>
              <p:cNvPicPr>
                <a:picLocks noChangeAspect="1" noChangeArrowheads="1"/>
              </p:cNvPicPr>
              <p:nvPr/>
            </p:nvPicPr>
            <p:blipFill>
              <a:blip r:embed="rId1326"/>
              <a:srcRect/>
              <a:stretch>
                <a:fillRect/>
              </a:stretch>
            </p:blipFill>
            <p:spPr bwMode="auto">
              <a:xfrm>
                <a:off x="182" y="3474"/>
                <a:ext cx="24" cy="3"/>
              </a:xfrm>
              <a:prstGeom prst="rect">
                <a:avLst/>
              </a:prstGeom>
              <a:noFill/>
              <a:ln w="9525">
                <a:noFill/>
                <a:miter lim="800000"/>
                <a:headEnd/>
                <a:tailEnd/>
              </a:ln>
            </p:spPr>
          </p:pic>
          <p:pic>
            <p:nvPicPr>
              <p:cNvPr id="12657" name="Picture 1805"/>
              <p:cNvPicPr>
                <a:picLocks noChangeAspect="1" noChangeArrowheads="1"/>
              </p:cNvPicPr>
              <p:nvPr/>
            </p:nvPicPr>
            <p:blipFill>
              <a:blip r:embed="rId1327"/>
              <a:srcRect/>
              <a:stretch>
                <a:fillRect/>
              </a:stretch>
            </p:blipFill>
            <p:spPr bwMode="auto">
              <a:xfrm>
                <a:off x="206" y="3474"/>
                <a:ext cx="23" cy="3"/>
              </a:xfrm>
              <a:prstGeom prst="rect">
                <a:avLst/>
              </a:prstGeom>
              <a:noFill/>
              <a:ln w="9525">
                <a:noFill/>
                <a:miter lim="800000"/>
                <a:headEnd/>
                <a:tailEnd/>
              </a:ln>
            </p:spPr>
          </p:pic>
          <p:pic>
            <p:nvPicPr>
              <p:cNvPr id="12658" name="Picture 1806"/>
              <p:cNvPicPr>
                <a:picLocks noChangeAspect="1" noChangeArrowheads="1"/>
              </p:cNvPicPr>
              <p:nvPr/>
            </p:nvPicPr>
            <p:blipFill>
              <a:blip r:embed="rId1328"/>
              <a:srcRect/>
              <a:stretch>
                <a:fillRect/>
              </a:stretch>
            </p:blipFill>
            <p:spPr bwMode="auto">
              <a:xfrm>
                <a:off x="229" y="3474"/>
                <a:ext cx="24" cy="3"/>
              </a:xfrm>
              <a:prstGeom prst="rect">
                <a:avLst/>
              </a:prstGeom>
              <a:noFill/>
              <a:ln w="9525">
                <a:noFill/>
                <a:miter lim="800000"/>
                <a:headEnd/>
                <a:tailEnd/>
              </a:ln>
            </p:spPr>
          </p:pic>
          <p:pic>
            <p:nvPicPr>
              <p:cNvPr id="12659" name="Picture 1807"/>
              <p:cNvPicPr>
                <a:picLocks noChangeAspect="1" noChangeArrowheads="1"/>
              </p:cNvPicPr>
              <p:nvPr/>
            </p:nvPicPr>
            <p:blipFill>
              <a:blip r:embed="rId1329"/>
              <a:srcRect/>
              <a:stretch>
                <a:fillRect/>
              </a:stretch>
            </p:blipFill>
            <p:spPr bwMode="auto">
              <a:xfrm>
                <a:off x="253" y="3474"/>
                <a:ext cx="23" cy="3"/>
              </a:xfrm>
              <a:prstGeom prst="rect">
                <a:avLst/>
              </a:prstGeom>
              <a:noFill/>
              <a:ln w="9525">
                <a:noFill/>
                <a:miter lim="800000"/>
                <a:headEnd/>
                <a:tailEnd/>
              </a:ln>
            </p:spPr>
          </p:pic>
          <p:pic>
            <p:nvPicPr>
              <p:cNvPr id="12660" name="Picture 1808"/>
              <p:cNvPicPr>
                <a:picLocks noChangeAspect="1" noChangeArrowheads="1"/>
              </p:cNvPicPr>
              <p:nvPr/>
            </p:nvPicPr>
            <p:blipFill>
              <a:blip r:embed="rId1330"/>
              <a:srcRect/>
              <a:stretch>
                <a:fillRect/>
              </a:stretch>
            </p:blipFill>
            <p:spPr bwMode="auto">
              <a:xfrm>
                <a:off x="276" y="3474"/>
                <a:ext cx="23" cy="3"/>
              </a:xfrm>
              <a:prstGeom prst="rect">
                <a:avLst/>
              </a:prstGeom>
              <a:noFill/>
              <a:ln w="9525">
                <a:noFill/>
                <a:miter lim="800000"/>
                <a:headEnd/>
                <a:tailEnd/>
              </a:ln>
            </p:spPr>
          </p:pic>
          <p:pic>
            <p:nvPicPr>
              <p:cNvPr id="12661" name="Picture 1809"/>
              <p:cNvPicPr>
                <a:picLocks noChangeAspect="1" noChangeArrowheads="1"/>
              </p:cNvPicPr>
              <p:nvPr/>
            </p:nvPicPr>
            <p:blipFill>
              <a:blip r:embed="rId1331"/>
              <a:srcRect/>
              <a:stretch>
                <a:fillRect/>
              </a:stretch>
            </p:blipFill>
            <p:spPr bwMode="auto">
              <a:xfrm>
                <a:off x="299" y="3474"/>
                <a:ext cx="24" cy="3"/>
              </a:xfrm>
              <a:prstGeom prst="rect">
                <a:avLst/>
              </a:prstGeom>
              <a:noFill/>
              <a:ln w="9525">
                <a:noFill/>
                <a:miter lim="800000"/>
                <a:headEnd/>
                <a:tailEnd/>
              </a:ln>
            </p:spPr>
          </p:pic>
          <p:pic>
            <p:nvPicPr>
              <p:cNvPr id="12662" name="Picture 1810"/>
              <p:cNvPicPr>
                <a:picLocks noChangeAspect="1" noChangeArrowheads="1"/>
              </p:cNvPicPr>
              <p:nvPr/>
            </p:nvPicPr>
            <p:blipFill>
              <a:blip r:embed="rId1332"/>
              <a:srcRect/>
              <a:stretch>
                <a:fillRect/>
              </a:stretch>
            </p:blipFill>
            <p:spPr bwMode="auto">
              <a:xfrm>
                <a:off x="323" y="3474"/>
                <a:ext cx="23" cy="3"/>
              </a:xfrm>
              <a:prstGeom prst="rect">
                <a:avLst/>
              </a:prstGeom>
              <a:noFill/>
              <a:ln w="9525">
                <a:noFill/>
                <a:miter lim="800000"/>
                <a:headEnd/>
                <a:tailEnd/>
              </a:ln>
            </p:spPr>
          </p:pic>
          <p:pic>
            <p:nvPicPr>
              <p:cNvPr id="12663" name="Picture 1811"/>
              <p:cNvPicPr>
                <a:picLocks noChangeAspect="1" noChangeArrowheads="1"/>
              </p:cNvPicPr>
              <p:nvPr/>
            </p:nvPicPr>
            <p:blipFill>
              <a:blip r:embed="rId1333"/>
              <a:srcRect/>
              <a:stretch>
                <a:fillRect/>
              </a:stretch>
            </p:blipFill>
            <p:spPr bwMode="auto">
              <a:xfrm>
                <a:off x="346" y="3474"/>
                <a:ext cx="23" cy="3"/>
              </a:xfrm>
              <a:prstGeom prst="rect">
                <a:avLst/>
              </a:prstGeom>
              <a:noFill/>
              <a:ln w="9525">
                <a:noFill/>
                <a:miter lim="800000"/>
                <a:headEnd/>
                <a:tailEnd/>
              </a:ln>
            </p:spPr>
          </p:pic>
          <p:pic>
            <p:nvPicPr>
              <p:cNvPr id="12664" name="Picture 1812"/>
              <p:cNvPicPr>
                <a:picLocks noChangeAspect="1" noChangeArrowheads="1"/>
              </p:cNvPicPr>
              <p:nvPr/>
            </p:nvPicPr>
            <p:blipFill>
              <a:blip r:embed="rId1334"/>
              <a:srcRect/>
              <a:stretch>
                <a:fillRect/>
              </a:stretch>
            </p:blipFill>
            <p:spPr bwMode="auto">
              <a:xfrm>
                <a:off x="369" y="3474"/>
                <a:ext cx="24" cy="3"/>
              </a:xfrm>
              <a:prstGeom prst="rect">
                <a:avLst/>
              </a:prstGeom>
              <a:noFill/>
              <a:ln w="9525">
                <a:noFill/>
                <a:miter lim="800000"/>
                <a:headEnd/>
                <a:tailEnd/>
              </a:ln>
            </p:spPr>
          </p:pic>
          <p:pic>
            <p:nvPicPr>
              <p:cNvPr id="12665" name="Picture 1813"/>
              <p:cNvPicPr>
                <a:picLocks noChangeAspect="1" noChangeArrowheads="1"/>
              </p:cNvPicPr>
              <p:nvPr/>
            </p:nvPicPr>
            <p:blipFill>
              <a:blip r:embed="rId1335"/>
              <a:srcRect/>
              <a:stretch>
                <a:fillRect/>
              </a:stretch>
            </p:blipFill>
            <p:spPr bwMode="auto">
              <a:xfrm>
                <a:off x="393" y="3474"/>
                <a:ext cx="23" cy="3"/>
              </a:xfrm>
              <a:prstGeom prst="rect">
                <a:avLst/>
              </a:prstGeom>
              <a:noFill/>
              <a:ln w="9525">
                <a:noFill/>
                <a:miter lim="800000"/>
                <a:headEnd/>
                <a:tailEnd/>
              </a:ln>
            </p:spPr>
          </p:pic>
        </p:grpSp>
        <p:pic>
          <p:nvPicPr>
            <p:cNvPr id="12304" name="Picture 1815"/>
            <p:cNvPicPr>
              <a:picLocks noChangeAspect="1" noChangeArrowheads="1"/>
            </p:cNvPicPr>
            <p:nvPr/>
          </p:nvPicPr>
          <p:blipFill>
            <a:blip r:embed="rId1336"/>
            <a:srcRect/>
            <a:stretch>
              <a:fillRect/>
            </a:stretch>
          </p:blipFill>
          <p:spPr bwMode="auto">
            <a:xfrm>
              <a:off x="416" y="3474"/>
              <a:ext cx="24" cy="3"/>
            </a:xfrm>
            <a:prstGeom prst="rect">
              <a:avLst/>
            </a:prstGeom>
            <a:noFill/>
            <a:ln w="9525">
              <a:noFill/>
              <a:miter lim="800000"/>
              <a:headEnd/>
              <a:tailEnd/>
            </a:ln>
          </p:spPr>
        </p:pic>
        <p:pic>
          <p:nvPicPr>
            <p:cNvPr id="12305" name="Picture 1816"/>
            <p:cNvPicPr>
              <a:picLocks noChangeAspect="1" noChangeArrowheads="1"/>
            </p:cNvPicPr>
            <p:nvPr/>
          </p:nvPicPr>
          <p:blipFill>
            <a:blip r:embed="rId1337"/>
            <a:srcRect/>
            <a:stretch>
              <a:fillRect/>
            </a:stretch>
          </p:blipFill>
          <p:spPr bwMode="auto">
            <a:xfrm>
              <a:off x="440" y="3474"/>
              <a:ext cx="23" cy="3"/>
            </a:xfrm>
            <a:prstGeom prst="rect">
              <a:avLst/>
            </a:prstGeom>
            <a:noFill/>
            <a:ln w="9525">
              <a:noFill/>
              <a:miter lim="800000"/>
              <a:headEnd/>
              <a:tailEnd/>
            </a:ln>
          </p:spPr>
        </p:pic>
        <p:pic>
          <p:nvPicPr>
            <p:cNvPr id="12306" name="Picture 1817"/>
            <p:cNvPicPr>
              <a:picLocks noChangeAspect="1" noChangeArrowheads="1"/>
            </p:cNvPicPr>
            <p:nvPr/>
          </p:nvPicPr>
          <p:blipFill>
            <a:blip r:embed="rId1338"/>
            <a:srcRect/>
            <a:stretch>
              <a:fillRect/>
            </a:stretch>
          </p:blipFill>
          <p:spPr bwMode="auto">
            <a:xfrm>
              <a:off x="463" y="3474"/>
              <a:ext cx="23" cy="3"/>
            </a:xfrm>
            <a:prstGeom prst="rect">
              <a:avLst/>
            </a:prstGeom>
            <a:noFill/>
            <a:ln w="9525">
              <a:noFill/>
              <a:miter lim="800000"/>
              <a:headEnd/>
              <a:tailEnd/>
            </a:ln>
          </p:spPr>
        </p:pic>
        <p:pic>
          <p:nvPicPr>
            <p:cNvPr id="12307" name="Picture 1818"/>
            <p:cNvPicPr>
              <a:picLocks noChangeAspect="1" noChangeArrowheads="1"/>
            </p:cNvPicPr>
            <p:nvPr/>
          </p:nvPicPr>
          <p:blipFill>
            <a:blip r:embed="rId1339"/>
            <a:srcRect/>
            <a:stretch>
              <a:fillRect/>
            </a:stretch>
          </p:blipFill>
          <p:spPr bwMode="auto">
            <a:xfrm>
              <a:off x="486" y="3474"/>
              <a:ext cx="24" cy="3"/>
            </a:xfrm>
            <a:prstGeom prst="rect">
              <a:avLst/>
            </a:prstGeom>
            <a:noFill/>
            <a:ln w="9525">
              <a:noFill/>
              <a:miter lim="800000"/>
              <a:headEnd/>
              <a:tailEnd/>
            </a:ln>
          </p:spPr>
        </p:pic>
        <p:pic>
          <p:nvPicPr>
            <p:cNvPr id="12308" name="Picture 1819"/>
            <p:cNvPicPr>
              <a:picLocks noChangeAspect="1" noChangeArrowheads="1"/>
            </p:cNvPicPr>
            <p:nvPr/>
          </p:nvPicPr>
          <p:blipFill>
            <a:blip r:embed="rId1340"/>
            <a:srcRect/>
            <a:stretch>
              <a:fillRect/>
            </a:stretch>
          </p:blipFill>
          <p:spPr bwMode="auto">
            <a:xfrm>
              <a:off x="510" y="3474"/>
              <a:ext cx="23" cy="3"/>
            </a:xfrm>
            <a:prstGeom prst="rect">
              <a:avLst/>
            </a:prstGeom>
            <a:noFill/>
            <a:ln w="9525">
              <a:noFill/>
              <a:miter lim="800000"/>
              <a:headEnd/>
              <a:tailEnd/>
            </a:ln>
          </p:spPr>
        </p:pic>
        <p:pic>
          <p:nvPicPr>
            <p:cNvPr id="12309" name="Picture 1820"/>
            <p:cNvPicPr>
              <a:picLocks noChangeAspect="1" noChangeArrowheads="1"/>
            </p:cNvPicPr>
            <p:nvPr/>
          </p:nvPicPr>
          <p:blipFill>
            <a:blip r:embed="rId1341"/>
            <a:srcRect/>
            <a:stretch>
              <a:fillRect/>
            </a:stretch>
          </p:blipFill>
          <p:spPr bwMode="auto">
            <a:xfrm>
              <a:off x="533" y="3474"/>
              <a:ext cx="23" cy="3"/>
            </a:xfrm>
            <a:prstGeom prst="rect">
              <a:avLst/>
            </a:prstGeom>
            <a:noFill/>
            <a:ln w="9525">
              <a:noFill/>
              <a:miter lim="800000"/>
              <a:headEnd/>
              <a:tailEnd/>
            </a:ln>
          </p:spPr>
        </p:pic>
        <p:pic>
          <p:nvPicPr>
            <p:cNvPr id="12310" name="Picture 1821"/>
            <p:cNvPicPr>
              <a:picLocks noChangeAspect="1" noChangeArrowheads="1"/>
            </p:cNvPicPr>
            <p:nvPr/>
          </p:nvPicPr>
          <p:blipFill>
            <a:blip r:embed="rId1342"/>
            <a:srcRect/>
            <a:stretch>
              <a:fillRect/>
            </a:stretch>
          </p:blipFill>
          <p:spPr bwMode="auto">
            <a:xfrm>
              <a:off x="556" y="3474"/>
              <a:ext cx="24" cy="3"/>
            </a:xfrm>
            <a:prstGeom prst="rect">
              <a:avLst/>
            </a:prstGeom>
            <a:noFill/>
            <a:ln w="9525">
              <a:noFill/>
              <a:miter lim="800000"/>
              <a:headEnd/>
              <a:tailEnd/>
            </a:ln>
          </p:spPr>
        </p:pic>
        <p:pic>
          <p:nvPicPr>
            <p:cNvPr id="12311" name="Picture 1822"/>
            <p:cNvPicPr>
              <a:picLocks noChangeAspect="1" noChangeArrowheads="1"/>
            </p:cNvPicPr>
            <p:nvPr/>
          </p:nvPicPr>
          <p:blipFill>
            <a:blip r:embed="rId1343"/>
            <a:srcRect/>
            <a:stretch>
              <a:fillRect/>
            </a:stretch>
          </p:blipFill>
          <p:spPr bwMode="auto">
            <a:xfrm>
              <a:off x="580" y="3474"/>
              <a:ext cx="23" cy="3"/>
            </a:xfrm>
            <a:prstGeom prst="rect">
              <a:avLst/>
            </a:prstGeom>
            <a:noFill/>
            <a:ln w="9525">
              <a:noFill/>
              <a:miter lim="800000"/>
              <a:headEnd/>
              <a:tailEnd/>
            </a:ln>
          </p:spPr>
        </p:pic>
        <p:pic>
          <p:nvPicPr>
            <p:cNvPr id="12312" name="Picture 1823"/>
            <p:cNvPicPr>
              <a:picLocks noChangeAspect="1" noChangeArrowheads="1"/>
            </p:cNvPicPr>
            <p:nvPr/>
          </p:nvPicPr>
          <p:blipFill>
            <a:blip r:embed="rId1344"/>
            <a:srcRect/>
            <a:stretch>
              <a:fillRect/>
            </a:stretch>
          </p:blipFill>
          <p:spPr bwMode="auto">
            <a:xfrm>
              <a:off x="603" y="3474"/>
              <a:ext cx="24" cy="3"/>
            </a:xfrm>
            <a:prstGeom prst="rect">
              <a:avLst/>
            </a:prstGeom>
            <a:noFill/>
            <a:ln w="9525">
              <a:noFill/>
              <a:miter lim="800000"/>
              <a:headEnd/>
              <a:tailEnd/>
            </a:ln>
          </p:spPr>
        </p:pic>
        <p:pic>
          <p:nvPicPr>
            <p:cNvPr id="12313" name="Picture 1824"/>
            <p:cNvPicPr>
              <a:picLocks noChangeAspect="1" noChangeArrowheads="1"/>
            </p:cNvPicPr>
            <p:nvPr/>
          </p:nvPicPr>
          <p:blipFill>
            <a:blip r:embed="rId1345"/>
            <a:srcRect/>
            <a:stretch>
              <a:fillRect/>
            </a:stretch>
          </p:blipFill>
          <p:spPr bwMode="auto">
            <a:xfrm>
              <a:off x="627" y="3474"/>
              <a:ext cx="23" cy="3"/>
            </a:xfrm>
            <a:prstGeom prst="rect">
              <a:avLst/>
            </a:prstGeom>
            <a:noFill/>
            <a:ln w="9525">
              <a:noFill/>
              <a:miter lim="800000"/>
              <a:headEnd/>
              <a:tailEnd/>
            </a:ln>
          </p:spPr>
        </p:pic>
        <p:pic>
          <p:nvPicPr>
            <p:cNvPr id="12314" name="Picture 1825"/>
            <p:cNvPicPr>
              <a:picLocks noChangeAspect="1" noChangeArrowheads="1"/>
            </p:cNvPicPr>
            <p:nvPr/>
          </p:nvPicPr>
          <p:blipFill>
            <a:blip r:embed="rId1346"/>
            <a:srcRect/>
            <a:stretch>
              <a:fillRect/>
            </a:stretch>
          </p:blipFill>
          <p:spPr bwMode="auto">
            <a:xfrm>
              <a:off x="650" y="3474"/>
              <a:ext cx="13" cy="3"/>
            </a:xfrm>
            <a:prstGeom prst="rect">
              <a:avLst/>
            </a:prstGeom>
            <a:noFill/>
            <a:ln w="9525">
              <a:noFill/>
              <a:miter lim="800000"/>
              <a:headEnd/>
              <a:tailEnd/>
            </a:ln>
          </p:spPr>
        </p:pic>
        <p:sp>
          <p:nvSpPr>
            <p:cNvPr id="12315" name="Rectangle 1826"/>
            <p:cNvSpPr>
              <a:spLocks noChangeArrowheads="1"/>
            </p:cNvSpPr>
            <p:nvPr/>
          </p:nvSpPr>
          <p:spPr bwMode="auto">
            <a:xfrm>
              <a:off x="663" y="3474"/>
              <a:ext cx="3" cy="3"/>
            </a:xfrm>
            <a:prstGeom prst="rect">
              <a:avLst/>
            </a:prstGeom>
            <a:solidFill>
              <a:srgbClr val="000000"/>
            </a:solidFill>
            <a:ln w="9525">
              <a:noFill/>
              <a:miter lim="800000"/>
              <a:headEnd/>
              <a:tailEnd/>
            </a:ln>
          </p:spPr>
          <p:txBody>
            <a:bodyPr/>
            <a:lstStyle/>
            <a:p>
              <a:endParaRPr lang="hr-HR"/>
            </a:p>
          </p:txBody>
        </p:sp>
        <p:pic>
          <p:nvPicPr>
            <p:cNvPr id="12316" name="Picture 1827"/>
            <p:cNvPicPr>
              <a:picLocks noChangeAspect="1" noChangeArrowheads="1"/>
            </p:cNvPicPr>
            <p:nvPr/>
          </p:nvPicPr>
          <p:blipFill>
            <a:blip r:embed="rId1347"/>
            <a:srcRect/>
            <a:stretch>
              <a:fillRect/>
            </a:stretch>
          </p:blipFill>
          <p:spPr bwMode="auto">
            <a:xfrm>
              <a:off x="666" y="3474"/>
              <a:ext cx="23" cy="3"/>
            </a:xfrm>
            <a:prstGeom prst="rect">
              <a:avLst/>
            </a:prstGeom>
            <a:noFill/>
            <a:ln w="9525">
              <a:noFill/>
              <a:miter lim="800000"/>
              <a:headEnd/>
              <a:tailEnd/>
            </a:ln>
          </p:spPr>
        </p:pic>
        <p:pic>
          <p:nvPicPr>
            <p:cNvPr id="12317" name="Picture 1828"/>
            <p:cNvPicPr>
              <a:picLocks noChangeAspect="1" noChangeArrowheads="1"/>
            </p:cNvPicPr>
            <p:nvPr/>
          </p:nvPicPr>
          <p:blipFill>
            <a:blip r:embed="rId1348"/>
            <a:srcRect/>
            <a:stretch>
              <a:fillRect/>
            </a:stretch>
          </p:blipFill>
          <p:spPr bwMode="auto">
            <a:xfrm>
              <a:off x="689" y="3474"/>
              <a:ext cx="24" cy="3"/>
            </a:xfrm>
            <a:prstGeom prst="rect">
              <a:avLst/>
            </a:prstGeom>
            <a:noFill/>
            <a:ln w="9525">
              <a:noFill/>
              <a:miter lim="800000"/>
              <a:headEnd/>
              <a:tailEnd/>
            </a:ln>
          </p:spPr>
        </p:pic>
        <p:pic>
          <p:nvPicPr>
            <p:cNvPr id="12318" name="Picture 1829"/>
            <p:cNvPicPr>
              <a:picLocks noChangeAspect="1" noChangeArrowheads="1"/>
            </p:cNvPicPr>
            <p:nvPr/>
          </p:nvPicPr>
          <p:blipFill>
            <a:blip r:embed="rId1349"/>
            <a:srcRect/>
            <a:stretch>
              <a:fillRect/>
            </a:stretch>
          </p:blipFill>
          <p:spPr bwMode="auto">
            <a:xfrm>
              <a:off x="713" y="3474"/>
              <a:ext cx="23" cy="3"/>
            </a:xfrm>
            <a:prstGeom prst="rect">
              <a:avLst/>
            </a:prstGeom>
            <a:noFill/>
            <a:ln w="9525">
              <a:noFill/>
              <a:miter lim="800000"/>
              <a:headEnd/>
              <a:tailEnd/>
            </a:ln>
          </p:spPr>
        </p:pic>
        <p:pic>
          <p:nvPicPr>
            <p:cNvPr id="12319" name="Picture 1830"/>
            <p:cNvPicPr>
              <a:picLocks noChangeAspect="1" noChangeArrowheads="1"/>
            </p:cNvPicPr>
            <p:nvPr/>
          </p:nvPicPr>
          <p:blipFill>
            <a:blip r:embed="rId1350"/>
            <a:srcRect/>
            <a:stretch>
              <a:fillRect/>
            </a:stretch>
          </p:blipFill>
          <p:spPr bwMode="auto">
            <a:xfrm>
              <a:off x="736" y="3474"/>
              <a:ext cx="24" cy="3"/>
            </a:xfrm>
            <a:prstGeom prst="rect">
              <a:avLst/>
            </a:prstGeom>
            <a:noFill/>
            <a:ln w="9525">
              <a:noFill/>
              <a:miter lim="800000"/>
              <a:headEnd/>
              <a:tailEnd/>
            </a:ln>
          </p:spPr>
        </p:pic>
        <p:pic>
          <p:nvPicPr>
            <p:cNvPr id="12320" name="Picture 1831"/>
            <p:cNvPicPr>
              <a:picLocks noChangeAspect="1" noChangeArrowheads="1"/>
            </p:cNvPicPr>
            <p:nvPr/>
          </p:nvPicPr>
          <p:blipFill>
            <a:blip r:embed="rId1351"/>
            <a:srcRect/>
            <a:stretch>
              <a:fillRect/>
            </a:stretch>
          </p:blipFill>
          <p:spPr bwMode="auto">
            <a:xfrm>
              <a:off x="760" y="3474"/>
              <a:ext cx="23" cy="3"/>
            </a:xfrm>
            <a:prstGeom prst="rect">
              <a:avLst/>
            </a:prstGeom>
            <a:noFill/>
            <a:ln w="9525">
              <a:noFill/>
              <a:miter lim="800000"/>
              <a:headEnd/>
              <a:tailEnd/>
            </a:ln>
          </p:spPr>
        </p:pic>
        <p:pic>
          <p:nvPicPr>
            <p:cNvPr id="12321" name="Picture 1832"/>
            <p:cNvPicPr>
              <a:picLocks noChangeAspect="1" noChangeArrowheads="1"/>
            </p:cNvPicPr>
            <p:nvPr/>
          </p:nvPicPr>
          <p:blipFill>
            <a:blip r:embed="rId1352"/>
            <a:srcRect/>
            <a:stretch>
              <a:fillRect/>
            </a:stretch>
          </p:blipFill>
          <p:spPr bwMode="auto">
            <a:xfrm>
              <a:off x="783" y="3474"/>
              <a:ext cx="23" cy="3"/>
            </a:xfrm>
            <a:prstGeom prst="rect">
              <a:avLst/>
            </a:prstGeom>
            <a:noFill/>
            <a:ln w="9525">
              <a:noFill/>
              <a:miter lim="800000"/>
              <a:headEnd/>
              <a:tailEnd/>
            </a:ln>
          </p:spPr>
        </p:pic>
        <p:pic>
          <p:nvPicPr>
            <p:cNvPr id="12322" name="Picture 1833"/>
            <p:cNvPicPr>
              <a:picLocks noChangeAspect="1" noChangeArrowheads="1"/>
            </p:cNvPicPr>
            <p:nvPr/>
          </p:nvPicPr>
          <p:blipFill>
            <a:blip r:embed="rId1353"/>
            <a:srcRect/>
            <a:stretch>
              <a:fillRect/>
            </a:stretch>
          </p:blipFill>
          <p:spPr bwMode="auto">
            <a:xfrm>
              <a:off x="806" y="3474"/>
              <a:ext cx="24" cy="3"/>
            </a:xfrm>
            <a:prstGeom prst="rect">
              <a:avLst/>
            </a:prstGeom>
            <a:noFill/>
            <a:ln w="9525">
              <a:noFill/>
              <a:miter lim="800000"/>
              <a:headEnd/>
              <a:tailEnd/>
            </a:ln>
          </p:spPr>
        </p:pic>
        <p:pic>
          <p:nvPicPr>
            <p:cNvPr id="12323" name="Picture 1834"/>
            <p:cNvPicPr>
              <a:picLocks noChangeAspect="1" noChangeArrowheads="1"/>
            </p:cNvPicPr>
            <p:nvPr/>
          </p:nvPicPr>
          <p:blipFill>
            <a:blip r:embed="rId1354"/>
            <a:srcRect/>
            <a:stretch>
              <a:fillRect/>
            </a:stretch>
          </p:blipFill>
          <p:spPr bwMode="auto">
            <a:xfrm>
              <a:off x="830" y="3474"/>
              <a:ext cx="23" cy="3"/>
            </a:xfrm>
            <a:prstGeom prst="rect">
              <a:avLst/>
            </a:prstGeom>
            <a:noFill/>
            <a:ln w="9525">
              <a:noFill/>
              <a:miter lim="800000"/>
              <a:headEnd/>
              <a:tailEnd/>
            </a:ln>
          </p:spPr>
        </p:pic>
        <p:pic>
          <p:nvPicPr>
            <p:cNvPr id="12324" name="Picture 1835"/>
            <p:cNvPicPr>
              <a:picLocks noChangeAspect="1" noChangeArrowheads="1"/>
            </p:cNvPicPr>
            <p:nvPr/>
          </p:nvPicPr>
          <p:blipFill>
            <a:blip r:embed="rId1355"/>
            <a:srcRect/>
            <a:stretch>
              <a:fillRect/>
            </a:stretch>
          </p:blipFill>
          <p:spPr bwMode="auto">
            <a:xfrm>
              <a:off x="853" y="3474"/>
              <a:ext cx="23" cy="3"/>
            </a:xfrm>
            <a:prstGeom prst="rect">
              <a:avLst/>
            </a:prstGeom>
            <a:noFill/>
            <a:ln w="9525">
              <a:noFill/>
              <a:miter lim="800000"/>
              <a:headEnd/>
              <a:tailEnd/>
            </a:ln>
          </p:spPr>
        </p:pic>
        <p:pic>
          <p:nvPicPr>
            <p:cNvPr id="12325" name="Picture 1836"/>
            <p:cNvPicPr>
              <a:picLocks noChangeAspect="1" noChangeArrowheads="1"/>
            </p:cNvPicPr>
            <p:nvPr/>
          </p:nvPicPr>
          <p:blipFill>
            <a:blip r:embed="rId1356"/>
            <a:srcRect/>
            <a:stretch>
              <a:fillRect/>
            </a:stretch>
          </p:blipFill>
          <p:spPr bwMode="auto">
            <a:xfrm>
              <a:off x="876" y="3474"/>
              <a:ext cx="24" cy="3"/>
            </a:xfrm>
            <a:prstGeom prst="rect">
              <a:avLst/>
            </a:prstGeom>
            <a:noFill/>
            <a:ln w="9525">
              <a:noFill/>
              <a:miter lim="800000"/>
              <a:headEnd/>
              <a:tailEnd/>
            </a:ln>
          </p:spPr>
        </p:pic>
        <p:pic>
          <p:nvPicPr>
            <p:cNvPr id="12326" name="Picture 1837"/>
            <p:cNvPicPr>
              <a:picLocks noChangeAspect="1" noChangeArrowheads="1"/>
            </p:cNvPicPr>
            <p:nvPr/>
          </p:nvPicPr>
          <p:blipFill>
            <a:blip r:embed="rId1357"/>
            <a:srcRect/>
            <a:stretch>
              <a:fillRect/>
            </a:stretch>
          </p:blipFill>
          <p:spPr bwMode="auto">
            <a:xfrm>
              <a:off x="900" y="3474"/>
              <a:ext cx="23" cy="3"/>
            </a:xfrm>
            <a:prstGeom prst="rect">
              <a:avLst/>
            </a:prstGeom>
            <a:noFill/>
            <a:ln w="9525">
              <a:noFill/>
              <a:miter lim="800000"/>
              <a:headEnd/>
              <a:tailEnd/>
            </a:ln>
          </p:spPr>
        </p:pic>
        <p:pic>
          <p:nvPicPr>
            <p:cNvPr id="12327" name="Picture 1838"/>
            <p:cNvPicPr>
              <a:picLocks noChangeAspect="1" noChangeArrowheads="1"/>
            </p:cNvPicPr>
            <p:nvPr/>
          </p:nvPicPr>
          <p:blipFill>
            <a:blip r:embed="rId1358"/>
            <a:srcRect/>
            <a:stretch>
              <a:fillRect/>
            </a:stretch>
          </p:blipFill>
          <p:spPr bwMode="auto">
            <a:xfrm>
              <a:off x="923" y="3474"/>
              <a:ext cx="24" cy="3"/>
            </a:xfrm>
            <a:prstGeom prst="rect">
              <a:avLst/>
            </a:prstGeom>
            <a:noFill/>
            <a:ln w="9525">
              <a:noFill/>
              <a:miter lim="800000"/>
              <a:headEnd/>
              <a:tailEnd/>
            </a:ln>
          </p:spPr>
        </p:pic>
        <p:pic>
          <p:nvPicPr>
            <p:cNvPr id="12328" name="Picture 1839"/>
            <p:cNvPicPr>
              <a:picLocks noChangeAspect="1" noChangeArrowheads="1"/>
            </p:cNvPicPr>
            <p:nvPr/>
          </p:nvPicPr>
          <p:blipFill>
            <a:blip r:embed="rId1359"/>
            <a:srcRect/>
            <a:stretch>
              <a:fillRect/>
            </a:stretch>
          </p:blipFill>
          <p:spPr bwMode="auto">
            <a:xfrm>
              <a:off x="947" y="3474"/>
              <a:ext cx="23" cy="3"/>
            </a:xfrm>
            <a:prstGeom prst="rect">
              <a:avLst/>
            </a:prstGeom>
            <a:noFill/>
            <a:ln w="9525">
              <a:noFill/>
              <a:miter lim="800000"/>
              <a:headEnd/>
              <a:tailEnd/>
            </a:ln>
          </p:spPr>
        </p:pic>
        <p:pic>
          <p:nvPicPr>
            <p:cNvPr id="12329" name="Picture 1840"/>
            <p:cNvPicPr>
              <a:picLocks noChangeAspect="1" noChangeArrowheads="1"/>
            </p:cNvPicPr>
            <p:nvPr/>
          </p:nvPicPr>
          <p:blipFill>
            <a:blip r:embed="rId1360"/>
            <a:srcRect/>
            <a:stretch>
              <a:fillRect/>
            </a:stretch>
          </p:blipFill>
          <p:spPr bwMode="auto">
            <a:xfrm>
              <a:off x="970" y="3474"/>
              <a:ext cx="23" cy="3"/>
            </a:xfrm>
            <a:prstGeom prst="rect">
              <a:avLst/>
            </a:prstGeom>
            <a:noFill/>
            <a:ln w="9525">
              <a:noFill/>
              <a:miter lim="800000"/>
              <a:headEnd/>
              <a:tailEnd/>
            </a:ln>
          </p:spPr>
        </p:pic>
        <p:pic>
          <p:nvPicPr>
            <p:cNvPr id="12330" name="Picture 1841"/>
            <p:cNvPicPr>
              <a:picLocks noChangeAspect="1" noChangeArrowheads="1"/>
            </p:cNvPicPr>
            <p:nvPr/>
          </p:nvPicPr>
          <p:blipFill>
            <a:blip r:embed="rId1361"/>
            <a:srcRect/>
            <a:stretch>
              <a:fillRect/>
            </a:stretch>
          </p:blipFill>
          <p:spPr bwMode="auto">
            <a:xfrm>
              <a:off x="993" y="3474"/>
              <a:ext cx="24" cy="3"/>
            </a:xfrm>
            <a:prstGeom prst="rect">
              <a:avLst/>
            </a:prstGeom>
            <a:noFill/>
            <a:ln w="9525">
              <a:noFill/>
              <a:miter lim="800000"/>
              <a:headEnd/>
              <a:tailEnd/>
            </a:ln>
          </p:spPr>
        </p:pic>
        <p:pic>
          <p:nvPicPr>
            <p:cNvPr id="12331" name="Picture 1842"/>
            <p:cNvPicPr>
              <a:picLocks noChangeAspect="1" noChangeArrowheads="1"/>
            </p:cNvPicPr>
            <p:nvPr/>
          </p:nvPicPr>
          <p:blipFill>
            <a:blip r:embed="rId1362"/>
            <a:srcRect/>
            <a:stretch>
              <a:fillRect/>
            </a:stretch>
          </p:blipFill>
          <p:spPr bwMode="auto">
            <a:xfrm>
              <a:off x="1017" y="3474"/>
              <a:ext cx="23" cy="3"/>
            </a:xfrm>
            <a:prstGeom prst="rect">
              <a:avLst/>
            </a:prstGeom>
            <a:noFill/>
            <a:ln w="9525">
              <a:noFill/>
              <a:miter lim="800000"/>
              <a:headEnd/>
              <a:tailEnd/>
            </a:ln>
          </p:spPr>
        </p:pic>
        <p:pic>
          <p:nvPicPr>
            <p:cNvPr id="12332" name="Picture 1843"/>
            <p:cNvPicPr>
              <a:picLocks noChangeAspect="1" noChangeArrowheads="1"/>
            </p:cNvPicPr>
            <p:nvPr/>
          </p:nvPicPr>
          <p:blipFill>
            <a:blip r:embed="rId1363"/>
            <a:srcRect/>
            <a:stretch>
              <a:fillRect/>
            </a:stretch>
          </p:blipFill>
          <p:spPr bwMode="auto">
            <a:xfrm>
              <a:off x="1040" y="3474"/>
              <a:ext cx="23" cy="3"/>
            </a:xfrm>
            <a:prstGeom prst="rect">
              <a:avLst/>
            </a:prstGeom>
            <a:noFill/>
            <a:ln w="9525">
              <a:noFill/>
              <a:miter lim="800000"/>
              <a:headEnd/>
              <a:tailEnd/>
            </a:ln>
          </p:spPr>
        </p:pic>
        <p:pic>
          <p:nvPicPr>
            <p:cNvPr id="12333" name="Picture 1844"/>
            <p:cNvPicPr>
              <a:picLocks noChangeAspect="1" noChangeArrowheads="1"/>
            </p:cNvPicPr>
            <p:nvPr/>
          </p:nvPicPr>
          <p:blipFill>
            <a:blip r:embed="rId1364"/>
            <a:srcRect/>
            <a:stretch>
              <a:fillRect/>
            </a:stretch>
          </p:blipFill>
          <p:spPr bwMode="auto">
            <a:xfrm>
              <a:off x="1063" y="3474"/>
              <a:ext cx="24" cy="3"/>
            </a:xfrm>
            <a:prstGeom prst="rect">
              <a:avLst/>
            </a:prstGeom>
            <a:noFill/>
            <a:ln w="9525">
              <a:noFill/>
              <a:miter lim="800000"/>
              <a:headEnd/>
              <a:tailEnd/>
            </a:ln>
          </p:spPr>
        </p:pic>
        <p:pic>
          <p:nvPicPr>
            <p:cNvPr id="12334" name="Picture 1845"/>
            <p:cNvPicPr>
              <a:picLocks noChangeAspect="1" noChangeArrowheads="1"/>
            </p:cNvPicPr>
            <p:nvPr/>
          </p:nvPicPr>
          <p:blipFill>
            <a:blip r:embed="rId1365"/>
            <a:srcRect/>
            <a:stretch>
              <a:fillRect/>
            </a:stretch>
          </p:blipFill>
          <p:spPr bwMode="auto">
            <a:xfrm>
              <a:off x="1087" y="3474"/>
              <a:ext cx="23" cy="3"/>
            </a:xfrm>
            <a:prstGeom prst="rect">
              <a:avLst/>
            </a:prstGeom>
            <a:noFill/>
            <a:ln w="9525">
              <a:noFill/>
              <a:miter lim="800000"/>
              <a:headEnd/>
              <a:tailEnd/>
            </a:ln>
          </p:spPr>
        </p:pic>
        <p:pic>
          <p:nvPicPr>
            <p:cNvPr id="12335" name="Picture 1846"/>
            <p:cNvPicPr>
              <a:picLocks noChangeAspect="1" noChangeArrowheads="1"/>
            </p:cNvPicPr>
            <p:nvPr/>
          </p:nvPicPr>
          <p:blipFill>
            <a:blip r:embed="rId1366"/>
            <a:srcRect/>
            <a:stretch>
              <a:fillRect/>
            </a:stretch>
          </p:blipFill>
          <p:spPr bwMode="auto">
            <a:xfrm>
              <a:off x="1110" y="3474"/>
              <a:ext cx="24" cy="3"/>
            </a:xfrm>
            <a:prstGeom prst="rect">
              <a:avLst/>
            </a:prstGeom>
            <a:noFill/>
            <a:ln w="9525">
              <a:noFill/>
              <a:miter lim="800000"/>
              <a:headEnd/>
              <a:tailEnd/>
            </a:ln>
          </p:spPr>
        </p:pic>
        <p:pic>
          <p:nvPicPr>
            <p:cNvPr id="12336" name="Picture 1847"/>
            <p:cNvPicPr>
              <a:picLocks noChangeAspect="1" noChangeArrowheads="1"/>
            </p:cNvPicPr>
            <p:nvPr/>
          </p:nvPicPr>
          <p:blipFill>
            <a:blip r:embed="rId1367"/>
            <a:srcRect/>
            <a:stretch>
              <a:fillRect/>
            </a:stretch>
          </p:blipFill>
          <p:spPr bwMode="auto">
            <a:xfrm>
              <a:off x="1134" y="3474"/>
              <a:ext cx="23" cy="3"/>
            </a:xfrm>
            <a:prstGeom prst="rect">
              <a:avLst/>
            </a:prstGeom>
            <a:noFill/>
            <a:ln w="9525">
              <a:noFill/>
              <a:miter lim="800000"/>
              <a:headEnd/>
              <a:tailEnd/>
            </a:ln>
          </p:spPr>
        </p:pic>
        <p:pic>
          <p:nvPicPr>
            <p:cNvPr id="12337" name="Picture 1848"/>
            <p:cNvPicPr>
              <a:picLocks noChangeAspect="1" noChangeArrowheads="1"/>
            </p:cNvPicPr>
            <p:nvPr/>
          </p:nvPicPr>
          <p:blipFill>
            <a:blip r:embed="rId1368"/>
            <a:srcRect/>
            <a:stretch>
              <a:fillRect/>
            </a:stretch>
          </p:blipFill>
          <p:spPr bwMode="auto">
            <a:xfrm>
              <a:off x="1157" y="3474"/>
              <a:ext cx="23" cy="3"/>
            </a:xfrm>
            <a:prstGeom prst="rect">
              <a:avLst/>
            </a:prstGeom>
            <a:noFill/>
            <a:ln w="9525">
              <a:noFill/>
              <a:miter lim="800000"/>
              <a:headEnd/>
              <a:tailEnd/>
            </a:ln>
          </p:spPr>
        </p:pic>
        <p:pic>
          <p:nvPicPr>
            <p:cNvPr id="12338" name="Picture 1849"/>
            <p:cNvPicPr>
              <a:picLocks noChangeAspect="1" noChangeArrowheads="1"/>
            </p:cNvPicPr>
            <p:nvPr/>
          </p:nvPicPr>
          <p:blipFill>
            <a:blip r:embed="rId1369"/>
            <a:srcRect/>
            <a:stretch>
              <a:fillRect/>
            </a:stretch>
          </p:blipFill>
          <p:spPr bwMode="auto">
            <a:xfrm>
              <a:off x="1180" y="3474"/>
              <a:ext cx="24" cy="3"/>
            </a:xfrm>
            <a:prstGeom prst="rect">
              <a:avLst/>
            </a:prstGeom>
            <a:noFill/>
            <a:ln w="9525">
              <a:noFill/>
              <a:miter lim="800000"/>
              <a:headEnd/>
              <a:tailEnd/>
            </a:ln>
          </p:spPr>
        </p:pic>
        <p:pic>
          <p:nvPicPr>
            <p:cNvPr id="12339" name="Picture 1850"/>
            <p:cNvPicPr>
              <a:picLocks noChangeAspect="1" noChangeArrowheads="1"/>
            </p:cNvPicPr>
            <p:nvPr/>
          </p:nvPicPr>
          <p:blipFill>
            <a:blip r:embed="rId1370"/>
            <a:srcRect/>
            <a:stretch>
              <a:fillRect/>
            </a:stretch>
          </p:blipFill>
          <p:spPr bwMode="auto">
            <a:xfrm>
              <a:off x="1204" y="3474"/>
              <a:ext cx="23" cy="3"/>
            </a:xfrm>
            <a:prstGeom prst="rect">
              <a:avLst/>
            </a:prstGeom>
            <a:noFill/>
            <a:ln w="9525">
              <a:noFill/>
              <a:miter lim="800000"/>
              <a:headEnd/>
              <a:tailEnd/>
            </a:ln>
          </p:spPr>
        </p:pic>
        <p:pic>
          <p:nvPicPr>
            <p:cNvPr id="12340" name="Picture 1851"/>
            <p:cNvPicPr>
              <a:picLocks noChangeAspect="1" noChangeArrowheads="1"/>
            </p:cNvPicPr>
            <p:nvPr/>
          </p:nvPicPr>
          <p:blipFill>
            <a:blip r:embed="rId1371"/>
            <a:srcRect/>
            <a:stretch>
              <a:fillRect/>
            </a:stretch>
          </p:blipFill>
          <p:spPr bwMode="auto">
            <a:xfrm>
              <a:off x="1227" y="3474"/>
              <a:ext cx="23" cy="3"/>
            </a:xfrm>
            <a:prstGeom prst="rect">
              <a:avLst/>
            </a:prstGeom>
            <a:noFill/>
            <a:ln w="9525">
              <a:noFill/>
              <a:miter lim="800000"/>
              <a:headEnd/>
              <a:tailEnd/>
            </a:ln>
          </p:spPr>
        </p:pic>
        <p:pic>
          <p:nvPicPr>
            <p:cNvPr id="12341" name="Picture 1852"/>
            <p:cNvPicPr>
              <a:picLocks noChangeAspect="1" noChangeArrowheads="1"/>
            </p:cNvPicPr>
            <p:nvPr/>
          </p:nvPicPr>
          <p:blipFill>
            <a:blip r:embed="rId1372"/>
            <a:srcRect/>
            <a:stretch>
              <a:fillRect/>
            </a:stretch>
          </p:blipFill>
          <p:spPr bwMode="auto">
            <a:xfrm>
              <a:off x="1250" y="3474"/>
              <a:ext cx="24" cy="3"/>
            </a:xfrm>
            <a:prstGeom prst="rect">
              <a:avLst/>
            </a:prstGeom>
            <a:noFill/>
            <a:ln w="9525">
              <a:noFill/>
              <a:miter lim="800000"/>
              <a:headEnd/>
              <a:tailEnd/>
            </a:ln>
          </p:spPr>
        </p:pic>
        <p:pic>
          <p:nvPicPr>
            <p:cNvPr id="12342" name="Picture 1853"/>
            <p:cNvPicPr>
              <a:picLocks noChangeAspect="1" noChangeArrowheads="1"/>
            </p:cNvPicPr>
            <p:nvPr/>
          </p:nvPicPr>
          <p:blipFill>
            <a:blip r:embed="rId1373"/>
            <a:srcRect/>
            <a:stretch>
              <a:fillRect/>
            </a:stretch>
          </p:blipFill>
          <p:spPr bwMode="auto">
            <a:xfrm>
              <a:off x="1274" y="3474"/>
              <a:ext cx="23" cy="3"/>
            </a:xfrm>
            <a:prstGeom prst="rect">
              <a:avLst/>
            </a:prstGeom>
            <a:noFill/>
            <a:ln w="9525">
              <a:noFill/>
              <a:miter lim="800000"/>
              <a:headEnd/>
              <a:tailEnd/>
            </a:ln>
          </p:spPr>
        </p:pic>
        <p:pic>
          <p:nvPicPr>
            <p:cNvPr id="12343" name="Picture 1854"/>
            <p:cNvPicPr>
              <a:picLocks noChangeAspect="1" noChangeArrowheads="1"/>
            </p:cNvPicPr>
            <p:nvPr/>
          </p:nvPicPr>
          <p:blipFill>
            <a:blip r:embed="rId1374"/>
            <a:srcRect/>
            <a:stretch>
              <a:fillRect/>
            </a:stretch>
          </p:blipFill>
          <p:spPr bwMode="auto">
            <a:xfrm>
              <a:off x="1297" y="3474"/>
              <a:ext cx="24" cy="3"/>
            </a:xfrm>
            <a:prstGeom prst="rect">
              <a:avLst/>
            </a:prstGeom>
            <a:noFill/>
            <a:ln w="9525">
              <a:noFill/>
              <a:miter lim="800000"/>
              <a:headEnd/>
              <a:tailEnd/>
            </a:ln>
          </p:spPr>
        </p:pic>
        <p:pic>
          <p:nvPicPr>
            <p:cNvPr id="12344" name="Picture 1855"/>
            <p:cNvPicPr>
              <a:picLocks noChangeAspect="1" noChangeArrowheads="1"/>
            </p:cNvPicPr>
            <p:nvPr/>
          </p:nvPicPr>
          <p:blipFill>
            <a:blip r:embed="rId1375"/>
            <a:srcRect/>
            <a:stretch>
              <a:fillRect/>
            </a:stretch>
          </p:blipFill>
          <p:spPr bwMode="auto">
            <a:xfrm>
              <a:off x="1321" y="3474"/>
              <a:ext cx="23" cy="3"/>
            </a:xfrm>
            <a:prstGeom prst="rect">
              <a:avLst/>
            </a:prstGeom>
            <a:noFill/>
            <a:ln w="9525">
              <a:noFill/>
              <a:miter lim="800000"/>
              <a:headEnd/>
              <a:tailEnd/>
            </a:ln>
          </p:spPr>
        </p:pic>
        <p:pic>
          <p:nvPicPr>
            <p:cNvPr id="12345" name="Picture 1856"/>
            <p:cNvPicPr>
              <a:picLocks noChangeAspect="1" noChangeArrowheads="1"/>
            </p:cNvPicPr>
            <p:nvPr/>
          </p:nvPicPr>
          <p:blipFill>
            <a:blip r:embed="rId1376"/>
            <a:srcRect/>
            <a:stretch>
              <a:fillRect/>
            </a:stretch>
          </p:blipFill>
          <p:spPr bwMode="auto">
            <a:xfrm>
              <a:off x="1344" y="3474"/>
              <a:ext cx="23" cy="3"/>
            </a:xfrm>
            <a:prstGeom prst="rect">
              <a:avLst/>
            </a:prstGeom>
            <a:noFill/>
            <a:ln w="9525">
              <a:noFill/>
              <a:miter lim="800000"/>
              <a:headEnd/>
              <a:tailEnd/>
            </a:ln>
          </p:spPr>
        </p:pic>
        <p:pic>
          <p:nvPicPr>
            <p:cNvPr id="12346" name="Picture 1857"/>
            <p:cNvPicPr>
              <a:picLocks noChangeAspect="1" noChangeArrowheads="1"/>
            </p:cNvPicPr>
            <p:nvPr/>
          </p:nvPicPr>
          <p:blipFill>
            <a:blip r:embed="rId1377"/>
            <a:srcRect/>
            <a:stretch>
              <a:fillRect/>
            </a:stretch>
          </p:blipFill>
          <p:spPr bwMode="auto">
            <a:xfrm>
              <a:off x="1367" y="3474"/>
              <a:ext cx="24" cy="3"/>
            </a:xfrm>
            <a:prstGeom prst="rect">
              <a:avLst/>
            </a:prstGeom>
            <a:noFill/>
            <a:ln w="9525">
              <a:noFill/>
              <a:miter lim="800000"/>
              <a:headEnd/>
              <a:tailEnd/>
            </a:ln>
          </p:spPr>
        </p:pic>
        <p:pic>
          <p:nvPicPr>
            <p:cNvPr id="12347" name="Picture 1858"/>
            <p:cNvPicPr>
              <a:picLocks noChangeAspect="1" noChangeArrowheads="1"/>
            </p:cNvPicPr>
            <p:nvPr/>
          </p:nvPicPr>
          <p:blipFill>
            <a:blip r:embed="rId1378"/>
            <a:srcRect/>
            <a:stretch>
              <a:fillRect/>
            </a:stretch>
          </p:blipFill>
          <p:spPr bwMode="auto">
            <a:xfrm>
              <a:off x="1391" y="3474"/>
              <a:ext cx="23" cy="3"/>
            </a:xfrm>
            <a:prstGeom prst="rect">
              <a:avLst/>
            </a:prstGeom>
            <a:noFill/>
            <a:ln w="9525">
              <a:noFill/>
              <a:miter lim="800000"/>
              <a:headEnd/>
              <a:tailEnd/>
            </a:ln>
          </p:spPr>
        </p:pic>
        <p:pic>
          <p:nvPicPr>
            <p:cNvPr id="12348" name="Picture 1859"/>
            <p:cNvPicPr>
              <a:picLocks noChangeAspect="1" noChangeArrowheads="1"/>
            </p:cNvPicPr>
            <p:nvPr/>
          </p:nvPicPr>
          <p:blipFill>
            <a:blip r:embed="rId1379"/>
            <a:srcRect/>
            <a:stretch>
              <a:fillRect/>
            </a:stretch>
          </p:blipFill>
          <p:spPr bwMode="auto">
            <a:xfrm>
              <a:off x="1414" y="3474"/>
              <a:ext cx="23" cy="3"/>
            </a:xfrm>
            <a:prstGeom prst="rect">
              <a:avLst/>
            </a:prstGeom>
            <a:noFill/>
            <a:ln w="9525">
              <a:noFill/>
              <a:miter lim="800000"/>
              <a:headEnd/>
              <a:tailEnd/>
            </a:ln>
          </p:spPr>
        </p:pic>
        <p:pic>
          <p:nvPicPr>
            <p:cNvPr id="12349" name="Picture 1860"/>
            <p:cNvPicPr>
              <a:picLocks noChangeAspect="1" noChangeArrowheads="1"/>
            </p:cNvPicPr>
            <p:nvPr/>
          </p:nvPicPr>
          <p:blipFill>
            <a:blip r:embed="rId1380"/>
            <a:srcRect/>
            <a:stretch>
              <a:fillRect/>
            </a:stretch>
          </p:blipFill>
          <p:spPr bwMode="auto">
            <a:xfrm>
              <a:off x="1437" y="3474"/>
              <a:ext cx="24" cy="3"/>
            </a:xfrm>
            <a:prstGeom prst="rect">
              <a:avLst/>
            </a:prstGeom>
            <a:noFill/>
            <a:ln w="9525">
              <a:noFill/>
              <a:miter lim="800000"/>
              <a:headEnd/>
              <a:tailEnd/>
            </a:ln>
          </p:spPr>
        </p:pic>
        <p:pic>
          <p:nvPicPr>
            <p:cNvPr id="12350" name="Picture 1861"/>
            <p:cNvPicPr>
              <a:picLocks noChangeAspect="1" noChangeArrowheads="1"/>
            </p:cNvPicPr>
            <p:nvPr/>
          </p:nvPicPr>
          <p:blipFill>
            <a:blip r:embed="rId1381"/>
            <a:srcRect/>
            <a:stretch>
              <a:fillRect/>
            </a:stretch>
          </p:blipFill>
          <p:spPr bwMode="auto">
            <a:xfrm>
              <a:off x="1461" y="3474"/>
              <a:ext cx="23" cy="3"/>
            </a:xfrm>
            <a:prstGeom prst="rect">
              <a:avLst/>
            </a:prstGeom>
            <a:noFill/>
            <a:ln w="9525">
              <a:noFill/>
              <a:miter lim="800000"/>
              <a:headEnd/>
              <a:tailEnd/>
            </a:ln>
          </p:spPr>
        </p:pic>
        <p:pic>
          <p:nvPicPr>
            <p:cNvPr id="12351" name="Picture 1862"/>
            <p:cNvPicPr>
              <a:picLocks noChangeAspect="1" noChangeArrowheads="1"/>
            </p:cNvPicPr>
            <p:nvPr/>
          </p:nvPicPr>
          <p:blipFill>
            <a:blip r:embed="rId1382"/>
            <a:srcRect/>
            <a:stretch>
              <a:fillRect/>
            </a:stretch>
          </p:blipFill>
          <p:spPr bwMode="auto">
            <a:xfrm>
              <a:off x="1484" y="3474"/>
              <a:ext cx="24" cy="3"/>
            </a:xfrm>
            <a:prstGeom prst="rect">
              <a:avLst/>
            </a:prstGeom>
            <a:noFill/>
            <a:ln w="9525">
              <a:noFill/>
              <a:miter lim="800000"/>
              <a:headEnd/>
              <a:tailEnd/>
            </a:ln>
          </p:spPr>
        </p:pic>
        <p:pic>
          <p:nvPicPr>
            <p:cNvPr id="12352" name="Picture 1863"/>
            <p:cNvPicPr>
              <a:picLocks noChangeAspect="1" noChangeArrowheads="1"/>
            </p:cNvPicPr>
            <p:nvPr/>
          </p:nvPicPr>
          <p:blipFill>
            <a:blip r:embed="rId1383"/>
            <a:srcRect/>
            <a:stretch>
              <a:fillRect/>
            </a:stretch>
          </p:blipFill>
          <p:spPr bwMode="auto">
            <a:xfrm>
              <a:off x="1508" y="3474"/>
              <a:ext cx="23" cy="3"/>
            </a:xfrm>
            <a:prstGeom prst="rect">
              <a:avLst/>
            </a:prstGeom>
            <a:noFill/>
            <a:ln w="9525">
              <a:noFill/>
              <a:miter lim="800000"/>
              <a:headEnd/>
              <a:tailEnd/>
            </a:ln>
          </p:spPr>
        </p:pic>
        <p:pic>
          <p:nvPicPr>
            <p:cNvPr id="12353" name="Picture 1864"/>
            <p:cNvPicPr>
              <a:picLocks noChangeAspect="1" noChangeArrowheads="1"/>
            </p:cNvPicPr>
            <p:nvPr/>
          </p:nvPicPr>
          <p:blipFill>
            <a:blip r:embed="rId1384"/>
            <a:srcRect/>
            <a:stretch>
              <a:fillRect/>
            </a:stretch>
          </p:blipFill>
          <p:spPr bwMode="auto">
            <a:xfrm>
              <a:off x="1531" y="3474"/>
              <a:ext cx="23" cy="3"/>
            </a:xfrm>
            <a:prstGeom prst="rect">
              <a:avLst/>
            </a:prstGeom>
            <a:noFill/>
            <a:ln w="9525">
              <a:noFill/>
              <a:miter lim="800000"/>
              <a:headEnd/>
              <a:tailEnd/>
            </a:ln>
          </p:spPr>
        </p:pic>
        <p:pic>
          <p:nvPicPr>
            <p:cNvPr id="12354" name="Picture 1865"/>
            <p:cNvPicPr>
              <a:picLocks noChangeAspect="1" noChangeArrowheads="1"/>
            </p:cNvPicPr>
            <p:nvPr/>
          </p:nvPicPr>
          <p:blipFill>
            <a:blip r:embed="rId1385"/>
            <a:srcRect/>
            <a:stretch>
              <a:fillRect/>
            </a:stretch>
          </p:blipFill>
          <p:spPr bwMode="auto">
            <a:xfrm>
              <a:off x="1554" y="3474"/>
              <a:ext cx="24" cy="3"/>
            </a:xfrm>
            <a:prstGeom prst="rect">
              <a:avLst/>
            </a:prstGeom>
            <a:noFill/>
            <a:ln w="9525">
              <a:noFill/>
              <a:miter lim="800000"/>
              <a:headEnd/>
              <a:tailEnd/>
            </a:ln>
          </p:spPr>
        </p:pic>
        <p:pic>
          <p:nvPicPr>
            <p:cNvPr id="12355" name="Picture 1866"/>
            <p:cNvPicPr>
              <a:picLocks noChangeAspect="1" noChangeArrowheads="1"/>
            </p:cNvPicPr>
            <p:nvPr/>
          </p:nvPicPr>
          <p:blipFill>
            <a:blip r:embed="rId1386"/>
            <a:srcRect/>
            <a:stretch>
              <a:fillRect/>
            </a:stretch>
          </p:blipFill>
          <p:spPr bwMode="auto">
            <a:xfrm>
              <a:off x="1578" y="3474"/>
              <a:ext cx="23" cy="3"/>
            </a:xfrm>
            <a:prstGeom prst="rect">
              <a:avLst/>
            </a:prstGeom>
            <a:noFill/>
            <a:ln w="9525">
              <a:noFill/>
              <a:miter lim="800000"/>
              <a:headEnd/>
              <a:tailEnd/>
            </a:ln>
          </p:spPr>
        </p:pic>
        <p:pic>
          <p:nvPicPr>
            <p:cNvPr id="12356" name="Picture 1867"/>
            <p:cNvPicPr>
              <a:picLocks noChangeAspect="1" noChangeArrowheads="1"/>
            </p:cNvPicPr>
            <p:nvPr/>
          </p:nvPicPr>
          <p:blipFill>
            <a:blip r:embed="rId1387"/>
            <a:srcRect/>
            <a:stretch>
              <a:fillRect/>
            </a:stretch>
          </p:blipFill>
          <p:spPr bwMode="auto">
            <a:xfrm>
              <a:off x="1601" y="3474"/>
              <a:ext cx="23" cy="3"/>
            </a:xfrm>
            <a:prstGeom prst="rect">
              <a:avLst/>
            </a:prstGeom>
            <a:noFill/>
            <a:ln w="9525">
              <a:noFill/>
              <a:miter lim="800000"/>
              <a:headEnd/>
              <a:tailEnd/>
            </a:ln>
          </p:spPr>
        </p:pic>
        <p:pic>
          <p:nvPicPr>
            <p:cNvPr id="12357" name="Picture 1868"/>
            <p:cNvPicPr>
              <a:picLocks noChangeAspect="1" noChangeArrowheads="1"/>
            </p:cNvPicPr>
            <p:nvPr/>
          </p:nvPicPr>
          <p:blipFill>
            <a:blip r:embed="rId1388"/>
            <a:srcRect/>
            <a:stretch>
              <a:fillRect/>
            </a:stretch>
          </p:blipFill>
          <p:spPr bwMode="auto">
            <a:xfrm>
              <a:off x="1624" y="3474"/>
              <a:ext cx="24" cy="3"/>
            </a:xfrm>
            <a:prstGeom prst="rect">
              <a:avLst/>
            </a:prstGeom>
            <a:noFill/>
            <a:ln w="9525">
              <a:noFill/>
              <a:miter lim="800000"/>
              <a:headEnd/>
              <a:tailEnd/>
            </a:ln>
          </p:spPr>
        </p:pic>
        <p:pic>
          <p:nvPicPr>
            <p:cNvPr id="12358" name="Picture 1869"/>
            <p:cNvPicPr>
              <a:picLocks noChangeAspect="1" noChangeArrowheads="1"/>
            </p:cNvPicPr>
            <p:nvPr/>
          </p:nvPicPr>
          <p:blipFill>
            <a:blip r:embed="rId1389"/>
            <a:srcRect/>
            <a:stretch>
              <a:fillRect/>
            </a:stretch>
          </p:blipFill>
          <p:spPr bwMode="auto">
            <a:xfrm>
              <a:off x="1648" y="3474"/>
              <a:ext cx="23" cy="3"/>
            </a:xfrm>
            <a:prstGeom prst="rect">
              <a:avLst/>
            </a:prstGeom>
            <a:noFill/>
            <a:ln w="9525">
              <a:noFill/>
              <a:miter lim="800000"/>
              <a:headEnd/>
              <a:tailEnd/>
            </a:ln>
          </p:spPr>
        </p:pic>
        <p:pic>
          <p:nvPicPr>
            <p:cNvPr id="12359" name="Picture 1870"/>
            <p:cNvPicPr>
              <a:picLocks noChangeAspect="1" noChangeArrowheads="1"/>
            </p:cNvPicPr>
            <p:nvPr/>
          </p:nvPicPr>
          <p:blipFill>
            <a:blip r:embed="rId1390"/>
            <a:srcRect/>
            <a:stretch>
              <a:fillRect/>
            </a:stretch>
          </p:blipFill>
          <p:spPr bwMode="auto">
            <a:xfrm>
              <a:off x="1671" y="3474"/>
              <a:ext cx="24" cy="3"/>
            </a:xfrm>
            <a:prstGeom prst="rect">
              <a:avLst/>
            </a:prstGeom>
            <a:noFill/>
            <a:ln w="9525">
              <a:noFill/>
              <a:miter lim="800000"/>
              <a:headEnd/>
              <a:tailEnd/>
            </a:ln>
          </p:spPr>
        </p:pic>
        <p:pic>
          <p:nvPicPr>
            <p:cNvPr id="12360" name="Picture 1871"/>
            <p:cNvPicPr>
              <a:picLocks noChangeAspect="1" noChangeArrowheads="1"/>
            </p:cNvPicPr>
            <p:nvPr/>
          </p:nvPicPr>
          <p:blipFill>
            <a:blip r:embed="rId1391"/>
            <a:srcRect/>
            <a:stretch>
              <a:fillRect/>
            </a:stretch>
          </p:blipFill>
          <p:spPr bwMode="auto">
            <a:xfrm>
              <a:off x="1695" y="3474"/>
              <a:ext cx="23" cy="3"/>
            </a:xfrm>
            <a:prstGeom prst="rect">
              <a:avLst/>
            </a:prstGeom>
            <a:noFill/>
            <a:ln w="9525">
              <a:noFill/>
              <a:miter lim="800000"/>
              <a:headEnd/>
              <a:tailEnd/>
            </a:ln>
          </p:spPr>
        </p:pic>
        <p:pic>
          <p:nvPicPr>
            <p:cNvPr id="12361" name="Picture 1872"/>
            <p:cNvPicPr>
              <a:picLocks noChangeAspect="1" noChangeArrowheads="1"/>
            </p:cNvPicPr>
            <p:nvPr/>
          </p:nvPicPr>
          <p:blipFill>
            <a:blip r:embed="rId1392"/>
            <a:srcRect/>
            <a:stretch>
              <a:fillRect/>
            </a:stretch>
          </p:blipFill>
          <p:spPr bwMode="auto">
            <a:xfrm>
              <a:off x="1718" y="3474"/>
              <a:ext cx="23" cy="3"/>
            </a:xfrm>
            <a:prstGeom prst="rect">
              <a:avLst/>
            </a:prstGeom>
            <a:noFill/>
            <a:ln w="9525">
              <a:noFill/>
              <a:miter lim="800000"/>
              <a:headEnd/>
              <a:tailEnd/>
            </a:ln>
          </p:spPr>
        </p:pic>
        <p:pic>
          <p:nvPicPr>
            <p:cNvPr id="12362" name="Picture 1873"/>
            <p:cNvPicPr>
              <a:picLocks noChangeAspect="1" noChangeArrowheads="1"/>
            </p:cNvPicPr>
            <p:nvPr/>
          </p:nvPicPr>
          <p:blipFill>
            <a:blip r:embed="rId1393"/>
            <a:srcRect/>
            <a:stretch>
              <a:fillRect/>
            </a:stretch>
          </p:blipFill>
          <p:spPr bwMode="auto">
            <a:xfrm>
              <a:off x="1741" y="3474"/>
              <a:ext cx="24" cy="3"/>
            </a:xfrm>
            <a:prstGeom prst="rect">
              <a:avLst/>
            </a:prstGeom>
            <a:noFill/>
            <a:ln w="9525">
              <a:noFill/>
              <a:miter lim="800000"/>
              <a:headEnd/>
              <a:tailEnd/>
            </a:ln>
          </p:spPr>
        </p:pic>
        <p:pic>
          <p:nvPicPr>
            <p:cNvPr id="12363" name="Picture 1874"/>
            <p:cNvPicPr>
              <a:picLocks noChangeAspect="1" noChangeArrowheads="1"/>
            </p:cNvPicPr>
            <p:nvPr/>
          </p:nvPicPr>
          <p:blipFill>
            <a:blip r:embed="rId1394"/>
            <a:srcRect/>
            <a:stretch>
              <a:fillRect/>
            </a:stretch>
          </p:blipFill>
          <p:spPr bwMode="auto">
            <a:xfrm>
              <a:off x="1765" y="3474"/>
              <a:ext cx="23" cy="3"/>
            </a:xfrm>
            <a:prstGeom prst="rect">
              <a:avLst/>
            </a:prstGeom>
            <a:noFill/>
            <a:ln w="9525">
              <a:noFill/>
              <a:miter lim="800000"/>
              <a:headEnd/>
              <a:tailEnd/>
            </a:ln>
          </p:spPr>
        </p:pic>
        <p:pic>
          <p:nvPicPr>
            <p:cNvPr id="12364" name="Picture 1875"/>
            <p:cNvPicPr>
              <a:picLocks noChangeAspect="1" noChangeArrowheads="1"/>
            </p:cNvPicPr>
            <p:nvPr/>
          </p:nvPicPr>
          <p:blipFill>
            <a:blip r:embed="rId1395"/>
            <a:srcRect/>
            <a:stretch>
              <a:fillRect/>
            </a:stretch>
          </p:blipFill>
          <p:spPr bwMode="auto">
            <a:xfrm>
              <a:off x="1788" y="3474"/>
              <a:ext cx="23" cy="3"/>
            </a:xfrm>
            <a:prstGeom prst="rect">
              <a:avLst/>
            </a:prstGeom>
            <a:noFill/>
            <a:ln w="9525">
              <a:noFill/>
              <a:miter lim="800000"/>
              <a:headEnd/>
              <a:tailEnd/>
            </a:ln>
          </p:spPr>
        </p:pic>
        <p:pic>
          <p:nvPicPr>
            <p:cNvPr id="12365" name="Picture 1876"/>
            <p:cNvPicPr>
              <a:picLocks noChangeAspect="1" noChangeArrowheads="1"/>
            </p:cNvPicPr>
            <p:nvPr/>
          </p:nvPicPr>
          <p:blipFill>
            <a:blip r:embed="rId1396"/>
            <a:srcRect/>
            <a:stretch>
              <a:fillRect/>
            </a:stretch>
          </p:blipFill>
          <p:spPr bwMode="auto">
            <a:xfrm>
              <a:off x="1811" y="3474"/>
              <a:ext cx="24" cy="3"/>
            </a:xfrm>
            <a:prstGeom prst="rect">
              <a:avLst/>
            </a:prstGeom>
            <a:noFill/>
            <a:ln w="9525">
              <a:noFill/>
              <a:miter lim="800000"/>
              <a:headEnd/>
              <a:tailEnd/>
            </a:ln>
          </p:spPr>
        </p:pic>
        <p:pic>
          <p:nvPicPr>
            <p:cNvPr id="12366" name="Picture 1877"/>
            <p:cNvPicPr>
              <a:picLocks noChangeAspect="1" noChangeArrowheads="1"/>
            </p:cNvPicPr>
            <p:nvPr/>
          </p:nvPicPr>
          <p:blipFill>
            <a:blip r:embed="rId1397"/>
            <a:srcRect/>
            <a:stretch>
              <a:fillRect/>
            </a:stretch>
          </p:blipFill>
          <p:spPr bwMode="auto">
            <a:xfrm>
              <a:off x="1835" y="3474"/>
              <a:ext cx="23" cy="3"/>
            </a:xfrm>
            <a:prstGeom prst="rect">
              <a:avLst/>
            </a:prstGeom>
            <a:noFill/>
            <a:ln w="9525">
              <a:noFill/>
              <a:miter lim="800000"/>
              <a:headEnd/>
              <a:tailEnd/>
            </a:ln>
          </p:spPr>
        </p:pic>
        <p:pic>
          <p:nvPicPr>
            <p:cNvPr id="12367" name="Picture 1878"/>
            <p:cNvPicPr>
              <a:picLocks noChangeAspect="1" noChangeArrowheads="1"/>
            </p:cNvPicPr>
            <p:nvPr/>
          </p:nvPicPr>
          <p:blipFill>
            <a:blip r:embed="rId1398"/>
            <a:srcRect/>
            <a:stretch>
              <a:fillRect/>
            </a:stretch>
          </p:blipFill>
          <p:spPr bwMode="auto">
            <a:xfrm>
              <a:off x="1858" y="3474"/>
              <a:ext cx="24" cy="3"/>
            </a:xfrm>
            <a:prstGeom prst="rect">
              <a:avLst/>
            </a:prstGeom>
            <a:noFill/>
            <a:ln w="9525">
              <a:noFill/>
              <a:miter lim="800000"/>
              <a:headEnd/>
              <a:tailEnd/>
            </a:ln>
          </p:spPr>
        </p:pic>
        <p:pic>
          <p:nvPicPr>
            <p:cNvPr id="12368" name="Picture 1879"/>
            <p:cNvPicPr>
              <a:picLocks noChangeAspect="1" noChangeArrowheads="1"/>
            </p:cNvPicPr>
            <p:nvPr/>
          </p:nvPicPr>
          <p:blipFill>
            <a:blip r:embed="rId1399"/>
            <a:srcRect/>
            <a:stretch>
              <a:fillRect/>
            </a:stretch>
          </p:blipFill>
          <p:spPr bwMode="auto">
            <a:xfrm>
              <a:off x="1882" y="3474"/>
              <a:ext cx="23" cy="3"/>
            </a:xfrm>
            <a:prstGeom prst="rect">
              <a:avLst/>
            </a:prstGeom>
            <a:noFill/>
            <a:ln w="9525">
              <a:noFill/>
              <a:miter lim="800000"/>
              <a:headEnd/>
              <a:tailEnd/>
            </a:ln>
          </p:spPr>
        </p:pic>
        <p:pic>
          <p:nvPicPr>
            <p:cNvPr id="12369" name="Picture 1880"/>
            <p:cNvPicPr>
              <a:picLocks noChangeAspect="1" noChangeArrowheads="1"/>
            </p:cNvPicPr>
            <p:nvPr/>
          </p:nvPicPr>
          <p:blipFill>
            <a:blip r:embed="rId1400"/>
            <a:srcRect/>
            <a:stretch>
              <a:fillRect/>
            </a:stretch>
          </p:blipFill>
          <p:spPr bwMode="auto">
            <a:xfrm>
              <a:off x="1905" y="3474"/>
              <a:ext cx="23" cy="3"/>
            </a:xfrm>
            <a:prstGeom prst="rect">
              <a:avLst/>
            </a:prstGeom>
            <a:noFill/>
            <a:ln w="9525">
              <a:noFill/>
              <a:miter lim="800000"/>
              <a:headEnd/>
              <a:tailEnd/>
            </a:ln>
          </p:spPr>
        </p:pic>
        <p:pic>
          <p:nvPicPr>
            <p:cNvPr id="12370" name="Picture 1881"/>
            <p:cNvPicPr>
              <a:picLocks noChangeAspect="1" noChangeArrowheads="1"/>
            </p:cNvPicPr>
            <p:nvPr/>
          </p:nvPicPr>
          <p:blipFill>
            <a:blip r:embed="rId1401"/>
            <a:srcRect/>
            <a:stretch>
              <a:fillRect/>
            </a:stretch>
          </p:blipFill>
          <p:spPr bwMode="auto">
            <a:xfrm>
              <a:off x="1928" y="3474"/>
              <a:ext cx="24" cy="3"/>
            </a:xfrm>
            <a:prstGeom prst="rect">
              <a:avLst/>
            </a:prstGeom>
            <a:noFill/>
            <a:ln w="9525">
              <a:noFill/>
              <a:miter lim="800000"/>
              <a:headEnd/>
              <a:tailEnd/>
            </a:ln>
          </p:spPr>
        </p:pic>
        <p:pic>
          <p:nvPicPr>
            <p:cNvPr id="12371" name="Picture 1882"/>
            <p:cNvPicPr>
              <a:picLocks noChangeAspect="1" noChangeArrowheads="1"/>
            </p:cNvPicPr>
            <p:nvPr/>
          </p:nvPicPr>
          <p:blipFill>
            <a:blip r:embed="rId1402"/>
            <a:srcRect/>
            <a:stretch>
              <a:fillRect/>
            </a:stretch>
          </p:blipFill>
          <p:spPr bwMode="auto">
            <a:xfrm>
              <a:off x="1952" y="3474"/>
              <a:ext cx="23" cy="3"/>
            </a:xfrm>
            <a:prstGeom prst="rect">
              <a:avLst/>
            </a:prstGeom>
            <a:noFill/>
            <a:ln w="9525">
              <a:noFill/>
              <a:miter lim="800000"/>
              <a:headEnd/>
              <a:tailEnd/>
            </a:ln>
          </p:spPr>
        </p:pic>
        <p:pic>
          <p:nvPicPr>
            <p:cNvPr id="12372" name="Picture 1883"/>
            <p:cNvPicPr>
              <a:picLocks noChangeAspect="1" noChangeArrowheads="1"/>
            </p:cNvPicPr>
            <p:nvPr/>
          </p:nvPicPr>
          <p:blipFill>
            <a:blip r:embed="rId1403"/>
            <a:srcRect/>
            <a:stretch>
              <a:fillRect/>
            </a:stretch>
          </p:blipFill>
          <p:spPr bwMode="auto">
            <a:xfrm>
              <a:off x="1975" y="3474"/>
              <a:ext cx="23" cy="3"/>
            </a:xfrm>
            <a:prstGeom prst="rect">
              <a:avLst/>
            </a:prstGeom>
            <a:noFill/>
            <a:ln w="9525">
              <a:noFill/>
              <a:miter lim="800000"/>
              <a:headEnd/>
              <a:tailEnd/>
            </a:ln>
          </p:spPr>
        </p:pic>
        <p:pic>
          <p:nvPicPr>
            <p:cNvPr id="12373" name="Picture 1884"/>
            <p:cNvPicPr>
              <a:picLocks noChangeAspect="1" noChangeArrowheads="1"/>
            </p:cNvPicPr>
            <p:nvPr/>
          </p:nvPicPr>
          <p:blipFill>
            <a:blip r:embed="rId1404"/>
            <a:srcRect/>
            <a:stretch>
              <a:fillRect/>
            </a:stretch>
          </p:blipFill>
          <p:spPr bwMode="auto">
            <a:xfrm>
              <a:off x="1998" y="3474"/>
              <a:ext cx="24" cy="3"/>
            </a:xfrm>
            <a:prstGeom prst="rect">
              <a:avLst/>
            </a:prstGeom>
            <a:noFill/>
            <a:ln w="9525">
              <a:noFill/>
              <a:miter lim="800000"/>
              <a:headEnd/>
              <a:tailEnd/>
            </a:ln>
          </p:spPr>
        </p:pic>
        <p:pic>
          <p:nvPicPr>
            <p:cNvPr id="12374" name="Picture 1885"/>
            <p:cNvPicPr>
              <a:picLocks noChangeAspect="1" noChangeArrowheads="1"/>
            </p:cNvPicPr>
            <p:nvPr/>
          </p:nvPicPr>
          <p:blipFill>
            <a:blip r:embed="rId1405"/>
            <a:srcRect/>
            <a:stretch>
              <a:fillRect/>
            </a:stretch>
          </p:blipFill>
          <p:spPr bwMode="auto">
            <a:xfrm>
              <a:off x="2022" y="3474"/>
              <a:ext cx="23" cy="3"/>
            </a:xfrm>
            <a:prstGeom prst="rect">
              <a:avLst/>
            </a:prstGeom>
            <a:noFill/>
            <a:ln w="9525">
              <a:noFill/>
              <a:miter lim="800000"/>
              <a:headEnd/>
              <a:tailEnd/>
            </a:ln>
          </p:spPr>
        </p:pic>
        <p:pic>
          <p:nvPicPr>
            <p:cNvPr id="12375" name="Picture 1886"/>
            <p:cNvPicPr>
              <a:picLocks noChangeAspect="1" noChangeArrowheads="1"/>
            </p:cNvPicPr>
            <p:nvPr/>
          </p:nvPicPr>
          <p:blipFill>
            <a:blip r:embed="rId1406"/>
            <a:srcRect/>
            <a:stretch>
              <a:fillRect/>
            </a:stretch>
          </p:blipFill>
          <p:spPr bwMode="auto">
            <a:xfrm>
              <a:off x="2045" y="3474"/>
              <a:ext cx="24" cy="3"/>
            </a:xfrm>
            <a:prstGeom prst="rect">
              <a:avLst/>
            </a:prstGeom>
            <a:noFill/>
            <a:ln w="9525">
              <a:noFill/>
              <a:miter lim="800000"/>
              <a:headEnd/>
              <a:tailEnd/>
            </a:ln>
          </p:spPr>
        </p:pic>
        <p:pic>
          <p:nvPicPr>
            <p:cNvPr id="12376" name="Picture 1887"/>
            <p:cNvPicPr>
              <a:picLocks noChangeAspect="1" noChangeArrowheads="1"/>
            </p:cNvPicPr>
            <p:nvPr/>
          </p:nvPicPr>
          <p:blipFill>
            <a:blip r:embed="rId1407"/>
            <a:srcRect/>
            <a:stretch>
              <a:fillRect/>
            </a:stretch>
          </p:blipFill>
          <p:spPr bwMode="auto">
            <a:xfrm>
              <a:off x="2069" y="3474"/>
              <a:ext cx="23" cy="3"/>
            </a:xfrm>
            <a:prstGeom prst="rect">
              <a:avLst/>
            </a:prstGeom>
            <a:noFill/>
            <a:ln w="9525">
              <a:noFill/>
              <a:miter lim="800000"/>
              <a:headEnd/>
              <a:tailEnd/>
            </a:ln>
          </p:spPr>
        </p:pic>
        <p:pic>
          <p:nvPicPr>
            <p:cNvPr id="12377" name="Picture 1888"/>
            <p:cNvPicPr>
              <a:picLocks noChangeAspect="1" noChangeArrowheads="1"/>
            </p:cNvPicPr>
            <p:nvPr/>
          </p:nvPicPr>
          <p:blipFill>
            <a:blip r:embed="rId1408"/>
            <a:srcRect/>
            <a:stretch>
              <a:fillRect/>
            </a:stretch>
          </p:blipFill>
          <p:spPr bwMode="auto">
            <a:xfrm>
              <a:off x="2092" y="3474"/>
              <a:ext cx="23" cy="3"/>
            </a:xfrm>
            <a:prstGeom prst="rect">
              <a:avLst/>
            </a:prstGeom>
            <a:noFill/>
            <a:ln w="9525">
              <a:noFill/>
              <a:miter lim="800000"/>
              <a:headEnd/>
              <a:tailEnd/>
            </a:ln>
          </p:spPr>
        </p:pic>
        <p:pic>
          <p:nvPicPr>
            <p:cNvPr id="12378" name="Picture 1889"/>
            <p:cNvPicPr>
              <a:picLocks noChangeAspect="1" noChangeArrowheads="1"/>
            </p:cNvPicPr>
            <p:nvPr/>
          </p:nvPicPr>
          <p:blipFill>
            <a:blip r:embed="rId1409"/>
            <a:srcRect/>
            <a:stretch>
              <a:fillRect/>
            </a:stretch>
          </p:blipFill>
          <p:spPr bwMode="auto">
            <a:xfrm>
              <a:off x="2115" y="3474"/>
              <a:ext cx="15" cy="3"/>
            </a:xfrm>
            <a:prstGeom prst="rect">
              <a:avLst/>
            </a:prstGeom>
            <a:noFill/>
            <a:ln w="9525">
              <a:noFill/>
              <a:miter lim="800000"/>
              <a:headEnd/>
              <a:tailEnd/>
            </a:ln>
          </p:spPr>
        </p:pic>
        <p:sp>
          <p:nvSpPr>
            <p:cNvPr id="12379" name="Rectangle 1890"/>
            <p:cNvSpPr>
              <a:spLocks noChangeArrowheads="1"/>
            </p:cNvSpPr>
            <p:nvPr/>
          </p:nvSpPr>
          <p:spPr bwMode="auto">
            <a:xfrm>
              <a:off x="2130" y="3474"/>
              <a:ext cx="3" cy="3"/>
            </a:xfrm>
            <a:prstGeom prst="rect">
              <a:avLst/>
            </a:prstGeom>
            <a:solidFill>
              <a:srgbClr val="000000"/>
            </a:solidFill>
            <a:ln w="9525">
              <a:noFill/>
              <a:miter lim="800000"/>
              <a:headEnd/>
              <a:tailEnd/>
            </a:ln>
          </p:spPr>
          <p:txBody>
            <a:bodyPr/>
            <a:lstStyle/>
            <a:p>
              <a:endParaRPr lang="hr-HR"/>
            </a:p>
          </p:txBody>
        </p:sp>
        <p:pic>
          <p:nvPicPr>
            <p:cNvPr id="12380" name="Picture 1891"/>
            <p:cNvPicPr>
              <a:picLocks noChangeAspect="1" noChangeArrowheads="1"/>
            </p:cNvPicPr>
            <p:nvPr/>
          </p:nvPicPr>
          <p:blipFill>
            <a:blip r:embed="rId1410"/>
            <a:srcRect/>
            <a:stretch>
              <a:fillRect/>
            </a:stretch>
          </p:blipFill>
          <p:spPr bwMode="auto">
            <a:xfrm>
              <a:off x="2133" y="3474"/>
              <a:ext cx="23" cy="3"/>
            </a:xfrm>
            <a:prstGeom prst="rect">
              <a:avLst/>
            </a:prstGeom>
            <a:noFill/>
            <a:ln w="9525">
              <a:noFill/>
              <a:miter lim="800000"/>
              <a:headEnd/>
              <a:tailEnd/>
            </a:ln>
          </p:spPr>
        </p:pic>
        <p:pic>
          <p:nvPicPr>
            <p:cNvPr id="12381" name="Picture 1892"/>
            <p:cNvPicPr>
              <a:picLocks noChangeAspect="1" noChangeArrowheads="1"/>
            </p:cNvPicPr>
            <p:nvPr/>
          </p:nvPicPr>
          <p:blipFill>
            <a:blip r:embed="rId1411"/>
            <a:srcRect/>
            <a:stretch>
              <a:fillRect/>
            </a:stretch>
          </p:blipFill>
          <p:spPr bwMode="auto">
            <a:xfrm>
              <a:off x="2156" y="3474"/>
              <a:ext cx="24" cy="3"/>
            </a:xfrm>
            <a:prstGeom prst="rect">
              <a:avLst/>
            </a:prstGeom>
            <a:noFill/>
            <a:ln w="9525">
              <a:noFill/>
              <a:miter lim="800000"/>
              <a:headEnd/>
              <a:tailEnd/>
            </a:ln>
          </p:spPr>
        </p:pic>
        <p:pic>
          <p:nvPicPr>
            <p:cNvPr id="12382" name="Picture 1893"/>
            <p:cNvPicPr>
              <a:picLocks noChangeAspect="1" noChangeArrowheads="1"/>
            </p:cNvPicPr>
            <p:nvPr/>
          </p:nvPicPr>
          <p:blipFill>
            <a:blip r:embed="rId1412"/>
            <a:srcRect/>
            <a:stretch>
              <a:fillRect/>
            </a:stretch>
          </p:blipFill>
          <p:spPr bwMode="auto">
            <a:xfrm>
              <a:off x="2180" y="3474"/>
              <a:ext cx="23" cy="3"/>
            </a:xfrm>
            <a:prstGeom prst="rect">
              <a:avLst/>
            </a:prstGeom>
            <a:noFill/>
            <a:ln w="9525">
              <a:noFill/>
              <a:miter lim="800000"/>
              <a:headEnd/>
              <a:tailEnd/>
            </a:ln>
          </p:spPr>
        </p:pic>
        <p:pic>
          <p:nvPicPr>
            <p:cNvPr id="12383" name="Picture 1894"/>
            <p:cNvPicPr>
              <a:picLocks noChangeAspect="1" noChangeArrowheads="1"/>
            </p:cNvPicPr>
            <p:nvPr/>
          </p:nvPicPr>
          <p:blipFill>
            <a:blip r:embed="rId1413"/>
            <a:srcRect/>
            <a:stretch>
              <a:fillRect/>
            </a:stretch>
          </p:blipFill>
          <p:spPr bwMode="auto">
            <a:xfrm>
              <a:off x="2203" y="3474"/>
              <a:ext cx="23" cy="3"/>
            </a:xfrm>
            <a:prstGeom prst="rect">
              <a:avLst/>
            </a:prstGeom>
            <a:noFill/>
            <a:ln w="9525">
              <a:noFill/>
              <a:miter lim="800000"/>
              <a:headEnd/>
              <a:tailEnd/>
            </a:ln>
          </p:spPr>
        </p:pic>
        <p:pic>
          <p:nvPicPr>
            <p:cNvPr id="12384" name="Picture 1895"/>
            <p:cNvPicPr>
              <a:picLocks noChangeAspect="1" noChangeArrowheads="1"/>
            </p:cNvPicPr>
            <p:nvPr/>
          </p:nvPicPr>
          <p:blipFill>
            <a:blip r:embed="rId1414"/>
            <a:srcRect/>
            <a:stretch>
              <a:fillRect/>
            </a:stretch>
          </p:blipFill>
          <p:spPr bwMode="auto">
            <a:xfrm>
              <a:off x="2226" y="3474"/>
              <a:ext cx="24" cy="3"/>
            </a:xfrm>
            <a:prstGeom prst="rect">
              <a:avLst/>
            </a:prstGeom>
            <a:noFill/>
            <a:ln w="9525">
              <a:noFill/>
              <a:miter lim="800000"/>
              <a:headEnd/>
              <a:tailEnd/>
            </a:ln>
          </p:spPr>
        </p:pic>
        <p:pic>
          <p:nvPicPr>
            <p:cNvPr id="12385" name="Picture 1896"/>
            <p:cNvPicPr>
              <a:picLocks noChangeAspect="1" noChangeArrowheads="1"/>
            </p:cNvPicPr>
            <p:nvPr/>
          </p:nvPicPr>
          <p:blipFill>
            <a:blip r:embed="rId1415"/>
            <a:srcRect/>
            <a:stretch>
              <a:fillRect/>
            </a:stretch>
          </p:blipFill>
          <p:spPr bwMode="auto">
            <a:xfrm>
              <a:off x="2250" y="3474"/>
              <a:ext cx="23" cy="3"/>
            </a:xfrm>
            <a:prstGeom prst="rect">
              <a:avLst/>
            </a:prstGeom>
            <a:noFill/>
            <a:ln w="9525">
              <a:noFill/>
              <a:miter lim="800000"/>
              <a:headEnd/>
              <a:tailEnd/>
            </a:ln>
          </p:spPr>
        </p:pic>
        <p:pic>
          <p:nvPicPr>
            <p:cNvPr id="12386" name="Picture 1897"/>
            <p:cNvPicPr>
              <a:picLocks noChangeAspect="1" noChangeArrowheads="1"/>
            </p:cNvPicPr>
            <p:nvPr/>
          </p:nvPicPr>
          <p:blipFill>
            <a:blip r:embed="rId1416"/>
            <a:srcRect/>
            <a:stretch>
              <a:fillRect/>
            </a:stretch>
          </p:blipFill>
          <p:spPr bwMode="auto">
            <a:xfrm>
              <a:off x="2273" y="3474"/>
              <a:ext cx="24" cy="3"/>
            </a:xfrm>
            <a:prstGeom prst="rect">
              <a:avLst/>
            </a:prstGeom>
            <a:noFill/>
            <a:ln w="9525">
              <a:noFill/>
              <a:miter lim="800000"/>
              <a:headEnd/>
              <a:tailEnd/>
            </a:ln>
          </p:spPr>
        </p:pic>
        <p:pic>
          <p:nvPicPr>
            <p:cNvPr id="12387" name="Picture 1898"/>
            <p:cNvPicPr>
              <a:picLocks noChangeAspect="1" noChangeArrowheads="1"/>
            </p:cNvPicPr>
            <p:nvPr/>
          </p:nvPicPr>
          <p:blipFill>
            <a:blip r:embed="rId1417"/>
            <a:srcRect/>
            <a:stretch>
              <a:fillRect/>
            </a:stretch>
          </p:blipFill>
          <p:spPr bwMode="auto">
            <a:xfrm>
              <a:off x="2297" y="3474"/>
              <a:ext cx="23" cy="3"/>
            </a:xfrm>
            <a:prstGeom prst="rect">
              <a:avLst/>
            </a:prstGeom>
            <a:noFill/>
            <a:ln w="9525">
              <a:noFill/>
              <a:miter lim="800000"/>
              <a:headEnd/>
              <a:tailEnd/>
            </a:ln>
          </p:spPr>
        </p:pic>
        <p:pic>
          <p:nvPicPr>
            <p:cNvPr id="12388" name="Picture 1899"/>
            <p:cNvPicPr>
              <a:picLocks noChangeAspect="1" noChangeArrowheads="1"/>
            </p:cNvPicPr>
            <p:nvPr/>
          </p:nvPicPr>
          <p:blipFill>
            <a:blip r:embed="rId1418"/>
            <a:srcRect/>
            <a:stretch>
              <a:fillRect/>
            </a:stretch>
          </p:blipFill>
          <p:spPr bwMode="auto">
            <a:xfrm>
              <a:off x="2320" y="3474"/>
              <a:ext cx="23" cy="3"/>
            </a:xfrm>
            <a:prstGeom prst="rect">
              <a:avLst/>
            </a:prstGeom>
            <a:noFill/>
            <a:ln w="9525">
              <a:noFill/>
              <a:miter lim="800000"/>
              <a:headEnd/>
              <a:tailEnd/>
            </a:ln>
          </p:spPr>
        </p:pic>
        <p:pic>
          <p:nvPicPr>
            <p:cNvPr id="12389" name="Picture 1900"/>
            <p:cNvPicPr>
              <a:picLocks noChangeAspect="1" noChangeArrowheads="1"/>
            </p:cNvPicPr>
            <p:nvPr/>
          </p:nvPicPr>
          <p:blipFill>
            <a:blip r:embed="rId1419"/>
            <a:srcRect/>
            <a:stretch>
              <a:fillRect/>
            </a:stretch>
          </p:blipFill>
          <p:spPr bwMode="auto">
            <a:xfrm>
              <a:off x="2343" y="3474"/>
              <a:ext cx="24" cy="3"/>
            </a:xfrm>
            <a:prstGeom prst="rect">
              <a:avLst/>
            </a:prstGeom>
            <a:noFill/>
            <a:ln w="9525">
              <a:noFill/>
              <a:miter lim="800000"/>
              <a:headEnd/>
              <a:tailEnd/>
            </a:ln>
          </p:spPr>
        </p:pic>
        <p:pic>
          <p:nvPicPr>
            <p:cNvPr id="12390" name="Picture 1901"/>
            <p:cNvPicPr>
              <a:picLocks noChangeAspect="1" noChangeArrowheads="1"/>
            </p:cNvPicPr>
            <p:nvPr/>
          </p:nvPicPr>
          <p:blipFill>
            <a:blip r:embed="rId1420"/>
            <a:srcRect/>
            <a:stretch>
              <a:fillRect/>
            </a:stretch>
          </p:blipFill>
          <p:spPr bwMode="auto">
            <a:xfrm>
              <a:off x="2367" y="3474"/>
              <a:ext cx="23" cy="3"/>
            </a:xfrm>
            <a:prstGeom prst="rect">
              <a:avLst/>
            </a:prstGeom>
            <a:noFill/>
            <a:ln w="9525">
              <a:noFill/>
              <a:miter lim="800000"/>
              <a:headEnd/>
              <a:tailEnd/>
            </a:ln>
          </p:spPr>
        </p:pic>
        <p:pic>
          <p:nvPicPr>
            <p:cNvPr id="12391" name="Picture 1902"/>
            <p:cNvPicPr>
              <a:picLocks noChangeAspect="1" noChangeArrowheads="1"/>
            </p:cNvPicPr>
            <p:nvPr/>
          </p:nvPicPr>
          <p:blipFill>
            <a:blip r:embed="rId1421"/>
            <a:srcRect/>
            <a:stretch>
              <a:fillRect/>
            </a:stretch>
          </p:blipFill>
          <p:spPr bwMode="auto">
            <a:xfrm>
              <a:off x="2390" y="3474"/>
              <a:ext cx="23" cy="3"/>
            </a:xfrm>
            <a:prstGeom prst="rect">
              <a:avLst/>
            </a:prstGeom>
            <a:noFill/>
            <a:ln w="9525">
              <a:noFill/>
              <a:miter lim="800000"/>
              <a:headEnd/>
              <a:tailEnd/>
            </a:ln>
          </p:spPr>
        </p:pic>
        <p:pic>
          <p:nvPicPr>
            <p:cNvPr id="12392" name="Picture 1903"/>
            <p:cNvPicPr>
              <a:picLocks noChangeAspect="1" noChangeArrowheads="1"/>
            </p:cNvPicPr>
            <p:nvPr/>
          </p:nvPicPr>
          <p:blipFill>
            <a:blip r:embed="rId1422"/>
            <a:srcRect/>
            <a:stretch>
              <a:fillRect/>
            </a:stretch>
          </p:blipFill>
          <p:spPr bwMode="auto">
            <a:xfrm>
              <a:off x="2413" y="3474"/>
              <a:ext cx="24" cy="3"/>
            </a:xfrm>
            <a:prstGeom prst="rect">
              <a:avLst/>
            </a:prstGeom>
            <a:noFill/>
            <a:ln w="9525">
              <a:noFill/>
              <a:miter lim="800000"/>
              <a:headEnd/>
              <a:tailEnd/>
            </a:ln>
          </p:spPr>
        </p:pic>
        <p:pic>
          <p:nvPicPr>
            <p:cNvPr id="12393" name="Picture 1904"/>
            <p:cNvPicPr>
              <a:picLocks noChangeAspect="1" noChangeArrowheads="1"/>
            </p:cNvPicPr>
            <p:nvPr/>
          </p:nvPicPr>
          <p:blipFill>
            <a:blip r:embed="rId1423"/>
            <a:srcRect/>
            <a:stretch>
              <a:fillRect/>
            </a:stretch>
          </p:blipFill>
          <p:spPr bwMode="auto">
            <a:xfrm>
              <a:off x="2437" y="3474"/>
              <a:ext cx="23" cy="3"/>
            </a:xfrm>
            <a:prstGeom prst="rect">
              <a:avLst/>
            </a:prstGeom>
            <a:noFill/>
            <a:ln w="9525">
              <a:noFill/>
              <a:miter lim="800000"/>
              <a:headEnd/>
              <a:tailEnd/>
            </a:ln>
          </p:spPr>
        </p:pic>
        <p:pic>
          <p:nvPicPr>
            <p:cNvPr id="12394" name="Picture 1905"/>
            <p:cNvPicPr>
              <a:picLocks noChangeAspect="1" noChangeArrowheads="1"/>
            </p:cNvPicPr>
            <p:nvPr/>
          </p:nvPicPr>
          <p:blipFill>
            <a:blip r:embed="rId1424"/>
            <a:srcRect/>
            <a:stretch>
              <a:fillRect/>
            </a:stretch>
          </p:blipFill>
          <p:spPr bwMode="auto">
            <a:xfrm>
              <a:off x="2460" y="3474"/>
              <a:ext cx="24" cy="3"/>
            </a:xfrm>
            <a:prstGeom prst="rect">
              <a:avLst/>
            </a:prstGeom>
            <a:noFill/>
            <a:ln w="9525">
              <a:noFill/>
              <a:miter lim="800000"/>
              <a:headEnd/>
              <a:tailEnd/>
            </a:ln>
          </p:spPr>
        </p:pic>
        <p:pic>
          <p:nvPicPr>
            <p:cNvPr id="12395" name="Picture 1906"/>
            <p:cNvPicPr>
              <a:picLocks noChangeAspect="1" noChangeArrowheads="1"/>
            </p:cNvPicPr>
            <p:nvPr/>
          </p:nvPicPr>
          <p:blipFill>
            <a:blip r:embed="rId1425"/>
            <a:srcRect/>
            <a:stretch>
              <a:fillRect/>
            </a:stretch>
          </p:blipFill>
          <p:spPr bwMode="auto">
            <a:xfrm>
              <a:off x="2484" y="3474"/>
              <a:ext cx="23" cy="3"/>
            </a:xfrm>
            <a:prstGeom prst="rect">
              <a:avLst/>
            </a:prstGeom>
            <a:noFill/>
            <a:ln w="9525">
              <a:noFill/>
              <a:miter lim="800000"/>
              <a:headEnd/>
              <a:tailEnd/>
            </a:ln>
          </p:spPr>
        </p:pic>
        <p:pic>
          <p:nvPicPr>
            <p:cNvPr id="12396" name="Picture 1907"/>
            <p:cNvPicPr>
              <a:picLocks noChangeAspect="1" noChangeArrowheads="1"/>
            </p:cNvPicPr>
            <p:nvPr/>
          </p:nvPicPr>
          <p:blipFill>
            <a:blip r:embed="rId1426"/>
            <a:srcRect/>
            <a:stretch>
              <a:fillRect/>
            </a:stretch>
          </p:blipFill>
          <p:spPr bwMode="auto">
            <a:xfrm>
              <a:off x="2507" y="3474"/>
              <a:ext cx="23" cy="3"/>
            </a:xfrm>
            <a:prstGeom prst="rect">
              <a:avLst/>
            </a:prstGeom>
            <a:noFill/>
            <a:ln w="9525">
              <a:noFill/>
              <a:miter lim="800000"/>
              <a:headEnd/>
              <a:tailEnd/>
            </a:ln>
          </p:spPr>
        </p:pic>
        <p:pic>
          <p:nvPicPr>
            <p:cNvPr id="12397" name="Picture 1908"/>
            <p:cNvPicPr>
              <a:picLocks noChangeAspect="1" noChangeArrowheads="1"/>
            </p:cNvPicPr>
            <p:nvPr/>
          </p:nvPicPr>
          <p:blipFill>
            <a:blip r:embed="rId1427"/>
            <a:srcRect/>
            <a:stretch>
              <a:fillRect/>
            </a:stretch>
          </p:blipFill>
          <p:spPr bwMode="auto">
            <a:xfrm>
              <a:off x="2530" y="3474"/>
              <a:ext cx="24" cy="3"/>
            </a:xfrm>
            <a:prstGeom prst="rect">
              <a:avLst/>
            </a:prstGeom>
            <a:noFill/>
            <a:ln w="9525">
              <a:noFill/>
              <a:miter lim="800000"/>
              <a:headEnd/>
              <a:tailEnd/>
            </a:ln>
          </p:spPr>
        </p:pic>
        <p:pic>
          <p:nvPicPr>
            <p:cNvPr id="12398" name="Picture 1909"/>
            <p:cNvPicPr>
              <a:picLocks noChangeAspect="1" noChangeArrowheads="1"/>
            </p:cNvPicPr>
            <p:nvPr/>
          </p:nvPicPr>
          <p:blipFill>
            <a:blip r:embed="rId1428"/>
            <a:srcRect/>
            <a:stretch>
              <a:fillRect/>
            </a:stretch>
          </p:blipFill>
          <p:spPr bwMode="auto">
            <a:xfrm>
              <a:off x="2554" y="3474"/>
              <a:ext cx="23" cy="3"/>
            </a:xfrm>
            <a:prstGeom prst="rect">
              <a:avLst/>
            </a:prstGeom>
            <a:noFill/>
            <a:ln w="9525">
              <a:noFill/>
              <a:miter lim="800000"/>
              <a:headEnd/>
              <a:tailEnd/>
            </a:ln>
          </p:spPr>
        </p:pic>
        <p:pic>
          <p:nvPicPr>
            <p:cNvPr id="12399" name="Picture 1910"/>
            <p:cNvPicPr>
              <a:picLocks noChangeAspect="1" noChangeArrowheads="1"/>
            </p:cNvPicPr>
            <p:nvPr/>
          </p:nvPicPr>
          <p:blipFill>
            <a:blip r:embed="rId1429"/>
            <a:srcRect/>
            <a:stretch>
              <a:fillRect/>
            </a:stretch>
          </p:blipFill>
          <p:spPr bwMode="auto">
            <a:xfrm>
              <a:off x="2577" y="3474"/>
              <a:ext cx="23" cy="3"/>
            </a:xfrm>
            <a:prstGeom prst="rect">
              <a:avLst/>
            </a:prstGeom>
            <a:noFill/>
            <a:ln w="9525">
              <a:noFill/>
              <a:miter lim="800000"/>
              <a:headEnd/>
              <a:tailEnd/>
            </a:ln>
          </p:spPr>
        </p:pic>
        <p:pic>
          <p:nvPicPr>
            <p:cNvPr id="12400" name="Picture 1911"/>
            <p:cNvPicPr>
              <a:picLocks noChangeAspect="1" noChangeArrowheads="1"/>
            </p:cNvPicPr>
            <p:nvPr/>
          </p:nvPicPr>
          <p:blipFill>
            <a:blip r:embed="rId1430"/>
            <a:srcRect/>
            <a:stretch>
              <a:fillRect/>
            </a:stretch>
          </p:blipFill>
          <p:spPr bwMode="auto">
            <a:xfrm>
              <a:off x="2600" y="3474"/>
              <a:ext cx="24" cy="3"/>
            </a:xfrm>
            <a:prstGeom prst="rect">
              <a:avLst/>
            </a:prstGeom>
            <a:noFill/>
            <a:ln w="9525">
              <a:noFill/>
              <a:miter lim="800000"/>
              <a:headEnd/>
              <a:tailEnd/>
            </a:ln>
          </p:spPr>
        </p:pic>
        <p:pic>
          <p:nvPicPr>
            <p:cNvPr id="12401" name="Picture 1912"/>
            <p:cNvPicPr>
              <a:picLocks noChangeAspect="1" noChangeArrowheads="1"/>
            </p:cNvPicPr>
            <p:nvPr/>
          </p:nvPicPr>
          <p:blipFill>
            <a:blip r:embed="rId1431"/>
            <a:srcRect/>
            <a:stretch>
              <a:fillRect/>
            </a:stretch>
          </p:blipFill>
          <p:spPr bwMode="auto">
            <a:xfrm>
              <a:off x="2624" y="3474"/>
              <a:ext cx="23" cy="3"/>
            </a:xfrm>
            <a:prstGeom prst="rect">
              <a:avLst/>
            </a:prstGeom>
            <a:noFill/>
            <a:ln w="9525">
              <a:noFill/>
              <a:miter lim="800000"/>
              <a:headEnd/>
              <a:tailEnd/>
            </a:ln>
          </p:spPr>
        </p:pic>
        <p:pic>
          <p:nvPicPr>
            <p:cNvPr id="12402" name="Picture 1913"/>
            <p:cNvPicPr>
              <a:picLocks noChangeAspect="1" noChangeArrowheads="1"/>
            </p:cNvPicPr>
            <p:nvPr/>
          </p:nvPicPr>
          <p:blipFill>
            <a:blip r:embed="rId1432"/>
            <a:srcRect/>
            <a:stretch>
              <a:fillRect/>
            </a:stretch>
          </p:blipFill>
          <p:spPr bwMode="auto">
            <a:xfrm>
              <a:off x="2647" y="3474"/>
              <a:ext cx="24" cy="3"/>
            </a:xfrm>
            <a:prstGeom prst="rect">
              <a:avLst/>
            </a:prstGeom>
            <a:noFill/>
            <a:ln w="9525">
              <a:noFill/>
              <a:miter lim="800000"/>
              <a:headEnd/>
              <a:tailEnd/>
            </a:ln>
          </p:spPr>
        </p:pic>
        <p:pic>
          <p:nvPicPr>
            <p:cNvPr id="12403" name="Picture 1914"/>
            <p:cNvPicPr>
              <a:picLocks noChangeAspect="1" noChangeArrowheads="1"/>
            </p:cNvPicPr>
            <p:nvPr/>
          </p:nvPicPr>
          <p:blipFill>
            <a:blip r:embed="rId1433"/>
            <a:srcRect/>
            <a:stretch>
              <a:fillRect/>
            </a:stretch>
          </p:blipFill>
          <p:spPr bwMode="auto">
            <a:xfrm>
              <a:off x="2671" y="3474"/>
              <a:ext cx="23" cy="3"/>
            </a:xfrm>
            <a:prstGeom prst="rect">
              <a:avLst/>
            </a:prstGeom>
            <a:noFill/>
            <a:ln w="9525">
              <a:noFill/>
              <a:miter lim="800000"/>
              <a:headEnd/>
              <a:tailEnd/>
            </a:ln>
          </p:spPr>
        </p:pic>
        <p:pic>
          <p:nvPicPr>
            <p:cNvPr id="12404" name="Picture 1915"/>
            <p:cNvPicPr>
              <a:picLocks noChangeAspect="1" noChangeArrowheads="1"/>
            </p:cNvPicPr>
            <p:nvPr/>
          </p:nvPicPr>
          <p:blipFill>
            <a:blip r:embed="rId1434"/>
            <a:srcRect/>
            <a:stretch>
              <a:fillRect/>
            </a:stretch>
          </p:blipFill>
          <p:spPr bwMode="auto">
            <a:xfrm>
              <a:off x="2694" y="3474"/>
              <a:ext cx="23" cy="3"/>
            </a:xfrm>
            <a:prstGeom prst="rect">
              <a:avLst/>
            </a:prstGeom>
            <a:noFill/>
            <a:ln w="9525">
              <a:noFill/>
              <a:miter lim="800000"/>
              <a:headEnd/>
              <a:tailEnd/>
            </a:ln>
          </p:spPr>
        </p:pic>
        <p:pic>
          <p:nvPicPr>
            <p:cNvPr id="12405" name="Picture 1916"/>
            <p:cNvPicPr>
              <a:picLocks noChangeAspect="1" noChangeArrowheads="1"/>
            </p:cNvPicPr>
            <p:nvPr/>
          </p:nvPicPr>
          <p:blipFill>
            <a:blip r:embed="rId1435"/>
            <a:srcRect/>
            <a:stretch>
              <a:fillRect/>
            </a:stretch>
          </p:blipFill>
          <p:spPr bwMode="auto">
            <a:xfrm>
              <a:off x="2717" y="3474"/>
              <a:ext cx="24" cy="3"/>
            </a:xfrm>
            <a:prstGeom prst="rect">
              <a:avLst/>
            </a:prstGeom>
            <a:noFill/>
            <a:ln w="9525">
              <a:noFill/>
              <a:miter lim="800000"/>
              <a:headEnd/>
              <a:tailEnd/>
            </a:ln>
          </p:spPr>
        </p:pic>
        <p:pic>
          <p:nvPicPr>
            <p:cNvPr id="12406" name="Picture 1917"/>
            <p:cNvPicPr>
              <a:picLocks noChangeAspect="1" noChangeArrowheads="1"/>
            </p:cNvPicPr>
            <p:nvPr/>
          </p:nvPicPr>
          <p:blipFill>
            <a:blip r:embed="rId1436"/>
            <a:srcRect/>
            <a:stretch>
              <a:fillRect/>
            </a:stretch>
          </p:blipFill>
          <p:spPr bwMode="auto">
            <a:xfrm>
              <a:off x="2741" y="3474"/>
              <a:ext cx="23" cy="3"/>
            </a:xfrm>
            <a:prstGeom prst="rect">
              <a:avLst/>
            </a:prstGeom>
            <a:noFill/>
            <a:ln w="9525">
              <a:noFill/>
              <a:miter lim="800000"/>
              <a:headEnd/>
              <a:tailEnd/>
            </a:ln>
          </p:spPr>
        </p:pic>
        <p:pic>
          <p:nvPicPr>
            <p:cNvPr id="12407" name="Picture 1918"/>
            <p:cNvPicPr>
              <a:picLocks noChangeAspect="1" noChangeArrowheads="1"/>
            </p:cNvPicPr>
            <p:nvPr/>
          </p:nvPicPr>
          <p:blipFill>
            <a:blip r:embed="rId1437"/>
            <a:srcRect/>
            <a:stretch>
              <a:fillRect/>
            </a:stretch>
          </p:blipFill>
          <p:spPr bwMode="auto">
            <a:xfrm>
              <a:off x="2764" y="3474"/>
              <a:ext cx="13" cy="3"/>
            </a:xfrm>
            <a:prstGeom prst="rect">
              <a:avLst/>
            </a:prstGeom>
            <a:noFill/>
            <a:ln w="9525">
              <a:noFill/>
              <a:miter lim="800000"/>
              <a:headEnd/>
              <a:tailEnd/>
            </a:ln>
          </p:spPr>
        </p:pic>
        <p:sp>
          <p:nvSpPr>
            <p:cNvPr id="12408" name="Rectangle 1919"/>
            <p:cNvSpPr>
              <a:spLocks noChangeArrowheads="1"/>
            </p:cNvSpPr>
            <p:nvPr/>
          </p:nvSpPr>
          <p:spPr bwMode="auto">
            <a:xfrm>
              <a:off x="2777" y="3474"/>
              <a:ext cx="3" cy="3"/>
            </a:xfrm>
            <a:prstGeom prst="rect">
              <a:avLst/>
            </a:prstGeom>
            <a:solidFill>
              <a:srgbClr val="000000"/>
            </a:solidFill>
            <a:ln w="9525">
              <a:noFill/>
              <a:miter lim="800000"/>
              <a:headEnd/>
              <a:tailEnd/>
            </a:ln>
          </p:spPr>
          <p:txBody>
            <a:bodyPr/>
            <a:lstStyle/>
            <a:p>
              <a:endParaRPr lang="hr-HR"/>
            </a:p>
          </p:txBody>
        </p:sp>
        <p:sp>
          <p:nvSpPr>
            <p:cNvPr id="12409" name="Rectangle 1920"/>
            <p:cNvSpPr>
              <a:spLocks noChangeArrowheads="1"/>
            </p:cNvSpPr>
            <p:nvPr/>
          </p:nvSpPr>
          <p:spPr bwMode="auto">
            <a:xfrm>
              <a:off x="16" y="3477"/>
              <a:ext cx="3" cy="106"/>
            </a:xfrm>
            <a:prstGeom prst="rect">
              <a:avLst/>
            </a:prstGeom>
            <a:solidFill>
              <a:srgbClr val="000000"/>
            </a:solidFill>
            <a:ln w="9525">
              <a:noFill/>
              <a:miter lim="800000"/>
              <a:headEnd/>
              <a:tailEnd/>
            </a:ln>
          </p:spPr>
          <p:txBody>
            <a:bodyPr/>
            <a:lstStyle/>
            <a:p>
              <a:endParaRPr lang="hr-HR"/>
            </a:p>
          </p:txBody>
        </p:sp>
        <p:sp>
          <p:nvSpPr>
            <p:cNvPr id="12410" name="Rectangle 1921"/>
            <p:cNvSpPr>
              <a:spLocks noChangeArrowheads="1"/>
            </p:cNvSpPr>
            <p:nvPr/>
          </p:nvSpPr>
          <p:spPr bwMode="auto">
            <a:xfrm>
              <a:off x="663" y="3477"/>
              <a:ext cx="3" cy="106"/>
            </a:xfrm>
            <a:prstGeom prst="rect">
              <a:avLst/>
            </a:prstGeom>
            <a:solidFill>
              <a:srgbClr val="000000"/>
            </a:solidFill>
            <a:ln w="9525">
              <a:noFill/>
              <a:miter lim="800000"/>
              <a:headEnd/>
              <a:tailEnd/>
            </a:ln>
          </p:spPr>
          <p:txBody>
            <a:bodyPr/>
            <a:lstStyle/>
            <a:p>
              <a:endParaRPr lang="hr-HR"/>
            </a:p>
          </p:txBody>
        </p:sp>
        <p:sp>
          <p:nvSpPr>
            <p:cNvPr id="12411" name="Rectangle 1922"/>
            <p:cNvSpPr>
              <a:spLocks noChangeArrowheads="1"/>
            </p:cNvSpPr>
            <p:nvPr/>
          </p:nvSpPr>
          <p:spPr bwMode="auto">
            <a:xfrm>
              <a:off x="2130" y="3477"/>
              <a:ext cx="3" cy="106"/>
            </a:xfrm>
            <a:prstGeom prst="rect">
              <a:avLst/>
            </a:prstGeom>
            <a:solidFill>
              <a:srgbClr val="000000"/>
            </a:solidFill>
            <a:ln w="9525">
              <a:noFill/>
              <a:miter lim="800000"/>
              <a:headEnd/>
              <a:tailEnd/>
            </a:ln>
          </p:spPr>
          <p:txBody>
            <a:bodyPr/>
            <a:lstStyle/>
            <a:p>
              <a:endParaRPr lang="hr-HR"/>
            </a:p>
          </p:txBody>
        </p:sp>
        <p:sp>
          <p:nvSpPr>
            <p:cNvPr id="12412" name="Rectangle 1923"/>
            <p:cNvSpPr>
              <a:spLocks noChangeArrowheads="1"/>
            </p:cNvSpPr>
            <p:nvPr/>
          </p:nvSpPr>
          <p:spPr bwMode="auto">
            <a:xfrm>
              <a:off x="2777" y="3477"/>
              <a:ext cx="3" cy="106"/>
            </a:xfrm>
            <a:prstGeom prst="rect">
              <a:avLst/>
            </a:prstGeom>
            <a:solidFill>
              <a:srgbClr val="000000"/>
            </a:solidFill>
            <a:ln w="9525">
              <a:noFill/>
              <a:miter lim="800000"/>
              <a:headEnd/>
              <a:tailEnd/>
            </a:ln>
          </p:spPr>
          <p:txBody>
            <a:bodyPr/>
            <a:lstStyle/>
            <a:p>
              <a:endParaRPr lang="hr-HR"/>
            </a:p>
          </p:txBody>
        </p:sp>
        <p:sp>
          <p:nvSpPr>
            <p:cNvPr id="12413" name="Rectangle 1924"/>
            <p:cNvSpPr>
              <a:spLocks noChangeArrowheads="1"/>
            </p:cNvSpPr>
            <p:nvPr/>
          </p:nvSpPr>
          <p:spPr bwMode="auto">
            <a:xfrm>
              <a:off x="1893" y="3613"/>
              <a:ext cx="230" cy="77"/>
            </a:xfrm>
            <a:prstGeom prst="rect">
              <a:avLst/>
            </a:prstGeom>
            <a:noFill/>
            <a:ln w="9525">
              <a:noFill/>
              <a:miter lim="800000"/>
              <a:headEnd/>
              <a:tailEnd/>
            </a:ln>
          </p:spPr>
          <p:txBody>
            <a:bodyPr wrap="none" lIns="0" tIns="0" rIns="0" bIns="0">
              <a:spAutoFit/>
            </a:bodyPr>
            <a:lstStyle/>
            <a:p>
              <a:r>
                <a:rPr lang="sr-Latn-CS" sz="600" i="1">
                  <a:solidFill>
                    <a:srgbClr val="000000"/>
                  </a:solidFill>
                </a:rPr>
                <a:t>Subtotal</a:t>
              </a:r>
              <a:endParaRPr lang="sr-Latn-CS"/>
            </a:p>
          </p:txBody>
        </p:sp>
        <p:sp>
          <p:nvSpPr>
            <p:cNvPr id="12414" name="Rectangle 1925"/>
            <p:cNvSpPr>
              <a:spLocks noChangeArrowheads="1"/>
            </p:cNvSpPr>
            <p:nvPr/>
          </p:nvSpPr>
          <p:spPr bwMode="auto">
            <a:xfrm>
              <a:off x="2072" y="3613"/>
              <a:ext cx="41" cy="77"/>
            </a:xfrm>
            <a:prstGeom prst="rect">
              <a:avLst/>
            </a:prstGeom>
            <a:noFill/>
            <a:ln w="9525">
              <a:noFill/>
              <a:miter lim="800000"/>
              <a:headEnd/>
              <a:tailEnd/>
            </a:ln>
          </p:spPr>
          <p:txBody>
            <a:bodyPr wrap="none" lIns="0" tIns="0" rIns="0" bIns="0">
              <a:spAutoFit/>
            </a:bodyPr>
            <a:lstStyle/>
            <a:p>
              <a:r>
                <a:rPr lang="sr-Latn-CS" sz="600" i="1">
                  <a:solidFill>
                    <a:srgbClr val="000000"/>
                  </a:solidFill>
                </a:rPr>
                <a:t> </a:t>
              </a:r>
              <a:endParaRPr lang="sr-Latn-CS"/>
            </a:p>
          </p:txBody>
        </p:sp>
        <p:sp>
          <p:nvSpPr>
            <p:cNvPr id="12415" name="Rectangle 1926"/>
            <p:cNvSpPr>
              <a:spLocks noChangeArrowheads="1"/>
            </p:cNvSpPr>
            <p:nvPr/>
          </p:nvSpPr>
          <p:spPr bwMode="auto">
            <a:xfrm>
              <a:off x="2456" y="3606"/>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12416" name="Rectangle 1927"/>
            <p:cNvSpPr>
              <a:spLocks noChangeArrowheads="1"/>
            </p:cNvSpPr>
            <p:nvPr/>
          </p:nvSpPr>
          <p:spPr bwMode="auto">
            <a:xfrm>
              <a:off x="16" y="3583"/>
              <a:ext cx="3" cy="3"/>
            </a:xfrm>
            <a:prstGeom prst="rect">
              <a:avLst/>
            </a:prstGeom>
            <a:solidFill>
              <a:srgbClr val="000000"/>
            </a:solidFill>
            <a:ln w="9525">
              <a:noFill/>
              <a:miter lim="800000"/>
              <a:headEnd/>
              <a:tailEnd/>
            </a:ln>
          </p:spPr>
          <p:txBody>
            <a:bodyPr/>
            <a:lstStyle/>
            <a:p>
              <a:endParaRPr lang="hr-HR"/>
            </a:p>
          </p:txBody>
        </p:sp>
        <p:sp>
          <p:nvSpPr>
            <p:cNvPr id="12417" name="Rectangle 1928"/>
            <p:cNvSpPr>
              <a:spLocks noChangeArrowheads="1"/>
            </p:cNvSpPr>
            <p:nvPr/>
          </p:nvSpPr>
          <p:spPr bwMode="auto">
            <a:xfrm>
              <a:off x="16" y="3583"/>
              <a:ext cx="3" cy="3"/>
            </a:xfrm>
            <a:prstGeom prst="rect">
              <a:avLst/>
            </a:prstGeom>
            <a:solidFill>
              <a:srgbClr val="000000"/>
            </a:solidFill>
            <a:ln w="9525">
              <a:noFill/>
              <a:miter lim="800000"/>
              <a:headEnd/>
              <a:tailEnd/>
            </a:ln>
          </p:spPr>
          <p:txBody>
            <a:bodyPr/>
            <a:lstStyle/>
            <a:p>
              <a:endParaRPr lang="hr-HR"/>
            </a:p>
          </p:txBody>
        </p:sp>
        <p:sp>
          <p:nvSpPr>
            <p:cNvPr id="12418" name="Rectangle 1929"/>
            <p:cNvSpPr>
              <a:spLocks noChangeArrowheads="1"/>
            </p:cNvSpPr>
            <p:nvPr/>
          </p:nvSpPr>
          <p:spPr bwMode="auto">
            <a:xfrm>
              <a:off x="19" y="3583"/>
              <a:ext cx="3" cy="3"/>
            </a:xfrm>
            <a:prstGeom prst="rect">
              <a:avLst/>
            </a:prstGeom>
            <a:solidFill>
              <a:srgbClr val="000000"/>
            </a:solidFill>
            <a:ln w="9525">
              <a:noFill/>
              <a:miter lim="800000"/>
              <a:headEnd/>
              <a:tailEnd/>
            </a:ln>
          </p:spPr>
          <p:txBody>
            <a:bodyPr/>
            <a:lstStyle/>
            <a:p>
              <a:endParaRPr lang="hr-HR"/>
            </a:p>
          </p:txBody>
        </p:sp>
        <p:sp>
          <p:nvSpPr>
            <p:cNvPr id="12419" name="Rectangle 1930"/>
            <p:cNvSpPr>
              <a:spLocks noChangeArrowheads="1"/>
            </p:cNvSpPr>
            <p:nvPr/>
          </p:nvSpPr>
          <p:spPr bwMode="auto">
            <a:xfrm>
              <a:off x="22" y="3583"/>
              <a:ext cx="641" cy="3"/>
            </a:xfrm>
            <a:prstGeom prst="rect">
              <a:avLst/>
            </a:prstGeom>
            <a:solidFill>
              <a:srgbClr val="000000"/>
            </a:solidFill>
            <a:ln w="9525">
              <a:noFill/>
              <a:miter lim="800000"/>
              <a:headEnd/>
              <a:tailEnd/>
            </a:ln>
          </p:spPr>
          <p:txBody>
            <a:bodyPr/>
            <a:lstStyle/>
            <a:p>
              <a:endParaRPr lang="hr-HR"/>
            </a:p>
          </p:txBody>
        </p:sp>
        <p:sp>
          <p:nvSpPr>
            <p:cNvPr id="12420" name="Rectangle 1931"/>
            <p:cNvSpPr>
              <a:spLocks noChangeArrowheads="1"/>
            </p:cNvSpPr>
            <p:nvPr/>
          </p:nvSpPr>
          <p:spPr bwMode="auto">
            <a:xfrm>
              <a:off x="663" y="3583"/>
              <a:ext cx="3" cy="3"/>
            </a:xfrm>
            <a:prstGeom prst="rect">
              <a:avLst/>
            </a:prstGeom>
            <a:solidFill>
              <a:srgbClr val="000000"/>
            </a:solidFill>
            <a:ln w="9525">
              <a:noFill/>
              <a:miter lim="800000"/>
              <a:headEnd/>
              <a:tailEnd/>
            </a:ln>
          </p:spPr>
          <p:txBody>
            <a:bodyPr/>
            <a:lstStyle/>
            <a:p>
              <a:endParaRPr lang="hr-HR"/>
            </a:p>
          </p:txBody>
        </p:sp>
        <p:sp>
          <p:nvSpPr>
            <p:cNvPr id="12421" name="Rectangle 1932"/>
            <p:cNvSpPr>
              <a:spLocks noChangeArrowheads="1"/>
            </p:cNvSpPr>
            <p:nvPr/>
          </p:nvSpPr>
          <p:spPr bwMode="auto">
            <a:xfrm>
              <a:off x="666" y="3583"/>
              <a:ext cx="1464" cy="3"/>
            </a:xfrm>
            <a:prstGeom prst="rect">
              <a:avLst/>
            </a:prstGeom>
            <a:solidFill>
              <a:srgbClr val="000000"/>
            </a:solidFill>
            <a:ln w="9525">
              <a:noFill/>
              <a:miter lim="800000"/>
              <a:headEnd/>
              <a:tailEnd/>
            </a:ln>
          </p:spPr>
          <p:txBody>
            <a:bodyPr/>
            <a:lstStyle/>
            <a:p>
              <a:endParaRPr lang="hr-HR"/>
            </a:p>
          </p:txBody>
        </p:sp>
        <p:sp>
          <p:nvSpPr>
            <p:cNvPr id="12422" name="Rectangle 1933"/>
            <p:cNvSpPr>
              <a:spLocks noChangeArrowheads="1"/>
            </p:cNvSpPr>
            <p:nvPr/>
          </p:nvSpPr>
          <p:spPr bwMode="auto">
            <a:xfrm>
              <a:off x="2130" y="3583"/>
              <a:ext cx="3" cy="3"/>
            </a:xfrm>
            <a:prstGeom prst="rect">
              <a:avLst/>
            </a:prstGeom>
            <a:solidFill>
              <a:srgbClr val="000000"/>
            </a:solidFill>
            <a:ln w="9525">
              <a:noFill/>
              <a:miter lim="800000"/>
              <a:headEnd/>
              <a:tailEnd/>
            </a:ln>
          </p:spPr>
          <p:txBody>
            <a:bodyPr/>
            <a:lstStyle/>
            <a:p>
              <a:endParaRPr lang="hr-HR"/>
            </a:p>
          </p:txBody>
        </p:sp>
        <p:sp>
          <p:nvSpPr>
            <p:cNvPr id="12423" name="Rectangle 1934"/>
            <p:cNvSpPr>
              <a:spLocks noChangeArrowheads="1"/>
            </p:cNvSpPr>
            <p:nvPr/>
          </p:nvSpPr>
          <p:spPr bwMode="auto">
            <a:xfrm>
              <a:off x="2133" y="3583"/>
              <a:ext cx="644" cy="3"/>
            </a:xfrm>
            <a:prstGeom prst="rect">
              <a:avLst/>
            </a:prstGeom>
            <a:solidFill>
              <a:srgbClr val="000000"/>
            </a:solidFill>
            <a:ln w="9525">
              <a:noFill/>
              <a:miter lim="800000"/>
              <a:headEnd/>
              <a:tailEnd/>
            </a:ln>
          </p:spPr>
          <p:txBody>
            <a:bodyPr/>
            <a:lstStyle/>
            <a:p>
              <a:endParaRPr lang="hr-HR"/>
            </a:p>
          </p:txBody>
        </p:sp>
        <p:sp>
          <p:nvSpPr>
            <p:cNvPr id="12424" name="Rectangle 1935"/>
            <p:cNvSpPr>
              <a:spLocks noChangeArrowheads="1"/>
            </p:cNvSpPr>
            <p:nvPr/>
          </p:nvSpPr>
          <p:spPr bwMode="auto">
            <a:xfrm>
              <a:off x="2777" y="3583"/>
              <a:ext cx="3" cy="3"/>
            </a:xfrm>
            <a:prstGeom prst="rect">
              <a:avLst/>
            </a:prstGeom>
            <a:solidFill>
              <a:srgbClr val="000000"/>
            </a:solidFill>
            <a:ln w="9525">
              <a:noFill/>
              <a:miter lim="800000"/>
              <a:headEnd/>
              <a:tailEnd/>
            </a:ln>
          </p:spPr>
          <p:txBody>
            <a:bodyPr/>
            <a:lstStyle/>
            <a:p>
              <a:endParaRPr lang="hr-HR"/>
            </a:p>
          </p:txBody>
        </p:sp>
        <p:sp>
          <p:nvSpPr>
            <p:cNvPr id="12425" name="Rectangle 1936"/>
            <p:cNvSpPr>
              <a:spLocks noChangeArrowheads="1"/>
            </p:cNvSpPr>
            <p:nvPr/>
          </p:nvSpPr>
          <p:spPr bwMode="auto">
            <a:xfrm>
              <a:off x="2130" y="3586"/>
              <a:ext cx="3" cy="107"/>
            </a:xfrm>
            <a:prstGeom prst="rect">
              <a:avLst/>
            </a:prstGeom>
            <a:solidFill>
              <a:srgbClr val="000000"/>
            </a:solidFill>
            <a:ln w="9525">
              <a:noFill/>
              <a:miter lim="800000"/>
              <a:headEnd/>
              <a:tailEnd/>
            </a:ln>
          </p:spPr>
          <p:txBody>
            <a:bodyPr/>
            <a:lstStyle/>
            <a:p>
              <a:endParaRPr lang="hr-HR"/>
            </a:p>
          </p:txBody>
        </p:sp>
        <p:sp>
          <p:nvSpPr>
            <p:cNvPr id="12426" name="Rectangle 1937"/>
            <p:cNvSpPr>
              <a:spLocks noChangeArrowheads="1"/>
            </p:cNvSpPr>
            <p:nvPr/>
          </p:nvSpPr>
          <p:spPr bwMode="auto">
            <a:xfrm>
              <a:off x="2777" y="3586"/>
              <a:ext cx="3" cy="107"/>
            </a:xfrm>
            <a:prstGeom prst="rect">
              <a:avLst/>
            </a:prstGeom>
            <a:solidFill>
              <a:srgbClr val="000000"/>
            </a:solidFill>
            <a:ln w="9525">
              <a:noFill/>
              <a:miter lim="800000"/>
              <a:headEnd/>
              <a:tailEnd/>
            </a:ln>
          </p:spPr>
          <p:txBody>
            <a:bodyPr/>
            <a:lstStyle/>
            <a:p>
              <a:endParaRPr lang="hr-HR"/>
            </a:p>
          </p:txBody>
        </p:sp>
        <p:sp>
          <p:nvSpPr>
            <p:cNvPr id="12427" name="Rectangle 1938"/>
            <p:cNvSpPr>
              <a:spLocks noChangeArrowheads="1"/>
            </p:cNvSpPr>
            <p:nvPr/>
          </p:nvSpPr>
          <p:spPr bwMode="auto">
            <a:xfrm>
              <a:off x="34" y="3715"/>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12428" name="Rectangle 1939"/>
            <p:cNvSpPr>
              <a:spLocks noChangeArrowheads="1"/>
            </p:cNvSpPr>
            <p:nvPr/>
          </p:nvSpPr>
          <p:spPr bwMode="auto">
            <a:xfrm>
              <a:off x="2130" y="3693"/>
              <a:ext cx="3" cy="3"/>
            </a:xfrm>
            <a:prstGeom prst="rect">
              <a:avLst/>
            </a:prstGeom>
            <a:solidFill>
              <a:srgbClr val="000000"/>
            </a:solidFill>
            <a:ln w="9525">
              <a:noFill/>
              <a:miter lim="800000"/>
              <a:headEnd/>
              <a:tailEnd/>
            </a:ln>
          </p:spPr>
          <p:txBody>
            <a:bodyPr/>
            <a:lstStyle/>
            <a:p>
              <a:endParaRPr lang="hr-HR"/>
            </a:p>
          </p:txBody>
        </p:sp>
        <p:sp>
          <p:nvSpPr>
            <p:cNvPr id="12429" name="Rectangle 1940"/>
            <p:cNvSpPr>
              <a:spLocks noChangeArrowheads="1"/>
            </p:cNvSpPr>
            <p:nvPr/>
          </p:nvSpPr>
          <p:spPr bwMode="auto">
            <a:xfrm>
              <a:off x="2130" y="3693"/>
              <a:ext cx="3" cy="3"/>
            </a:xfrm>
            <a:prstGeom prst="rect">
              <a:avLst/>
            </a:prstGeom>
            <a:solidFill>
              <a:srgbClr val="000000"/>
            </a:solidFill>
            <a:ln w="9525">
              <a:noFill/>
              <a:miter lim="800000"/>
              <a:headEnd/>
              <a:tailEnd/>
            </a:ln>
          </p:spPr>
          <p:txBody>
            <a:bodyPr/>
            <a:lstStyle/>
            <a:p>
              <a:endParaRPr lang="hr-HR"/>
            </a:p>
          </p:txBody>
        </p:sp>
        <p:sp>
          <p:nvSpPr>
            <p:cNvPr id="12430" name="Rectangle 1941"/>
            <p:cNvSpPr>
              <a:spLocks noChangeArrowheads="1"/>
            </p:cNvSpPr>
            <p:nvPr/>
          </p:nvSpPr>
          <p:spPr bwMode="auto">
            <a:xfrm>
              <a:off x="2133" y="3693"/>
              <a:ext cx="644" cy="3"/>
            </a:xfrm>
            <a:prstGeom prst="rect">
              <a:avLst/>
            </a:prstGeom>
            <a:solidFill>
              <a:srgbClr val="000000"/>
            </a:solidFill>
            <a:ln w="9525">
              <a:noFill/>
              <a:miter lim="800000"/>
              <a:headEnd/>
              <a:tailEnd/>
            </a:ln>
          </p:spPr>
          <p:txBody>
            <a:bodyPr/>
            <a:lstStyle/>
            <a:p>
              <a:endParaRPr lang="hr-HR"/>
            </a:p>
          </p:txBody>
        </p:sp>
        <p:sp>
          <p:nvSpPr>
            <p:cNvPr id="12431" name="Rectangle 1942"/>
            <p:cNvSpPr>
              <a:spLocks noChangeArrowheads="1"/>
            </p:cNvSpPr>
            <p:nvPr/>
          </p:nvSpPr>
          <p:spPr bwMode="auto">
            <a:xfrm>
              <a:off x="2777" y="3693"/>
              <a:ext cx="3" cy="3"/>
            </a:xfrm>
            <a:prstGeom prst="rect">
              <a:avLst/>
            </a:prstGeom>
            <a:solidFill>
              <a:srgbClr val="000000"/>
            </a:solidFill>
            <a:ln w="9525">
              <a:noFill/>
              <a:miter lim="800000"/>
              <a:headEnd/>
              <a:tailEnd/>
            </a:ln>
          </p:spPr>
          <p:txBody>
            <a:bodyPr/>
            <a:lstStyle/>
            <a:p>
              <a:endParaRPr lang="hr-HR"/>
            </a:p>
          </p:txBody>
        </p:sp>
        <p:sp>
          <p:nvSpPr>
            <p:cNvPr id="12432" name="Rectangle 1943"/>
            <p:cNvSpPr>
              <a:spLocks noChangeArrowheads="1"/>
            </p:cNvSpPr>
            <p:nvPr/>
          </p:nvSpPr>
          <p:spPr bwMode="auto">
            <a:xfrm>
              <a:off x="2777" y="3693"/>
              <a:ext cx="3" cy="3"/>
            </a:xfrm>
            <a:prstGeom prst="rect">
              <a:avLst/>
            </a:prstGeom>
            <a:solidFill>
              <a:srgbClr val="000000"/>
            </a:solidFill>
            <a:ln w="9525">
              <a:noFill/>
              <a:miter lim="800000"/>
              <a:headEnd/>
              <a:tailEnd/>
            </a:ln>
          </p:spPr>
          <p:txBody>
            <a:bodyPr/>
            <a:lstStyle/>
            <a:p>
              <a:endParaRPr lang="hr-HR"/>
            </a:p>
          </p:txBody>
        </p:sp>
        <p:sp>
          <p:nvSpPr>
            <p:cNvPr id="12433" name="Rectangle 1944"/>
            <p:cNvSpPr>
              <a:spLocks noChangeArrowheads="1"/>
            </p:cNvSpPr>
            <p:nvPr/>
          </p:nvSpPr>
          <p:spPr bwMode="auto">
            <a:xfrm>
              <a:off x="887" y="3830"/>
              <a:ext cx="205" cy="77"/>
            </a:xfrm>
            <a:prstGeom prst="rect">
              <a:avLst/>
            </a:prstGeom>
            <a:noFill/>
            <a:ln w="9525">
              <a:noFill/>
              <a:miter lim="800000"/>
              <a:headEnd/>
              <a:tailEnd/>
            </a:ln>
          </p:spPr>
          <p:txBody>
            <a:bodyPr wrap="none" lIns="0" tIns="0" rIns="0" bIns="0">
              <a:spAutoFit/>
            </a:bodyPr>
            <a:lstStyle/>
            <a:p>
              <a:r>
                <a:rPr lang="sr-Latn-CS" sz="700" i="1">
                  <a:solidFill>
                    <a:srgbClr val="000000"/>
                  </a:solidFill>
                </a:rPr>
                <a:t>TOTAL</a:t>
              </a:r>
              <a:endParaRPr lang="sr-Latn-CS"/>
            </a:p>
          </p:txBody>
        </p:sp>
        <p:sp>
          <p:nvSpPr>
            <p:cNvPr id="12434" name="Rectangle 1945"/>
            <p:cNvSpPr>
              <a:spLocks noChangeArrowheads="1"/>
            </p:cNvSpPr>
            <p:nvPr/>
          </p:nvSpPr>
          <p:spPr bwMode="auto">
            <a:xfrm>
              <a:off x="1064" y="3827"/>
              <a:ext cx="32" cy="45"/>
            </a:xfrm>
            <a:prstGeom prst="rect">
              <a:avLst/>
            </a:prstGeom>
            <a:noFill/>
            <a:ln w="9525">
              <a:noFill/>
              <a:miter lim="800000"/>
              <a:headEnd/>
              <a:tailEnd/>
            </a:ln>
          </p:spPr>
          <p:txBody>
            <a:bodyPr wrap="none" lIns="0" tIns="0" rIns="0" bIns="0">
              <a:spAutoFit/>
            </a:bodyPr>
            <a:lstStyle/>
            <a:p>
              <a:r>
                <a:rPr lang="sr-Latn-CS" sz="400" i="1">
                  <a:solidFill>
                    <a:srgbClr val="000000"/>
                  </a:solidFill>
                </a:rPr>
                <a:t>4</a:t>
              </a:r>
              <a:endParaRPr lang="sr-Latn-CS"/>
            </a:p>
          </p:txBody>
        </p:sp>
        <p:sp>
          <p:nvSpPr>
            <p:cNvPr id="12435" name="Rectangle 1946"/>
            <p:cNvSpPr>
              <a:spLocks noChangeArrowheads="1"/>
            </p:cNvSpPr>
            <p:nvPr/>
          </p:nvSpPr>
          <p:spPr bwMode="auto">
            <a:xfrm>
              <a:off x="1081" y="3835"/>
              <a:ext cx="41" cy="77"/>
            </a:xfrm>
            <a:prstGeom prst="rect">
              <a:avLst/>
            </a:prstGeom>
            <a:noFill/>
            <a:ln w="9525">
              <a:noFill/>
              <a:miter lim="800000"/>
              <a:headEnd/>
              <a:tailEnd/>
            </a:ln>
          </p:spPr>
          <p:txBody>
            <a:bodyPr wrap="none" lIns="0" tIns="0" rIns="0" bIns="0">
              <a:spAutoFit/>
            </a:bodyPr>
            <a:lstStyle/>
            <a:p>
              <a:r>
                <a:rPr lang="sr-Latn-CS" sz="600" i="1">
                  <a:solidFill>
                    <a:srgbClr val="000000"/>
                  </a:solidFill>
                </a:rPr>
                <a:t> </a:t>
              </a:r>
              <a:endParaRPr lang="sr-Latn-CS"/>
            </a:p>
          </p:txBody>
        </p:sp>
        <p:sp>
          <p:nvSpPr>
            <p:cNvPr id="12436" name="Rectangle 1947"/>
            <p:cNvSpPr>
              <a:spLocks noChangeArrowheads="1"/>
            </p:cNvSpPr>
            <p:nvPr/>
          </p:nvSpPr>
          <p:spPr bwMode="auto">
            <a:xfrm>
              <a:off x="1095" y="3830"/>
              <a:ext cx="1027" cy="77"/>
            </a:xfrm>
            <a:prstGeom prst="rect">
              <a:avLst/>
            </a:prstGeom>
            <a:noFill/>
            <a:ln w="9525">
              <a:noFill/>
              <a:miter lim="800000"/>
              <a:headEnd/>
              <a:tailEnd/>
            </a:ln>
          </p:spPr>
          <p:txBody>
            <a:bodyPr wrap="none" lIns="0" tIns="0" rIns="0" bIns="0">
              <a:spAutoFit/>
            </a:bodyPr>
            <a:lstStyle/>
            <a:p>
              <a:r>
                <a:rPr lang="sr-Latn-CS" sz="700" i="1">
                  <a:solidFill>
                    <a:srgbClr val="000000"/>
                  </a:solidFill>
                </a:rPr>
                <a:t>(participants, experts, support staff, etc.)</a:t>
              </a:r>
              <a:endParaRPr lang="sr-Latn-CS"/>
            </a:p>
          </p:txBody>
        </p:sp>
        <p:sp>
          <p:nvSpPr>
            <p:cNvPr id="12437" name="Rectangle 1948"/>
            <p:cNvSpPr>
              <a:spLocks noChangeArrowheads="1"/>
            </p:cNvSpPr>
            <p:nvPr/>
          </p:nvSpPr>
          <p:spPr bwMode="auto">
            <a:xfrm>
              <a:off x="2072" y="3830"/>
              <a:ext cx="41" cy="77"/>
            </a:xfrm>
            <a:prstGeom prst="rect">
              <a:avLst/>
            </a:prstGeom>
            <a:noFill/>
            <a:ln w="9525">
              <a:noFill/>
              <a:miter lim="800000"/>
              <a:headEnd/>
              <a:tailEnd/>
            </a:ln>
          </p:spPr>
          <p:txBody>
            <a:bodyPr wrap="none" lIns="0" tIns="0" rIns="0" bIns="0">
              <a:spAutoFit/>
            </a:bodyPr>
            <a:lstStyle/>
            <a:p>
              <a:r>
                <a:rPr lang="sr-Latn-CS" sz="700" i="1">
                  <a:solidFill>
                    <a:srgbClr val="000000"/>
                  </a:solidFill>
                </a:rPr>
                <a:t> </a:t>
              </a:r>
              <a:endParaRPr lang="sr-Latn-CS"/>
            </a:p>
          </p:txBody>
        </p:sp>
        <p:sp>
          <p:nvSpPr>
            <p:cNvPr id="12438" name="Rectangle 1949"/>
            <p:cNvSpPr>
              <a:spLocks noChangeArrowheads="1"/>
            </p:cNvSpPr>
            <p:nvPr/>
          </p:nvSpPr>
          <p:spPr bwMode="auto">
            <a:xfrm>
              <a:off x="2456" y="3825"/>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12439" name="Rectangle 1950"/>
            <p:cNvSpPr>
              <a:spLocks noChangeArrowheads="1"/>
            </p:cNvSpPr>
            <p:nvPr/>
          </p:nvSpPr>
          <p:spPr bwMode="auto">
            <a:xfrm>
              <a:off x="2130" y="3802"/>
              <a:ext cx="3" cy="3"/>
            </a:xfrm>
            <a:prstGeom prst="rect">
              <a:avLst/>
            </a:prstGeom>
            <a:solidFill>
              <a:srgbClr val="000000"/>
            </a:solidFill>
            <a:ln w="9525">
              <a:noFill/>
              <a:miter lim="800000"/>
              <a:headEnd/>
              <a:tailEnd/>
            </a:ln>
          </p:spPr>
          <p:txBody>
            <a:bodyPr/>
            <a:lstStyle/>
            <a:p>
              <a:endParaRPr lang="hr-HR"/>
            </a:p>
          </p:txBody>
        </p:sp>
        <p:sp>
          <p:nvSpPr>
            <p:cNvPr id="12440" name="Rectangle 1951"/>
            <p:cNvSpPr>
              <a:spLocks noChangeArrowheads="1"/>
            </p:cNvSpPr>
            <p:nvPr/>
          </p:nvSpPr>
          <p:spPr bwMode="auto">
            <a:xfrm>
              <a:off x="2130" y="3802"/>
              <a:ext cx="3" cy="3"/>
            </a:xfrm>
            <a:prstGeom prst="rect">
              <a:avLst/>
            </a:prstGeom>
            <a:solidFill>
              <a:srgbClr val="000000"/>
            </a:solidFill>
            <a:ln w="9525">
              <a:noFill/>
              <a:miter lim="800000"/>
              <a:headEnd/>
              <a:tailEnd/>
            </a:ln>
          </p:spPr>
          <p:txBody>
            <a:bodyPr/>
            <a:lstStyle/>
            <a:p>
              <a:endParaRPr lang="hr-HR"/>
            </a:p>
          </p:txBody>
        </p:sp>
        <p:sp>
          <p:nvSpPr>
            <p:cNvPr id="12441" name="Rectangle 1952"/>
            <p:cNvSpPr>
              <a:spLocks noChangeArrowheads="1"/>
            </p:cNvSpPr>
            <p:nvPr/>
          </p:nvSpPr>
          <p:spPr bwMode="auto">
            <a:xfrm>
              <a:off x="2133" y="3802"/>
              <a:ext cx="644" cy="3"/>
            </a:xfrm>
            <a:prstGeom prst="rect">
              <a:avLst/>
            </a:prstGeom>
            <a:solidFill>
              <a:srgbClr val="000000"/>
            </a:solidFill>
            <a:ln w="9525">
              <a:noFill/>
              <a:miter lim="800000"/>
              <a:headEnd/>
              <a:tailEnd/>
            </a:ln>
          </p:spPr>
          <p:txBody>
            <a:bodyPr/>
            <a:lstStyle/>
            <a:p>
              <a:endParaRPr lang="hr-HR"/>
            </a:p>
          </p:txBody>
        </p:sp>
        <p:sp>
          <p:nvSpPr>
            <p:cNvPr id="12442" name="Rectangle 1953"/>
            <p:cNvSpPr>
              <a:spLocks noChangeArrowheads="1"/>
            </p:cNvSpPr>
            <p:nvPr/>
          </p:nvSpPr>
          <p:spPr bwMode="auto">
            <a:xfrm>
              <a:off x="2777" y="3802"/>
              <a:ext cx="3" cy="3"/>
            </a:xfrm>
            <a:prstGeom prst="rect">
              <a:avLst/>
            </a:prstGeom>
            <a:solidFill>
              <a:srgbClr val="000000"/>
            </a:solidFill>
            <a:ln w="9525">
              <a:noFill/>
              <a:miter lim="800000"/>
              <a:headEnd/>
              <a:tailEnd/>
            </a:ln>
          </p:spPr>
          <p:txBody>
            <a:bodyPr/>
            <a:lstStyle/>
            <a:p>
              <a:endParaRPr lang="hr-HR"/>
            </a:p>
          </p:txBody>
        </p:sp>
        <p:sp>
          <p:nvSpPr>
            <p:cNvPr id="12443" name="Rectangle 1954"/>
            <p:cNvSpPr>
              <a:spLocks noChangeArrowheads="1"/>
            </p:cNvSpPr>
            <p:nvPr/>
          </p:nvSpPr>
          <p:spPr bwMode="auto">
            <a:xfrm>
              <a:off x="2777" y="3802"/>
              <a:ext cx="3" cy="3"/>
            </a:xfrm>
            <a:prstGeom prst="rect">
              <a:avLst/>
            </a:prstGeom>
            <a:solidFill>
              <a:srgbClr val="000000"/>
            </a:solidFill>
            <a:ln w="9525">
              <a:noFill/>
              <a:miter lim="800000"/>
              <a:headEnd/>
              <a:tailEnd/>
            </a:ln>
          </p:spPr>
          <p:txBody>
            <a:bodyPr/>
            <a:lstStyle/>
            <a:p>
              <a:endParaRPr lang="hr-HR"/>
            </a:p>
          </p:txBody>
        </p:sp>
        <p:sp>
          <p:nvSpPr>
            <p:cNvPr id="12444" name="Rectangle 1955"/>
            <p:cNvSpPr>
              <a:spLocks noChangeArrowheads="1"/>
            </p:cNvSpPr>
            <p:nvPr/>
          </p:nvSpPr>
          <p:spPr bwMode="auto">
            <a:xfrm>
              <a:off x="2130" y="3805"/>
              <a:ext cx="3" cy="107"/>
            </a:xfrm>
            <a:prstGeom prst="rect">
              <a:avLst/>
            </a:prstGeom>
            <a:solidFill>
              <a:srgbClr val="000000"/>
            </a:solidFill>
            <a:ln w="9525">
              <a:noFill/>
              <a:miter lim="800000"/>
              <a:headEnd/>
              <a:tailEnd/>
            </a:ln>
          </p:spPr>
          <p:txBody>
            <a:bodyPr/>
            <a:lstStyle/>
            <a:p>
              <a:endParaRPr lang="hr-HR"/>
            </a:p>
          </p:txBody>
        </p:sp>
        <p:sp>
          <p:nvSpPr>
            <p:cNvPr id="12445" name="Rectangle 1956"/>
            <p:cNvSpPr>
              <a:spLocks noChangeArrowheads="1"/>
            </p:cNvSpPr>
            <p:nvPr/>
          </p:nvSpPr>
          <p:spPr bwMode="auto">
            <a:xfrm>
              <a:off x="2777" y="3805"/>
              <a:ext cx="3" cy="107"/>
            </a:xfrm>
            <a:prstGeom prst="rect">
              <a:avLst/>
            </a:prstGeom>
            <a:solidFill>
              <a:srgbClr val="000000"/>
            </a:solidFill>
            <a:ln w="9525">
              <a:noFill/>
              <a:miter lim="800000"/>
              <a:headEnd/>
              <a:tailEnd/>
            </a:ln>
          </p:spPr>
          <p:txBody>
            <a:bodyPr/>
            <a:lstStyle/>
            <a:p>
              <a:endParaRPr lang="hr-HR"/>
            </a:p>
          </p:txBody>
        </p:sp>
        <p:sp>
          <p:nvSpPr>
            <p:cNvPr id="12446" name="Rectangle 1957"/>
            <p:cNvSpPr>
              <a:spLocks noChangeArrowheads="1"/>
            </p:cNvSpPr>
            <p:nvPr/>
          </p:nvSpPr>
          <p:spPr bwMode="auto">
            <a:xfrm>
              <a:off x="34" y="3922"/>
              <a:ext cx="28" cy="55"/>
            </a:xfrm>
            <a:prstGeom prst="rect">
              <a:avLst/>
            </a:prstGeom>
            <a:noFill/>
            <a:ln w="9525">
              <a:noFill/>
              <a:miter lim="800000"/>
              <a:headEnd/>
              <a:tailEnd/>
            </a:ln>
          </p:spPr>
          <p:txBody>
            <a:bodyPr wrap="none" lIns="0" tIns="0" rIns="0" bIns="0">
              <a:spAutoFit/>
            </a:bodyPr>
            <a:lstStyle/>
            <a:p>
              <a:r>
                <a:rPr lang="sr-Latn-CS" sz="500">
                  <a:solidFill>
                    <a:srgbClr val="000000"/>
                  </a:solidFill>
                </a:rPr>
                <a:t> </a:t>
              </a:r>
              <a:endParaRPr lang="sr-Latn-CS"/>
            </a:p>
          </p:txBody>
        </p:sp>
        <p:sp>
          <p:nvSpPr>
            <p:cNvPr id="12447" name="Rectangle 1958"/>
            <p:cNvSpPr>
              <a:spLocks noChangeArrowheads="1"/>
            </p:cNvSpPr>
            <p:nvPr/>
          </p:nvSpPr>
          <p:spPr bwMode="auto">
            <a:xfrm>
              <a:off x="34" y="4003"/>
              <a:ext cx="50" cy="55"/>
            </a:xfrm>
            <a:prstGeom prst="rect">
              <a:avLst/>
            </a:prstGeom>
            <a:noFill/>
            <a:ln w="9525">
              <a:noFill/>
              <a:miter lim="800000"/>
              <a:headEnd/>
              <a:tailEnd/>
            </a:ln>
          </p:spPr>
          <p:txBody>
            <a:bodyPr wrap="none" lIns="0" tIns="0" rIns="0" bIns="0">
              <a:spAutoFit/>
            </a:bodyPr>
            <a:lstStyle/>
            <a:p>
              <a:r>
                <a:rPr lang="sr-Latn-CS" sz="500">
                  <a:solidFill>
                    <a:srgbClr val="000000"/>
                  </a:solidFill>
                </a:rPr>
                <a:t>4 </a:t>
              </a:r>
              <a:endParaRPr lang="sr-Latn-CS"/>
            </a:p>
          </p:txBody>
        </p:sp>
        <p:sp>
          <p:nvSpPr>
            <p:cNvPr id="12448" name="Rectangle 1959"/>
            <p:cNvSpPr>
              <a:spLocks noChangeArrowheads="1"/>
            </p:cNvSpPr>
            <p:nvPr/>
          </p:nvSpPr>
          <p:spPr bwMode="auto">
            <a:xfrm>
              <a:off x="65" y="4020"/>
              <a:ext cx="264" cy="77"/>
            </a:xfrm>
            <a:prstGeom prst="rect">
              <a:avLst/>
            </a:prstGeom>
            <a:noFill/>
            <a:ln w="9525">
              <a:noFill/>
              <a:miter lim="800000"/>
              <a:headEnd/>
              <a:tailEnd/>
            </a:ln>
          </p:spPr>
          <p:txBody>
            <a:bodyPr wrap="none" lIns="0" tIns="0" rIns="0" bIns="0">
              <a:spAutoFit/>
            </a:bodyPr>
            <a:lstStyle/>
            <a:p>
              <a:r>
                <a:rPr lang="sr-Latn-CS" sz="600" i="1">
                  <a:solidFill>
                    <a:srgbClr val="000000"/>
                  </a:solidFill>
                </a:rPr>
                <a:t>Eligible to</a:t>
              </a:r>
              <a:endParaRPr lang="sr-Latn-CS"/>
            </a:p>
          </p:txBody>
        </p:sp>
        <p:sp>
          <p:nvSpPr>
            <p:cNvPr id="12449" name="Rectangle 1960"/>
            <p:cNvSpPr>
              <a:spLocks noChangeArrowheads="1"/>
            </p:cNvSpPr>
            <p:nvPr/>
          </p:nvSpPr>
          <p:spPr bwMode="auto">
            <a:xfrm>
              <a:off x="276" y="4020"/>
              <a:ext cx="2335" cy="77"/>
            </a:xfrm>
            <a:prstGeom prst="rect">
              <a:avLst/>
            </a:prstGeom>
            <a:noFill/>
            <a:ln w="9525">
              <a:noFill/>
              <a:miter lim="800000"/>
              <a:headEnd/>
              <a:tailEnd/>
            </a:ln>
          </p:spPr>
          <p:txBody>
            <a:bodyPr wrap="none" lIns="0" tIns="0" rIns="0" bIns="0">
              <a:spAutoFit/>
            </a:bodyPr>
            <a:lstStyle/>
            <a:p>
              <a:r>
                <a:rPr lang="sr-Latn-CS" sz="600" i="1">
                  <a:solidFill>
                    <a:srgbClr val="000000"/>
                  </a:solidFill>
                </a:rPr>
                <a:t>tal number of participants 1) Job shadowing:  up to 2 participants, 2) Feasibility Visits: up to 2 </a:t>
              </a:r>
              <a:endParaRPr lang="sr-Latn-CS"/>
            </a:p>
          </p:txBody>
        </p:sp>
        <p:sp>
          <p:nvSpPr>
            <p:cNvPr id="12450" name="Rectangle 1961"/>
            <p:cNvSpPr>
              <a:spLocks noChangeArrowheads="1"/>
            </p:cNvSpPr>
            <p:nvPr/>
          </p:nvSpPr>
          <p:spPr bwMode="auto">
            <a:xfrm>
              <a:off x="2290" y="4020"/>
              <a:ext cx="341" cy="77"/>
            </a:xfrm>
            <a:prstGeom prst="rect">
              <a:avLst/>
            </a:prstGeom>
            <a:noFill/>
            <a:ln w="9525">
              <a:noFill/>
              <a:miter lim="800000"/>
              <a:headEnd/>
              <a:tailEnd/>
            </a:ln>
          </p:spPr>
          <p:txBody>
            <a:bodyPr wrap="none" lIns="0" tIns="0" rIns="0" bIns="0">
              <a:spAutoFit/>
            </a:bodyPr>
            <a:lstStyle/>
            <a:p>
              <a:r>
                <a:rPr lang="sr-Latn-CS" sz="600" i="1">
                  <a:solidFill>
                    <a:srgbClr val="000000"/>
                  </a:solidFill>
                </a:rPr>
                <a:t>participants  </a:t>
              </a:r>
              <a:endParaRPr lang="sr-Latn-CS"/>
            </a:p>
          </p:txBody>
        </p:sp>
        <p:sp>
          <p:nvSpPr>
            <p:cNvPr id="12451" name="Rectangle 1962"/>
            <p:cNvSpPr>
              <a:spLocks noChangeArrowheads="1"/>
            </p:cNvSpPr>
            <p:nvPr/>
          </p:nvSpPr>
          <p:spPr bwMode="auto">
            <a:xfrm>
              <a:off x="2567" y="4020"/>
              <a:ext cx="138" cy="77"/>
            </a:xfrm>
            <a:prstGeom prst="rect">
              <a:avLst/>
            </a:prstGeom>
            <a:noFill/>
            <a:ln w="9525">
              <a:noFill/>
              <a:miter lim="800000"/>
              <a:headEnd/>
              <a:tailEnd/>
            </a:ln>
          </p:spPr>
          <p:txBody>
            <a:bodyPr wrap="none" lIns="0" tIns="0" rIns="0" bIns="0">
              <a:spAutoFit/>
            </a:bodyPr>
            <a:lstStyle/>
            <a:p>
              <a:r>
                <a:rPr lang="sr-Latn-CS" sz="600" i="1">
                  <a:solidFill>
                    <a:srgbClr val="000000"/>
                  </a:solidFill>
                </a:rPr>
                <a:t>per  </a:t>
              </a:r>
              <a:endParaRPr lang="sr-Latn-CS"/>
            </a:p>
          </p:txBody>
        </p:sp>
        <p:sp>
          <p:nvSpPr>
            <p:cNvPr id="12452" name="Rectangle 1963"/>
            <p:cNvSpPr>
              <a:spLocks noChangeArrowheads="1"/>
            </p:cNvSpPr>
            <p:nvPr/>
          </p:nvSpPr>
          <p:spPr bwMode="auto">
            <a:xfrm>
              <a:off x="60" y="4076"/>
              <a:ext cx="250" cy="77"/>
            </a:xfrm>
            <a:prstGeom prst="rect">
              <a:avLst/>
            </a:prstGeom>
            <a:noFill/>
            <a:ln w="9525">
              <a:noFill/>
              <a:miter lim="800000"/>
              <a:headEnd/>
              <a:tailEnd/>
            </a:ln>
          </p:spPr>
          <p:txBody>
            <a:bodyPr wrap="none" lIns="0" tIns="0" rIns="0" bIns="0">
              <a:spAutoFit/>
            </a:bodyPr>
            <a:lstStyle/>
            <a:p>
              <a:r>
                <a:rPr lang="sr-Latn-CS" sz="600" i="1">
                  <a:solidFill>
                    <a:srgbClr val="000000"/>
                  </a:solidFill>
                </a:rPr>
                <a:t>promoter</a:t>
              </a:r>
              <a:endParaRPr lang="sr-Latn-CS"/>
            </a:p>
          </p:txBody>
        </p:sp>
        <p:sp>
          <p:nvSpPr>
            <p:cNvPr id="12453" name="Rectangle 1964"/>
            <p:cNvSpPr>
              <a:spLocks noChangeArrowheads="1"/>
            </p:cNvSpPr>
            <p:nvPr/>
          </p:nvSpPr>
          <p:spPr bwMode="auto">
            <a:xfrm>
              <a:off x="255" y="4076"/>
              <a:ext cx="728" cy="77"/>
            </a:xfrm>
            <a:prstGeom prst="rect">
              <a:avLst/>
            </a:prstGeom>
            <a:noFill/>
            <a:ln w="9525">
              <a:noFill/>
              <a:miter lim="800000"/>
              <a:headEnd/>
              <a:tailEnd/>
            </a:ln>
          </p:spPr>
          <p:txBody>
            <a:bodyPr wrap="none" lIns="0" tIns="0" rIns="0" bIns="0">
              <a:spAutoFit/>
            </a:bodyPr>
            <a:lstStyle/>
            <a:p>
              <a:r>
                <a:rPr lang="sr-Latn-CS" sz="600" i="1">
                  <a:solidFill>
                    <a:srgbClr val="000000"/>
                  </a:solidFill>
                </a:rPr>
                <a:t>, 3) All other activities: up to </a:t>
              </a:r>
              <a:endParaRPr lang="sr-Latn-CS"/>
            </a:p>
          </p:txBody>
        </p:sp>
        <p:sp>
          <p:nvSpPr>
            <p:cNvPr id="12454" name="Rectangle 1965"/>
            <p:cNvSpPr>
              <a:spLocks noChangeArrowheads="1"/>
            </p:cNvSpPr>
            <p:nvPr/>
          </p:nvSpPr>
          <p:spPr bwMode="auto">
            <a:xfrm>
              <a:off x="868" y="4076"/>
              <a:ext cx="56" cy="77"/>
            </a:xfrm>
            <a:prstGeom prst="rect">
              <a:avLst/>
            </a:prstGeom>
            <a:noFill/>
            <a:ln w="9525">
              <a:noFill/>
              <a:miter lim="800000"/>
              <a:headEnd/>
              <a:tailEnd/>
            </a:ln>
          </p:spPr>
          <p:txBody>
            <a:bodyPr wrap="none" lIns="0" tIns="0" rIns="0" bIns="0">
              <a:spAutoFit/>
            </a:bodyPr>
            <a:lstStyle/>
            <a:p>
              <a:r>
                <a:rPr lang="sr-Latn-CS" sz="600" i="1">
                  <a:solidFill>
                    <a:srgbClr val="000000"/>
                  </a:solidFill>
                </a:rPr>
                <a:t>3</a:t>
              </a:r>
              <a:endParaRPr lang="sr-Latn-CS"/>
            </a:p>
          </p:txBody>
        </p:sp>
        <p:sp>
          <p:nvSpPr>
            <p:cNvPr id="12455" name="Rectangle 1966"/>
            <p:cNvSpPr>
              <a:spLocks noChangeArrowheads="1"/>
            </p:cNvSpPr>
            <p:nvPr/>
          </p:nvSpPr>
          <p:spPr bwMode="auto">
            <a:xfrm>
              <a:off x="895" y="4076"/>
              <a:ext cx="356" cy="77"/>
            </a:xfrm>
            <a:prstGeom prst="rect">
              <a:avLst/>
            </a:prstGeom>
            <a:noFill/>
            <a:ln w="9525">
              <a:noFill/>
              <a:miter lim="800000"/>
              <a:headEnd/>
              <a:tailEnd/>
            </a:ln>
          </p:spPr>
          <p:txBody>
            <a:bodyPr wrap="none" lIns="0" tIns="0" rIns="0" bIns="0">
              <a:spAutoFit/>
            </a:bodyPr>
            <a:lstStyle/>
            <a:p>
              <a:r>
                <a:rPr lang="sr-Latn-CS" sz="600" i="1">
                  <a:solidFill>
                    <a:srgbClr val="000000"/>
                  </a:solidFill>
                </a:rPr>
                <a:t>0 participants</a:t>
              </a:r>
              <a:endParaRPr lang="sr-Latn-CS"/>
            </a:p>
          </p:txBody>
        </p:sp>
        <p:sp>
          <p:nvSpPr>
            <p:cNvPr id="12456" name="Rectangle 1967"/>
            <p:cNvSpPr>
              <a:spLocks noChangeArrowheads="1"/>
            </p:cNvSpPr>
            <p:nvPr/>
          </p:nvSpPr>
          <p:spPr bwMode="auto">
            <a:xfrm>
              <a:off x="1185" y="4076"/>
              <a:ext cx="57" cy="77"/>
            </a:xfrm>
            <a:prstGeom prst="rect">
              <a:avLst/>
            </a:prstGeom>
            <a:noFill/>
            <a:ln w="9525">
              <a:noFill/>
              <a:miter lim="800000"/>
              <a:headEnd/>
              <a:tailEnd/>
            </a:ln>
          </p:spPr>
          <p:txBody>
            <a:bodyPr wrap="none" lIns="0" tIns="0" rIns="0" bIns="0">
              <a:spAutoFit/>
            </a:bodyPr>
            <a:lstStyle/>
            <a:p>
              <a:r>
                <a:rPr lang="sr-Latn-CS" sz="600" i="1">
                  <a:solidFill>
                    <a:srgbClr val="000000"/>
                  </a:solidFill>
                </a:rPr>
                <a:t>. </a:t>
              </a:r>
              <a:endParaRPr lang="sr-Latn-CS"/>
            </a:p>
          </p:txBody>
        </p:sp>
        <p:sp>
          <p:nvSpPr>
            <p:cNvPr id="12457" name="Rectangle 1968"/>
            <p:cNvSpPr>
              <a:spLocks noChangeArrowheads="1"/>
            </p:cNvSpPr>
            <p:nvPr/>
          </p:nvSpPr>
          <p:spPr bwMode="auto">
            <a:xfrm>
              <a:off x="1211" y="4076"/>
              <a:ext cx="41" cy="77"/>
            </a:xfrm>
            <a:prstGeom prst="rect">
              <a:avLst/>
            </a:prstGeom>
            <a:noFill/>
            <a:ln w="9525">
              <a:noFill/>
              <a:miter lim="800000"/>
              <a:headEnd/>
              <a:tailEnd/>
            </a:ln>
          </p:spPr>
          <p:txBody>
            <a:bodyPr wrap="none" lIns="0" tIns="0" rIns="0" bIns="0">
              <a:spAutoFit/>
            </a:bodyPr>
            <a:lstStyle/>
            <a:p>
              <a:r>
                <a:rPr lang="sr-Latn-CS" sz="600" i="1">
                  <a:solidFill>
                    <a:srgbClr val="000000"/>
                  </a:solidFill>
                </a:rPr>
                <a:t> </a:t>
              </a:r>
              <a:endParaRPr lang="sr-Latn-CS"/>
            </a:p>
          </p:txBody>
        </p:sp>
        <p:sp>
          <p:nvSpPr>
            <p:cNvPr id="12458" name="Rectangle 1969"/>
            <p:cNvSpPr>
              <a:spLocks noChangeArrowheads="1"/>
            </p:cNvSpPr>
            <p:nvPr/>
          </p:nvSpPr>
          <p:spPr bwMode="auto">
            <a:xfrm>
              <a:off x="34" y="4163"/>
              <a:ext cx="73" cy="77"/>
            </a:xfrm>
            <a:prstGeom prst="rect">
              <a:avLst/>
            </a:prstGeom>
            <a:noFill/>
            <a:ln w="9525">
              <a:noFill/>
              <a:miter lim="800000"/>
              <a:headEnd/>
              <a:tailEnd/>
            </a:ln>
          </p:spPr>
          <p:txBody>
            <a:bodyPr wrap="none" lIns="0" tIns="0" rIns="0" bIns="0">
              <a:spAutoFit/>
            </a:bodyPr>
            <a:lstStyle/>
            <a:p>
              <a:r>
                <a:rPr lang="sr-Latn-CS" sz="600" i="1">
                  <a:solidFill>
                    <a:srgbClr val="000000"/>
                  </a:solidFill>
                </a:rPr>
                <a:t>   </a:t>
              </a:r>
              <a:endParaRPr lang="sr-Latn-CS"/>
            </a:p>
          </p:txBody>
        </p:sp>
        <p:sp>
          <p:nvSpPr>
            <p:cNvPr id="12459" name="Rectangle 1970"/>
            <p:cNvSpPr>
              <a:spLocks noChangeArrowheads="1"/>
            </p:cNvSpPr>
            <p:nvPr/>
          </p:nvSpPr>
          <p:spPr bwMode="auto">
            <a:xfrm>
              <a:off x="75" y="4153"/>
              <a:ext cx="47" cy="87"/>
            </a:xfrm>
            <a:prstGeom prst="rect">
              <a:avLst/>
            </a:prstGeom>
            <a:noFill/>
            <a:ln w="9525">
              <a:noFill/>
              <a:miter lim="800000"/>
              <a:headEnd/>
              <a:tailEnd/>
            </a:ln>
          </p:spPr>
          <p:txBody>
            <a:bodyPr wrap="none" lIns="0" tIns="0" rIns="0" bIns="0">
              <a:spAutoFit/>
            </a:bodyPr>
            <a:lstStyle/>
            <a:p>
              <a:r>
                <a:rPr lang="sr-Latn-CS" sz="800">
                  <a:solidFill>
                    <a:srgbClr val="000000"/>
                  </a:solidFill>
                </a:rPr>
                <a:t> </a:t>
              </a:r>
              <a:endParaRPr lang="sr-Latn-CS"/>
            </a:p>
          </p:txBody>
        </p:sp>
        <p:sp>
          <p:nvSpPr>
            <p:cNvPr id="12460" name="Rectangle 1971"/>
            <p:cNvSpPr>
              <a:spLocks noChangeArrowheads="1"/>
            </p:cNvSpPr>
            <p:nvPr/>
          </p:nvSpPr>
          <p:spPr bwMode="auto">
            <a:xfrm>
              <a:off x="2130" y="3912"/>
              <a:ext cx="3" cy="3"/>
            </a:xfrm>
            <a:prstGeom prst="rect">
              <a:avLst/>
            </a:prstGeom>
            <a:solidFill>
              <a:srgbClr val="000000"/>
            </a:solidFill>
            <a:ln w="9525">
              <a:noFill/>
              <a:miter lim="800000"/>
              <a:headEnd/>
              <a:tailEnd/>
            </a:ln>
          </p:spPr>
          <p:txBody>
            <a:bodyPr/>
            <a:lstStyle/>
            <a:p>
              <a:endParaRPr lang="hr-HR"/>
            </a:p>
          </p:txBody>
        </p:sp>
        <p:sp>
          <p:nvSpPr>
            <p:cNvPr id="12461" name="Rectangle 1972"/>
            <p:cNvSpPr>
              <a:spLocks noChangeArrowheads="1"/>
            </p:cNvSpPr>
            <p:nvPr/>
          </p:nvSpPr>
          <p:spPr bwMode="auto">
            <a:xfrm>
              <a:off x="2130" y="3912"/>
              <a:ext cx="3" cy="3"/>
            </a:xfrm>
            <a:prstGeom prst="rect">
              <a:avLst/>
            </a:prstGeom>
            <a:solidFill>
              <a:srgbClr val="000000"/>
            </a:solidFill>
            <a:ln w="9525">
              <a:noFill/>
              <a:miter lim="800000"/>
              <a:headEnd/>
              <a:tailEnd/>
            </a:ln>
          </p:spPr>
          <p:txBody>
            <a:bodyPr/>
            <a:lstStyle/>
            <a:p>
              <a:endParaRPr lang="hr-HR"/>
            </a:p>
          </p:txBody>
        </p:sp>
        <p:sp>
          <p:nvSpPr>
            <p:cNvPr id="12462" name="Rectangle 1973"/>
            <p:cNvSpPr>
              <a:spLocks noChangeArrowheads="1"/>
            </p:cNvSpPr>
            <p:nvPr/>
          </p:nvSpPr>
          <p:spPr bwMode="auto">
            <a:xfrm>
              <a:off x="2133" y="3912"/>
              <a:ext cx="644" cy="3"/>
            </a:xfrm>
            <a:prstGeom prst="rect">
              <a:avLst/>
            </a:prstGeom>
            <a:solidFill>
              <a:srgbClr val="000000"/>
            </a:solidFill>
            <a:ln w="9525">
              <a:noFill/>
              <a:miter lim="800000"/>
              <a:headEnd/>
              <a:tailEnd/>
            </a:ln>
          </p:spPr>
          <p:txBody>
            <a:bodyPr/>
            <a:lstStyle/>
            <a:p>
              <a:endParaRPr lang="hr-HR"/>
            </a:p>
          </p:txBody>
        </p:sp>
        <p:sp>
          <p:nvSpPr>
            <p:cNvPr id="12463" name="Rectangle 1974"/>
            <p:cNvSpPr>
              <a:spLocks noChangeArrowheads="1"/>
            </p:cNvSpPr>
            <p:nvPr/>
          </p:nvSpPr>
          <p:spPr bwMode="auto">
            <a:xfrm>
              <a:off x="2777" y="3912"/>
              <a:ext cx="3" cy="3"/>
            </a:xfrm>
            <a:prstGeom prst="rect">
              <a:avLst/>
            </a:prstGeom>
            <a:solidFill>
              <a:srgbClr val="000000"/>
            </a:solidFill>
            <a:ln w="9525">
              <a:noFill/>
              <a:miter lim="800000"/>
              <a:headEnd/>
              <a:tailEnd/>
            </a:ln>
          </p:spPr>
          <p:txBody>
            <a:bodyPr/>
            <a:lstStyle/>
            <a:p>
              <a:endParaRPr lang="hr-HR"/>
            </a:p>
          </p:txBody>
        </p:sp>
        <p:sp>
          <p:nvSpPr>
            <p:cNvPr id="12464" name="Rectangle 1975"/>
            <p:cNvSpPr>
              <a:spLocks noChangeArrowheads="1"/>
            </p:cNvSpPr>
            <p:nvPr/>
          </p:nvSpPr>
          <p:spPr bwMode="auto">
            <a:xfrm>
              <a:off x="2777" y="3912"/>
              <a:ext cx="3" cy="3"/>
            </a:xfrm>
            <a:prstGeom prst="rect">
              <a:avLst/>
            </a:prstGeom>
            <a:solidFill>
              <a:srgbClr val="000000"/>
            </a:solidFill>
            <a:ln w="9525">
              <a:noFill/>
              <a:miter lim="800000"/>
              <a:headEnd/>
              <a:tailEnd/>
            </a:ln>
          </p:spPr>
          <p:txBody>
            <a:bodyPr/>
            <a:lstStyle/>
            <a:p>
              <a:endParaRPr lang="hr-HR"/>
            </a:p>
          </p:txBody>
        </p:sp>
        <p:sp>
          <p:nvSpPr>
            <p:cNvPr id="12465" name="Rectangle 1976"/>
            <p:cNvSpPr>
              <a:spLocks noChangeArrowheads="1"/>
            </p:cNvSpPr>
            <p:nvPr/>
          </p:nvSpPr>
          <p:spPr bwMode="auto">
            <a:xfrm>
              <a:off x="-69" y="4240"/>
              <a:ext cx="52" cy="109"/>
            </a:xfrm>
            <a:prstGeom prst="rect">
              <a:avLst/>
            </a:prstGeom>
            <a:noFill/>
            <a:ln w="9525">
              <a:noFill/>
              <a:miter lim="800000"/>
              <a:headEnd/>
              <a:tailEnd/>
            </a:ln>
          </p:spPr>
          <p:txBody>
            <a:bodyPr wrap="none" lIns="0" tIns="0" rIns="0" bIns="0">
              <a:spAutoFit/>
            </a:bodyPr>
            <a:lstStyle/>
            <a:p>
              <a:r>
                <a:rPr lang="sr-Latn-CS" sz="900">
                  <a:solidFill>
                    <a:srgbClr val="000000"/>
                  </a:solidFill>
                  <a:latin typeface="Times New Roman" pitchFamily="18" charset="0"/>
                </a:rPr>
                <a:t> </a:t>
              </a:r>
              <a:endParaRPr lang="sr-Latn-CS"/>
            </a:p>
          </p:txBody>
        </p:sp>
      </p:grpSp>
      <p:sp>
        <p:nvSpPr>
          <p:cNvPr id="1981" name="TextBox 1980"/>
          <p:cNvSpPr txBox="1">
            <a:spLocks noChangeArrowheads="1"/>
          </p:cNvSpPr>
          <p:nvPr/>
        </p:nvSpPr>
        <p:spPr bwMode="auto">
          <a:xfrm>
            <a:off x="4929188" y="214313"/>
            <a:ext cx="3714750" cy="646112"/>
          </a:xfrm>
          <a:prstGeom prst="rect">
            <a:avLst/>
          </a:prstGeom>
          <a:noFill/>
          <a:ln w="9525">
            <a:noFill/>
            <a:miter lim="800000"/>
            <a:headEnd/>
            <a:tailEnd/>
          </a:ln>
        </p:spPr>
        <p:txBody>
          <a:bodyPr>
            <a:spAutoFit/>
          </a:bodyPr>
          <a:lstStyle/>
          <a:p>
            <a:r>
              <a:rPr lang="hr-HR">
                <a:solidFill>
                  <a:srgbClr val="DE6E46"/>
                </a:solidFill>
              </a:rPr>
              <a:t>Part IV</a:t>
            </a:r>
          </a:p>
          <a:p>
            <a:r>
              <a:rPr lang="hr-HR" b="1">
                <a:solidFill>
                  <a:srgbClr val="2FB1CC"/>
                </a:solidFill>
              </a:rPr>
              <a:t>SUDIONICI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981"/>
                                        </p:tgtEl>
                                        <p:attrNameLst>
                                          <p:attrName>style.visibility</p:attrName>
                                        </p:attrNameLst>
                                      </p:cBhvr>
                                      <p:to>
                                        <p:strVal val="visible"/>
                                      </p:to>
                                    </p:set>
                                    <p:animEffect transition="in" filter="box(in)">
                                      <p:cBhvr>
                                        <p:cTn id="7" dur="500"/>
                                        <p:tgtEl>
                                          <p:spTgt spid="19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1" grpId="0"/>
    </p:bldLst>
  </p:timing>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1306</TotalTime>
  <Words>8414</Words>
  <Application>Microsoft Office PowerPoint</Application>
  <PresentationFormat>On-screen Show (4:3)</PresentationFormat>
  <Paragraphs>3430</Paragraphs>
  <Slides>56</Slides>
  <Notes>6</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tema</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Popratni dokumenti</vt:lpstr>
      <vt:lpstr>Akcija 4.3 Osposobljavanje i umrežavanje i  Akcija 1.3 Demokratski projekti mladih</vt:lpstr>
      <vt:lpstr> Program Mladi na djelu je…</vt:lpstr>
      <vt:lpstr> Ciljevi i prioriteti programa Mladi na djelu </vt:lpstr>
      <vt:lpstr>Slide 24</vt:lpstr>
      <vt:lpstr>Što je osposobljavanje i umrežavanje?</vt:lpstr>
      <vt:lpstr>Koje aktivnosti postoje unutar akcije 4.3?</vt:lpstr>
      <vt:lpstr>Tko može prijaviti projekt osposobljavanja i umrežavanja?</vt:lpstr>
      <vt:lpstr>Slide 28</vt:lpstr>
      <vt:lpstr>Koja su pravila financiranja?</vt:lpstr>
      <vt:lpstr>Primjer projekta</vt:lpstr>
      <vt:lpstr>Primjer izračuna</vt:lpstr>
      <vt:lpstr>Slide 32</vt:lpstr>
      <vt:lpstr>Što su Demokratski projekti mladih?</vt:lpstr>
      <vt:lpstr>Koji su kriteriji?</vt:lpstr>
      <vt:lpstr>Primjeri</vt:lpstr>
      <vt:lpstr>Koja su pravila financiranja?</vt:lpstr>
      <vt:lpstr>Kontakt</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Akcija 4.3 Osposobljavanje i umrežavanje</dc:title>
  <dc:creator>Danijela Bocvarov</dc:creator>
  <cp:lastModifiedBy>mmusnjak</cp:lastModifiedBy>
  <cp:revision>151</cp:revision>
  <dcterms:created xsi:type="dcterms:W3CDTF">2009-10-30T09:59:03Z</dcterms:created>
  <dcterms:modified xsi:type="dcterms:W3CDTF">2009-12-22T09:18:22Z</dcterms:modified>
</cp:coreProperties>
</file>